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AFF27-BB02-46F1-A650-66ECE99D5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147FE20-6E73-46A3-80D6-F2A683A95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A0EF6A-E31F-46EB-8F1C-D181992C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B44E34-2743-4744-94EC-AA62E7B7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89E9F2-539C-42B2-B364-F9F44D9B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C6233D-0F53-4BA9-B128-478ADFFE0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21115C-7205-4CEF-BF32-7B734E483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54AE9E-706E-4E48-83E7-D0C8444A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3C189C-AE4D-48A0-84AC-9D875091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20CD23-9B1D-4E84-8116-E4416606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1E56AA5-0ACD-4591-9300-5EEC8BC9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10E8633-970D-44A7-90AD-B30727488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0F7B5F-CB2F-428E-A2F1-3C164490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A1DD12-C7AB-4A36-B8A7-8D4FFF81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77A973-A3A4-4D35-8D8E-A772BCC5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0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3C26B-FCE2-4E17-B088-4AD304B2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78A08A-B674-446D-97F1-4B91F2F26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1F018F-0D08-4FD2-97EB-34E132EE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FDE0EA-FF4B-4A9C-8092-D16FEB7A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5B7AC1-2BF2-49BD-B0C7-D7990C44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4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DB7635-820E-4711-A1E0-7C8A5AA3E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D973DB-74D5-4444-9486-686E983CC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8CFD2C-FCC7-4166-8672-7064E62F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D859ED-5FE6-4D54-971E-85B124CB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D46AA4-397A-4A51-8331-7ADCE714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4D3ADA-FE9D-4D96-AB1B-4E35FEBC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DACF27-9684-48BD-A117-46638FAA8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7317FA8-00B7-4611-B524-BA0A3739A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357E4D-06C1-480F-98DE-EE0DA1BD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7D92A29-C4F8-4CAE-A4CD-33C2A407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CF11AB-6D10-416C-87A8-F0C25144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2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C78EE2-0E0F-48F5-A874-5FEF6068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F4CA98-E972-4C92-9B5E-A498473BB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54F90AA-5821-4394-B4CE-6FE90CDC0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DC6856B-BC4B-45A7-8D8A-C5BC0151B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94A8027-2AA3-45EE-9B65-398C6B744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AF4993C-0B03-4DAA-8369-80571377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DB68FB4-12D1-447D-A3EA-15A2DA23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2986063-C2D7-417E-A214-E21B013B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5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32FF33-0067-4EBF-89D3-1D7F5DA2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C249B2B-BE59-44D7-9F26-47AF6E9A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A29271-465D-4933-A58D-672D686A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0EC417E-D1CA-40A9-A0FF-A2FD4E1F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2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5A31E1F-6C02-47DE-AD77-68FF61EA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6BC4F9-A49F-4DD5-A335-9A52A759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3C2DA0-83FA-48CF-B74E-5A10A29F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8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7FEAE3-4E95-4EC7-B691-CE722F1A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2B3787-0206-4984-8460-6929964A1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07ABADE-CDAC-4490-A780-ED6283CB1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46FF24-C5BC-49F4-8FF1-EFE153B8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6AB02F-A31A-44F4-ABF0-AD41A1AF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2771EA-EFF2-45D8-B887-1477A27F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0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316026-A8BC-4EDE-A2FA-DC135FB8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B2E12E4-721E-49E5-B9F8-2D1CF9C15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04A04C6-8262-4595-B14A-03D03C7BC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B7D1CB-8E71-4F7B-9271-B9A875AA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D7C64C4-65CC-4F4A-8789-75FB603E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BCB299-E1FF-4A76-9031-8ABD7622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6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1327FB8-9DB3-4DC5-AA02-05BA1A14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4B2659E-6A73-41A0-83ED-BCC47BC95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971C64-D1DF-4951-8719-FF3586676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5163-DA2F-49D8-AEDF-CC6BD4EA0BF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517446-13C1-46E3-ABAD-9FF90203D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A4C055-54A4-49A1-BC2F-494A83F6F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8BB5-114B-4E85-A425-71ED3AAE8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388BA8-D425-4CE1-A54F-2BCE6EDCF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FF634D4-7B1C-4449-A37D-36D2C9120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0CCA3-8F40-4025-BAED-80E5D1DC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3" name="Tabella 23">
            <a:extLst>
              <a:ext uri="{FF2B5EF4-FFF2-40B4-BE49-F238E27FC236}">
                <a16:creationId xmlns:a16="http://schemas.microsoft.com/office/drawing/2014/main" id="{C778DB3F-965F-4DE5-995F-312C27F84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47480"/>
              </p:ext>
            </p:extLst>
          </p:nvPr>
        </p:nvGraphicFramePr>
        <p:xfrm>
          <a:off x="838200" y="1825625"/>
          <a:ext cx="10515600" cy="2960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58137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601016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400783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428371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85134407"/>
                    </a:ext>
                  </a:extLst>
                </a:gridCol>
              </a:tblGrid>
              <a:tr h="12278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525267"/>
                  </a:ext>
                </a:extLst>
              </a:tr>
              <a:tr h="1732416">
                <a:tc>
                  <a:txBody>
                    <a:bodyPr/>
                    <a:lstStyle/>
                    <a:p>
                      <a:r>
                        <a:rPr lang="en-US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Questionnaire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57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30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48;p28">
            <a:extLst>
              <a:ext uri="{FF2B5EF4-FFF2-40B4-BE49-F238E27FC236}">
                <a16:creationId xmlns:a16="http://schemas.microsoft.com/office/drawing/2014/main" id="{4E22941D-DD64-4DB0-BDFE-37490893DFE9}"/>
              </a:ext>
            </a:extLst>
          </p:cNvPr>
          <p:cNvSpPr/>
          <p:nvPr/>
        </p:nvSpPr>
        <p:spPr>
          <a:xfrm>
            <a:off x="8426693" y="3211558"/>
            <a:ext cx="1771861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MandQuestion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49;p28">
            <a:extLst>
              <a:ext uri="{FF2B5EF4-FFF2-40B4-BE49-F238E27FC236}">
                <a16:creationId xmlns:a16="http://schemas.microsoft.com/office/drawing/2014/main" id="{672FED58-3855-421E-8246-54495746BC9A}"/>
              </a:ext>
            </a:extLst>
          </p:cNvPr>
          <p:cNvSpPr txBox="1"/>
          <p:nvPr/>
        </p:nvSpPr>
        <p:spPr>
          <a:xfrm>
            <a:off x="-24307" y="2341150"/>
            <a:ext cx="1843902" cy="230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dirty="0"/>
          </a:p>
          <a:p>
            <a:pPr algn="r"/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</a:p>
          <a:p>
            <a:pPr algn="r"/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Banned</a:t>
            </a:r>
            <a:endParaRPr lang="es-419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it-IT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HasDoneQofToday</a:t>
            </a:r>
            <a:endParaRPr lang="it-IT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it-IT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PointsOfToday</a:t>
            </a:r>
            <a:endParaRPr lang="it-IT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it-IT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TotalPoint</a:t>
            </a:r>
            <a:endParaRPr lang="it-IT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</a:p>
        </p:txBody>
      </p:sp>
      <p:sp>
        <p:nvSpPr>
          <p:cNvPr id="26" name="Google Shape;150;p28">
            <a:extLst>
              <a:ext uri="{FF2B5EF4-FFF2-40B4-BE49-F238E27FC236}">
                <a16:creationId xmlns:a16="http://schemas.microsoft.com/office/drawing/2014/main" id="{0C3B297B-DBCA-44E7-8492-C9DC5951AFAE}"/>
              </a:ext>
            </a:extLst>
          </p:cNvPr>
          <p:cNvSpPr/>
          <p:nvPr/>
        </p:nvSpPr>
        <p:spPr>
          <a:xfrm>
            <a:off x="1993446" y="3087591"/>
            <a:ext cx="1068300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52;p28">
            <a:extLst>
              <a:ext uri="{FF2B5EF4-FFF2-40B4-BE49-F238E27FC236}">
                <a16:creationId xmlns:a16="http://schemas.microsoft.com/office/drawing/2014/main" id="{60A0EFB3-5D91-44A9-9623-BC4120AC5A20}"/>
              </a:ext>
            </a:extLst>
          </p:cNvPr>
          <p:cNvSpPr txBox="1"/>
          <p:nvPr/>
        </p:nvSpPr>
        <p:spPr>
          <a:xfrm>
            <a:off x="4834833" y="3868879"/>
            <a:ext cx="656936" cy="73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53;p28">
            <a:extLst>
              <a:ext uri="{FF2B5EF4-FFF2-40B4-BE49-F238E27FC236}">
                <a16:creationId xmlns:a16="http://schemas.microsoft.com/office/drawing/2014/main" id="{91649986-27DC-4E3B-A87E-044D03289B4B}"/>
              </a:ext>
            </a:extLst>
          </p:cNvPr>
          <p:cNvSpPr/>
          <p:nvPr/>
        </p:nvSpPr>
        <p:spPr>
          <a:xfrm>
            <a:off x="5491769" y="3847710"/>
            <a:ext cx="1843902" cy="64632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ListQuestionnaire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54;p28">
            <a:extLst>
              <a:ext uri="{FF2B5EF4-FFF2-40B4-BE49-F238E27FC236}">
                <a16:creationId xmlns:a16="http://schemas.microsoft.com/office/drawing/2014/main" id="{69785518-6F32-4121-912B-C125E46A5A5D}"/>
              </a:ext>
            </a:extLst>
          </p:cNvPr>
          <p:cNvSpPr txBox="1"/>
          <p:nvPr/>
        </p:nvSpPr>
        <p:spPr>
          <a:xfrm>
            <a:off x="3745790" y="3008434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55;p28">
            <a:extLst>
              <a:ext uri="{FF2B5EF4-FFF2-40B4-BE49-F238E27FC236}">
                <a16:creationId xmlns:a16="http://schemas.microsoft.com/office/drawing/2014/main" id="{5AB25D71-5ADA-4C80-825B-D07EF8CD615E}"/>
              </a:ext>
            </a:extLst>
          </p:cNvPr>
          <p:cNvSpPr txBox="1"/>
          <p:nvPr/>
        </p:nvSpPr>
        <p:spPr>
          <a:xfrm>
            <a:off x="4235736" y="2754634"/>
            <a:ext cx="1256033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sz="16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compiling</a:t>
            </a:r>
            <a:endParaRPr dirty="0"/>
          </a:p>
        </p:txBody>
      </p:sp>
      <p:sp>
        <p:nvSpPr>
          <p:cNvPr id="31" name="Google Shape;156;p28">
            <a:extLst>
              <a:ext uri="{FF2B5EF4-FFF2-40B4-BE49-F238E27FC236}">
                <a16:creationId xmlns:a16="http://schemas.microsoft.com/office/drawing/2014/main" id="{41841CF5-280E-4F62-90EC-9FB6038AF611}"/>
              </a:ext>
            </a:extLst>
          </p:cNvPr>
          <p:cNvSpPr/>
          <p:nvPr/>
        </p:nvSpPr>
        <p:spPr>
          <a:xfrm>
            <a:off x="4598391" y="3084833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157;p28">
            <a:extLst>
              <a:ext uri="{FF2B5EF4-FFF2-40B4-BE49-F238E27FC236}">
                <a16:creationId xmlns:a16="http://schemas.microsoft.com/office/drawing/2014/main" id="{775CB2A3-9B9D-4D3A-84B5-F15567B8DCD0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 flipV="1">
            <a:off x="3061746" y="3282233"/>
            <a:ext cx="1536645" cy="275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158;p28">
            <a:extLst>
              <a:ext uri="{FF2B5EF4-FFF2-40B4-BE49-F238E27FC236}">
                <a16:creationId xmlns:a16="http://schemas.microsoft.com/office/drawing/2014/main" id="{2681A848-04AD-4600-8DFC-D901C5733A98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>
            <a:off x="5195391" y="3282233"/>
            <a:ext cx="296378" cy="88863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162;p28">
            <a:extLst>
              <a:ext uri="{FF2B5EF4-FFF2-40B4-BE49-F238E27FC236}">
                <a16:creationId xmlns:a16="http://schemas.microsoft.com/office/drawing/2014/main" id="{57774809-9E09-4DC5-B230-F2E9084F9EF9}"/>
              </a:ext>
            </a:extLst>
          </p:cNvPr>
          <p:cNvSpPr txBox="1"/>
          <p:nvPr/>
        </p:nvSpPr>
        <p:spPr>
          <a:xfrm>
            <a:off x="8059403" y="3554896"/>
            <a:ext cx="596671" cy="34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s-419" dirty="0">
                <a:sym typeface="Calibri"/>
              </a:rPr>
              <a:t>1:N</a:t>
            </a:r>
            <a:endParaRPr dirty="0">
              <a:sym typeface="Calibri"/>
            </a:endParaRPr>
          </a:p>
        </p:txBody>
      </p:sp>
      <p:sp>
        <p:nvSpPr>
          <p:cNvPr id="38" name="Google Shape;163;p28">
            <a:extLst>
              <a:ext uri="{FF2B5EF4-FFF2-40B4-BE49-F238E27FC236}">
                <a16:creationId xmlns:a16="http://schemas.microsoft.com/office/drawing/2014/main" id="{CCEE4443-4FC8-4271-8B84-885FDB59E4E5}"/>
              </a:ext>
            </a:extLst>
          </p:cNvPr>
          <p:cNvSpPr txBox="1"/>
          <p:nvPr/>
        </p:nvSpPr>
        <p:spPr>
          <a:xfrm>
            <a:off x="3562320" y="5396466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165;p28">
            <a:extLst>
              <a:ext uri="{FF2B5EF4-FFF2-40B4-BE49-F238E27FC236}">
                <a16:creationId xmlns:a16="http://schemas.microsoft.com/office/drawing/2014/main" id="{153512C8-1B74-4805-830D-A43A78A2994C}"/>
              </a:ext>
            </a:extLst>
          </p:cNvPr>
          <p:cNvSpPr txBox="1"/>
          <p:nvPr/>
        </p:nvSpPr>
        <p:spPr>
          <a:xfrm>
            <a:off x="6633415" y="3239434"/>
            <a:ext cx="596677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166;p28">
            <a:extLst>
              <a:ext uri="{FF2B5EF4-FFF2-40B4-BE49-F238E27FC236}">
                <a16:creationId xmlns:a16="http://schemas.microsoft.com/office/drawing/2014/main" id="{AFF6E9D0-BE47-47B9-9984-C62651EBCB33}"/>
              </a:ext>
            </a:extLst>
          </p:cNvPr>
          <p:cNvCxnSpPr>
            <a:cxnSpLocks/>
            <a:stCxn id="24" idx="0"/>
            <a:endCxn id="42" idx="2"/>
          </p:cNvCxnSpPr>
          <p:nvPr/>
        </p:nvCxnSpPr>
        <p:spPr>
          <a:xfrm rot="16200000" flipV="1">
            <a:off x="8092670" y="1991604"/>
            <a:ext cx="2107408" cy="33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150;p28">
            <a:extLst>
              <a:ext uri="{FF2B5EF4-FFF2-40B4-BE49-F238E27FC236}">
                <a16:creationId xmlns:a16="http://schemas.microsoft.com/office/drawing/2014/main" id="{066641FB-8210-4FD9-BBCC-DBC6FE5142C0}"/>
              </a:ext>
            </a:extLst>
          </p:cNvPr>
          <p:cNvSpPr/>
          <p:nvPr/>
        </p:nvSpPr>
        <p:spPr>
          <a:xfrm>
            <a:off x="5664545" y="5901793"/>
            <a:ext cx="1498350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Administrator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2B06E17-B99F-4016-B034-984C70730B84}"/>
              </a:ext>
            </a:extLst>
          </p:cNvPr>
          <p:cNvSpPr txBox="1"/>
          <p:nvPr/>
        </p:nvSpPr>
        <p:spPr>
          <a:xfrm>
            <a:off x="2284009" y="442085"/>
            <a:ext cx="14147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lang="es-419" b="1" dirty="0"/>
          </a:p>
          <a:p>
            <a:pPr algn="r"/>
            <a:r>
              <a:rPr lang="es-419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</a:t>
            </a:r>
            <a:endParaRPr lang="es-419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endParaRPr lang="es-419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148;p28">
            <a:extLst>
              <a:ext uri="{FF2B5EF4-FFF2-40B4-BE49-F238E27FC236}">
                <a16:creationId xmlns:a16="http://schemas.microsoft.com/office/drawing/2014/main" id="{C1A16355-B495-43A0-B1F1-83BB5F40F535}"/>
              </a:ext>
            </a:extLst>
          </p:cNvPr>
          <p:cNvSpPr/>
          <p:nvPr/>
        </p:nvSpPr>
        <p:spPr>
          <a:xfrm>
            <a:off x="3743163" y="573108"/>
            <a:ext cx="1771861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163;p28">
            <a:extLst>
              <a:ext uri="{FF2B5EF4-FFF2-40B4-BE49-F238E27FC236}">
                <a16:creationId xmlns:a16="http://schemas.microsoft.com/office/drawing/2014/main" id="{FC84E9A3-964F-4D21-816B-C1714C0FA73A}"/>
              </a:ext>
            </a:extLst>
          </p:cNvPr>
          <p:cNvSpPr txBox="1"/>
          <p:nvPr/>
        </p:nvSpPr>
        <p:spPr>
          <a:xfrm>
            <a:off x="4721364" y="955038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Google Shape;166;p28">
            <a:extLst>
              <a:ext uri="{FF2B5EF4-FFF2-40B4-BE49-F238E27FC236}">
                <a16:creationId xmlns:a16="http://schemas.microsoft.com/office/drawing/2014/main" id="{2D8A0468-D5DA-4213-BDCC-BC7CC9990ED6}"/>
              </a:ext>
            </a:extLst>
          </p:cNvPr>
          <p:cNvCxnSpPr>
            <a:cxnSpLocks/>
            <a:stCxn id="64" idx="2"/>
            <a:endCxn id="26" idx="0"/>
          </p:cNvCxnSpPr>
          <p:nvPr/>
        </p:nvCxnSpPr>
        <p:spPr>
          <a:xfrm rot="5400000">
            <a:off x="2506804" y="965300"/>
            <a:ext cx="2143083" cy="210149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157;p28">
            <a:extLst>
              <a:ext uri="{FF2B5EF4-FFF2-40B4-BE49-F238E27FC236}">
                <a16:creationId xmlns:a16="http://schemas.microsoft.com/office/drawing/2014/main" id="{09C24FF5-F984-429F-8DA7-7DBB03E77628}"/>
              </a:ext>
            </a:extLst>
          </p:cNvPr>
          <p:cNvCxnSpPr>
            <a:cxnSpLocks/>
            <a:stCxn id="28" idx="2"/>
            <a:endCxn id="46" idx="0"/>
          </p:cNvCxnSpPr>
          <p:nvPr/>
        </p:nvCxnSpPr>
        <p:spPr>
          <a:xfrm>
            <a:off x="6413720" y="4494031"/>
            <a:ext cx="0" cy="140776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B9D3C37D-D720-466E-A377-C99C17988815}"/>
              </a:ext>
            </a:extLst>
          </p:cNvPr>
          <p:cNvSpPr txBox="1"/>
          <p:nvPr/>
        </p:nvSpPr>
        <p:spPr>
          <a:xfrm>
            <a:off x="9658114" y="5164367"/>
            <a:ext cx="599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</a:p>
        </p:txBody>
      </p:sp>
      <p:cxnSp>
        <p:nvCxnSpPr>
          <p:cNvPr id="82" name="Google Shape;166;p28">
            <a:extLst>
              <a:ext uri="{FF2B5EF4-FFF2-40B4-BE49-F238E27FC236}">
                <a16:creationId xmlns:a16="http://schemas.microsoft.com/office/drawing/2014/main" id="{AC7E2B12-3684-4320-B525-4CA4358ADEC7}"/>
              </a:ext>
            </a:extLst>
          </p:cNvPr>
          <p:cNvCxnSpPr>
            <a:cxnSpLocks/>
            <a:stCxn id="28" idx="0"/>
            <a:endCxn id="64" idx="3"/>
          </p:cNvCxnSpPr>
          <p:nvPr/>
        </p:nvCxnSpPr>
        <p:spPr>
          <a:xfrm rot="16200000" flipV="1">
            <a:off x="4419921" y="1853911"/>
            <a:ext cx="3088902" cy="898696"/>
          </a:xfrm>
          <a:prstGeom prst="bentConnector2">
            <a:avLst/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48;p28">
            <a:extLst>
              <a:ext uri="{FF2B5EF4-FFF2-40B4-BE49-F238E27FC236}">
                <a16:creationId xmlns:a16="http://schemas.microsoft.com/office/drawing/2014/main" id="{DAE6F0DE-45F2-4397-8D60-A6C3578D695D}"/>
              </a:ext>
            </a:extLst>
          </p:cNvPr>
          <p:cNvSpPr/>
          <p:nvPr/>
        </p:nvSpPr>
        <p:spPr>
          <a:xfrm>
            <a:off x="10357229" y="3239434"/>
            <a:ext cx="1771861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OptQuestion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63;p28">
            <a:extLst>
              <a:ext uri="{FF2B5EF4-FFF2-40B4-BE49-F238E27FC236}">
                <a16:creationId xmlns:a16="http://schemas.microsoft.com/office/drawing/2014/main" id="{847FC67A-23D7-4893-89E1-5ECF9A12D678}"/>
              </a:ext>
            </a:extLst>
          </p:cNvPr>
          <p:cNvSpPr txBox="1"/>
          <p:nvPr/>
        </p:nvSpPr>
        <p:spPr>
          <a:xfrm>
            <a:off x="9572975" y="6259050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66;p28">
            <a:extLst>
              <a:ext uri="{FF2B5EF4-FFF2-40B4-BE49-F238E27FC236}">
                <a16:creationId xmlns:a16="http://schemas.microsoft.com/office/drawing/2014/main" id="{71492DD1-A509-4090-AC66-9D5D879ED626}"/>
              </a:ext>
            </a:extLst>
          </p:cNvPr>
          <p:cNvCxnSpPr>
            <a:cxnSpLocks/>
            <a:stCxn id="107" idx="0"/>
            <a:endCxn id="42" idx="3"/>
          </p:cNvCxnSpPr>
          <p:nvPr/>
        </p:nvCxnSpPr>
        <p:spPr>
          <a:xfrm rot="16200000" flipV="1">
            <a:off x="9342572" y="1338845"/>
            <a:ext cx="2332684" cy="1468493"/>
          </a:xfrm>
          <a:prstGeom prst="bentConnector2">
            <a:avLst/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56CE66FA-7A1B-4B54-BF97-6AF8843E002E}"/>
              </a:ext>
            </a:extLst>
          </p:cNvPr>
          <p:cNvSpPr txBox="1"/>
          <p:nvPr/>
        </p:nvSpPr>
        <p:spPr>
          <a:xfrm>
            <a:off x="7543487" y="4234817"/>
            <a:ext cx="349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es-419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53;p28">
            <a:extLst>
              <a:ext uri="{FF2B5EF4-FFF2-40B4-BE49-F238E27FC236}">
                <a16:creationId xmlns:a16="http://schemas.microsoft.com/office/drawing/2014/main" id="{B69AA4EA-FF9A-445F-BEC3-C4DF3AE65C8B}"/>
              </a:ext>
            </a:extLst>
          </p:cNvPr>
          <p:cNvSpPr/>
          <p:nvPr/>
        </p:nvSpPr>
        <p:spPr>
          <a:xfrm>
            <a:off x="8185581" y="709349"/>
            <a:ext cx="1589086" cy="39480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Questionnaire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Google Shape;166;p28">
            <a:extLst>
              <a:ext uri="{FF2B5EF4-FFF2-40B4-BE49-F238E27FC236}">
                <a16:creationId xmlns:a16="http://schemas.microsoft.com/office/drawing/2014/main" id="{F5BBDC34-4E5A-48BA-95B4-DDC60FFF6DD8}"/>
              </a:ext>
            </a:extLst>
          </p:cNvPr>
          <p:cNvCxnSpPr>
            <a:cxnSpLocks/>
            <a:stCxn id="28" idx="3"/>
            <a:endCxn id="42" idx="0"/>
          </p:cNvCxnSpPr>
          <p:nvPr/>
        </p:nvCxnSpPr>
        <p:spPr>
          <a:xfrm flipV="1">
            <a:off x="7335671" y="709349"/>
            <a:ext cx="1644453" cy="3461522"/>
          </a:xfrm>
          <a:prstGeom prst="bentConnector4">
            <a:avLst>
              <a:gd name="adj1" fmla="val 25842"/>
              <a:gd name="adj2" fmla="val 106604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4386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4A8FF3-BE55-4ABF-8F6A-403A3CCAA7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6C4DD28-D67E-4E9B-9F62-D6A117933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707232"/>
            <a:ext cx="10020300" cy="54435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-REGISTRATION PAGE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-LOGIN PAGE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-HOME PAGE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-MANDATORY QUESTIONS PAGE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-OPTIONAL QUESTIONS PAGE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-THANK YOU PAGE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-LEADERBOARD PAGE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-HOME PAGE + </a:t>
            </a:r>
            <a:r>
              <a:rPr lang="en-US" dirty="0">
                <a:solidFill>
                  <a:srgbClr val="FF0000"/>
                </a:solidFill>
              </a:rPr>
              <a:t>ADMIN PANEL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-CREATION PAGE</a:t>
            </a:r>
          </a:p>
          <a:p>
            <a:r>
              <a:rPr lang="en-US" dirty="0">
                <a:solidFill>
                  <a:srgbClr val="FF0000"/>
                </a:solidFill>
              </a:rPr>
              <a:t>-INSPECTION PAGE</a:t>
            </a:r>
          </a:p>
          <a:p>
            <a:r>
              <a:rPr lang="en-US" dirty="0">
                <a:solidFill>
                  <a:srgbClr val="FF0000"/>
                </a:solidFill>
              </a:rPr>
              <a:t>-DELETION PAGE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468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84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PROJECT</vt:lpstr>
      <vt:lpstr>PowerPoint Presentation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Ludovico Righi</dc:creator>
  <cp:lastModifiedBy>Ludovico Righi</cp:lastModifiedBy>
  <cp:revision>11</cp:revision>
  <dcterms:created xsi:type="dcterms:W3CDTF">2020-12-04T13:33:53Z</dcterms:created>
  <dcterms:modified xsi:type="dcterms:W3CDTF">2020-12-11T15:37:10Z</dcterms:modified>
</cp:coreProperties>
</file>