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58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AFF27-BB02-46F1-A650-66ECE99D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7FE20-6E73-46A3-80D6-F2A683A95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0EF6A-E31F-46EB-8F1C-D181992C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44E34-2743-4744-94EC-AA62E7B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9E9F2-539C-42B2-B364-F9F44D9B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6233D-0F53-4BA9-B128-478ADFF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21115C-7205-4CEF-BF32-7B734E48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4AE9E-706E-4E48-83E7-D0C8444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C189C-AE4D-48A0-84AC-9D87509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0CD23-9B1D-4E84-8116-E441660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E56AA5-0ACD-4591-9300-5EEC8BC9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0E8633-970D-44A7-90AD-B3072748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F7B5F-CB2F-428E-A2F1-3C164490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1DD12-C7AB-4A36-B8A7-8D4FFF8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7A973-A3A4-4D35-8D8E-A772BCC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3C26B-FCE2-4E17-B088-4AD304B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A08A-B674-446D-97F1-4B91F2F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F018F-0D08-4FD2-97EB-34E132E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DE0EA-FF4B-4A9C-8092-D16FEB7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B7AC1-2BF2-49BD-B0C7-D7990C4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B7635-820E-4711-A1E0-7C8A5AA3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D973DB-74D5-4444-9486-686E983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CFD2C-FCC7-4166-8672-7064E62F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D859ED-5FE6-4D54-971E-85B124C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46AA4-397A-4A51-8331-7ADCE714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D3ADA-FE9D-4D96-AB1B-4E35FEBC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ACF27-9684-48BD-A117-46638FAA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17FA8-00B7-4611-B524-BA0A3739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57E4D-06C1-480F-98DE-EE0DA1B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D92A29-C4F8-4CAE-A4CD-33C2A407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CF11AB-6D10-416C-87A8-F0C2514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78EE2-0E0F-48F5-A874-5FEF606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4CA98-E972-4C92-9B5E-A498473B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4F90AA-5821-4394-B4CE-6FE90CD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C6856B-BC4B-45A7-8D8A-C5BC0151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4A8027-2AA3-45EE-9B65-398C6B74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F4993C-0B03-4DAA-8369-8057137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B68FB4-12D1-447D-A3EA-15A2DA23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986063-C2D7-417E-A214-E21B013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2FF33-0067-4EBF-89D3-1D7F5DA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249B2B-BE59-44D7-9F26-47AF6E9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A29271-465D-4933-A58D-672D686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EC417E-D1CA-40A9-A0FF-A2FD4E1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A31E1F-6C02-47DE-AD77-68FF61EA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BC4F9-A49F-4DD5-A335-9A52A759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3C2DA0-83FA-48CF-B74E-5A10A29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FEAE3-4E95-4EC7-B691-CE722F1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2B3787-0206-4984-8460-6929964A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ABADE-CDAC-4490-A780-ED6283CB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46FF24-C5BC-49F4-8FF1-EFE153B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6AB02F-A31A-44F4-ABF0-AD41A1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771EA-EFF2-45D8-B887-1477A27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16026-A8BC-4EDE-A2FA-DC135FB8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2E12E4-721E-49E5-B9F8-2D1CF9C1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A04C6-8262-4595-B14A-03D03C7B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B7D1CB-8E71-4F7B-9271-B9A875AA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7C64C4-65CC-4F4A-8789-75FB603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CB299-E1FF-4A76-9031-8ABD762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327FB8-9DB3-4DC5-AA02-05BA1A1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2659E-6A73-41A0-83ED-BCC47BC9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971C64-D1DF-4951-8719-FF358667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163-DA2F-49D8-AEDF-CC6BD4EA0BF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17446-13C1-46E3-ABAD-9FF90203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C055-54A4-49A1-BC2F-494A83F6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88BA8-D425-4CE1-A54F-2BCE6EDCF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EasyReview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F634D4-7B1C-4449-A37D-36D2C912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Bases</a:t>
            </a:r>
            <a:r>
              <a:rPr lang="it-IT" dirty="0"/>
              <a:t> 2 Project</a:t>
            </a:r>
          </a:p>
          <a:p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2020/2021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0CCA3-8F40-4025-BAED-80E5D1D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ella 23">
            <a:extLst>
              <a:ext uri="{FF2B5EF4-FFF2-40B4-BE49-F238E27FC236}">
                <a16:creationId xmlns:a16="http://schemas.microsoft.com/office/drawing/2014/main" id="{C778DB3F-965F-4DE5-995F-312C27F8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480"/>
              </p:ext>
            </p:extLst>
          </p:nvPr>
        </p:nvGraphicFramePr>
        <p:xfrm>
          <a:off x="838200" y="1825625"/>
          <a:ext cx="10515600" cy="296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8137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0101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0078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2837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134407"/>
                    </a:ext>
                  </a:extLst>
                </a:gridCol>
              </a:tblGrid>
              <a:tr h="12278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25267"/>
                  </a:ext>
                </a:extLst>
              </a:tr>
              <a:tr h="1732416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Questionnaire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5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8;p28">
            <a:extLst>
              <a:ext uri="{FF2B5EF4-FFF2-40B4-BE49-F238E27FC236}">
                <a16:creationId xmlns:a16="http://schemas.microsoft.com/office/drawing/2014/main" id="{4E22941D-DD64-4DB0-BDFE-37490893DFE9}"/>
              </a:ext>
            </a:extLst>
          </p:cNvPr>
          <p:cNvSpPr/>
          <p:nvPr/>
        </p:nvSpPr>
        <p:spPr>
          <a:xfrm>
            <a:off x="8426693" y="321155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-24307" y="2341150"/>
            <a:ext cx="1843902" cy="230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</a:t>
            </a:r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HasDoneQofToday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PointsOfToday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2;p28">
            <a:extLst>
              <a:ext uri="{FF2B5EF4-FFF2-40B4-BE49-F238E27FC236}">
                <a16:creationId xmlns:a16="http://schemas.microsoft.com/office/drawing/2014/main" id="{60A0EFB3-5D91-44A9-9623-BC4120AC5A20}"/>
              </a:ext>
            </a:extLst>
          </p:cNvPr>
          <p:cNvSpPr txBox="1"/>
          <p:nvPr/>
        </p:nvSpPr>
        <p:spPr>
          <a:xfrm>
            <a:off x="4834833" y="3868879"/>
            <a:ext cx="656936" cy="7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3;p28">
            <a:extLst>
              <a:ext uri="{FF2B5EF4-FFF2-40B4-BE49-F238E27FC236}">
                <a16:creationId xmlns:a16="http://schemas.microsoft.com/office/drawing/2014/main" id="{91649986-27DC-4E3B-A87E-044D03289B4B}"/>
              </a:ext>
            </a:extLst>
          </p:cNvPr>
          <p:cNvSpPr/>
          <p:nvPr/>
        </p:nvSpPr>
        <p:spPr>
          <a:xfrm>
            <a:off x="5491769" y="3847710"/>
            <a:ext cx="1843902" cy="6463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54;p28">
            <a:extLst>
              <a:ext uri="{FF2B5EF4-FFF2-40B4-BE49-F238E27FC236}">
                <a16:creationId xmlns:a16="http://schemas.microsoft.com/office/drawing/2014/main" id="{69785518-6F32-4121-912B-C125E46A5A5D}"/>
              </a:ext>
            </a:extLst>
          </p:cNvPr>
          <p:cNvSpPr txBox="1"/>
          <p:nvPr/>
        </p:nvSpPr>
        <p:spPr>
          <a:xfrm>
            <a:off x="3745790" y="300843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5;p28">
            <a:extLst>
              <a:ext uri="{FF2B5EF4-FFF2-40B4-BE49-F238E27FC236}">
                <a16:creationId xmlns:a16="http://schemas.microsoft.com/office/drawing/2014/main" id="{5AB25D71-5ADA-4C80-825B-D07EF8CD615E}"/>
              </a:ext>
            </a:extLst>
          </p:cNvPr>
          <p:cNvSpPr txBox="1"/>
          <p:nvPr/>
        </p:nvSpPr>
        <p:spPr>
          <a:xfrm>
            <a:off x="4235736" y="2754634"/>
            <a:ext cx="125603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compiling</a:t>
            </a:r>
            <a:endParaRPr dirty="0"/>
          </a:p>
        </p:txBody>
      </p:sp>
      <p:sp>
        <p:nvSpPr>
          <p:cNvPr id="31" name="Google Shape;156;p28">
            <a:extLst>
              <a:ext uri="{FF2B5EF4-FFF2-40B4-BE49-F238E27FC236}">
                <a16:creationId xmlns:a16="http://schemas.microsoft.com/office/drawing/2014/main" id="{41841CF5-280E-4F62-90EC-9FB6038AF611}"/>
              </a:ext>
            </a:extLst>
          </p:cNvPr>
          <p:cNvSpPr/>
          <p:nvPr/>
        </p:nvSpPr>
        <p:spPr>
          <a:xfrm>
            <a:off x="4598391" y="3084833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57;p28">
            <a:extLst>
              <a:ext uri="{FF2B5EF4-FFF2-40B4-BE49-F238E27FC236}">
                <a16:creationId xmlns:a16="http://schemas.microsoft.com/office/drawing/2014/main" id="{775CB2A3-9B9D-4D3A-84B5-F15567B8DCD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061746" y="3282233"/>
            <a:ext cx="1536645" cy="27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58;p28">
            <a:extLst>
              <a:ext uri="{FF2B5EF4-FFF2-40B4-BE49-F238E27FC236}">
                <a16:creationId xmlns:a16="http://schemas.microsoft.com/office/drawing/2014/main" id="{2681A848-04AD-4600-8DFC-D901C5733A98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95391" y="3282233"/>
            <a:ext cx="296378" cy="8886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62;p28">
            <a:extLst>
              <a:ext uri="{FF2B5EF4-FFF2-40B4-BE49-F238E27FC236}">
                <a16:creationId xmlns:a16="http://schemas.microsoft.com/office/drawing/2014/main" id="{57774809-9E09-4DC5-B230-F2E9084F9EF9}"/>
              </a:ext>
            </a:extLst>
          </p:cNvPr>
          <p:cNvSpPr txBox="1"/>
          <p:nvPr/>
        </p:nvSpPr>
        <p:spPr>
          <a:xfrm>
            <a:off x="8059403" y="3554896"/>
            <a:ext cx="596671" cy="34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>
                <a:sym typeface="Calibri"/>
              </a:rPr>
              <a:t>1:N</a:t>
            </a:r>
            <a:endParaRPr dirty="0">
              <a:sym typeface="Calibri"/>
            </a:endParaRPr>
          </a:p>
        </p:txBody>
      </p:sp>
      <p:sp>
        <p:nvSpPr>
          <p:cNvPr id="38" name="Google Shape;163;p28">
            <a:extLst>
              <a:ext uri="{FF2B5EF4-FFF2-40B4-BE49-F238E27FC236}">
                <a16:creationId xmlns:a16="http://schemas.microsoft.com/office/drawing/2014/main" id="{CCEE4443-4FC8-4271-8B84-885FDB59E4E5}"/>
              </a:ext>
            </a:extLst>
          </p:cNvPr>
          <p:cNvSpPr txBox="1"/>
          <p:nvPr/>
        </p:nvSpPr>
        <p:spPr>
          <a:xfrm>
            <a:off x="3562320" y="53964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65;p28">
            <a:extLst>
              <a:ext uri="{FF2B5EF4-FFF2-40B4-BE49-F238E27FC236}">
                <a16:creationId xmlns:a16="http://schemas.microsoft.com/office/drawing/2014/main" id="{153512C8-1B74-4805-830D-A43A78A2994C}"/>
              </a:ext>
            </a:extLst>
          </p:cNvPr>
          <p:cNvSpPr txBox="1"/>
          <p:nvPr/>
        </p:nvSpPr>
        <p:spPr>
          <a:xfrm>
            <a:off x="6633415" y="3239434"/>
            <a:ext cx="59667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66;p28">
            <a:extLst>
              <a:ext uri="{FF2B5EF4-FFF2-40B4-BE49-F238E27FC236}">
                <a16:creationId xmlns:a16="http://schemas.microsoft.com/office/drawing/2014/main" id="{AFF6E9D0-BE47-47B9-9984-C62651EBCB33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rot="16200000" flipV="1">
            <a:off x="8092670" y="1991604"/>
            <a:ext cx="2107408" cy="3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50;p28">
            <a:extLst>
              <a:ext uri="{FF2B5EF4-FFF2-40B4-BE49-F238E27FC236}">
                <a16:creationId xmlns:a16="http://schemas.microsoft.com/office/drawing/2014/main" id="{066641FB-8210-4FD9-BBCC-DBC6FE5142C0}"/>
              </a:ext>
            </a:extLst>
          </p:cNvPr>
          <p:cNvSpPr/>
          <p:nvPr/>
        </p:nvSpPr>
        <p:spPr>
          <a:xfrm>
            <a:off x="5664545" y="5901793"/>
            <a:ext cx="149835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2B06E17-B99F-4016-B034-984C70730B84}"/>
              </a:ext>
            </a:extLst>
          </p:cNvPr>
          <p:cNvSpPr txBox="1"/>
          <p:nvPr/>
        </p:nvSpPr>
        <p:spPr>
          <a:xfrm>
            <a:off x="2284009" y="442085"/>
            <a:ext cx="1414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lang="es-419" b="1" dirty="0"/>
          </a:p>
          <a:p>
            <a:pPr algn="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</a:p>
          <a:p>
            <a:pPr algn="r"/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48;p28">
            <a:extLst>
              <a:ext uri="{FF2B5EF4-FFF2-40B4-BE49-F238E27FC236}">
                <a16:creationId xmlns:a16="http://schemas.microsoft.com/office/drawing/2014/main" id="{C1A16355-B495-43A0-B1F1-83BB5F40F535}"/>
              </a:ext>
            </a:extLst>
          </p:cNvPr>
          <p:cNvSpPr/>
          <p:nvPr/>
        </p:nvSpPr>
        <p:spPr>
          <a:xfrm>
            <a:off x="3743163" y="57310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3;p28">
            <a:extLst>
              <a:ext uri="{FF2B5EF4-FFF2-40B4-BE49-F238E27FC236}">
                <a16:creationId xmlns:a16="http://schemas.microsoft.com/office/drawing/2014/main" id="{FC84E9A3-964F-4D21-816B-C1714C0FA73A}"/>
              </a:ext>
            </a:extLst>
          </p:cNvPr>
          <p:cNvSpPr txBox="1"/>
          <p:nvPr/>
        </p:nvSpPr>
        <p:spPr>
          <a:xfrm>
            <a:off x="4721364" y="955038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166;p28">
            <a:extLst>
              <a:ext uri="{FF2B5EF4-FFF2-40B4-BE49-F238E27FC236}">
                <a16:creationId xmlns:a16="http://schemas.microsoft.com/office/drawing/2014/main" id="{2D8A0468-D5DA-4213-BDCC-BC7CC9990ED6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 rot="5400000">
            <a:off x="2506804" y="965300"/>
            <a:ext cx="2143083" cy="21014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157;p28">
            <a:extLst>
              <a:ext uri="{FF2B5EF4-FFF2-40B4-BE49-F238E27FC236}">
                <a16:creationId xmlns:a16="http://schemas.microsoft.com/office/drawing/2014/main" id="{09C24FF5-F984-429F-8DA7-7DBB03E77628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>
            <a:off x="6413720" y="4494031"/>
            <a:ext cx="0" cy="140776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D3C37D-D720-466E-A377-C99C17988815}"/>
              </a:ext>
            </a:extLst>
          </p:cNvPr>
          <p:cNvSpPr txBox="1"/>
          <p:nvPr/>
        </p:nvSpPr>
        <p:spPr>
          <a:xfrm>
            <a:off x="9658114" y="5164367"/>
            <a:ext cx="59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cxnSp>
        <p:nvCxnSpPr>
          <p:cNvPr id="82" name="Google Shape;166;p28">
            <a:extLst>
              <a:ext uri="{FF2B5EF4-FFF2-40B4-BE49-F238E27FC236}">
                <a16:creationId xmlns:a16="http://schemas.microsoft.com/office/drawing/2014/main" id="{AC7E2B12-3684-4320-B525-4CA4358ADEC7}"/>
              </a:ext>
            </a:extLst>
          </p:cNvPr>
          <p:cNvCxnSpPr>
            <a:cxnSpLocks/>
            <a:stCxn id="28" idx="0"/>
            <a:endCxn id="64" idx="3"/>
          </p:cNvCxnSpPr>
          <p:nvPr/>
        </p:nvCxnSpPr>
        <p:spPr>
          <a:xfrm rot="16200000" flipV="1">
            <a:off x="4419921" y="1853911"/>
            <a:ext cx="3088902" cy="898696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48;p28">
            <a:extLst>
              <a:ext uri="{FF2B5EF4-FFF2-40B4-BE49-F238E27FC236}">
                <a16:creationId xmlns:a16="http://schemas.microsoft.com/office/drawing/2014/main" id="{DAE6F0DE-45F2-4397-8D60-A6C3578D695D}"/>
              </a:ext>
            </a:extLst>
          </p:cNvPr>
          <p:cNvSpPr/>
          <p:nvPr/>
        </p:nvSpPr>
        <p:spPr>
          <a:xfrm>
            <a:off x="10357229" y="3239434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63;p28">
            <a:extLst>
              <a:ext uri="{FF2B5EF4-FFF2-40B4-BE49-F238E27FC236}">
                <a16:creationId xmlns:a16="http://schemas.microsoft.com/office/drawing/2014/main" id="{847FC67A-23D7-4893-89E1-5ECF9A12D678}"/>
              </a:ext>
            </a:extLst>
          </p:cNvPr>
          <p:cNvSpPr txBox="1"/>
          <p:nvPr/>
        </p:nvSpPr>
        <p:spPr>
          <a:xfrm>
            <a:off x="9572975" y="6259050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66;p28">
            <a:extLst>
              <a:ext uri="{FF2B5EF4-FFF2-40B4-BE49-F238E27FC236}">
                <a16:creationId xmlns:a16="http://schemas.microsoft.com/office/drawing/2014/main" id="{71492DD1-A509-4090-AC66-9D5D879ED626}"/>
              </a:ext>
            </a:extLst>
          </p:cNvPr>
          <p:cNvCxnSpPr>
            <a:cxnSpLocks/>
            <a:stCxn id="107" idx="0"/>
            <a:endCxn id="42" idx="3"/>
          </p:cNvCxnSpPr>
          <p:nvPr/>
        </p:nvCxnSpPr>
        <p:spPr>
          <a:xfrm rot="16200000" flipV="1">
            <a:off x="9342572" y="1338845"/>
            <a:ext cx="2332684" cy="146849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56CE66FA-7A1B-4B54-BF97-6AF8843E002E}"/>
              </a:ext>
            </a:extLst>
          </p:cNvPr>
          <p:cNvSpPr txBox="1"/>
          <p:nvPr/>
        </p:nvSpPr>
        <p:spPr>
          <a:xfrm>
            <a:off x="7543487" y="4234817"/>
            <a:ext cx="34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3;p28">
            <a:extLst>
              <a:ext uri="{FF2B5EF4-FFF2-40B4-BE49-F238E27FC236}">
                <a16:creationId xmlns:a16="http://schemas.microsoft.com/office/drawing/2014/main" id="{B69AA4EA-FF9A-445F-BEC3-C4DF3AE65C8B}"/>
              </a:ext>
            </a:extLst>
          </p:cNvPr>
          <p:cNvSpPr/>
          <p:nvPr/>
        </p:nvSpPr>
        <p:spPr>
          <a:xfrm>
            <a:off x="8185581" y="709349"/>
            <a:ext cx="1589086" cy="3948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166;p28">
            <a:extLst>
              <a:ext uri="{FF2B5EF4-FFF2-40B4-BE49-F238E27FC236}">
                <a16:creationId xmlns:a16="http://schemas.microsoft.com/office/drawing/2014/main" id="{F5BBDC34-4E5A-48BA-95B4-DDC60FFF6DD8}"/>
              </a:ext>
            </a:extLst>
          </p:cNvPr>
          <p:cNvCxnSpPr>
            <a:cxnSpLocks/>
            <a:stCxn id="28" idx="3"/>
            <a:endCxn id="42" idx="0"/>
          </p:cNvCxnSpPr>
          <p:nvPr/>
        </p:nvCxnSpPr>
        <p:spPr>
          <a:xfrm flipV="1">
            <a:off x="7335671" y="709349"/>
            <a:ext cx="1644453" cy="3461522"/>
          </a:xfrm>
          <a:prstGeom prst="bentConnector4">
            <a:avLst>
              <a:gd name="adj1" fmla="val 25842"/>
              <a:gd name="adj2" fmla="val 106604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38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1068750" y="2872228"/>
            <a:ext cx="876171" cy="124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</a:t>
            </a: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50;p28">
            <a:extLst>
              <a:ext uri="{FF2B5EF4-FFF2-40B4-BE49-F238E27FC236}">
                <a16:creationId xmlns:a16="http://schemas.microsoft.com/office/drawing/2014/main" id="{496E9124-D842-42DD-9DB7-3238417C7256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2;p28">
            <a:extLst>
              <a:ext uri="{FF2B5EF4-FFF2-40B4-BE49-F238E27FC236}">
                <a16:creationId xmlns:a16="http://schemas.microsoft.com/office/drawing/2014/main" id="{E0D8182E-8672-491D-8A81-EC2AD701B85C}"/>
              </a:ext>
            </a:extLst>
          </p:cNvPr>
          <p:cNvSpPr txBox="1"/>
          <p:nvPr/>
        </p:nvSpPr>
        <p:spPr>
          <a:xfrm>
            <a:off x="5681998" y="3052756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48;p28">
            <a:extLst>
              <a:ext uri="{FF2B5EF4-FFF2-40B4-BE49-F238E27FC236}">
                <a16:creationId xmlns:a16="http://schemas.microsoft.com/office/drawing/2014/main" id="{1374A8EA-FE93-417B-AD6A-9DA814B3049D}"/>
              </a:ext>
            </a:extLst>
          </p:cNvPr>
          <p:cNvSpPr/>
          <p:nvPr/>
        </p:nvSpPr>
        <p:spPr>
          <a:xfrm>
            <a:off x="3700202" y="1096921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63;p28">
            <a:extLst>
              <a:ext uri="{FF2B5EF4-FFF2-40B4-BE49-F238E27FC236}">
                <a16:creationId xmlns:a16="http://schemas.microsoft.com/office/drawing/2014/main" id="{CF18414F-B3FB-426D-8FFD-449AA9448693}"/>
              </a:ext>
            </a:extLst>
          </p:cNvPr>
          <p:cNvSpPr txBox="1"/>
          <p:nvPr/>
        </p:nvSpPr>
        <p:spPr>
          <a:xfrm>
            <a:off x="2486318" y="34932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0;p28">
            <a:extLst>
              <a:ext uri="{FF2B5EF4-FFF2-40B4-BE49-F238E27FC236}">
                <a16:creationId xmlns:a16="http://schemas.microsoft.com/office/drawing/2014/main" id="{F34C8140-AF1C-491D-9B43-31116FE51494}"/>
              </a:ext>
            </a:extLst>
          </p:cNvPr>
          <p:cNvSpPr/>
          <p:nvPr/>
        </p:nvSpPr>
        <p:spPr>
          <a:xfrm>
            <a:off x="10442141" y="1231938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50;p28">
            <a:extLst>
              <a:ext uri="{FF2B5EF4-FFF2-40B4-BE49-F238E27FC236}">
                <a16:creationId xmlns:a16="http://schemas.microsoft.com/office/drawing/2014/main" id="{D8A78C6A-0B29-428E-B215-8C0AE23FFBD6}"/>
              </a:ext>
            </a:extLst>
          </p:cNvPr>
          <p:cNvSpPr/>
          <p:nvPr/>
        </p:nvSpPr>
        <p:spPr>
          <a:xfrm>
            <a:off x="10435791" y="4478753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56;p28">
            <a:extLst>
              <a:ext uri="{FF2B5EF4-FFF2-40B4-BE49-F238E27FC236}">
                <a16:creationId xmlns:a16="http://schemas.microsoft.com/office/drawing/2014/main" id="{5FF61028-37BE-4C1C-8AE3-80A606AE9B06}"/>
              </a:ext>
            </a:extLst>
          </p:cNvPr>
          <p:cNvSpPr/>
          <p:nvPr/>
        </p:nvSpPr>
        <p:spPr>
          <a:xfrm>
            <a:off x="10687204" y="284841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166;p28">
            <a:extLst>
              <a:ext uri="{FF2B5EF4-FFF2-40B4-BE49-F238E27FC236}">
                <a16:creationId xmlns:a16="http://schemas.microsoft.com/office/drawing/2014/main" id="{3C7611B3-A262-4FB4-9574-D30987A9EEDE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rot="16200000" flipV="1">
            <a:off x="10370162" y="2232868"/>
            <a:ext cx="1221673" cy="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166;p28">
            <a:extLst>
              <a:ext uri="{FF2B5EF4-FFF2-40B4-BE49-F238E27FC236}">
                <a16:creationId xmlns:a16="http://schemas.microsoft.com/office/drawing/2014/main" id="{D7D650E6-4BC2-4390-8085-264C376BD145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rot="5400000" flipH="1" flipV="1">
            <a:off x="10360051" y="3853101"/>
            <a:ext cx="1235542" cy="15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154;p28">
            <a:extLst>
              <a:ext uri="{FF2B5EF4-FFF2-40B4-BE49-F238E27FC236}">
                <a16:creationId xmlns:a16="http://schemas.microsoft.com/office/drawing/2014/main" id="{3D51572D-91C4-44B7-BBB2-F73377FD91FB}"/>
              </a:ext>
            </a:extLst>
          </p:cNvPr>
          <p:cNvSpPr txBox="1"/>
          <p:nvPr/>
        </p:nvSpPr>
        <p:spPr>
          <a:xfrm>
            <a:off x="10991291" y="4196877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54;p28">
            <a:extLst>
              <a:ext uri="{FF2B5EF4-FFF2-40B4-BE49-F238E27FC236}">
                <a16:creationId xmlns:a16="http://schemas.microsoft.com/office/drawing/2014/main" id="{093EBDA8-6465-4985-9B1D-053515F847E3}"/>
              </a:ext>
            </a:extLst>
          </p:cNvPr>
          <p:cNvSpPr txBox="1"/>
          <p:nvPr/>
        </p:nvSpPr>
        <p:spPr>
          <a:xfrm>
            <a:off x="10985704" y="1663746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50;p28">
            <a:extLst>
              <a:ext uri="{FF2B5EF4-FFF2-40B4-BE49-F238E27FC236}">
                <a16:creationId xmlns:a16="http://schemas.microsoft.com/office/drawing/2014/main" id="{EB788561-9155-40E0-9E67-D32A6136E0AF}"/>
              </a:ext>
            </a:extLst>
          </p:cNvPr>
          <p:cNvSpPr/>
          <p:nvPr/>
        </p:nvSpPr>
        <p:spPr>
          <a:xfrm>
            <a:off x="6233649" y="3111701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50;p28">
            <a:extLst>
              <a:ext uri="{FF2B5EF4-FFF2-40B4-BE49-F238E27FC236}">
                <a16:creationId xmlns:a16="http://schemas.microsoft.com/office/drawing/2014/main" id="{1900C191-7467-40C1-AEBD-2CCC1D622A60}"/>
              </a:ext>
            </a:extLst>
          </p:cNvPr>
          <p:cNvSpPr/>
          <p:nvPr/>
        </p:nvSpPr>
        <p:spPr>
          <a:xfrm>
            <a:off x="7717566" y="347206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166;p28">
            <a:extLst>
              <a:ext uri="{FF2B5EF4-FFF2-40B4-BE49-F238E27FC236}">
                <a16:creationId xmlns:a16="http://schemas.microsoft.com/office/drawing/2014/main" id="{52E5B6AC-1717-43B1-8A55-825D78D35244}"/>
              </a:ext>
            </a:extLst>
          </p:cNvPr>
          <p:cNvCxnSpPr>
            <a:cxnSpLocks/>
            <a:stCxn id="80" idx="2"/>
            <a:endCxn id="130" idx="0"/>
          </p:cNvCxnSpPr>
          <p:nvPr/>
        </p:nvCxnSpPr>
        <p:spPr>
          <a:xfrm rot="16200000" flipH="1">
            <a:off x="8112298" y="1116625"/>
            <a:ext cx="755589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150;p28">
            <a:extLst>
              <a:ext uri="{FF2B5EF4-FFF2-40B4-BE49-F238E27FC236}">
                <a16:creationId xmlns:a16="http://schemas.microsoft.com/office/drawing/2014/main" id="{0DB5AD5C-CDE3-45F1-BEAA-1CB8C8CD8EBF}"/>
              </a:ext>
            </a:extLst>
          </p:cNvPr>
          <p:cNvSpPr/>
          <p:nvPr/>
        </p:nvSpPr>
        <p:spPr>
          <a:xfrm>
            <a:off x="9813141" y="6354695"/>
            <a:ext cx="1748126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OffensiveWords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50;p28">
            <a:extLst>
              <a:ext uri="{FF2B5EF4-FFF2-40B4-BE49-F238E27FC236}">
                <a16:creationId xmlns:a16="http://schemas.microsoft.com/office/drawing/2014/main" id="{753A520A-DD93-4CAF-84E0-609D9DE6C86B}"/>
              </a:ext>
            </a:extLst>
          </p:cNvPr>
          <p:cNvSpPr/>
          <p:nvPr/>
        </p:nvSpPr>
        <p:spPr>
          <a:xfrm>
            <a:off x="3996799" y="5506986"/>
            <a:ext cx="1165969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FilledForm</a:t>
            </a:r>
          </a:p>
        </p:txBody>
      </p:sp>
      <p:cxnSp>
        <p:nvCxnSpPr>
          <p:cNvPr id="92" name="Google Shape;166;p28">
            <a:extLst>
              <a:ext uri="{FF2B5EF4-FFF2-40B4-BE49-F238E27FC236}">
                <a16:creationId xmlns:a16="http://schemas.microsoft.com/office/drawing/2014/main" id="{0FAC71B6-0F30-43ED-9871-CBF512CE7207}"/>
              </a:ext>
            </a:extLst>
          </p:cNvPr>
          <p:cNvCxnSpPr>
            <a:cxnSpLocks/>
            <a:stCxn id="100" idx="0"/>
            <a:endCxn id="53" idx="2"/>
          </p:cNvCxnSpPr>
          <p:nvPr/>
        </p:nvCxnSpPr>
        <p:spPr>
          <a:xfrm rot="16200000" flipV="1">
            <a:off x="1949308" y="4060680"/>
            <a:ext cx="116292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66;p28">
            <a:extLst>
              <a:ext uri="{FF2B5EF4-FFF2-40B4-BE49-F238E27FC236}">
                <a16:creationId xmlns:a16="http://schemas.microsoft.com/office/drawing/2014/main" id="{53235CB5-DD4C-459D-A9FD-070F85028618}"/>
              </a:ext>
            </a:extLst>
          </p:cNvPr>
          <p:cNvCxnSpPr>
            <a:cxnSpLocks/>
            <a:stCxn id="111" idx="0"/>
            <a:endCxn id="78" idx="2"/>
          </p:cNvCxnSpPr>
          <p:nvPr/>
        </p:nvCxnSpPr>
        <p:spPr>
          <a:xfrm rot="16200000" flipV="1">
            <a:off x="6267000" y="4242502"/>
            <a:ext cx="1472047" cy="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56;p28">
            <a:extLst>
              <a:ext uri="{FF2B5EF4-FFF2-40B4-BE49-F238E27FC236}">
                <a16:creationId xmlns:a16="http://schemas.microsoft.com/office/drawing/2014/main" id="{A4850B79-1BF5-4CEF-90E0-551F6BEBD16D}"/>
              </a:ext>
            </a:extLst>
          </p:cNvPr>
          <p:cNvSpPr/>
          <p:nvPr/>
        </p:nvSpPr>
        <p:spPr>
          <a:xfrm>
            <a:off x="2235446" y="46453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66;p28">
            <a:extLst>
              <a:ext uri="{FF2B5EF4-FFF2-40B4-BE49-F238E27FC236}">
                <a16:creationId xmlns:a16="http://schemas.microsoft.com/office/drawing/2014/main" id="{CE7C9777-19CD-4C70-93BA-C8DEFA3D2BD9}"/>
              </a:ext>
            </a:extLst>
          </p:cNvPr>
          <p:cNvCxnSpPr>
            <a:cxnSpLocks/>
            <a:stCxn id="100" idx="2"/>
            <a:endCxn id="91" idx="1"/>
          </p:cNvCxnSpPr>
          <p:nvPr/>
        </p:nvCxnSpPr>
        <p:spPr>
          <a:xfrm rot="16200000" flipH="1">
            <a:off x="2933238" y="4640825"/>
            <a:ext cx="664268" cy="146285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63;p28">
            <a:extLst>
              <a:ext uri="{FF2B5EF4-FFF2-40B4-BE49-F238E27FC236}">
                <a16:creationId xmlns:a16="http://schemas.microsoft.com/office/drawing/2014/main" id="{50DAA385-73EC-42F5-8B2D-642952C519F6}"/>
              </a:ext>
            </a:extLst>
          </p:cNvPr>
          <p:cNvSpPr txBox="1"/>
          <p:nvPr/>
        </p:nvSpPr>
        <p:spPr>
          <a:xfrm>
            <a:off x="3591102" y="56574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63;p28">
            <a:extLst>
              <a:ext uri="{FF2B5EF4-FFF2-40B4-BE49-F238E27FC236}">
                <a16:creationId xmlns:a16="http://schemas.microsoft.com/office/drawing/2014/main" id="{BF3C8B19-507E-46B4-B76E-91CC9EDEACF1}"/>
              </a:ext>
            </a:extLst>
          </p:cNvPr>
          <p:cNvSpPr txBox="1"/>
          <p:nvPr/>
        </p:nvSpPr>
        <p:spPr>
          <a:xfrm>
            <a:off x="5092479" y="56859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6;p28">
            <a:extLst>
              <a:ext uri="{FF2B5EF4-FFF2-40B4-BE49-F238E27FC236}">
                <a16:creationId xmlns:a16="http://schemas.microsoft.com/office/drawing/2014/main" id="{17E76E0E-E582-4C5C-8262-EACBDD2352B9}"/>
              </a:ext>
            </a:extLst>
          </p:cNvPr>
          <p:cNvSpPr/>
          <p:nvPr/>
        </p:nvSpPr>
        <p:spPr>
          <a:xfrm>
            <a:off x="6704546" y="497854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66;p28">
            <a:extLst>
              <a:ext uri="{FF2B5EF4-FFF2-40B4-BE49-F238E27FC236}">
                <a16:creationId xmlns:a16="http://schemas.microsoft.com/office/drawing/2014/main" id="{4E67B3E0-1CF4-4602-8A1B-084E324A7698}"/>
              </a:ext>
            </a:extLst>
          </p:cNvPr>
          <p:cNvCxnSpPr>
            <a:cxnSpLocks/>
            <a:stCxn id="111" idx="2"/>
            <a:endCxn id="91" idx="3"/>
          </p:cNvCxnSpPr>
          <p:nvPr/>
        </p:nvCxnSpPr>
        <p:spPr>
          <a:xfrm rot="5400000">
            <a:off x="5917388" y="4618728"/>
            <a:ext cx="331038" cy="1840278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63;p28">
            <a:extLst>
              <a:ext uri="{FF2B5EF4-FFF2-40B4-BE49-F238E27FC236}">
                <a16:creationId xmlns:a16="http://schemas.microsoft.com/office/drawing/2014/main" id="{D5E0FA3E-3B9E-4A49-989E-CD982A8CF2C4}"/>
              </a:ext>
            </a:extLst>
          </p:cNvPr>
          <p:cNvSpPr txBox="1"/>
          <p:nvPr/>
        </p:nvSpPr>
        <p:spPr>
          <a:xfrm>
            <a:off x="6969736" y="3468317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63;p28">
            <a:extLst>
              <a:ext uri="{FF2B5EF4-FFF2-40B4-BE49-F238E27FC236}">
                <a16:creationId xmlns:a16="http://schemas.microsoft.com/office/drawing/2014/main" id="{DC595CDF-03FA-486C-B41B-11958D233AB4}"/>
              </a:ext>
            </a:extLst>
          </p:cNvPr>
          <p:cNvSpPr txBox="1"/>
          <p:nvPr/>
        </p:nvSpPr>
        <p:spPr>
          <a:xfrm>
            <a:off x="6940964" y="275533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6;p28">
            <a:extLst>
              <a:ext uri="{FF2B5EF4-FFF2-40B4-BE49-F238E27FC236}">
                <a16:creationId xmlns:a16="http://schemas.microsoft.com/office/drawing/2014/main" id="{FB457A01-A212-460A-A99A-5628D88517B4}"/>
              </a:ext>
            </a:extLst>
          </p:cNvPr>
          <p:cNvSpPr/>
          <p:nvPr/>
        </p:nvSpPr>
        <p:spPr>
          <a:xfrm>
            <a:off x="8858832" y="311170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66;p28">
            <a:extLst>
              <a:ext uri="{FF2B5EF4-FFF2-40B4-BE49-F238E27FC236}">
                <a16:creationId xmlns:a16="http://schemas.microsoft.com/office/drawing/2014/main" id="{4871C548-2E44-4785-8807-6694972B2404}"/>
              </a:ext>
            </a:extLst>
          </p:cNvPr>
          <p:cNvCxnSpPr>
            <a:cxnSpLocks/>
            <a:stCxn id="118" idx="1"/>
            <a:endCxn id="78" idx="3"/>
          </p:cNvCxnSpPr>
          <p:nvPr/>
        </p:nvCxnSpPr>
        <p:spPr>
          <a:xfrm rot="10800000">
            <a:off x="7772350" y="3309101"/>
            <a:ext cx="108648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66;p28">
            <a:extLst>
              <a:ext uri="{FF2B5EF4-FFF2-40B4-BE49-F238E27FC236}">
                <a16:creationId xmlns:a16="http://schemas.microsoft.com/office/drawing/2014/main" id="{A0BB9FBA-33A3-4766-A074-88B8919891A5}"/>
              </a:ext>
            </a:extLst>
          </p:cNvPr>
          <p:cNvCxnSpPr>
            <a:cxnSpLocks/>
            <a:stCxn id="118" idx="3"/>
            <a:endCxn id="69" idx="1"/>
          </p:cNvCxnSpPr>
          <p:nvPr/>
        </p:nvCxnSpPr>
        <p:spPr>
          <a:xfrm flipV="1">
            <a:off x="9455832" y="1429338"/>
            <a:ext cx="986309" cy="1879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63;p28">
            <a:extLst>
              <a:ext uri="{FF2B5EF4-FFF2-40B4-BE49-F238E27FC236}">
                <a16:creationId xmlns:a16="http://schemas.microsoft.com/office/drawing/2014/main" id="{FF2990DA-FF25-4BA2-949F-504F40133063}"/>
              </a:ext>
            </a:extLst>
          </p:cNvPr>
          <p:cNvSpPr txBox="1"/>
          <p:nvPr/>
        </p:nvSpPr>
        <p:spPr>
          <a:xfrm>
            <a:off x="7769940" y="3032201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54;p28">
            <a:extLst>
              <a:ext uri="{FF2B5EF4-FFF2-40B4-BE49-F238E27FC236}">
                <a16:creationId xmlns:a16="http://schemas.microsoft.com/office/drawing/2014/main" id="{2C82E785-67E4-4B02-9DAF-E58148A68AE0}"/>
              </a:ext>
            </a:extLst>
          </p:cNvPr>
          <p:cNvSpPr txBox="1"/>
          <p:nvPr/>
        </p:nvSpPr>
        <p:spPr>
          <a:xfrm>
            <a:off x="9992966" y="117699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48;p28">
            <a:extLst>
              <a:ext uri="{FF2B5EF4-FFF2-40B4-BE49-F238E27FC236}">
                <a16:creationId xmlns:a16="http://schemas.microsoft.com/office/drawing/2014/main" id="{D9C4A2C7-065D-4671-8543-860FF9881D04}"/>
              </a:ext>
            </a:extLst>
          </p:cNvPr>
          <p:cNvSpPr/>
          <p:nvPr/>
        </p:nvSpPr>
        <p:spPr>
          <a:xfrm>
            <a:off x="7772350" y="6325094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56;p28">
            <a:extLst>
              <a:ext uri="{FF2B5EF4-FFF2-40B4-BE49-F238E27FC236}">
                <a16:creationId xmlns:a16="http://schemas.microsoft.com/office/drawing/2014/main" id="{91388204-8067-4EA8-98A4-FDE8FC9F873B}"/>
              </a:ext>
            </a:extLst>
          </p:cNvPr>
          <p:cNvSpPr/>
          <p:nvPr/>
        </p:nvSpPr>
        <p:spPr>
          <a:xfrm>
            <a:off x="8194767" y="1497595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66;p28">
            <a:extLst>
              <a:ext uri="{FF2B5EF4-FFF2-40B4-BE49-F238E27FC236}">
                <a16:creationId xmlns:a16="http://schemas.microsoft.com/office/drawing/2014/main" id="{EF2C1DFA-7C79-4765-AB32-F82010B97F78}"/>
              </a:ext>
            </a:extLst>
          </p:cNvPr>
          <p:cNvCxnSpPr>
            <a:cxnSpLocks/>
            <a:stCxn id="78" idx="0"/>
            <a:endCxn id="130" idx="2"/>
          </p:cNvCxnSpPr>
          <p:nvPr/>
        </p:nvCxnSpPr>
        <p:spPr>
          <a:xfrm rot="5400000" flipH="1" flipV="1">
            <a:off x="7138480" y="1756915"/>
            <a:ext cx="1219306" cy="14902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63;p28">
            <a:extLst>
              <a:ext uri="{FF2B5EF4-FFF2-40B4-BE49-F238E27FC236}">
                <a16:creationId xmlns:a16="http://schemas.microsoft.com/office/drawing/2014/main" id="{66577E97-2A89-49D9-A8FC-3FBB90DF4F84}"/>
              </a:ext>
            </a:extLst>
          </p:cNvPr>
          <p:cNvSpPr txBox="1"/>
          <p:nvPr/>
        </p:nvSpPr>
        <p:spPr>
          <a:xfrm>
            <a:off x="8486917" y="70974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52;p28">
            <a:extLst>
              <a:ext uri="{FF2B5EF4-FFF2-40B4-BE49-F238E27FC236}">
                <a16:creationId xmlns:a16="http://schemas.microsoft.com/office/drawing/2014/main" id="{B4461952-CDB2-4A08-B6C6-F0676A57B2E0}"/>
              </a:ext>
            </a:extLst>
          </p:cNvPr>
          <p:cNvSpPr txBox="1"/>
          <p:nvPr/>
        </p:nvSpPr>
        <p:spPr>
          <a:xfrm>
            <a:off x="9286069" y="148336"/>
            <a:ext cx="1149722" cy="40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question_text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52;p28">
            <a:extLst>
              <a:ext uri="{FF2B5EF4-FFF2-40B4-BE49-F238E27FC236}">
                <a16:creationId xmlns:a16="http://schemas.microsoft.com/office/drawing/2014/main" id="{DD388477-3101-45EF-B9F7-4BC64065FD08}"/>
              </a:ext>
            </a:extLst>
          </p:cNvPr>
          <p:cNvSpPr txBox="1"/>
          <p:nvPr/>
        </p:nvSpPr>
        <p:spPr>
          <a:xfrm>
            <a:off x="10985704" y="347206"/>
            <a:ext cx="941070" cy="79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thumb,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photoimage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52;p28">
            <a:extLst>
              <a:ext uri="{FF2B5EF4-FFF2-40B4-BE49-F238E27FC236}">
                <a16:creationId xmlns:a16="http://schemas.microsoft.com/office/drawing/2014/main" id="{2A79D5A7-D172-4146-806A-F2C5729FB262}"/>
              </a:ext>
            </a:extLst>
          </p:cNvPr>
          <p:cNvSpPr txBox="1"/>
          <p:nvPr/>
        </p:nvSpPr>
        <p:spPr>
          <a:xfrm>
            <a:off x="11535064" y="6218751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56;p28">
            <a:extLst>
              <a:ext uri="{FF2B5EF4-FFF2-40B4-BE49-F238E27FC236}">
                <a16:creationId xmlns:a16="http://schemas.microsoft.com/office/drawing/2014/main" id="{4C132894-4637-484B-A426-0409FAE08CA5}"/>
              </a:ext>
            </a:extLst>
          </p:cNvPr>
          <p:cNvSpPr/>
          <p:nvPr/>
        </p:nvSpPr>
        <p:spPr>
          <a:xfrm>
            <a:off x="6040434" y="357789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2;p28">
            <a:extLst>
              <a:ext uri="{FF2B5EF4-FFF2-40B4-BE49-F238E27FC236}">
                <a16:creationId xmlns:a16="http://schemas.microsoft.com/office/drawing/2014/main" id="{F4E997F2-9BBE-4D27-A878-192321FF5E14}"/>
              </a:ext>
            </a:extLst>
          </p:cNvPr>
          <p:cNvSpPr txBox="1"/>
          <p:nvPr/>
        </p:nvSpPr>
        <p:spPr>
          <a:xfrm>
            <a:off x="4011812" y="5927586"/>
            <a:ext cx="981227" cy="59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Score, 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</a:t>
            </a:r>
          </a:p>
          <a:p>
            <a:r>
              <a:rPr lang="es-419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56;p28">
            <a:extLst>
              <a:ext uri="{FF2B5EF4-FFF2-40B4-BE49-F238E27FC236}">
                <a16:creationId xmlns:a16="http://schemas.microsoft.com/office/drawing/2014/main" id="{F0760FE0-EA81-4092-A0A9-F177F5AA6523}"/>
              </a:ext>
            </a:extLst>
          </p:cNvPr>
          <p:cNvSpPr/>
          <p:nvPr/>
        </p:nvSpPr>
        <p:spPr>
          <a:xfrm>
            <a:off x="4287632" y="3062176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6;p28">
            <a:extLst>
              <a:ext uri="{FF2B5EF4-FFF2-40B4-BE49-F238E27FC236}">
                <a16:creationId xmlns:a16="http://schemas.microsoft.com/office/drawing/2014/main" id="{27C3CADA-BA8E-4680-BBFE-FF008B4C68D2}"/>
              </a:ext>
            </a:extLst>
          </p:cNvPr>
          <p:cNvCxnSpPr>
            <a:cxnSpLocks/>
            <a:stCxn id="164" idx="2"/>
            <a:endCxn id="91" idx="0"/>
          </p:cNvCxnSpPr>
          <p:nvPr/>
        </p:nvCxnSpPr>
        <p:spPr>
          <a:xfrm rot="5400000">
            <a:off x="3557953" y="4478807"/>
            <a:ext cx="2050010" cy="63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66;p28">
            <a:extLst>
              <a:ext uri="{FF2B5EF4-FFF2-40B4-BE49-F238E27FC236}">
                <a16:creationId xmlns:a16="http://schemas.microsoft.com/office/drawing/2014/main" id="{0DAE0595-11D9-4164-B9E6-4012DDBCE98D}"/>
              </a:ext>
            </a:extLst>
          </p:cNvPr>
          <p:cNvCxnSpPr>
            <a:cxnSpLocks/>
            <a:stCxn id="61" idx="2"/>
            <a:endCxn id="164" idx="0"/>
          </p:cNvCxnSpPr>
          <p:nvPr/>
        </p:nvCxnSpPr>
        <p:spPr>
          <a:xfrm rot="5400000">
            <a:off x="3789206" y="2265248"/>
            <a:ext cx="159385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63;p28">
            <a:extLst>
              <a:ext uri="{FF2B5EF4-FFF2-40B4-BE49-F238E27FC236}">
                <a16:creationId xmlns:a16="http://schemas.microsoft.com/office/drawing/2014/main" id="{6B69FD3C-D2A8-4F93-A3A1-8F379C60E8A4}"/>
              </a:ext>
            </a:extLst>
          </p:cNvPr>
          <p:cNvSpPr txBox="1"/>
          <p:nvPr/>
        </p:nvSpPr>
        <p:spPr>
          <a:xfrm>
            <a:off x="4502426" y="520428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63;p28">
            <a:extLst>
              <a:ext uri="{FF2B5EF4-FFF2-40B4-BE49-F238E27FC236}">
                <a16:creationId xmlns:a16="http://schemas.microsoft.com/office/drawing/2014/main" id="{D77791DB-BE12-4B79-83EB-BB2EE402C51A}"/>
              </a:ext>
            </a:extLst>
          </p:cNvPr>
          <p:cNvSpPr txBox="1"/>
          <p:nvPr/>
        </p:nvSpPr>
        <p:spPr>
          <a:xfrm>
            <a:off x="4539652" y="1479969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48;p28">
            <a:extLst>
              <a:ext uri="{FF2B5EF4-FFF2-40B4-BE49-F238E27FC236}">
                <a16:creationId xmlns:a16="http://schemas.microsoft.com/office/drawing/2014/main" id="{B3529FCE-772A-4828-8780-B8D08BDD57D0}"/>
              </a:ext>
            </a:extLst>
          </p:cNvPr>
          <p:cNvSpPr/>
          <p:nvPr/>
        </p:nvSpPr>
        <p:spPr>
          <a:xfrm>
            <a:off x="430497" y="354327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66;p28">
            <a:extLst>
              <a:ext uri="{FF2B5EF4-FFF2-40B4-BE49-F238E27FC236}">
                <a16:creationId xmlns:a16="http://schemas.microsoft.com/office/drawing/2014/main" id="{560C34BF-C2B9-4A28-8D70-ACBFCAA20540}"/>
              </a:ext>
            </a:extLst>
          </p:cNvPr>
          <p:cNvCxnSpPr>
            <a:cxnSpLocks/>
            <a:stCxn id="80" idx="1"/>
            <a:endCxn id="147" idx="3"/>
          </p:cNvCxnSpPr>
          <p:nvPr/>
        </p:nvCxnSpPr>
        <p:spPr>
          <a:xfrm rot="10800000" flipV="1">
            <a:off x="6637434" y="544605"/>
            <a:ext cx="1080132" cy="105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66;p28">
            <a:extLst>
              <a:ext uri="{FF2B5EF4-FFF2-40B4-BE49-F238E27FC236}">
                <a16:creationId xmlns:a16="http://schemas.microsoft.com/office/drawing/2014/main" id="{E1CE7C4C-3F54-4A3E-AFA9-5E581CE9823B}"/>
              </a:ext>
            </a:extLst>
          </p:cNvPr>
          <p:cNvCxnSpPr>
            <a:cxnSpLocks/>
            <a:stCxn id="147" idx="1"/>
            <a:endCxn id="61" idx="0"/>
          </p:cNvCxnSpPr>
          <p:nvPr/>
        </p:nvCxnSpPr>
        <p:spPr>
          <a:xfrm rot="10800000" flipV="1">
            <a:off x="4586134" y="555189"/>
            <a:ext cx="1454301" cy="541732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52;p28">
            <a:extLst>
              <a:ext uri="{FF2B5EF4-FFF2-40B4-BE49-F238E27FC236}">
                <a16:creationId xmlns:a16="http://schemas.microsoft.com/office/drawing/2014/main" id="{E9CA90F6-FC35-42B3-A011-21E4D25BE0A3}"/>
              </a:ext>
            </a:extLst>
          </p:cNvPr>
          <p:cNvSpPr txBox="1"/>
          <p:nvPr/>
        </p:nvSpPr>
        <p:spPr>
          <a:xfrm>
            <a:off x="2892139" y="1040016"/>
            <a:ext cx="808064" cy="45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63;p28">
            <a:extLst>
              <a:ext uri="{FF2B5EF4-FFF2-40B4-BE49-F238E27FC236}">
                <a16:creationId xmlns:a16="http://schemas.microsoft.com/office/drawing/2014/main" id="{D9168133-8DB3-43B8-A8FE-466189740FAE}"/>
              </a:ext>
            </a:extLst>
          </p:cNvPr>
          <p:cNvSpPr txBox="1"/>
          <p:nvPr/>
        </p:nvSpPr>
        <p:spPr>
          <a:xfrm>
            <a:off x="4533551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63;p28">
            <a:extLst>
              <a:ext uri="{FF2B5EF4-FFF2-40B4-BE49-F238E27FC236}">
                <a16:creationId xmlns:a16="http://schemas.microsoft.com/office/drawing/2014/main" id="{4178AFC8-59F7-4686-94D2-96B580B885E1}"/>
              </a:ext>
            </a:extLst>
          </p:cNvPr>
          <p:cNvSpPr txBox="1"/>
          <p:nvPr/>
        </p:nvSpPr>
        <p:spPr>
          <a:xfrm>
            <a:off x="7256640" y="25919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56;p28">
            <a:extLst>
              <a:ext uri="{FF2B5EF4-FFF2-40B4-BE49-F238E27FC236}">
                <a16:creationId xmlns:a16="http://schemas.microsoft.com/office/drawing/2014/main" id="{AF19091A-60BF-4064-BB3C-37B013E10465}"/>
              </a:ext>
            </a:extLst>
          </p:cNvPr>
          <p:cNvSpPr/>
          <p:nvPr/>
        </p:nvSpPr>
        <p:spPr>
          <a:xfrm>
            <a:off x="1824287" y="162673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49;p28">
            <a:extLst>
              <a:ext uri="{FF2B5EF4-FFF2-40B4-BE49-F238E27FC236}">
                <a16:creationId xmlns:a16="http://schemas.microsoft.com/office/drawing/2014/main" id="{44B96888-6FFC-4054-9732-E2D4D60AA0EA}"/>
              </a:ext>
            </a:extLst>
          </p:cNvPr>
          <p:cNvSpPr txBox="1"/>
          <p:nvPr/>
        </p:nvSpPr>
        <p:spPr>
          <a:xfrm>
            <a:off x="6888935" y="6039944"/>
            <a:ext cx="876171" cy="78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66;p28">
            <a:extLst>
              <a:ext uri="{FF2B5EF4-FFF2-40B4-BE49-F238E27FC236}">
                <a16:creationId xmlns:a16="http://schemas.microsoft.com/office/drawing/2014/main" id="{F6FDD4A0-6F98-48CF-9D12-A94BF5825292}"/>
              </a:ext>
            </a:extLst>
          </p:cNvPr>
          <p:cNvCxnSpPr>
            <a:cxnSpLocks/>
            <a:stCxn id="177" idx="2"/>
            <a:endCxn id="196" idx="0"/>
          </p:cNvCxnSpPr>
          <p:nvPr/>
        </p:nvCxnSpPr>
        <p:spPr>
          <a:xfrm rot="16200000" flipH="1">
            <a:off x="1269102" y="773052"/>
            <a:ext cx="901011" cy="8063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166;p28">
            <a:extLst>
              <a:ext uri="{FF2B5EF4-FFF2-40B4-BE49-F238E27FC236}">
                <a16:creationId xmlns:a16="http://schemas.microsoft.com/office/drawing/2014/main" id="{6CA8C32D-F50B-4F70-A3B9-DB92D61A6F81}"/>
              </a:ext>
            </a:extLst>
          </p:cNvPr>
          <p:cNvCxnSpPr>
            <a:cxnSpLocks/>
            <a:stCxn id="196" idx="2"/>
            <a:endCxn id="53" idx="0"/>
          </p:cNvCxnSpPr>
          <p:nvPr/>
        </p:nvCxnSpPr>
        <p:spPr>
          <a:xfrm rot="16200000" flipH="1">
            <a:off x="1792165" y="2352159"/>
            <a:ext cx="1066053" cy="404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163;p28">
            <a:extLst>
              <a:ext uri="{FF2B5EF4-FFF2-40B4-BE49-F238E27FC236}">
                <a16:creationId xmlns:a16="http://schemas.microsoft.com/office/drawing/2014/main" id="{0ACB19B7-AFF6-44C0-9D5A-169094B9DBFA}"/>
              </a:ext>
            </a:extLst>
          </p:cNvPr>
          <p:cNvSpPr txBox="1"/>
          <p:nvPr/>
        </p:nvSpPr>
        <p:spPr>
          <a:xfrm>
            <a:off x="1250185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63;p28">
            <a:extLst>
              <a:ext uri="{FF2B5EF4-FFF2-40B4-BE49-F238E27FC236}">
                <a16:creationId xmlns:a16="http://schemas.microsoft.com/office/drawing/2014/main" id="{15A19F41-0A2F-4C58-939E-61590F57E539}"/>
              </a:ext>
            </a:extLst>
          </p:cNvPr>
          <p:cNvSpPr txBox="1"/>
          <p:nvPr/>
        </p:nvSpPr>
        <p:spPr>
          <a:xfrm>
            <a:off x="2504355" y="27725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152;p28">
            <a:extLst>
              <a:ext uri="{FF2B5EF4-FFF2-40B4-BE49-F238E27FC236}">
                <a16:creationId xmlns:a16="http://schemas.microsoft.com/office/drawing/2014/main" id="{04DC340A-4D87-4D9C-8A94-75C155C981F6}"/>
              </a:ext>
            </a:extLst>
          </p:cNvPr>
          <p:cNvSpPr txBox="1"/>
          <p:nvPr/>
        </p:nvSpPr>
        <p:spPr>
          <a:xfrm>
            <a:off x="2232159" y="140453"/>
            <a:ext cx="867647" cy="45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9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A8FF3-BE55-4ABF-8F6A-403A3CCAA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C4DD28-D67E-4E9B-9F62-D6A11793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07232"/>
            <a:ext cx="10020300" cy="5443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-REGISTRATION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-LOGIN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-MANDATORY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-OPTIONAL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-THANK YOU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-LEADERBOARD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 + </a:t>
            </a:r>
            <a:r>
              <a:rPr lang="en-US" dirty="0">
                <a:solidFill>
                  <a:srgbClr val="FF0000"/>
                </a:solidFill>
              </a:rPr>
              <a:t>ADMIN PANEL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-CREATION PAGE</a:t>
            </a:r>
          </a:p>
          <a:p>
            <a:r>
              <a:rPr lang="en-US" dirty="0">
                <a:solidFill>
                  <a:srgbClr val="FF0000"/>
                </a:solidFill>
              </a:rPr>
              <a:t>-INSPECTION PAGE</a:t>
            </a:r>
          </a:p>
          <a:p>
            <a:r>
              <a:rPr lang="en-US" dirty="0">
                <a:solidFill>
                  <a:srgbClr val="FF0000"/>
                </a:solidFill>
              </a:rPr>
              <a:t>-DELETION PAGE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172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EasyReview</vt:lpstr>
      <vt:lpstr>Presentazione standard di PowerPoint</vt:lpstr>
      <vt:lpstr>Presentazione standard di PowerPoint</vt:lpstr>
      <vt:lpstr>Presentazione standard di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Ludovico Righi</dc:creator>
  <cp:lastModifiedBy>Ludovico Righi</cp:lastModifiedBy>
  <cp:revision>25</cp:revision>
  <dcterms:created xsi:type="dcterms:W3CDTF">2020-12-04T13:33:53Z</dcterms:created>
  <dcterms:modified xsi:type="dcterms:W3CDTF">2021-02-24T16:39:39Z</dcterms:modified>
</cp:coreProperties>
</file>