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61" r:id="rId3"/>
    <p:sldId id="270" r:id="rId4"/>
    <p:sldId id="272" r:id="rId5"/>
    <p:sldId id="276" r:id="rId6"/>
    <p:sldId id="277" r:id="rId7"/>
    <p:sldId id="278" r:id="rId8"/>
    <p:sldId id="275" r:id="rId9"/>
    <p:sldId id="273" r:id="rId10"/>
    <p:sldId id="274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3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6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0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5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2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0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0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0375" y="2455563"/>
            <a:ext cx="10651993" cy="1542014"/>
          </a:xfrm>
        </p:spPr>
        <p:txBody>
          <a:bodyPr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</a:t>
            </a:r>
            <a:br>
              <a:rPr lang="ru-RU" sz="1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</a:t>
            </a:r>
            <a:br>
              <a:rPr lang="ru-RU" sz="1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Банковские операции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7975" y="4334539"/>
            <a:ext cx="6400800" cy="1947333"/>
          </a:xfrm>
        </p:spPr>
        <p:txBody>
          <a:bodyPr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Выполнила студент группы 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ИС: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Фамилия Имя Отчество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Болдов</a:t>
            </a:r>
            <a:r>
              <a:rPr lang="ru-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Никита Евгеньевич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ВКР: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Фамилия Имя Отчество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Бессараб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Степан Константинович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ru-RU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ru-RU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AutoShape 2" descr="https://skr.sh/i/240422/ZhxhlyKQ.jpg?download=1&amp;name=%D0%A1%D0%BA%D1%80%D0%B8%D0%BD%D1%88%D0%BE%D1%82%2024-04-2022%2014:23:0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16614" y="160338"/>
            <a:ext cx="8296117" cy="1878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Департамент образования и науки Костромской области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ОБЛАСТНОЕ ГОСУДАРСТВЕННОЕ БЮДЖЕТНОЕ </a:t>
            </a:r>
            <a:endParaRPr lang="ru-RU" sz="1400" b="0" i="0" u="none" strike="noStrike" cap="none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ПРОФЕССИОНАЛЬНОЕ ОБРАЗОВАТЕЛЬНОЕ УЧРЕЖДЕНИЕ</a:t>
            </a:r>
            <a:endParaRPr lang="ru-RU" sz="1400" b="0" i="0" u="none" strike="noStrike" cap="none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«КОСТРОМСКОЙ ЭНЕРГЕТИЧЕСКИЙ ТЕХНИКУМ ИМ. Ф.В. ЧИЖОВА»</a:t>
            </a:r>
            <a:endParaRPr lang="ru-RU" sz="1400" b="0" i="0" u="none" strike="noStrike" cap="none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7137" y="6120441"/>
            <a:ext cx="295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2023 год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08CDD1-0E29-D097-2EDA-D3C2A16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89" y="1661361"/>
            <a:ext cx="10455546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9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C984D1-901E-F711-0626-F7B2BA01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97" y="1787857"/>
            <a:ext cx="7819620" cy="37495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cap="none" dirty="0">
                <a:solidFill>
                  <a:schemeClr val="accent1">
                    <a:lumMod val="75000"/>
                  </a:schemeClr>
                </a:solidFill>
              </a:rPr>
              <a:t>Личный кабинет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</p:spTree>
    <p:extLst>
      <p:ext uri="{BB962C8B-B14F-4D97-AF65-F5344CB8AC3E}">
        <p14:creationId xmlns:p14="http://schemas.microsoft.com/office/powerpoint/2010/main" val="424477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cap="none" dirty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1408" y="1914145"/>
            <a:ext cx="10070592" cy="414765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В заключение, данная работа рассмотрела основные аспекты разработки и тестирования информационной системы для банковских операций. Были рассмотрены этапы разработки кода, включая выбор языка программирования, определение архитектуры системы, разработку базы данных, бизнес-логики и пользовательского интерфейса. Также были представлены план тестирования, создание тест-кейсов и проведение юнит-тестирования.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</p:spTree>
    <p:extLst>
      <p:ext uri="{BB962C8B-B14F-4D97-AF65-F5344CB8AC3E}">
        <p14:creationId xmlns:p14="http://schemas.microsoft.com/office/powerpoint/2010/main" val="373819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40934" y="5494789"/>
            <a:ext cx="8750942" cy="1194430"/>
          </a:xfrm>
        </p:spPr>
        <p:txBody>
          <a:bodyPr>
            <a:normAutofit/>
          </a:bodyPr>
          <a:lstStyle/>
          <a:p>
            <a:pPr algn="l"/>
            <a:r>
              <a:rPr lang="ru-RU" sz="6600" b="1" cap="none" dirty="0">
                <a:solidFill>
                  <a:schemeClr val="accent1">
                    <a:lumMod val="75000"/>
                  </a:schemeClr>
                </a:solidFill>
              </a:rPr>
              <a:t>Спасибо за внимание!</a:t>
            </a:r>
          </a:p>
        </p:txBody>
      </p:sp>
      <p:sp>
        <p:nvSpPr>
          <p:cNvPr id="4" name="AutoShape 2" descr="https://skr.sh/i/240422/ZhxhlyKQ.jpg?download=1&amp;name=%D0%A1%D0%BA%D1%80%D0%B8%D0%BD%D1%88%D0%BE%D1%82%2024-04-2022%2014:23:0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EA4DC-98F1-A3CB-E7DA-D7D93BC8D572}"/>
              </a:ext>
            </a:extLst>
          </p:cNvPr>
          <p:cNvSpPr txBox="1"/>
          <p:nvPr/>
        </p:nvSpPr>
        <p:spPr>
          <a:xfrm>
            <a:off x="2038524" y="888962"/>
            <a:ext cx="88986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Тема работы: </a:t>
            </a:r>
          </a:p>
          <a:p>
            <a:pPr algn="ctr"/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Банковские операции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68224-7624-B7FE-7626-40462B07490F}"/>
              </a:ext>
            </a:extLst>
          </p:cNvPr>
          <p:cNvSpPr txBox="1"/>
          <p:nvPr/>
        </p:nvSpPr>
        <p:spPr>
          <a:xfrm>
            <a:off x="2736909" y="2991820"/>
            <a:ext cx="6295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группы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ИС:</a:t>
            </a:r>
            <a:endParaRPr lang="ru-RU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Болдов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Никита Евгеньевич</a:t>
            </a:r>
            <a:endParaRPr lang="ru-RU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E-mail: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n.boldov9@gmail.com</a:t>
            </a:r>
            <a:endParaRPr lang="ru-RU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Телефон: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8-915-901-38-70</a:t>
            </a:r>
            <a:endParaRPr lang="ru-RU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Telegram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@KJloyH</a:t>
            </a:r>
            <a:endParaRPr lang="ru-RU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462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Актуальность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1408" y="1914145"/>
            <a:ext cx="10070592" cy="41476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Безопасное хранение и управление деньгами.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Электронные платежи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Кредитование и финансирование для физических лиц и предприятий.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Инвестиции и управление активами.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Роль банков в международных финансовых операциях.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Обеспечение финансовой безопасности клиентов.</a:t>
            </a:r>
          </a:p>
          <a:p>
            <a:pPr marL="0" indent="0">
              <a:buClr>
                <a:srgbClr val="FFC000"/>
              </a:buClr>
              <a:buNone/>
            </a:pPr>
            <a:endParaRPr lang="ru-RU" dirty="0">
              <a:solidFill>
                <a:srgbClr val="36363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</p:spTree>
    <p:extLst>
      <p:ext uri="{BB962C8B-B14F-4D97-AF65-F5344CB8AC3E}">
        <p14:creationId xmlns:p14="http://schemas.microsoft.com/office/powerpoint/2010/main" val="183027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cap="none" dirty="0">
                <a:solidFill>
                  <a:schemeClr val="accent1">
                    <a:lumMod val="75000"/>
                  </a:schemeClr>
                </a:solidFill>
              </a:rPr>
              <a:t>Цель и задачи работы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1408" y="1914145"/>
            <a:ext cx="10070592" cy="414765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Цель данного курсового проекта заключается в изучении и обосновании объекта автоматизации банковских операций. 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Задачи исследования включают анализ требований, определение ключевых аспектов автоматизации.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</p:spTree>
    <p:extLst>
      <p:ext uri="{BB962C8B-B14F-4D97-AF65-F5344CB8AC3E}">
        <p14:creationId xmlns:p14="http://schemas.microsoft.com/office/powerpoint/2010/main" val="113057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cap="none" dirty="0">
                <a:solidFill>
                  <a:schemeClr val="accent1">
                    <a:lumMod val="75000"/>
                  </a:schemeClr>
                </a:solidFill>
              </a:rPr>
              <a:t>Запросы к </a:t>
            </a:r>
            <a:r>
              <a:rPr lang="ru-RU" sz="3600" cap="none" dirty="0" err="1">
                <a:solidFill>
                  <a:schemeClr val="accent1">
                    <a:lumMod val="75000"/>
                  </a:schemeClr>
                </a:solidFill>
              </a:rPr>
              <a:t>бд</a:t>
            </a:r>
            <a:endParaRPr lang="ru-RU" sz="3600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5832D0-819B-F9D6-ADEA-112048A3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36" y="1774208"/>
            <a:ext cx="6248478" cy="42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Реализация ИС</a:t>
            </a:r>
            <a:endParaRPr lang="ru-RU" sz="3600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1186CD-57BF-6A17-66C4-03154F08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82" y="2397355"/>
            <a:ext cx="5448335" cy="34037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0FEE21-A066-20E8-D606-CE9B404F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3" y="1781676"/>
            <a:ext cx="5294427" cy="24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4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cap="none" dirty="0">
                <a:solidFill>
                  <a:schemeClr val="accent1">
                    <a:lumMod val="75000"/>
                  </a:schemeClr>
                </a:solidFill>
              </a:rPr>
              <a:t>Редактирование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D61999-2CC2-5C78-9785-D964BCDB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202" y="1801504"/>
            <a:ext cx="7487150" cy="36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4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cap="none" dirty="0">
                <a:solidFill>
                  <a:schemeClr val="accent1">
                    <a:lumMod val="75000"/>
                  </a:schemeClr>
                </a:solidFill>
              </a:rPr>
              <a:t>История переводов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84F9B0-83EB-D6E3-92D6-185E394C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53" y="1637731"/>
            <a:ext cx="8018899" cy="38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6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Главная страница сайта</a:t>
            </a:r>
            <a:endParaRPr lang="ru-RU" sz="3600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DA134E-CDA6-948F-5CBA-B44EF7EF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60" y="1787857"/>
            <a:ext cx="7772157" cy="37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24B18B-6CA6-9188-DFAD-7533E640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59" y="1790125"/>
            <a:ext cx="7772158" cy="37609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39588"/>
            <a:ext cx="11276140" cy="150706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Форма оформления карты</a:t>
            </a:r>
            <a:endParaRPr lang="ru-RU" sz="3600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ОГБПОУ «Костромской энергетический техникум имени Ф. В. Чижова»</a:t>
            </a:r>
          </a:p>
        </p:txBody>
      </p:sp>
    </p:spTree>
    <p:extLst>
      <p:ext uri="{BB962C8B-B14F-4D97-AF65-F5344CB8AC3E}">
        <p14:creationId xmlns:p14="http://schemas.microsoft.com/office/powerpoint/2010/main" val="11889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344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Office Theme</vt:lpstr>
      <vt:lpstr>ВЫПУСКНАЯ КВАЛИФИКАЦИОННАЯ РАБОТА на тему: Банковские операции</vt:lpstr>
      <vt:lpstr>Актуальность</vt:lpstr>
      <vt:lpstr>Цель и задачи работы</vt:lpstr>
      <vt:lpstr>Запросы к бд</vt:lpstr>
      <vt:lpstr>Реализация ИС</vt:lpstr>
      <vt:lpstr>Редактирование</vt:lpstr>
      <vt:lpstr>История переводов</vt:lpstr>
      <vt:lpstr>Главная страница сайта</vt:lpstr>
      <vt:lpstr>Форма оформления карты</vt:lpstr>
      <vt:lpstr>Личный кабинет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Классный руководитель как координатор участия в реализации рабочей программы воспитания представителей учебной группы. Вопросы и проблемы комплектования рабочей документации классного руководителя на основе рабочей программы воспитания</dc:title>
  <dc:creator>Vitali</dc:creator>
  <cp:lastModifiedBy>Пользователь</cp:lastModifiedBy>
  <cp:revision>69</cp:revision>
  <dcterms:created xsi:type="dcterms:W3CDTF">2022-04-24T11:00:25Z</dcterms:created>
  <dcterms:modified xsi:type="dcterms:W3CDTF">2023-07-02T17:20:42Z</dcterms:modified>
</cp:coreProperties>
</file>