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3201" cy="6858001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4FE1A-6FD4-4058-A3FD-5F16ED8F0D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FE0364-2034-493A-BF4F-8F5F74346C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C8B81F-A97D-40FF-9F98-CF61DA168C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E92253-1E11-41DA-9AD2-B7A91D9AAF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59BF94-A106-444D-980B-56F0904CDF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5D24D2-45C8-4002-96D8-C51B6EB3DE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14E8A8-733A-44C0-9A51-0E42036D4A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4CB8BBC-0E97-4D26-A568-F6F0483E06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831BBAB-5BF4-4FFF-9290-503540B5CC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63AA7A-D7E2-433E-9FAC-660BC9285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C818F4-6EDC-4808-9B26-540A84BACE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609660" y="1600200"/>
            <a:ext cx="109738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6096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4166010" y="6356350"/>
            <a:ext cx="3861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87384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605" y="571501"/>
            <a:ext cx="3556000" cy="2857501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36605" y="3429002"/>
            <a:ext cx="3556000" cy="342900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1"/>
  <p:tag name="AS_OS" val="Unix 5.10.236.227"/>
  <p:tag name="AS_RELEASE_DATE" val="2023.01.14"/>
  <p:tag name="AS_TITLE" val="Aspose.Slides for .NET5"/>
  <p:tag name="AS_VERSION" val="23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2025-05-06T07:23:25.863</cp:lastPrinted>
  <dcterms:created xsi:type="dcterms:W3CDTF">2025-05-06T07:23:25Z</dcterms:created>
  <dcterms:modified xsi:type="dcterms:W3CDTF">2025-05-06T07:23:25Z</dcterms:modified>
</cp:coreProperties>
</file>