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7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0D224-D6BF-4A3F-935D-8BF1BA375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6F1752-0475-4124-9013-AB4FFBF5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E9FDE-06A9-48B0-9878-B962DC31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AAC07-B65C-4B79-913B-14BF67E4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AB247-AC94-4EAF-8CFA-A073F5C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DEE6F-9B2B-4241-BC18-78641FF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D977BF-D85E-4171-8B69-2FB1BF0F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6FA1F-3985-4588-8CDA-723836E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70B44-11F7-43C8-9BE0-B5C65F8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AEB9A-A380-4BFD-B627-95E64C0A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18052-07B7-430B-9DEB-AABE83F5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3D74D0-13A0-4D5C-9161-D900CEA9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1A51E-E243-4861-94B2-6A8C294C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76A2E-B0CA-4BC5-ADD5-0D43AB7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BCA32-DED8-48E7-9856-14CDF89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6B6B-B538-4337-AD77-27CEC621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36553-E2F0-49E7-BB1E-9537D980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3BF97-54C8-4767-A7B9-492C5722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5DD9D-6D41-4CEF-AF11-A32EC48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804C2-0808-4F3C-92CA-9093E06E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C7F9-23C9-4455-A1F3-8141DB67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8E8F3-A229-49A5-99A0-7B478C54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6A215-2243-4E61-90F2-E5CCB47A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B6DBC-76F6-413D-A02B-BE1622F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A404F-27EB-4873-B6F3-240BE848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6933-F7DD-4592-81C6-B58EE40F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BC702-ADC3-41CA-82EB-37A58B6A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F7735-B6D0-48AE-951C-39585D0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1DD044-9F1C-4A60-A1D5-E065755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0E98F-0A37-48B8-A164-E8332D69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D3274-3C77-4125-9D3E-5CD28063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944B4-30B5-49AA-993F-8DCB88A8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1F0B01-FE50-46ED-823A-3AC3F4F7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C8AABE-F510-4D66-8B5A-937734B3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D8501B-39FF-4BBC-A3A1-4DFEDD109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7A4EB0-73CF-439B-BF51-CDCFFCD0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DD1F2-75D4-4DCA-A9CB-78F66BF0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F6FB5B-31A7-4E64-BD04-E712F3F3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B2369D-75CE-40B1-942E-A873519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DF35-81ED-48ED-AC41-93531641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6B1D79-5717-462F-A5F9-570CFF2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ED7E7-9A07-48E0-B977-195F39A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9E3A78-C564-4706-A17A-5E72CF9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F4DB9D-B1D2-4551-B30F-0F4B823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972E40-3DF2-4C6F-A1D7-6CD18F34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9B8DB3-BF23-4EDB-883E-43F9B940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1B069-01E0-45B9-9C0B-E2E7D1C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3A68C-9ACD-453A-B491-C4A47642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DA4427-FC17-46E6-A2A9-BBB879A0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B3982-15A2-48C3-B522-F8C7C396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6C7E5-49CB-4B1C-BB7B-98DBA303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1660B1-B01F-4A2E-824E-36F9B58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45D32-D310-4883-AA0D-6EC941E6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901E73-5719-4CA3-8DB0-F99A9BEC6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3F361-52F2-42B2-A398-E95814CD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18C68-E2B7-4587-AB76-BE6BA60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EAF10-48F7-487D-B87B-34A3489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E78471-2B53-422C-8C6C-CD0EB5F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30D9BA-F4B2-4476-B279-37BCB964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D0D41-CF83-459B-8D59-7E7159C9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7D2E3-2897-40DC-A66A-59E43CB3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C1CE6-DF16-4998-9D55-91BADAF9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E2675-B9A6-46D9-B564-B305A0D1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EFDFF4-FBB2-442B-975B-C0B252388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24" t="8196" r="3067"/>
          <a:stretch/>
        </p:blipFill>
        <p:spPr>
          <a:xfrm>
            <a:off x="-14867" y="0"/>
            <a:ext cx="12192000" cy="5394508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37DC582-1FE5-424E-B9F1-C029798CDD10}"/>
              </a:ext>
            </a:extLst>
          </p:cNvPr>
          <p:cNvSpPr/>
          <p:nvPr/>
        </p:nvSpPr>
        <p:spPr>
          <a:xfrm>
            <a:off x="1" y="5057674"/>
            <a:ext cx="12192000" cy="180032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B57278-6EAA-4072-BC71-19EB87540D26}"/>
              </a:ext>
            </a:extLst>
          </p:cNvPr>
          <p:cNvSpPr/>
          <p:nvPr/>
        </p:nvSpPr>
        <p:spPr>
          <a:xfrm>
            <a:off x="2243489" y="1980173"/>
            <a:ext cx="1639229" cy="4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Acquired Provenance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B24D58-D02F-4F63-A56A-D116C9CB351C}"/>
              </a:ext>
            </a:extLst>
          </p:cNvPr>
          <p:cNvSpPr/>
          <p:nvPr/>
        </p:nvSpPr>
        <p:spPr>
          <a:xfrm>
            <a:off x="9965473" y="4203452"/>
            <a:ext cx="1642946" cy="74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Cytoscape</a:t>
            </a:r>
            <a:r>
              <a:rPr lang="en-US" b="1" dirty="0">
                <a:solidFill>
                  <a:schemeClr val="tx1"/>
                </a:solidFill>
              </a:rPr>
              <a:t> network/table JSON files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8681D0-8782-4C01-B596-1049E55B21DC}"/>
              </a:ext>
            </a:extLst>
          </p:cNvPr>
          <p:cNvSpPr/>
          <p:nvPr/>
        </p:nvSpPr>
        <p:spPr>
          <a:xfrm>
            <a:off x="3382087" y="51736"/>
            <a:ext cx="2058081" cy="5611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./</a:t>
            </a:r>
            <a:r>
              <a:rPr lang="en-US" sz="2000" b="1" i="1" dirty="0" err="1"/>
              <a:t>mqttToMongo</a:t>
            </a:r>
            <a:endParaRPr lang="en-US" sz="2000" b="1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FCB4FB-224A-46F6-B08F-E220607C14EB}"/>
              </a:ext>
            </a:extLst>
          </p:cNvPr>
          <p:cNvSpPr txBox="1"/>
          <p:nvPr/>
        </p:nvSpPr>
        <p:spPr>
          <a:xfrm>
            <a:off x="7846276" y="1875010"/>
            <a:ext cx="176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read data from DB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D3EAA-0D07-4F17-A772-7BC965108754}"/>
              </a:ext>
            </a:extLst>
          </p:cNvPr>
          <p:cNvSpPr txBox="1"/>
          <p:nvPr/>
        </p:nvSpPr>
        <p:spPr>
          <a:xfrm>
            <a:off x="10575072" y="2700159"/>
            <a:ext cx="136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generates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854501-12DF-4EDA-8E03-B2FAD9452144}"/>
              </a:ext>
            </a:extLst>
          </p:cNvPr>
          <p:cNvSpPr txBox="1"/>
          <p:nvPr/>
        </p:nvSpPr>
        <p:spPr>
          <a:xfrm>
            <a:off x="8008433" y="4272517"/>
            <a:ext cx="186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import in </a:t>
            </a:r>
            <a:r>
              <a:rPr lang="en-US" sz="1200" i="1" dirty="0" err="1"/>
              <a:t>Cytoscape</a:t>
            </a:r>
            <a:endParaRPr lang="en-US" sz="1200" i="1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38ABA6-DAE9-4AEB-AEA6-45CFDB6CABFF}"/>
              </a:ext>
            </a:extLst>
          </p:cNvPr>
          <p:cNvCxnSpPr>
            <a:cxnSpLocks/>
          </p:cNvCxnSpPr>
          <p:nvPr/>
        </p:nvCxnSpPr>
        <p:spPr>
          <a:xfrm flipH="1">
            <a:off x="2419815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DF773B-D917-498F-A0E4-7D81EB2B25F0}"/>
              </a:ext>
            </a:extLst>
          </p:cNvPr>
          <p:cNvCxnSpPr>
            <a:cxnSpLocks/>
          </p:cNvCxnSpPr>
          <p:nvPr/>
        </p:nvCxnSpPr>
        <p:spPr>
          <a:xfrm>
            <a:off x="8008433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E007DB0-F948-495F-8EE3-CACF093F1ACB}"/>
              </a:ext>
            </a:extLst>
          </p:cNvPr>
          <p:cNvCxnSpPr/>
          <p:nvPr/>
        </p:nvCxnSpPr>
        <p:spPr>
          <a:xfrm>
            <a:off x="0" y="505767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A52AC38-20E8-4524-96EA-51D14BC3802E}"/>
              </a:ext>
            </a:extLst>
          </p:cNvPr>
          <p:cNvSpPr/>
          <p:nvPr/>
        </p:nvSpPr>
        <p:spPr>
          <a:xfrm>
            <a:off x="1" y="9728"/>
            <a:ext cx="12177132" cy="681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167EA38-DC39-42D1-BB0E-7D6086E718C3}"/>
              </a:ext>
            </a:extLst>
          </p:cNvPr>
          <p:cNvSpPr/>
          <p:nvPr/>
        </p:nvSpPr>
        <p:spPr>
          <a:xfrm>
            <a:off x="2071833" y="293731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3CD751-1340-461A-B3FC-1A4D7AC451B0}"/>
              </a:ext>
            </a:extLst>
          </p:cNvPr>
          <p:cNvSpPr/>
          <p:nvPr/>
        </p:nvSpPr>
        <p:spPr>
          <a:xfrm>
            <a:off x="2044390" y="3414482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54E8AA-3D83-45DF-B0C4-57B0C66ED341}"/>
              </a:ext>
            </a:extLst>
          </p:cNvPr>
          <p:cNvSpPr txBox="1"/>
          <p:nvPr/>
        </p:nvSpPr>
        <p:spPr>
          <a:xfrm>
            <a:off x="5162085" y="5067708"/>
            <a:ext cx="293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Complex Network Analysis and Visualization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A8FEE1-20FC-41D8-91BD-C2CD1AE3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3" t="7163" r="-1" b="28458"/>
          <a:stretch/>
        </p:blipFill>
        <p:spPr>
          <a:xfrm>
            <a:off x="5324241" y="5574588"/>
            <a:ext cx="2684191" cy="1209211"/>
          </a:xfrm>
          <a:prstGeom prst="rect">
            <a:avLst/>
          </a:prstGeom>
        </p:spPr>
      </p:pic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18168501-5336-43EB-8824-5C6DA4A4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196" y="306604"/>
            <a:ext cx="957254" cy="58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3EF71A7-EF7F-4F32-ABA4-AD8E81950438}"/>
              </a:ext>
            </a:extLst>
          </p:cNvPr>
          <p:cNvSpPr/>
          <p:nvPr/>
        </p:nvSpPr>
        <p:spPr>
          <a:xfrm>
            <a:off x="9854119" y="1860912"/>
            <a:ext cx="1876964" cy="57005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Integration.js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40DB9F-7355-4EE8-8BDA-C1E278BB5340}"/>
              </a:ext>
            </a:extLst>
          </p:cNvPr>
          <p:cNvSpPr/>
          <p:nvPr/>
        </p:nvSpPr>
        <p:spPr>
          <a:xfrm>
            <a:off x="3905956" y="1893518"/>
            <a:ext cx="1677425" cy="56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D99718-7011-4D0C-BD69-0EE2F3AF9FAB}"/>
              </a:ext>
            </a:extLst>
          </p:cNvPr>
          <p:cNvSpPr/>
          <p:nvPr/>
        </p:nvSpPr>
        <p:spPr>
          <a:xfrm>
            <a:off x="2227064" y="1855846"/>
            <a:ext cx="1668629" cy="2223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MQTT message broker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FC4F52-1288-4553-B3BB-B8D5C269DEBA}"/>
              </a:ext>
            </a:extLst>
          </p:cNvPr>
          <p:cNvSpPr txBox="1"/>
          <p:nvPr/>
        </p:nvSpPr>
        <p:spPr>
          <a:xfrm rot="3398170">
            <a:off x="4381450" y="1166705"/>
            <a:ext cx="153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send data to DB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3B1BEA-7F1D-4236-9D7F-056F8AF248A9}"/>
              </a:ext>
            </a:extLst>
          </p:cNvPr>
          <p:cNvSpPr txBox="1"/>
          <p:nvPr/>
        </p:nvSpPr>
        <p:spPr>
          <a:xfrm rot="18656879">
            <a:off x="2930963" y="1146594"/>
            <a:ext cx="1616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/>
              <a:t>subscribe to </a:t>
            </a:r>
            <a:r>
              <a:rPr lang="en-US" sz="1200" b="1" i="1" dirty="0">
                <a:solidFill>
                  <a:srgbClr val="0D97FF"/>
                </a:solidFill>
              </a:rPr>
              <a:t>/converted/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2275AD8-262B-4BD2-8D0F-7E8A5F4ABC80}"/>
              </a:ext>
            </a:extLst>
          </p:cNvPr>
          <p:cNvCxnSpPr>
            <a:cxnSpLocks/>
          </p:cNvCxnSpPr>
          <p:nvPr/>
        </p:nvCxnSpPr>
        <p:spPr>
          <a:xfrm flipV="1">
            <a:off x="3343175" y="624532"/>
            <a:ext cx="1067952" cy="12313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79E01E-7012-425F-86C8-1485D3046B0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577307" y="648851"/>
            <a:ext cx="1006074" cy="15252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3F73642-4F42-4B2D-BDBF-65F8451D61B9}"/>
              </a:ext>
            </a:extLst>
          </p:cNvPr>
          <p:cNvSpPr/>
          <p:nvPr/>
        </p:nvSpPr>
        <p:spPr>
          <a:xfrm>
            <a:off x="3382087" y="3226922"/>
            <a:ext cx="2058081" cy="5611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msg_converter.js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C5FDC195-5609-4135-9CCA-AC8AA739CE3E}"/>
              </a:ext>
            </a:extLst>
          </p:cNvPr>
          <p:cNvSpPr/>
          <p:nvPr/>
        </p:nvSpPr>
        <p:spPr>
          <a:xfrm>
            <a:off x="3266654" y="2490281"/>
            <a:ext cx="206571" cy="690664"/>
          </a:xfrm>
          <a:custGeom>
            <a:avLst/>
            <a:gdLst>
              <a:gd name="connsiteX0" fmla="*/ 185190 w 185190"/>
              <a:gd name="connsiteY0" fmla="*/ 0 h 690664"/>
              <a:gd name="connsiteX1" fmla="*/ 364 w 185190"/>
              <a:gd name="connsiteY1" fmla="*/ 252919 h 690664"/>
              <a:gd name="connsiteX2" fmla="*/ 136551 w 185190"/>
              <a:gd name="connsiteY2" fmla="*/ 690664 h 690664"/>
              <a:gd name="connsiteX0" fmla="*/ 163828 w 163828"/>
              <a:gd name="connsiteY0" fmla="*/ 0 h 690664"/>
              <a:gd name="connsiteX1" fmla="*/ 433 w 163828"/>
              <a:gd name="connsiteY1" fmla="*/ 410081 h 690664"/>
              <a:gd name="connsiteX2" fmla="*/ 115189 w 163828"/>
              <a:gd name="connsiteY2" fmla="*/ 690664 h 690664"/>
              <a:gd name="connsiteX0" fmla="*/ 185190 w 185190"/>
              <a:gd name="connsiteY0" fmla="*/ 0 h 690664"/>
              <a:gd name="connsiteX1" fmla="*/ 364 w 185190"/>
              <a:gd name="connsiteY1" fmla="*/ 302924 h 690664"/>
              <a:gd name="connsiteX2" fmla="*/ 136551 w 185190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45787 h 690664"/>
              <a:gd name="connsiteX2" fmla="*/ 157932 w 206571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10069 h 690664"/>
              <a:gd name="connsiteX2" fmla="*/ 157932 w 206571"/>
              <a:gd name="connsiteY2" fmla="*/ 690664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71" h="690664">
                <a:moveTo>
                  <a:pt x="206571" y="0"/>
                </a:moveTo>
                <a:cubicBezTo>
                  <a:pt x="118211" y="68904"/>
                  <a:pt x="8420" y="194958"/>
                  <a:pt x="314" y="310069"/>
                </a:cubicBezTo>
                <a:cubicBezTo>
                  <a:pt x="-7793" y="425180"/>
                  <a:pt x="143340" y="645268"/>
                  <a:pt x="157932" y="690664"/>
                </a:cubicBezTo>
              </a:path>
            </a:pathLst>
          </a:cu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8289D9BC-E3F7-4CDB-9DFA-131B39E520A9}"/>
              </a:ext>
            </a:extLst>
          </p:cNvPr>
          <p:cNvSpPr/>
          <p:nvPr/>
        </p:nvSpPr>
        <p:spPr>
          <a:xfrm flipH="1">
            <a:off x="3539650" y="2490281"/>
            <a:ext cx="206571" cy="690664"/>
          </a:xfrm>
          <a:custGeom>
            <a:avLst/>
            <a:gdLst>
              <a:gd name="connsiteX0" fmla="*/ 185190 w 185190"/>
              <a:gd name="connsiteY0" fmla="*/ 0 h 690664"/>
              <a:gd name="connsiteX1" fmla="*/ 364 w 185190"/>
              <a:gd name="connsiteY1" fmla="*/ 252919 h 690664"/>
              <a:gd name="connsiteX2" fmla="*/ 136551 w 185190"/>
              <a:gd name="connsiteY2" fmla="*/ 690664 h 690664"/>
              <a:gd name="connsiteX0" fmla="*/ 163828 w 163828"/>
              <a:gd name="connsiteY0" fmla="*/ 0 h 690664"/>
              <a:gd name="connsiteX1" fmla="*/ 433 w 163828"/>
              <a:gd name="connsiteY1" fmla="*/ 410081 h 690664"/>
              <a:gd name="connsiteX2" fmla="*/ 115189 w 163828"/>
              <a:gd name="connsiteY2" fmla="*/ 690664 h 690664"/>
              <a:gd name="connsiteX0" fmla="*/ 185190 w 185190"/>
              <a:gd name="connsiteY0" fmla="*/ 0 h 690664"/>
              <a:gd name="connsiteX1" fmla="*/ 364 w 185190"/>
              <a:gd name="connsiteY1" fmla="*/ 302924 h 690664"/>
              <a:gd name="connsiteX2" fmla="*/ 136551 w 185190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45787 h 690664"/>
              <a:gd name="connsiteX2" fmla="*/ 157932 w 206571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10069 h 690664"/>
              <a:gd name="connsiteX2" fmla="*/ 157932 w 206571"/>
              <a:gd name="connsiteY2" fmla="*/ 690664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71" h="690664">
                <a:moveTo>
                  <a:pt x="206571" y="0"/>
                </a:moveTo>
                <a:cubicBezTo>
                  <a:pt x="118211" y="68904"/>
                  <a:pt x="8420" y="194958"/>
                  <a:pt x="314" y="310069"/>
                </a:cubicBezTo>
                <a:cubicBezTo>
                  <a:pt x="-7793" y="425180"/>
                  <a:pt x="143340" y="645268"/>
                  <a:pt x="157932" y="690664"/>
                </a:cubicBezTo>
              </a:path>
            </a:pathLst>
          </a:cu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336A66D-E422-4B65-98E8-6D264DCF92F7}"/>
              </a:ext>
            </a:extLst>
          </p:cNvPr>
          <p:cNvSpPr txBox="1"/>
          <p:nvPr/>
        </p:nvSpPr>
        <p:spPr>
          <a:xfrm>
            <a:off x="3670522" y="2576967"/>
            <a:ext cx="31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Subscribe to /</a:t>
            </a:r>
            <a:r>
              <a:rPr lang="en-US" sz="1200" i="1" dirty="0" err="1"/>
              <a:t>camflow</a:t>
            </a:r>
            <a:r>
              <a:rPr lang="en-US" sz="1200" i="1" dirty="0"/>
              <a:t>/provenance/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Convert BASE64 to JSON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Publish to </a:t>
            </a:r>
            <a:r>
              <a:rPr lang="en-US" sz="1200" b="1" i="1" dirty="0">
                <a:solidFill>
                  <a:srgbClr val="0D97FF"/>
                </a:solidFill>
              </a:rPr>
              <a:t>/converted/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19615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Englbrecht</dc:creator>
  <cp:lastModifiedBy>Ludwig Englbrecht</cp:lastModifiedBy>
  <cp:revision>17</cp:revision>
  <dcterms:created xsi:type="dcterms:W3CDTF">2020-04-10T20:50:13Z</dcterms:created>
  <dcterms:modified xsi:type="dcterms:W3CDTF">2020-04-11T19:20:59Z</dcterms:modified>
</cp:coreProperties>
</file>