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>
        <p:scale>
          <a:sx n="80" d="100"/>
          <a:sy n="80" d="100"/>
        </p:scale>
        <p:origin x="-1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0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66065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43176" y="77946"/>
            <a:ext cx="2058081" cy="561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./</a:t>
            </a:r>
            <a:r>
              <a:rPr lang="en-US" sz="2000" b="1" dirty="0" err="1"/>
              <a:t>mqttToMongo</a:t>
            </a:r>
            <a:endParaRPr lang="en-US" sz="20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26370"/>
            <a:ext cx="176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23877"/>
            <a:ext cx="186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import in </a:t>
            </a:r>
            <a:r>
              <a:rPr lang="en-US" sz="1400" i="1" dirty="0" err="1"/>
              <a:t>Cytoscape</a:t>
            </a:r>
            <a:endParaRPr lang="en-US" sz="14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2" y="5598999"/>
            <a:ext cx="2522034" cy="1136160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63249" y="1860912"/>
            <a:ext cx="1867834" cy="570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Integration.js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20162" y="1893518"/>
            <a:ext cx="1663220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38352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260505">
            <a:off x="4381450" y="1151316"/>
            <a:ext cx="153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465402">
            <a:off x="2884710" y="1145907"/>
            <a:ext cx="1538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subscribe to topic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/>
          <p:nvPr/>
        </p:nvCxnSpPr>
        <p:spPr>
          <a:xfrm flipV="1">
            <a:off x="3343175" y="648851"/>
            <a:ext cx="947519" cy="12069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49935" y="724595"/>
            <a:ext cx="1033447" cy="144951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9</cp:revision>
  <dcterms:created xsi:type="dcterms:W3CDTF">2020-04-10T20:50:13Z</dcterms:created>
  <dcterms:modified xsi:type="dcterms:W3CDTF">2020-04-11T13:32:54Z</dcterms:modified>
</cp:coreProperties>
</file>