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455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E5B6B-AE5C-457A-99E2-9FCEA76D0B57}" v="5" dt="2020-02-04T12:09:2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5" autoAdjust="0"/>
    <p:restoredTop sz="94660"/>
  </p:normalViewPr>
  <p:slideViewPr>
    <p:cSldViewPr snapToGrid="0">
      <p:cViewPr>
        <p:scale>
          <a:sx n="133" d="100"/>
          <a:sy n="133" d="100"/>
        </p:scale>
        <p:origin x="-257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Englbrecht" userId="6bc2101721ee89b9" providerId="LiveId" clId="{67AE5B6B-AE5C-457A-99E2-9FCEA76D0B57}"/>
    <pc:docChg chg="undo custSel modSld">
      <pc:chgData name="Ludwig Englbrecht" userId="6bc2101721ee89b9" providerId="LiveId" clId="{67AE5B6B-AE5C-457A-99E2-9FCEA76D0B57}" dt="2020-02-09T14:27:44.864" v="109" actId="692"/>
      <pc:docMkLst>
        <pc:docMk/>
      </pc:docMkLst>
      <pc:sldChg chg="addSp delSp modSp">
        <pc:chgData name="Ludwig Englbrecht" userId="6bc2101721ee89b9" providerId="LiveId" clId="{67AE5B6B-AE5C-457A-99E2-9FCEA76D0B57}" dt="2020-02-09T14:27:44.864" v="109" actId="692"/>
        <pc:sldMkLst>
          <pc:docMk/>
          <pc:sldMk cId="2824011997" sldId="256"/>
        </pc:sldMkLst>
        <pc:spChg chg="mod">
          <ac:chgData name="Ludwig Englbrecht" userId="6bc2101721ee89b9" providerId="LiveId" clId="{67AE5B6B-AE5C-457A-99E2-9FCEA76D0B57}" dt="2020-02-09T14:27:28.444" v="108" actId="692"/>
          <ac:spMkLst>
            <pc:docMk/>
            <pc:sldMk cId="2824011997" sldId="256"/>
            <ac:spMk id="4" creationId="{71A56321-4B36-497D-8249-D487EB3335C4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5" creationId="{72222D1F-19A1-4D39-B893-A47E6A61900A}"/>
          </ac:spMkLst>
        </pc:spChg>
        <pc:spChg chg="mod">
          <ac:chgData name="Ludwig Englbrecht" userId="6bc2101721ee89b9" providerId="LiveId" clId="{67AE5B6B-AE5C-457A-99E2-9FCEA76D0B57}" dt="2020-02-09T14:27:44.864" v="109" actId="692"/>
          <ac:spMkLst>
            <pc:docMk/>
            <pc:sldMk cId="2824011997" sldId="256"/>
            <ac:spMk id="6" creationId="{889832D0-19AC-4D47-AC5F-8CE4F7ABED87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6" creationId="{2CDE7610-1926-4D25-9664-678A90849705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7" creationId="{8F22EE47-0DB8-4B15-9955-590F2FFA7A1D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8" creationId="{4509B819-3B19-4FED-AA46-B6CE568FCE4E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9" creationId="{05DA5B24-CF00-4A71-9BF2-E836B74CA3C7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0" creationId="{ED21B403-B164-4410-BF0C-B3EF6C89B4DE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1" creationId="{91451CEA-32B2-441B-9D3D-BED1EA966315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2" creationId="{43736307-0BAC-4C64-AF71-537C3EB6F821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3" creationId="{CAED880B-29F0-412D-B1D2-612D78DC518F}"/>
          </ac:spMkLst>
        </pc:spChg>
        <pc:spChg chg="mod">
          <ac:chgData name="Ludwig Englbrecht" userId="6bc2101721ee89b9" providerId="LiveId" clId="{67AE5B6B-AE5C-457A-99E2-9FCEA76D0B57}" dt="2020-02-04T12:28:24.492" v="105" actId="20577"/>
          <ac:spMkLst>
            <pc:docMk/>
            <pc:sldMk cId="2824011997" sldId="256"/>
            <ac:spMk id="44" creationId="{08CBAE8A-7BF5-4488-B9E9-8A0663750753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5" creationId="{45B978BB-9D0B-415D-958D-33A6DA26901C}"/>
          </ac:spMkLst>
        </pc:spChg>
        <pc:spChg chg="mod">
          <ac:chgData name="Ludwig Englbrecht" userId="6bc2101721ee89b9" providerId="LiveId" clId="{67AE5B6B-AE5C-457A-99E2-9FCEA76D0B57}" dt="2020-02-09T14:26:58.843" v="106" actId="14100"/>
          <ac:spMkLst>
            <pc:docMk/>
            <pc:sldMk cId="2824011997" sldId="256"/>
            <ac:spMk id="46" creationId="{7F235BFB-54D3-40BF-B917-379B162B9ECC}"/>
          </ac:spMkLst>
        </pc:spChg>
        <pc:spChg chg="add del mod">
          <ac:chgData name="Ludwig Englbrecht" userId="6bc2101721ee89b9" providerId="LiveId" clId="{67AE5B6B-AE5C-457A-99E2-9FCEA76D0B57}" dt="2020-02-04T12:07:41.191" v="1" actId="478"/>
          <ac:spMkLst>
            <pc:docMk/>
            <pc:sldMk cId="2824011997" sldId="256"/>
            <ac:spMk id="47" creationId="{96ABFAE1-184F-4EB2-8269-7D48F5D53F54}"/>
          </ac:spMkLst>
        </pc:spChg>
        <pc:spChg chg="add mod">
          <ac:chgData name="Ludwig Englbrecht" userId="6bc2101721ee89b9" providerId="LiveId" clId="{67AE5B6B-AE5C-457A-99E2-9FCEA76D0B57}" dt="2020-02-04T12:20:36.240" v="87" actId="1038"/>
          <ac:spMkLst>
            <pc:docMk/>
            <pc:sldMk cId="2824011997" sldId="256"/>
            <ac:spMk id="53" creationId="{C2EA4E90-A624-4C35-8997-AA32DC0E744F}"/>
          </ac:spMkLst>
        </pc:spChg>
        <pc:spChg chg="add mod">
          <ac:chgData name="Ludwig Englbrecht" userId="6bc2101721ee89b9" providerId="LiveId" clId="{67AE5B6B-AE5C-457A-99E2-9FCEA76D0B57}" dt="2020-02-04T12:20:36.240" v="87" actId="1038"/>
          <ac:spMkLst>
            <pc:docMk/>
            <pc:sldMk cId="2824011997" sldId="256"/>
            <ac:spMk id="58" creationId="{93C78063-DF1E-490A-AECA-77B086339489}"/>
          </ac:spMkLst>
        </pc:sp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8" creationId="{B1A2CD80-C043-4BF8-ACE6-D3C2756A1F73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1" creationId="{64CA2BF9-3E52-4A41-A7E6-208389B0966A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3" creationId="{BF24F8F5-8CA4-42D7-840F-C61A26323624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4" creationId="{A1187C32-F5B6-4CEA-9919-52D69FCDB078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5" creationId="{74EE31DE-A053-45F6-B290-A154469683D6}"/>
          </ac:cxnSpMkLst>
        </pc:cxnChg>
        <pc:cxnChg chg="add mod">
          <ac:chgData name="Ludwig Englbrecht" userId="6bc2101721ee89b9" providerId="LiveId" clId="{67AE5B6B-AE5C-457A-99E2-9FCEA76D0B57}" dt="2020-02-04T12:20:36.240" v="87" actId="1038"/>
          <ac:cxnSpMkLst>
            <pc:docMk/>
            <pc:sldMk cId="2824011997" sldId="256"/>
            <ac:cxnSpMk id="49" creationId="{56C284D6-16AD-43A8-AAF1-DDAB75C9FF9F}"/>
          </ac:cxnSpMkLst>
        </pc:cxnChg>
        <pc:cxnChg chg="add mod">
          <ac:chgData name="Ludwig Englbrecht" userId="6bc2101721ee89b9" providerId="LiveId" clId="{67AE5B6B-AE5C-457A-99E2-9FCEA76D0B57}" dt="2020-02-04T12:20:36.240" v="87" actId="1038"/>
          <ac:cxnSpMkLst>
            <pc:docMk/>
            <pc:sldMk cId="2824011997" sldId="256"/>
            <ac:cxnSpMk id="50" creationId="{A2BBDFC3-2FE8-45D0-84B8-D47CDBB39E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5598"/>
            <a:ext cx="9144000" cy="1203196"/>
          </a:xfrm>
        </p:spPr>
        <p:txBody>
          <a:bodyPr anchor="b"/>
          <a:lstStyle>
            <a:lvl1pPr algn="ctr">
              <a:defRPr sz="30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5194"/>
            <a:ext cx="9144000" cy="834397"/>
          </a:xfrm>
        </p:spPr>
        <p:txBody>
          <a:bodyPr/>
          <a:lstStyle>
            <a:lvl1pPr marL="0" indent="0" algn="ctr">
              <a:buNone/>
              <a:defRPr sz="1209"/>
            </a:lvl1pPr>
            <a:lvl2pPr marL="230383" indent="0" algn="ctr">
              <a:buNone/>
              <a:defRPr sz="1008"/>
            </a:lvl2pPr>
            <a:lvl3pPr marL="460766" indent="0" algn="ctr">
              <a:buNone/>
              <a:defRPr sz="907"/>
            </a:lvl3pPr>
            <a:lvl4pPr marL="691149" indent="0" algn="ctr">
              <a:buNone/>
              <a:defRPr sz="806"/>
            </a:lvl4pPr>
            <a:lvl5pPr marL="921532" indent="0" algn="ctr">
              <a:buNone/>
              <a:defRPr sz="806"/>
            </a:lvl5pPr>
            <a:lvl6pPr marL="1151915" indent="0" algn="ctr">
              <a:buNone/>
              <a:defRPr sz="806"/>
            </a:lvl6pPr>
            <a:lvl7pPr marL="1382298" indent="0" algn="ctr">
              <a:buNone/>
              <a:defRPr sz="806"/>
            </a:lvl7pPr>
            <a:lvl8pPr marL="1612682" indent="0" algn="ctr">
              <a:buNone/>
              <a:defRPr sz="806"/>
            </a:lvl8pPr>
            <a:lvl9pPr marL="1843065" indent="0" algn="ctr">
              <a:buNone/>
              <a:defRPr sz="80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3999"/>
            <a:ext cx="2628900" cy="292879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3999"/>
            <a:ext cx="7734300" cy="29287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61597"/>
            <a:ext cx="10515600" cy="1437595"/>
          </a:xfrm>
        </p:spPr>
        <p:txBody>
          <a:bodyPr anchor="b"/>
          <a:lstStyle>
            <a:lvl1pPr>
              <a:defRPr sz="30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12793"/>
            <a:ext cx="10515600" cy="755997"/>
          </a:xfrm>
        </p:spPr>
        <p:txBody>
          <a:bodyPr/>
          <a:lstStyle>
            <a:lvl1pPr marL="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1pPr>
            <a:lvl2pPr marL="230383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2pPr>
            <a:lvl3pPr marL="46076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3pPr>
            <a:lvl4pPr marL="691149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4pPr>
            <a:lvl5pPr marL="921532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5pPr>
            <a:lvl6pPr marL="115191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6pPr>
            <a:lvl7pPr marL="1382298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7pPr>
            <a:lvl8pPr marL="1612682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8pPr>
            <a:lvl9pPr marL="184306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9997"/>
            <a:ext cx="5181600" cy="21927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9997"/>
            <a:ext cx="5181600" cy="21927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4000"/>
            <a:ext cx="10515600" cy="6679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47197"/>
            <a:ext cx="5157787" cy="415198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83" indent="0">
              <a:buNone/>
              <a:defRPr sz="1008" b="1"/>
            </a:lvl2pPr>
            <a:lvl3pPr marL="460766" indent="0">
              <a:buNone/>
              <a:defRPr sz="907" b="1"/>
            </a:lvl3pPr>
            <a:lvl4pPr marL="691149" indent="0">
              <a:buNone/>
              <a:defRPr sz="806" b="1"/>
            </a:lvl4pPr>
            <a:lvl5pPr marL="921532" indent="0">
              <a:buNone/>
              <a:defRPr sz="806" b="1"/>
            </a:lvl5pPr>
            <a:lvl6pPr marL="1151915" indent="0">
              <a:buNone/>
              <a:defRPr sz="806" b="1"/>
            </a:lvl6pPr>
            <a:lvl7pPr marL="1382298" indent="0">
              <a:buNone/>
              <a:defRPr sz="806" b="1"/>
            </a:lvl7pPr>
            <a:lvl8pPr marL="1612682" indent="0">
              <a:buNone/>
              <a:defRPr sz="806" b="1"/>
            </a:lvl8pPr>
            <a:lvl9pPr marL="1843065" indent="0">
              <a:buNone/>
              <a:defRPr sz="8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62396"/>
            <a:ext cx="5157787" cy="1856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47197"/>
            <a:ext cx="5183188" cy="415198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83" indent="0">
              <a:buNone/>
              <a:defRPr sz="1008" b="1"/>
            </a:lvl2pPr>
            <a:lvl3pPr marL="460766" indent="0">
              <a:buNone/>
              <a:defRPr sz="907" b="1"/>
            </a:lvl3pPr>
            <a:lvl4pPr marL="691149" indent="0">
              <a:buNone/>
              <a:defRPr sz="806" b="1"/>
            </a:lvl4pPr>
            <a:lvl5pPr marL="921532" indent="0">
              <a:buNone/>
              <a:defRPr sz="806" b="1"/>
            </a:lvl5pPr>
            <a:lvl6pPr marL="1151915" indent="0">
              <a:buNone/>
              <a:defRPr sz="806" b="1"/>
            </a:lvl6pPr>
            <a:lvl7pPr marL="1382298" indent="0">
              <a:buNone/>
              <a:defRPr sz="806" b="1"/>
            </a:lvl7pPr>
            <a:lvl8pPr marL="1612682" indent="0">
              <a:buNone/>
              <a:defRPr sz="806" b="1"/>
            </a:lvl8pPr>
            <a:lvl9pPr marL="1843065" indent="0">
              <a:buNone/>
              <a:defRPr sz="8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62396"/>
            <a:ext cx="5183188" cy="1856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0399"/>
            <a:ext cx="3932237" cy="806397"/>
          </a:xfrm>
        </p:spPr>
        <p:txBody>
          <a:bodyPr anchor="b"/>
          <a:lstStyle>
            <a:lvl1pPr>
              <a:defRPr sz="16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97599"/>
            <a:ext cx="6172200" cy="2455991"/>
          </a:xfrm>
        </p:spPr>
        <p:txBody>
          <a:bodyPr/>
          <a:lstStyle>
            <a:lvl1pPr>
              <a:defRPr sz="1612"/>
            </a:lvl1pPr>
            <a:lvl2pPr>
              <a:defRPr sz="1411"/>
            </a:lvl2pPr>
            <a:lvl3pPr>
              <a:defRPr sz="1209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36796"/>
            <a:ext cx="3932237" cy="1920794"/>
          </a:xfrm>
        </p:spPr>
        <p:txBody>
          <a:bodyPr/>
          <a:lstStyle>
            <a:lvl1pPr marL="0" indent="0">
              <a:buNone/>
              <a:defRPr sz="806"/>
            </a:lvl1pPr>
            <a:lvl2pPr marL="230383" indent="0">
              <a:buNone/>
              <a:defRPr sz="705"/>
            </a:lvl2pPr>
            <a:lvl3pPr marL="460766" indent="0">
              <a:buNone/>
              <a:defRPr sz="605"/>
            </a:lvl3pPr>
            <a:lvl4pPr marL="691149" indent="0">
              <a:buNone/>
              <a:defRPr sz="504"/>
            </a:lvl4pPr>
            <a:lvl5pPr marL="921532" indent="0">
              <a:buNone/>
              <a:defRPr sz="504"/>
            </a:lvl5pPr>
            <a:lvl6pPr marL="1151915" indent="0">
              <a:buNone/>
              <a:defRPr sz="504"/>
            </a:lvl6pPr>
            <a:lvl7pPr marL="1382298" indent="0">
              <a:buNone/>
              <a:defRPr sz="504"/>
            </a:lvl7pPr>
            <a:lvl8pPr marL="1612682" indent="0">
              <a:buNone/>
              <a:defRPr sz="504"/>
            </a:lvl8pPr>
            <a:lvl9pPr marL="1843065" indent="0">
              <a:buNone/>
              <a:defRPr sz="50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0399"/>
            <a:ext cx="3932237" cy="806397"/>
          </a:xfrm>
        </p:spPr>
        <p:txBody>
          <a:bodyPr anchor="b"/>
          <a:lstStyle>
            <a:lvl1pPr>
              <a:defRPr sz="16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97599"/>
            <a:ext cx="6172200" cy="2455991"/>
          </a:xfrm>
        </p:spPr>
        <p:txBody>
          <a:bodyPr anchor="t"/>
          <a:lstStyle>
            <a:lvl1pPr marL="0" indent="0">
              <a:buNone/>
              <a:defRPr sz="1612"/>
            </a:lvl1pPr>
            <a:lvl2pPr marL="230383" indent="0">
              <a:buNone/>
              <a:defRPr sz="1411"/>
            </a:lvl2pPr>
            <a:lvl3pPr marL="460766" indent="0">
              <a:buNone/>
              <a:defRPr sz="1209"/>
            </a:lvl3pPr>
            <a:lvl4pPr marL="691149" indent="0">
              <a:buNone/>
              <a:defRPr sz="1008"/>
            </a:lvl4pPr>
            <a:lvl5pPr marL="921532" indent="0">
              <a:buNone/>
              <a:defRPr sz="1008"/>
            </a:lvl5pPr>
            <a:lvl6pPr marL="1151915" indent="0">
              <a:buNone/>
              <a:defRPr sz="1008"/>
            </a:lvl6pPr>
            <a:lvl7pPr marL="1382298" indent="0">
              <a:buNone/>
              <a:defRPr sz="1008"/>
            </a:lvl7pPr>
            <a:lvl8pPr marL="1612682" indent="0">
              <a:buNone/>
              <a:defRPr sz="1008"/>
            </a:lvl8pPr>
            <a:lvl9pPr marL="1843065" indent="0">
              <a:buNone/>
              <a:defRPr sz="100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36796"/>
            <a:ext cx="3932237" cy="1920794"/>
          </a:xfrm>
        </p:spPr>
        <p:txBody>
          <a:bodyPr/>
          <a:lstStyle>
            <a:lvl1pPr marL="0" indent="0">
              <a:buNone/>
              <a:defRPr sz="806"/>
            </a:lvl1pPr>
            <a:lvl2pPr marL="230383" indent="0">
              <a:buNone/>
              <a:defRPr sz="705"/>
            </a:lvl2pPr>
            <a:lvl3pPr marL="460766" indent="0">
              <a:buNone/>
              <a:defRPr sz="605"/>
            </a:lvl3pPr>
            <a:lvl4pPr marL="691149" indent="0">
              <a:buNone/>
              <a:defRPr sz="504"/>
            </a:lvl4pPr>
            <a:lvl5pPr marL="921532" indent="0">
              <a:buNone/>
              <a:defRPr sz="504"/>
            </a:lvl5pPr>
            <a:lvl6pPr marL="1151915" indent="0">
              <a:buNone/>
              <a:defRPr sz="504"/>
            </a:lvl6pPr>
            <a:lvl7pPr marL="1382298" indent="0">
              <a:buNone/>
              <a:defRPr sz="504"/>
            </a:lvl7pPr>
            <a:lvl8pPr marL="1612682" indent="0">
              <a:buNone/>
              <a:defRPr sz="504"/>
            </a:lvl8pPr>
            <a:lvl9pPr marL="1843065" indent="0">
              <a:buNone/>
              <a:defRPr sz="50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4000"/>
            <a:ext cx="10515600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9997"/>
            <a:ext cx="10515600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03189"/>
            <a:ext cx="274320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3336-20CB-4FE5-8307-1BB82C0DB8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03189"/>
            <a:ext cx="411480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03189"/>
            <a:ext cx="274320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0766" rtl="0" eaLnBrk="1" latinLnBrk="0" hangingPunct="1">
        <a:lnSpc>
          <a:spcPct val="90000"/>
        </a:lnSpc>
        <a:spcBef>
          <a:spcPct val="0"/>
        </a:spcBef>
        <a:buNone/>
        <a:defRPr sz="22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192" indent="-115192" algn="l" defTabSz="460766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45575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2pPr>
      <a:lvl3pPr marL="575958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806341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4pPr>
      <a:lvl5pPr marL="1036724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5pPr>
      <a:lvl6pPr marL="1267107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6pPr>
      <a:lvl7pPr marL="1497490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7pPr>
      <a:lvl8pPr marL="1727873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8pPr>
      <a:lvl9pPr marL="1958256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1pPr>
      <a:lvl2pPr marL="230383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60766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3pPr>
      <a:lvl4pPr marL="691149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4pPr>
      <a:lvl5pPr marL="921532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5pPr>
      <a:lvl6pPr marL="1151915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6pPr>
      <a:lvl7pPr marL="1382298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7pPr>
      <a:lvl8pPr marL="1612682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8pPr>
      <a:lvl9pPr marL="1843065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1A56321-4B36-497D-8249-D487EB3335C4}"/>
              </a:ext>
            </a:extLst>
          </p:cNvPr>
          <p:cNvSpPr/>
          <p:nvPr/>
        </p:nvSpPr>
        <p:spPr>
          <a:xfrm rot="5400000">
            <a:off x="4560501" y="-1789076"/>
            <a:ext cx="1243012" cy="8238067"/>
          </a:xfrm>
          <a:prstGeom prst="triangle">
            <a:avLst>
              <a:gd name="adj" fmla="val 0"/>
            </a:avLst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72222D1F-19A1-4D39-B893-A47E6A61900A}"/>
              </a:ext>
            </a:extLst>
          </p:cNvPr>
          <p:cNvSpPr/>
          <p:nvPr/>
        </p:nvSpPr>
        <p:spPr>
          <a:xfrm rot="5400000" flipH="1" flipV="1">
            <a:off x="6304265" y="-1789075"/>
            <a:ext cx="1243012" cy="8238065"/>
          </a:xfrm>
          <a:prstGeom prst="triangle">
            <a:avLst>
              <a:gd name="adj" fmla="val 0"/>
            </a:avLst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43012"/>
                      <a:gd name="connsiteY0" fmla="*/ 9084734 h 9084734"/>
                      <a:gd name="connsiteX1" fmla="*/ 0 w 1243012"/>
                      <a:gd name="connsiteY1" fmla="*/ 0 h 9084734"/>
                      <a:gd name="connsiteX2" fmla="*/ 1243012 w 1243012"/>
                      <a:gd name="connsiteY2" fmla="*/ 9084734 h 9084734"/>
                      <a:gd name="connsiteX3" fmla="*/ 0 w 1243012"/>
                      <a:gd name="connsiteY3" fmla="*/ 9084734 h 908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3012" h="9084734" fill="none" extrusionOk="0">
                        <a:moveTo>
                          <a:pt x="0" y="9084734"/>
                        </a:moveTo>
                        <a:cubicBezTo>
                          <a:pt x="-20187" y="7881627"/>
                          <a:pt x="-152480" y="3741690"/>
                          <a:pt x="0" y="0"/>
                        </a:cubicBezTo>
                        <a:cubicBezTo>
                          <a:pt x="458090" y="2982626"/>
                          <a:pt x="978883" y="7045064"/>
                          <a:pt x="1243012" y="9084734"/>
                        </a:cubicBezTo>
                        <a:cubicBezTo>
                          <a:pt x="883666" y="9194807"/>
                          <a:pt x="414953" y="8994180"/>
                          <a:pt x="0" y="9084734"/>
                        </a:cubicBezTo>
                        <a:close/>
                      </a:path>
                      <a:path w="1243012" h="9084734" stroke="0" extrusionOk="0">
                        <a:moveTo>
                          <a:pt x="0" y="9084734"/>
                        </a:moveTo>
                        <a:cubicBezTo>
                          <a:pt x="118645" y="7005360"/>
                          <a:pt x="116012" y="1034388"/>
                          <a:pt x="0" y="0"/>
                        </a:cubicBezTo>
                        <a:cubicBezTo>
                          <a:pt x="49312" y="1340638"/>
                          <a:pt x="1055969" y="7091045"/>
                          <a:pt x="1243012" y="9084734"/>
                        </a:cubicBezTo>
                        <a:cubicBezTo>
                          <a:pt x="1091052" y="9101322"/>
                          <a:pt x="582287" y="9063436"/>
                          <a:pt x="0" y="908473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9832D0-19AC-4D47-AC5F-8CE4F7ABED87}"/>
              </a:ext>
            </a:extLst>
          </p:cNvPr>
          <p:cNvSpPr/>
          <p:nvPr/>
        </p:nvSpPr>
        <p:spPr>
          <a:xfrm>
            <a:off x="1062973" y="1708454"/>
            <a:ext cx="9981830" cy="1243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1A2CD80-C043-4BF8-ACE6-D3C2756A1F73}"/>
              </a:ext>
            </a:extLst>
          </p:cNvPr>
          <p:cNvCxnSpPr>
            <a:cxnSpLocks/>
          </p:cNvCxnSpPr>
          <p:nvPr/>
        </p:nvCxnSpPr>
        <p:spPr>
          <a:xfrm>
            <a:off x="1062975" y="3108573"/>
            <a:ext cx="1025784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4CA2BF9-3E52-4A41-A7E6-208389B0966A}"/>
              </a:ext>
            </a:extLst>
          </p:cNvPr>
          <p:cNvCxnSpPr>
            <a:cxnSpLocks/>
          </p:cNvCxnSpPr>
          <p:nvPr/>
        </p:nvCxnSpPr>
        <p:spPr>
          <a:xfrm>
            <a:off x="2806740" y="1188334"/>
            <a:ext cx="16933" cy="176313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24F8F5-8CA4-42D7-840F-C61A26323624}"/>
              </a:ext>
            </a:extLst>
          </p:cNvPr>
          <p:cNvCxnSpPr>
            <a:cxnSpLocks/>
          </p:cNvCxnSpPr>
          <p:nvPr/>
        </p:nvCxnSpPr>
        <p:spPr>
          <a:xfrm>
            <a:off x="5018230" y="1352926"/>
            <a:ext cx="0" cy="1598538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187C32-F5B6-4CEA-9919-52D69FCDB078}"/>
              </a:ext>
            </a:extLst>
          </p:cNvPr>
          <p:cNvCxnSpPr>
            <a:cxnSpLocks/>
          </p:cNvCxnSpPr>
          <p:nvPr/>
        </p:nvCxnSpPr>
        <p:spPr>
          <a:xfrm>
            <a:off x="9297654" y="1188334"/>
            <a:ext cx="0" cy="176313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4EE31DE-A053-45F6-B290-A154469683D6}"/>
              </a:ext>
            </a:extLst>
          </p:cNvPr>
          <p:cNvCxnSpPr>
            <a:cxnSpLocks/>
          </p:cNvCxnSpPr>
          <p:nvPr/>
        </p:nvCxnSpPr>
        <p:spPr>
          <a:xfrm>
            <a:off x="7313069" y="1352926"/>
            <a:ext cx="0" cy="1598538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CDE7610-1926-4D25-9664-678A90849705}"/>
              </a:ext>
            </a:extLst>
          </p:cNvPr>
          <p:cNvSpPr txBox="1"/>
          <p:nvPr/>
        </p:nvSpPr>
        <p:spPr>
          <a:xfrm>
            <a:off x="1245855" y="681166"/>
            <a:ext cx="137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1:</a:t>
            </a:r>
          </a:p>
          <a:p>
            <a:pPr algn="ctr"/>
            <a:r>
              <a:rPr lang="en-US" dirty="0"/>
              <a:t>Motivation Lecture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F22EE47-0DB8-4B15-9955-590F2FFA7A1D}"/>
              </a:ext>
            </a:extLst>
          </p:cNvPr>
          <p:cNvSpPr txBox="1"/>
          <p:nvPr/>
        </p:nvSpPr>
        <p:spPr>
          <a:xfrm>
            <a:off x="10232377" y="3100108"/>
            <a:ext cx="11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509B819-3B19-4FED-AA46-B6CE568FCE4E}"/>
              </a:ext>
            </a:extLst>
          </p:cNvPr>
          <p:cNvSpPr txBox="1"/>
          <p:nvPr/>
        </p:nvSpPr>
        <p:spPr>
          <a:xfrm>
            <a:off x="3102647" y="681166"/>
            <a:ext cx="163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2:</a:t>
            </a:r>
          </a:p>
          <a:p>
            <a:pPr algn="ctr"/>
            <a:r>
              <a:rPr lang="en-US" dirty="0"/>
              <a:t>Easy Workshop tasks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DA5B24-CF00-4A71-9BF2-E836B74CA3C7}"/>
              </a:ext>
            </a:extLst>
          </p:cNvPr>
          <p:cNvSpPr txBox="1"/>
          <p:nvPr/>
        </p:nvSpPr>
        <p:spPr>
          <a:xfrm>
            <a:off x="5218045" y="681998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3:</a:t>
            </a:r>
          </a:p>
          <a:p>
            <a:pPr algn="ctr"/>
            <a:r>
              <a:rPr lang="en-US" dirty="0"/>
              <a:t>Advanced Workshop tasks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D21B403-B164-4410-BF0C-B3EF6C89B4DE}"/>
              </a:ext>
            </a:extLst>
          </p:cNvPr>
          <p:cNvSpPr txBox="1"/>
          <p:nvPr/>
        </p:nvSpPr>
        <p:spPr>
          <a:xfrm>
            <a:off x="7257850" y="681166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4:</a:t>
            </a:r>
          </a:p>
          <a:p>
            <a:pPr algn="ctr"/>
            <a:r>
              <a:rPr lang="en-US" dirty="0"/>
              <a:t>Introducing Capture The Flag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1451CEA-32B2-441B-9D3D-BED1EA966315}"/>
              </a:ext>
            </a:extLst>
          </p:cNvPr>
          <p:cNvSpPr txBox="1"/>
          <p:nvPr/>
        </p:nvSpPr>
        <p:spPr>
          <a:xfrm>
            <a:off x="9297655" y="677596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5:</a:t>
            </a:r>
          </a:p>
          <a:p>
            <a:pPr algn="ctr"/>
            <a:r>
              <a:rPr lang="en-US" dirty="0"/>
              <a:t>Independent Capture The Flag</a:t>
            </a:r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43736307-0BAC-4C64-AF71-537C3EB6F821}"/>
              </a:ext>
            </a:extLst>
          </p:cNvPr>
          <p:cNvSpPr/>
          <p:nvPr/>
        </p:nvSpPr>
        <p:spPr>
          <a:xfrm rot="5400000">
            <a:off x="9045925" y="-1245361"/>
            <a:ext cx="291897" cy="3722797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Geschweifte Klammer links 42">
            <a:extLst>
              <a:ext uri="{FF2B5EF4-FFF2-40B4-BE49-F238E27FC236}">
                <a16:creationId xmlns:a16="http://schemas.microsoft.com/office/drawing/2014/main" id="{CAED880B-29F0-412D-B1D2-612D78DC518F}"/>
              </a:ext>
            </a:extLst>
          </p:cNvPr>
          <p:cNvSpPr/>
          <p:nvPr/>
        </p:nvSpPr>
        <p:spPr>
          <a:xfrm rot="5400000">
            <a:off x="4891753" y="-1623396"/>
            <a:ext cx="291897" cy="4478866"/>
          </a:xfrm>
          <a:prstGeom prst="leftBrace">
            <a:avLst>
              <a:gd name="adj1" fmla="val 8333"/>
              <a:gd name="adj2" fmla="val 48394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8CBAE8A-7BF5-4488-B9E9-8A0663750753}"/>
              </a:ext>
            </a:extLst>
          </p:cNvPr>
          <p:cNvSpPr txBox="1"/>
          <p:nvPr/>
        </p:nvSpPr>
        <p:spPr>
          <a:xfrm>
            <a:off x="7658323" y="10075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(b) Serious Game elements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5B978BB-9D0B-415D-958D-33A6DA26901C}"/>
              </a:ext>
            </a:extLst>
          </p:cNvPr>
          <p:cNvSpPr txBox="1"/>
          <p:nvPr/>
        </p:nvSpPr>
        <p:spPr>
          <a:xfrm>
            <a:off x="3781811" y="100758"/>
            <a:ext cx="26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(a) Peer Instructions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F235BFB-54D3-40BF-B917-379B162B9ECC}"/>
              </a:ext>
            </a:extLst>
          </p:cNvPr>
          <p:cNvSpPr/>
          <p:nvPr/>
        </p:nvSpPr>
        <p:spPr>
          <a:xfrm>
            <a:off x="12851" y="0"/>
            <a:ext cx="12167573" cy="3455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6C284D6-16AD-43A8-AAF1-DDAB75C9FF9F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538913" y="2353950"/>
            <a:ext cx="678736" cy="4319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2BBDFC3-2FE8-45D0-84B8-D47CDBB39E7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0826708" y="2350380"/>
            <a:ext cx="778099" cy="486766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2EA4E90-A624-4C35-8997-AA32DC0E744F}"/>
              </a:ext>
            </a:extLst>
          </p:cNvPr>
          <p:cNvSpPr txBox="1"/>
          <p:nvPr/>
        </p:nvSpPr>
        <p:spPr>
          <a:xfrm>
            <a:off x="-35429" y="1707619"/>
            <a:ext cx="11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Workload lecturer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3C78063-DF1E-490A-AECA-77B086339489}"/>
              </a:ext>
            </a:extLst>
          </p:cNvPr>
          <p:cNvSpPr txBox="1"/>
          <p:nvPr/>
        </p:nvSpPr>
        <p:spPr>
          <a:xfrm>
            <a:off x="11030465" y="1704049"/>
            <a:ext cx="11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Workload student</a:t>
            </a:r>
          </a:p>
        </p:txBody>
      </p:sp>
    </p:spTree>
    <p:extLst>
      <p:ext uri="{BB962C8B-B14F-4D97-AF65-F5344CB8AC3E}">
        <p14:creationId xmlns:p14="http://schemas.microsoft.com/office/powerpoint/2010/main" val="28240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4</cp:revision>
  <dcterms:created xsi:type="dcterms:W3CDTF">2020-02-04T11:26:01Z</dcterms:created>
  <dcterms:modified xsi:type="dcterms:W3CDTF">2020-02-09T14:27:48Z</dcterms:modified>
</cp:coreProperties>
</file>