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E5B6B-AE5C-457A-99E2-9FCEA76D0B57}" v="5" dt="2020-02-04T12:09:2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5" autoAdjust="0"/>
    <p:restoredTop sz="94660"/>
  </p:normalViewPr>
  <p:slideViewPr>
    <p:cSldViewPr snapToGrid="0">
      <p:cViewPr>
        <p:scale>
          <a:sx n="61" d="100"/>
          <a:sy n="61" d="100"/>
        </p:scale>
        <p:origin x="859" y="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Englbrecht" userId="6bc2101721ee89b9" providerId="LiveId" clId="{67AE5B6B-AE5C-457A-99E2-9FCEA76D0B57}"/>
    <pc:docChg chg="undo custSel modSld">
      <pc:chgData name="Ludwig Englbrecht" userId="6bc2101721ee89b9" providerId="LiveId" clId="{67AE5B6B-AE5C-457A-99E2-9FCEA76D0B57}" dt="2020-02-09T14:27:44.864" v="109" actId="692"/>
      <pc:docMkLst>
        <pc:docMk/>
      </pc:docMkLst>
      <pc:sldChg chg="addSp delSp modSp">
        <pc:chgData name="Ludwig Englbrecht" userId="6bc2101721ee89b9" providerId="LiveId" clId="{67AE5B6B-AE5C-457A-99E2-9FCEA76D0B57}" dt="2020-02-09T14:27:44.864" v="109" actId="692"/>
        <pc:sldMkLst>
          <pc:docMk/>
          <pc:sldMk cId="2824011997" sldId="256"/>
        </pc:sldMkLst>
        <pc:spChg chg="mod">
          <ac:chgData name="Ludwig Englbrecht" userId="6bc2101721ee89b9" providerId="LiveId" clId="{67AE5B6B-AE5C-457A-99E2-9FCEA76D0B57}" dt="2020-02-09T14:27:28.444" v="108" actId="692"/>
          <ac:spMkLst>
            <pc:docMk/>
            <pc:sldMk cId="2824011997" sldId="256"/>
            <ac:spMk id="4" creationId="{71A56321-4B36-497D-8249-D487EB3335C4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5" creationId="{72222D1F-19A1-4D39-B893-A47E6A61900A}"/>
          </ac:spMkLst>
        </pc:spChg>
        <pc:spChg chg="mod">
          <ac:chgData name="Ludwig Englbrecht" userId="6bc2101721ee89b9" providerId="LiveId" clId="{67AE5B6B-AE5C-457A-99E2-9FCEA76D0B57}" dt="2020-02-09T14:27:44.864" v="109" actId="692"/>
          <ac:spMkLst>
            <pc:docMk/>
            <pc:sldMk cId="2824011997" sldId="256"/>
            <ac:spMk id="6" creationId="{889832D0-19AC-4D47-AC5F-8CE4F7ABED87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6" creationId="{2CDE7610-1926-4D25-9664-678A90849705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7" creationId="{8F22EE47-0DB8-4B15-9955-590F2FFA7A1D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8" creationId="{4509B819-3B19-4FED-AA46-B6CE568FCE4E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39" creationId="{05DA5B24-CF00-4A71-9BF2-E836B74CA3C7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0" creationId="{ED21B403-B164-4410-BF0C-B3EF6C89B4DE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1" creationId="{91451CEA-32B2-441B-9D3D-BED1EA966315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2" creationId="{43736307-0BAC-4C64-AF71-537C3EB6F821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3" creationId="{CAED880B-29F0-412D-B1D2-612D78DC518F}"/>
          </ac:spMkLst>
        </pc:spChg>
        <pc:spChg chg="mod">
          <ac:chgData name="Ludwig Englbrecht" userId="6bc2101721ee89b9" providerId="LiveId" clId="{67AE5B6B-AE5C-457A-99E2-9FCEA76D0B57}" dt="2020-02-04T12:28:24.492" v="105" actId="20577"/>
          <ac:spMkLst>
            <pc:docMk/>
            <pc:sldMk cId="2824011997" sldId="256"/>
            <ac:spMk id="44" creationId="{08CBAE8A-7BF5-4488-B9E9-8A0663750753}"/>
          </ac:spMkLst>
        </pc:spChg>
        <pc:spChg chg="mod">
          <ac:chgData name="Ludwig Englbrecht" userId="6bc2101721ee89b9" providerId="LiveId" clId="{67AE5B6B-AE5C-457A-99E2-9FCEA76D0B57}" dt="2020-02-04T12:24:45.406" v="104" actId="1037"/>
          <ac:spMkLst>
            <pc:docMk/>
            <pc:sldMk cId="2824011997" sldId="256"/>
            <ac:spMk id="45" creationId="{45B978BB-9D0B-415D-958D-33A6DA26901C}"/>
          </ac:spMkLst>
        </pc:spChg>
        <pc:spChg chg="mod">
          <ac:chgData name="Ludwig Englbrecht" userId="6bc2101721ee89b9" providerId="LiveId" clId="{67AE5B6B-AE5C-457A-99E2-9FCEA76D0B57}" dt="2020-02-09T14:26:58.843" v="106" actId="14100"/>
          <ac:spMkLst>
            <pc:docMk/>
            <pc:sldMk cId="2824011997" sldId="256"/>
            <ac:spMk id="46" creationId="{7F235BFB-54D3-40BF-B917-379B162B9ECC}"/>
          </ac:spMkLst>
        </pc:spChg>
        <pc:spChg chg="add del mod">
          <ac:chgData name="Ludwig Englbrecht" userId="6bc2101721ee89b9" providerId="LiveId" clId="{67AE5B6B-AE5C-457A-99E2-9FCEA76D0B57}" dt="2020-02-04T12:07:41.191" v="1" actId="478"/>
          <ac:spMkLst>
            <pc:docMk/>
            <pc:sldMk cId="2824011997" sldId="256"/>
            <ac:spMk id="47" creationId="{96ABFAE1-184F-4EB2-8269-7D48F5D53F54}"/>
          </ac:spMkLst>
        </pc:spChg>
        <pc:spChg chg="add mod">
          <ac:chgData name="Ludwig Englbrecht" userId="6bc2101721ee89b9" providerId="LiveId" clId="{67AE5B6B-AE5C-457A-99E2-9FCEA76D0B57}" dt="2020-02-04T12:20:36.240" v="87" actId="1038"/>
          <ac:spMkLst>
            <pc:docMk/>
            <pc:sldMk cId="2824011997" sldId="256"/>
            <ac:spMk id="53" creationId="{C2EA4E90-A624-4C35-8997-AA32DC0E744F}"/>
          </ac:spMkLst>
        </pc:spChg>
        <pc:spChg chg="add mod">
          <ac:chgData name="Ludwig Englbrecht" userId="6bc2101721ee89b9" providerId="LiveId" clId="{67AE5B6B-AE5C-457A-99E2-9FCEA76D0B57}" dt="2020-02-04T12:20:36.240" v="87" actId="1038"/>
          <ac:spMkLst>
            <pc:docMk/>
            <pc:sldMk cId="2824011997" sldId="256"/>
            <ac:spMk id="58" creationId="{93C78063-DF1E-490A-AECA-77B086339489}"/>
          </ac:spMkLst>
        </pc:sp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8" creationId="{B1A2CD80-C043-4BF8-ACE6-D3C2756A1F73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1" creationId="{64CA2BF9-3E52-4A41-A7E6-208389B0966A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3" creationId="{BF24F8F5-8CA4-42D7-840F-C61A26323624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4" creationId="{A1187C32-F5B6-4CEA-9919-52D69FCDB078}"/>
          </ac:cxnSpMkLst>
        </pc:cxnChg>
        <pc:cxnChg chg="mod">
          <ac:chgData name="Ludwig Englbrecht" userId="6bc2101721ee89b9" providerId="LiveId" clId="{67AE5B6B-AE5C-457A-99E2-9FCEA76D0B57}" dt="2020-02-04T12:24:45.406" v="104" actId="1037"/>
          <ac:cxnSpMkLst>
            <pc:docMk/>
            <pc:sldMk cId="2824011997" sldId="256"/>
            <ac:cxnSpMk id="15" creationId="{74EE31DE-A053-45F6-B290-A154469683D6}"/>
          </ac:cxnSpMkLst>
        </pc:cxnChg>
        <pc:cxnChg chg="add mod">
          <ac:chgData name="Ludwig Englbrecht" userId="6bc2101721ee89b9" providerId="LiveId" clId="{67AE5B6B-AE5C-457A-99E2-9FCEA76D0B57}" dt="2020-02-04T12:20:36.240" v="87" actId="1038"/>
          <ac:cxnSpMkLst>
            <pc:docMk/>
            <pc:sldMk cId="2824011997" sldId="256"/>
            <ac:cxnSpMk id="49" creationId="{56C284D6-16AD-43A8-AAF1-DDAB75C9FF9F}"/>
          </ac:cxnSpMkLst>
        </pc:cxnChg>
        <pc:cxnChg chg="add mod">
          <ac:chgData name="Ludwig Englbrecht" userId="6bc2101721ee89b9" providerId="LiveId" clId="{67AE5B6B-AE5C-457A-99E2-9FCEA76D0B57}" dt="2020-02-04T12:20:36.240" v="87" actId="1038"/>
          <ac:cxnSpMkLst>
            <pc:docMk/>
            <pc:sldMk cId="2824011997" sldId="256"/>
            <ac:cxnSpMk id="50" creationId="{A2BBDFC3-2FE8-45D0-84B8-D47CDBB39E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668"/>
            <a:ext cx="9144000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6988"/>
            <a:ext cx="9144000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7474"/>
            <a:ext cx="2628900" cy="91482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7474"/>
            <a:ext cx="7734300" cy="91482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9125"/>
            <a:ext cx="10515600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22415"/>
            <a:ext cx="10515600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367"/>
            <a:ext cx="5181600" cy="6849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367"/>
            <a:ext cx="5181600" cy="6849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74"/>
            <a:ext cx="10515600" cy="2086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627"/>
            <a:ext cx="515778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318"/>
            <a:ext cx="5157787" cy="5799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64627"/>
            <a:ext cx="51831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94318"/>
            <a:ext cx="5183188" cy="5799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1967"/>
            <a:ext cx="3932237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28"/>
            <a:ext cx="6172200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23850"/>
            <a:ext cx="3932237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1967"/>
            <a:ext cx="3932237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28"/>
            <a:ext cx="6172200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23850"/>
            <a:ext cx="3932237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74"/>
            <a:ext cx="10515600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367"/>
            <a:ext cx="10515600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537"/>
            <a:ext cx="274320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3336-20CB-4FE5-8307-1BB82C0DB8D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537"/>
            <a:ext cx="411480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537"/>
            <a:ext cx="274320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1C9E-75A9-4050-B430-BA1F0C4EA3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1A56321-4B36-497D-8249-D487EB3335C4}"/>
              </a:ext>
            </a:extLst>
          </p:cNvPr>
          <p:cNvSpPr/>
          <p:nvPr/>
        </p:nvSpPr>
        <p:spPr>
          <a:xfrm rot="5400000">
            <a:off x="4572077" y="-43505"/>
            <a:ext cx="1243012" cy="8238067"/>
          </a:xfrm>
          <a:prstGeom prst="triangle">
            <a:avLst>
              <a:gd name="adj" fmla="val 0"/>
            </a:avLst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72222D1F-19A1-4D39-B893-A47E6A61900A}"/>
              </a:ext>
            </a:extLst>
          </p:cNvPr>
          <p:cNvSpPr/>
          <p:nvPr/>
        </p:nvSpPr>
        <p:spPr>
          <a:xfrm rot="5400000" flipH="1" flipV="1">
            <a:off x="6315841" y="-43504"/>
            <a:ext cx="1243012" cy="8238065"/>
          </a:xfrm>
          <a:prstGeom prst="triangle">
            <a:avLst>
              <a:gd name="adj" fmla="val 0"/>
            </a:avLst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43012"/>
                      <a:gd name="connsiteY0" fmla="*/ 9084734 h 9084734"/>
                      <a:gd name="connsiteX1" fmla="*/ 0 w 1243012"/>
                      <a:gd name="connsiteY1" fmla="*/ 0 h 9084734"/>
                      <a:gd name="connsiteX2" fmla="*/ 1243012 w 1243012"/>
                      <a:gd name="connsiteY2" fmla="*/ 9084734 h 9084734"/>
                      <a:gd name="connsiteX3" fmla="*/ 0 w 1243012"/>
                      <a:gd name="connsiteY3" fmla="*/ 9084734 h 908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3012" h="9084734" fill="none" extrusionOk="0">
                        <a:moveTo>
                          <a:pt x="0" y="9084734"/>
                        </a:moveTo>
                        <a:cubicBezTo>
                          <a:pt x="-20187" y="7881627"/>
                          <a:pt x="-152480" y="3741690"/>
                          <a:pt x="0" y="0"/>
                        </a:cubicBezTo>
                        <a:cubicBezTo>
                          <a:pt x="458090" y="2982626"/>
                          <a:pt x="978883" y="7045064"/>
                          <a:pt x="1243012" y="9084734"/>
                        </a:cubicBezTo>
                        <a:cubicBezTo>
                          <a:pt x="883666" y="9194807"/>
                          <a:pt x="414953" y="8994180"/>
                          <a:pt x="0" y="9084734"/>
                        </a:cubicBezTo>
                        <a:close/>
                      </a:path>
                      <a:path w="1243012" h="9084734" stroke="0" extrusionOk="0">
                        <a:moveTo>
                          <a:pt x="0" y="9084734"/>
                        </a:moveTo>
                        <a:cubicBezTo>
                          <a:pt x="118645" y="7005360"/>
                          <a:pt x="116012" y="1034388"/>
                          <a:pt x="0" y="0"/>
                        </a:cubicBezTo>
                        <a:cubicBezTo>
                          <a:pt x="49312" y="1340638"/>
                          <a:pt x="1055969" y="7091045"/>
                          <a:pt x="1243012" y="9084734"/>
                        </a:cubicBezTo>
                        <a:cubicBezTo>
                          <a:pt x="1091052" y="9101322"/>
                          <a:pt x="582287" y="9063436"/>
                          <a:pt x="0" y="908473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9832D0-19AC-4D47-AC5F-8CE4F7ABED87}"/>
              </a:ext>
            </a:extLst>
          </p:cNvPr>
          <p:cNvSpPr/>
          <p:nvPr/>
        </p:nvSpPr>
        <p:spPr>
          <a:xfrm>
            <a:off x="1074549" y="3454023"/>
            <a:ext cx="9981830" cy="12430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1A2CD80-C043-4BF8-ACE6-D3C2756A1F73}"/>
              </a:ext>
            </a:extLst>
          </p:cNvPr>
          <p:cNvCxnSpPr>
            <a:cxnSpLocks/>
          </p:cNvCxnSpPr>
          <p:nvPr/>
        </p:nvCxnSpPr>
        <p:spPr>
          <a:xfrm>
            <a:off x="1074553" y="4854142"/>
            <a:ext cx="1025784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4CA2BF9-3E52-4A41-A7E6-208389B0966A}"/>
              </a:ext>
            </a:extLst>
          </p:cNvPr>
          <p:cNvCxnSpPr>
            <a:cxnSpLocks/>
          </p:cNvCxnSpPr>
          <p:nvPr/>
        </p:nvCxnSpPr>
        <p:spPr>
          <a:xfrm>
            <a:off x="2818318" y="2933903"/>
            <a:ext cx="16933" cy="176313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24F8F5-8CA4-42D7-840F-C61A26323624}"/>
              </a:ext>
            </a:extLst>
          </p:cNvPr>
          <p:cNvCxnSpPr>
            <a:cxnSpLocks/>
          </p:cNvCxnSpPr>
          <p:nvPr/>
        </p:nvCxnSpPr>
        <p:spPr>
          <a:xfrm>
            <a:off x="5029806" y="3098495"/>
            <a:ext cx="0" cy="1598538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187C32-F5B6-4CEA-9919-52D69FCDB078}"/>
              </a:ext>
            </a:extLst>
          </p:cNvPr>
          <p:cNvCxnSpPr>
            <a:cxnSpLocks/>
          </p:cNvCxnSpPr>
          <p:nvPr/>
        </p:nvCxnSpPr>
        <p:spPr>
          <a:xfrm>
            <a:off x="9309230" y="2933903"/>
            <a:ext cx="0" cy="176313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4EE31DE-A053-45F6-B290-A154469683D6}"/>
              </a:ext>
            </a:extLst>
          </p:cNvPr>
          <p:cNvCxnSpPr>
            <a:cxnSpLocks/>
          </p:cNvCxnSpPr>
          <p:nvPr/>
        </p:nvCxnSpPr>
        <p:spPr>
          <a:xfrm>
            <a:off x="7324645" y="3098495"/>
            <a:ext cx="0" cy="1598538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CDE7610-1926-4D25-9664-678A90849705}"/>
              </a:ext>
            </a:extLst>
          </p:cNvPr>
          <p:cNvSpPr txBox="1"/>
          <p:nvPr/>
        </p:nvSpPr>
        <p:spPr>
          <a:xfrm>
            <a:off x="1257431" y="2426735"/>
            <a:ext cx="137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1:</a:t>
            </a:r>
          </a:p>
          <a:p>
            <a:pPr algn="ctr"/>
            <a:r>
              <a:rPr lang="en-US" dirty="0"/>
              <a:t>Motivation Lecture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F22EE47-0DB8-4B15-9955-590F2FFA7A1D}"/>
              </a:ext>
            </a:extLst>
          </p:cNvPr>
          <p:cNvSpPr txBox="1"/>
          <p:nvPr/>
        </p:nvSpPr>
        <p:spPr>
          <a:xfrm>
            <a:off x="10243955" y="4845677"/>
            <a:ext cx="11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509B819-3B19-4FED-AA46-B6CE568FCE4E}"/>
              </a:ext>
            </a:extLst>
          </p:cNvPr>
          <p:cNvSpPr txBox="1"/>
          <p:nvPr/>
        </p:nvSpPr>
        <p:spPr>
          <a:xfrm>
            <a:off x="3114223" y="2426735"/>
            <a:ext cx="163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2:</a:t>
            </a:r>
          </a:p>
          <a:p>
            <a:pPr algn="ctr"/>
            <a:r>
              <a:rPr lang="en-US" dirty="0"/>
              <a:t>Easy Workshop tasks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5DA5B24-CF00-4A71-9BF2-E836B74CA3C7}"/>
              </a:ext>
            </a:extLst>
          </p:cNvPr>
          <p:cNvSpPr txBox="1"/>
          <p:nvPr/>
        </p:nvSpPr>
        <p:spPr>
          <a:xfrm>
            <a:off x="5229623" y="2427567"/>
            <a:ext cx="188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3:</a:t>
            </a:r>
          </a:p>
          <a:p>
            <a:pPr algn="ctr"/>
            <a:r>
              <a:rPr lang="en-US" dirty="0"/>
              <a:t>Advanced Workshop tasks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D21B403-B164-4410-BF0C-B3EF6C89B4DE}"/>
              </a:ext>
            </a:extLst>
          </p:cNvPr>
          <p:cNvSpPr txBox="1"/>
          <p:nvPr/>
        </p:nvSpPr>
        <p:spPr>
          <a:xfrm>
            <a:off x="7269428" y="2426735"/>
            <a:ext cx="188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4:</a:t>
            </a:r>
          </a:p>
          <a:p>
            <a:pPr algn="ctr"/>
            <a:r>
              <a:rPr lang="en-US" dirty="0"/>
              <a:t>Introducing Capture The Flag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1451CEA-32B2-441B-9D3D-BED1EA966315}"/>
              </a:ext>
            </a:extLst>
          </p:cNvPr>
          <p:cNvSpPr txBox="1"/>
          <p:nvPr/>
        </p:nvSpPr>
        <p:spPr>
          <a:xfrm>
            <a:off x="9309233" y="2423165"/>
            <a:ext cx="188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5:</a:t>
            </a:r>
          </a:p>
          <a:p>
            <a:pPr algn="ctr"/>
            <a:r>
              <a:rPr lang="en-US" dirty="0"/>
              <a:t>Independent Capture The Flag</a:t>
            </a:r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43736307-0BAC-4C64-AF71-537C3EB6F821}"/>
              </a:ext>
            </a:extLst>
          </p:cNvPr>
          <p:cNvSpPr/>
          <p:nvPr/>
        </p:nvSpPr>
        <p:spPr>
          <a:xfrm rot="5400000">
            <a:off x="9057503" y="500210"/>
            <a:ext cx="291897" cy="3722797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Geschweifte Klammer links 42">
            <a:extLst>
              <a:ext uri="{FF2B5EF4-FFF2-40B4-BE49-F238E27FC236}">
                <a16:creationId xmlns:a16="http://schemas.microsoft.com/office/drawing/2014/main" id="{CAED880B-29F0-412D-B1D2-612D78DC518F}"/>
              </a:ext>
            </a:extLst>
          </p:cNvPr>
          <p:cNvSpPr/>
          <p:nvPr/>
        </p:nvSpPr>
        <p:spPr>
          <a:xfrm rot="5400000">
            <a:off x="4903331" y="122173"/>
            <a:ext cx="291897" cy="4478866"/>
          </a:xfrm>
          <a:prstGeom prst="leftBrace">
            <a:avLst>
              <a:gd name="adj1" fmla="val 8333"/>
              <a:gd name="adj2" fmla="val 48394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8CBAE8A-7BF5-4488-B9E9-8A0663750753}"/>
              </a:ext>
            </a:extLst>
          </p:cNvPr>
          <p:cNvSpPr txBox="1"/>
          <p:nvPr/>
        </p:nvSpPr>
        <p:spPr>
          <a:xfrm>
            <a:off x="7669899" y="1846327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(b) Serious Game elements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5B978BB-9D0B-415D-958D-33A6DA26901C}"/>
              </a:ext>
            </a:extLst>
          </p:cNvPr>
          <p:cNvSpPr txBox="1"/>
          <p:nvPr/>
        </p:nvSpPr>
        <p:spPr>
          <a:xfrm>
            <a:off x="3793389" y="1846327"/>
            <a:ext cx="26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(a) Peer Instructions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F235BFB-54D3-40BF-B917-379B162B9ECC}"/>
              </a:ext>
            </a:extLst>
          </p:cNvPr>
          <p:cNvSpPr/>
          <p:nvPr/>
        </p:nvSpPr>
        <p:spPr>
          <a:xfrm>
            <a:off x="24429" y="1745569"/>
            <a:ext cx="12167573" cy="3455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6C284D6-16AD-43A8-AAF1-DDAB75C9FF9F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550489" y="4099519"/>
            <a:ext cx="678736" cy="4319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2BBDFC3-2FE8-45D0-84B8-D47CDBB39E7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0838286" y="4095949"/>
            <a:ext cx="778099" cy="486766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2EA4E90-A624-4C35-8997-AA32DC0E744F}"/>
              </a:ext>
            </a:extLst>
          </p:cNvPr>
          <p:cNvSpPr txBox="1"/>
          <p:nvPr/>
        </p:nvSpPr>
        <p:spPr>
          <a:xfrm>
            <a:off x="-23853" y="3453188"/>
            <a:ext cx="11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Workload lecturer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3C78063-DF1E-490A-AECA-77B086339489}"/>
              </a:ext>
            </a:extLst>
          </p:cNvPr>
          <p:cNvSpPr txBox="1"/>
          <p:nvPr/>
        </p:nvSpPr>
        <p:spPr>
          <a:xfrm>
            <a:off x="11042043" y="3449618"/>
            <a:ext cx="11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Workload student</a:t>
            </a:r>
          </a:p>
        </p:txBody>
      </p:sp>
      <p:pic>
        <p:nvPicPr>
          <p:cNvPr id="3" name="Grafik 2" descr="Ein Bild, das Uhr enthält.&#10;&#10;Automatisch generierte Beschreibung">
            <a:extLst>
              <a:ext uri="{FF2B5EF4-FFF2-40B4-BE49-F238E27FC236}">
                <a16:creationId xmlns:a16="http://schemas.microsoft.com/office/drawing/2014/main" id="{89D0724B-9252-4C01-A40A-71B74EBC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2" y="-1976742"/>
            <a:ext cx="12161330" cy="91571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C79B06A-4CA3-46A3-8742-341824A3BC04}"/>
              </a:ext>
            </a:extLst>
          </p:cNvPr>
          <p:cNvSpPr/>
          <p:nvPr/>
        </p:nvSpPr>
        <p:spPr>
          <a:xfrm>
            <a:off x="37492" y="44580"/>
            <a:ext cx="2602657" cy="986155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Concept identification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7A6544F-65EB-420D-923E-AF3E4201C4CB}"/>
              </a:ext>
            </a:extLst>
          </p:cNvPr>
          <p:cNvSpPr/>
          <p:nvPr/>
        </p:nvSpPr>
        <p:spPr>
          <a:xfrm>
            <a:off x="3205879" y="44581"/>
            <a:ext cx="2602657" cy="986155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Concept trigger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F571A47-B71F-4042-B29C-18AE23E11E26}"/>
              </a:ext>
            </a:extLst>
          </p:cNvPr>
          <p:cNvSpPr/>
          <p:nvPr/>
        </p:nvSpPr>
        <p:spPr>
          <a:xfrm>
            <a:off x="6370075" y="44580"/>
            <a:ext cx="2602657" cy="986155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Question presentation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BEBD50D-B596-47A1-9293-026B837C0AF0}"/>
              </a:ext>
            </a:extLst>
          </p:cNvPr>
          <p:cNvSpPr/>
          <p:nvPr/>
        </p:nvSpPr>
        <p:spPr>
          <a:xfrm>
            <a:off x="9534271" y="44580"/>
            <a:ext cx="2602657" cy="986155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Question development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272894F-5115-49E0-96BD-B16E3A955E6D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2640149" y="537658"/>
            <a:ext cx="56573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85EB66D-9A16-4F3F-9362-B38F84092DB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5808536" y="537658"/>
            <a:ext cx="561539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850FB87-A211-44A7-B0EB-81753A35AB2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972732" y="537658"/>
            <a:ext cx="56153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1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6</cp:revision>
  <dcterms:created xsi:type="dcterms:W3CDTF">2020-02-04T11:26:01Z</dcterms:created>
  <dcterms:modified xsi:type="dcterms:W3CDTF">2020-03-17T08:09:29Z</dcterms:modified>
</cp:coreProperties>
</file>