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7315200" cy="96012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047">
          <p15:clr>
            <a:srgbClr val="A4A3A4"/>
          </p15:clr>
        </p15:guide>
        <p15:guide id="12" orient="horz" pos="1593">
          <p15:clr>
            <a:srgbClr val="A4A3A4"/>
          </p15:clr>
        </p15:guide>
        <p15:guide id="13" orient="horz" pos="2568">
          <p15:clr>
            <a:srgbClr val="A4A3A4"/>
          </p15:clr>
        </p15:guide>
        <p15:guide id="14" orient="horz" pos="3072">
          <p15:clr>
            <a:srgbClr val="A4A3A4"/>
          </p15:clr>
        </p15:guide>
        <p15:guide id="15" orient="horz" pos="3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20088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617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00683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0CD5AD-D83B-4104-ADE9-2534AD01D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LAN_PSubtitle">
            <a:extLst>
              <a:ext uri="{FF2B5EF4-FFF2-40B4-BE49-F238E27FC236}">
                <a16:creationId xmlns:a16="http://schemas.microsoft.com/office/drawing/2014/main" id="{00CFBD48-9A05-44C7-B8EE-8D3E80D973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</p:spTree>
    <p:extLst>
      <p:ext uri="{BB962C8B-B14F-4D97-AF65-F5344CB8AC3E}">
        <p14:creationId xmlns:p14="http://schemas.microsoft.com/office/powerpoint/2010/main" val="337678000"/>
      </p:ext>
    </p:extLst>
  </p:cSld>
  <p:clrMapOvr>
    <a:masterClrMapping/>
  </p:clrMapOvr>
  <p:transition>
    <p:fade/>
  </p:transition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77021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496017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409082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80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798645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5317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88923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757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37EB-7A78-4F89-9015-09791753CC25}" type="datetimeFigureOut">
              <a:rPr lang="da-DK" smtClean="0"/>
              <a:t>18-11-2020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DB95-BFFE-4A9F-A62B-C34E2E15B12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03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and Population in London</a:t>
            </a:r>
            <a:r>
              <a:rPr lang="da-DK" dirty="0"/>
              <a:t/>
            </a:r>
            <a:br>
              <a:rPr lang="da-DK" dirty="0"/>
            </a:br>
            <a:r>
              <a:rPr lang="en-US" dirty="0"/>
              <a:t>Data Science Capstone </a:t>
            </a:r>
            <a:r>
              <a:rPr lang="en-US" dirty="0" smtClean="0"/>
              <a:t>Project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a-DK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November 2020</a:t>
            </a:r>
            <a:endParaRPr lang="da-DK" b="1" dirty="0"/>
          </a:p>
          <a:p>
            <a:r>
              <a:rPr lang="en-US" b="1" dirty="0"/>
              <a:t>By: Ludwig </a:t>
            </a:r>
            <a:r>
              <a:rPr lang="en-US" b="1" dirty="0" smtClean="0"/>
              <a:t>Forsberg</a:t>
            </a:r>
            <a:endParaRPr lang="da-DK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61" y="565660"/>
            <a:ext cx="5778024" cy="47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807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London has </a:t>
            </a:r>
            <a:r>
              <a:rPr lang="da-DK" dirty="0" err="1" smtClean="0"/>
              <a:t>seen</a:t>
            </a:r>
            <a:r>
              <a:rPr lang="da-DK" dirty="0" smtClean="0"/>
              <a:t> </a:t>
            </a:r>
            <a:r>
              <a:rPr lang="da-DK" dirty="0" err="1" smtClean="0"/>
              <a:t>increasing</a:t>
            </a:r>
            <a:r>
              <a:rPr lang="da-DK" dirty="0" smtClean="0"/>
              <a:t> population due to </a:t>
            </a:r>
            <a:r>
              <a:rPr lang="da-DK" dirty="0" err="1" smtClean="0"/>
              <a:t>domestic</a:t>
            </a:r>
            <a:r>
              <a:rPr lang="da-DK" dirty="0" smtClean="0"/>
              <a:t> and international immigration, due to </a:t>
            </a:r>
            <a:r>
              <a:rPr lang="da-DK" dirty="0" err="1" smtClean="0"/>
              <a:t>economic</a:t>
            </a:r>
            <a:r>
              <a:rPr lang="da-DK" dirty="0" smtClean="0"/>
              <a:t> </a:t>
            </a:r>
            <a:r>
              <a:rPr lang="da-DK" dirty="0" err="1" smtClean="0"/>
              <a:t>opportunities</a:t>
            </a:r>
            <a:endParaRPr lang="da-DK" dirty="0" smtClean="0"/>
          </a:p>
          <a:p>
            <a:r>
              <a:rPr lang="da-DK" dirty="0" err="1" smtClean="0"/>
              <a:t>Housing</a:t>
            </a:r>
            <a:r>
              <a:rPr lang="da-DK" dirty="0" smtClean="0"/>
              <a:t> </a:t>
            </a:r>
            <a:r>
              <a:rPr lang="da-DK" dirty="0" err="1" smtClean="0"/>
              <a:t>supply</a:t>
            </a:r>
            <a:r>
              <a:rPr lang="da-DK" dirty="0" smtClean="0"/>
              <a:t> has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lagging</a:t>
            </a:r>
            <a:r>
              <a:rPr lang="da-DK" dirty="0" smtClean="0"/>
              <a:t> and </a:t>
            </a:r>
            <a:r>
              <a:rPr lang="da-DK" dirty="0" err="1" smtClean="0"/>
              <a:t>disproportionally</a:t>
            </a:r>
            <a:r>
              <a:rPr lang="da-DK" dirty="0" smtClean="0"/>
              <a:t> </a:t>
            </a:r>
            <a:r>
              <a:rPr lang="da-DK" dirty="0" err="1" smtClean="0"/>
              <a:t>built</a:t>
            </a:r>
            <a:r>
              <a:rPr lang="da-DK" dirty="0" smtClean="0"/>
              <a:t> </a:t>
            </a:r>
            <a:r>
              <a:rPr lang="da-DK" dirty="0" err="1" smtClean="0"/>
              <a:t>across</a:t>
            </a:r>
            <a:r>
              <a:rPr lang="da-DK" dirty="0" smtClean="0"/>
              <a:t> </a:t>
            </a:r>
            <a:r>
              <a:rPr lang="da-DK" dirty="0" err="1" smtClean="0"/>
              <a:t>Greater</a:t>
            </a:r>
            <a:r>
              <a:rPr lang="da-DK" dirty="0" smtClean="0"/>
              <a:t> London</a:t>
            </a:r>
          </a:p>
          <a:p>
            <a:r>
              <a:rPr lang="da-DK" dirty="0" err="1" smtClean="0"/>
              <a:t>Therefore</a:t>
            </a:r>
            <a:r>
              <a:rPr lang="da-DK" dirty="0" smtClean="0"/>
              <a:t>,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there</a:t>
            </a:r>
            <a:r>
              <a:rPr lang="da-DK" dirty="0" smtClean="0"/>
              <a:t> </a:t>
            </a:r>
            <a:r>
              <a:rPr lang="da-DK" dirty="0" err="1" smtClean="0"/>
              <a:t>any</a:t>
            </a:r>
            <a:r>
              <a:rPr lang="da-DK" dirty="0" smtClean="0"/>
              <a:t> </a:t>
            </a:r>
            <a:r>
              <a:rPr lang="da-DK" dirty="0" err="1" smtClean="0"/>
              <a:t>boroughs</a:t>
            </a:r>
            <a:r>
              <a:rPr lang="da-DK" dirty="0" smtClean="0"/>
              <a:t> more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others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a </a:t>
            </a:r>
            <a:r>
              <a:rPr lang="da-DK" dirty="0" err="1" smtClean="0"/>
              <a:t>focus</a:t>
            </a:r>
            <a:r>
              <a:rPr lang="da-DK" dirty="0" smtClean="0"/>
              <a:t> on house </a:t>
            </a:r>
            <a:r>
              <a:rPr lang="da-DK" dirty="0" err="1" smtClean="0"/>
              <a:t>supply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, with a </a:t>
            </a:r>
            <a:r>
              <a:rPr lang="da-DK" dirty="0" err="1" smtClean="0"/>
              <a:t>varied</a:t>
            </a:r>
            <a:r>
              <a:rPr lang="da-DK" dirty="0" smtClean="0"/>
              <a:t> </a:t>
            </a:r>
            <a:r>
              <a:rPr lang="da-DK" dirty="0" err="1" smtClean="0"/>
              <a:t>venue</a:t>
            </a:r>
            <a:r>
              <a:rPr lang="da-DK" dirty="0" smtClean="0"/>
              <a:t> scene and </a:t>
            </a:r>
            <a:r>
              <a:rPr lang="da-DK" dirty="0" err="1" smtClean="0"/>
              <a:t>close</a:t>
            </a:r>
            <a:r>
              <a:rPr lang="da-DK" dirty="0" smtClean="0"/>
              <a:t> to public </a:t>
            </a:r>
            <a:r>
              <a:rPr lang="da-DK" dirty="0" err="1" smtClean="0"/>
              <a:t>transportation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008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 &amp; Data </a:t>
            </a:r>
            <a:r>
              <a:rPr lang="da-DK" dirty="0" err="1" smtClean="0"/>
              <a:t>Cleaning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required</a:t>
            </a:r>
            <a:r>
              <a:rPr lang="da-DK" dirty="0" smtClean="0"/>
              <a:t> and </a:t>
            </a:r>
            <a:r>
              <a:rPr lang="da-DK" dirty="0" err="1" smtClean="0"/>
              <a:t>obtained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London Underground station coordinates</a:t>
            </a:r>
            <a:endParaRPr lang="da-DK" dirty="0"/>
          </a:p>
          <a:p>
            <a:pPr lvl="1"/>
            <a:r>
              <a:rPr lang="en-US" dirty="0"/>
              <a:t>LA (Local Authority) coordinates</a:t>
            </a:r>
            <a:endParaRPr lang="da-DK" dirty="0"/>
          </a:p>
          <a:p>
            <a:pPr lvl="1"/>
            <a:r>
              <a:rPr lang="en-US" dirty="0"/>
              <a:t>Housing supply statistics from Greater London by LA</a:t>
            </a:r>
            <a:endParaRPr lang="da-DK" dirty="0"/>
          </a:p>
          <a:p>
            <a:pPr lvl="1"/>
            <a:r>
              <a:rPr lang="en-US" dirty="0"/>
              <a:t>Population statistics of Greater London by LA</a:t>
            </a:r>
            <a:endParaRPr lang="da-DK" dirty="0"/>
          </a:p>
          <a:p>
            <a:pPr lvl="1"/>
            <a:r>
              <a:rPr lang="en-US" dirty="0"/>
              <a:t>Foursquare API venue data for London by </a:t>
            </a:r>
            <a:r>
              <a:rPr lang="en-US" dirty="0" smtClean="0"/>
              <a:t>LA</a:t>
            </a:r>
          </a:p>
          <a:p>
            <a:r>
              <a:rPr lang="en-US" dirty="0" smtClean="0"/>
              <a:t>The housing and population statistics found was rather intricate in large multi-sheet Excel files, so I consolidated those two with the LA coordinates in a csv in Excel before uploading it</a:t>
            </a:r>
            <a:endParaRPr lang="da-DK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5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Methodology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7377"/>
            <a:ext cx="10515600" cy="2919586"/>
          </a:xfrm>
        </p:spPr>
        <p:txBody>
          <a:bodyPr/>
          <a:lstStyle/>
          <a:p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share</a:t>
            </a:r>
            <a:r>
              <a:rPr lang="da-DK" dirty="0" smtClean="0"/>
              <a:t> of </a:t>
            </a:r>
            <a:r>
              <a:rPr lang="da-DK" dirty="0" err="1" smtClean="0"/>
              <a:t>percentage</a:t>
            </a:r>
            <a:r>
              <a:rPr lang="da-DK" dirty="0" smtClean="0"/>
              <a:t> of </a:t>
            </a:r>
            <a:r>
              <a:rPr lang="da-DK" dirty="0" err="1" smtClean="0"/>
              <a:t>housing</a:t>
            </a:r>
            <a:r>
              <a:rPr lang="da-DK" dirty="0" smtClean="0"/>
              <a:t> </a:t>
            </a:r>
            <a:r>
              <a:rPr lang="da-DK" dirty="0" err="1" smtClean="0"/>
              <a:t>supply</a:t>
            </a:r>
            <a:r>
              <a:rPr lang="da-DK" dirty="0" smtClean="0"/>
              <a:t> and population, and the </a:t>
            </a:r>
            <a:r>
              <a:rPr lang="da-DK" dirty="0" err="1" smtClean="0"/>
              <a:t>subsequent</a:t>
            </a:r>
            <a:r>
              <a:rPr lang="da-DK" dirty="0" smtClean="0"/>
              <a:t> difference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 smtClean="0"/>
              <a:t> to </a:t>
            </a:r>
            <a:r>
              <a:rPr lang="da-DK" dirty="0" err="1" smtClean="0"/>
              <a:t>identify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boroughs</a:t>
            </a:r>
            <a:r>
              <a:rPr lang="da-DK" dirty="0" smtClean="0"/>
              <a:t> had the </a:t>
            </a:r>
            <a:r>
              <a:rPr lang="da-DK" dirty="0" err="1" smtClean="0"/>
              <a:t>highest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, i.e.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share</a:t>
            </a:r>
            <a:r>
              <a:rPr lang="da-DK" dirty="0" smtClean="0"/>
              <a:t> of population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higher</a:t>
            </a:r>
            <a:r>
              <a:rPr lang="da-DK" dirty="0" smtClean="0"/>
              <a:t>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share</a:t>
            </a:r>
            <a:r>
              <a:rPr lang="da-DK" dirty="0" smtClean="0"/>
              <a:t> of </a:t>
            </a:r>
            <a:r>
              <a:rPr lang="da-DK" dirty="0" err="1" smtClean="0"/>
              <a:t>housing</a:t>
            </a:r>
            <a:r>
              <a:rPr lang="da-DK" dirty="0" smtClean="0"/>
              <a:t> </a:t>
            </a:r>
            <a:r>
              <a:rPr lang="da-DK" dirty="0" err="1" smtClean="0"/>
              <a:t>supply</a:t>
            </a:r>
            <a:endParaRPr lang="da-DK" dirty="0" smtClean="0"/>
          </a:p>
          <a:p>
            <a:r>
              <a:rPr lang="da-DK" dirty="0" smtClean="0"/>
              <a:t>K-Means </a:t>
            </a:r>
            <a:r>
              <a:rPr lang="da-DK" dirty="0" err="1" smtClean="0"/>
              <a:t>clustering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5 </a:t>
            </a:r>
            <a:r>
              <a:rPr lang="da-DK" dirty="0" err="1" smtClean="0"/>
              <a:t>clusters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identify</a:t>
            </a:r>
            <a:r>
              <a:rPr lang="da-DK" dirty="0" smtClean="0"/>
              <a:t> and </a:t>
            </a:r>
            <a:r>
              <a:rPr lang="da-DK" dirty="0" err="1" smtClean="0"/>
              <a:t>compare</a:t>
            </a:r>
            <a:r>
              <a:rPr lang="da-DK" dirty="0" smtClean="0"/>
              <a:t> the type of </a:t>
            </a:r>
            <a:r>
              <a:rPr lang="da-DK" dirty="0" err="1" smtClean="0"/>
              <a:t>venues</a:t>
            </a:r>
            <a:r>
              <a:rPr lang="da-DK" dirty="0" smtClean="0"/>
              <a:t> by </a:t>
            </a:r>
            <a:r>
              <a:rPr lang="da-DK" dirty="0" err="1" smtClean="0"/>
              <a:t>cluster</a:t>
            </a:r>
            <a:r>
              <a:rPr lang="da-DK" dirty="0" smtClean="0"/>
              <a:t>, </a:t>
            </a:r>
            <a:r>
              <a:rPr lang="da-DK" dirty="0" err="1" smtClean="0"/>
              <a:t>including</a:t>
            </a:r>
            <a:r>
              <a:rPr lang="da-DK" dirty="0" smtClean="0"/>
              <a:t> </a:t>
            </a:r>
            <a:r>
              <a:rPr lang="da-DK" dirty="0" err="1" smtClean="0"/>
              <a:t>transportation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4</a:t>
            </a:fld>
            <a:endParaRPr lang="da-DK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8735" y="1513031"/>
            <a:ext cx="5759450" cy="17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4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6242" y="767751"/>
            <a:ext cx="4547558" cy="5409211"/>
          </a:xfrm>
        </p:spPr>
        <p:txBody>
          <a:bodyPr/>
          <a:lstStyle/>
          <a:p>
            <a:r>
              <a:rPr lang="da-DK" dirty="0" err="1" smtClean="0"/>
              <a:t>Results</a:t>
            </a:r>
            <a:r>
              <a:rPr lang="da-DK" dirty="0" smtClean="0"/>
              <a:t> </a:t>
            </a:r>
            <a:r>
              <a:rPr lang="da-DK" dirty="0" err="1" smtClean="0"/>
              <a:t>showed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</a:t>
            </a:r>
            <a:r>
              <a:rPr lang="da-DK" dirty="0" err="1" smtClean="0"/>
              <a:t>variety</a:t>
            </a:r>
            <a:r>
              <a:rPr lang="da-DK" dirty="0" smtClean="0"/>
              <a:t> of </a:t>
            </a:r>
            <a:r>
              <a:rPr lang="da-DK" dirty="0" err="1" smtClean="0"/>
              <a:t>venues</a:t>
            </a:r>
            <a:r>
              <a:rPr lang="da-DK" dirty="0" smtClean="0"/>
              <a:t> and </a:t>
            </a:r>
            <a:r>
              <a:rPr lang="da-DK" dirty="0" err="1" smtClean="0"/>
              <a:t>proximity</a:t>
            </a:r>
            <a:r>
              <a:rPr lang="da-DK" dirty="0" smtClean="0"/>
              <a:t> to public transport, all </a:t>
            </a:r>
            <a:r>
              <a:rPr lang="da-DK" dirty="0" err="1" smtClean="0"/>
              <a:t>boroughs</a:t>
            </a:r>
            <a:r>
              <a:rPr lang="da-DK" dirty="0" smtClean="0"/>
              <a:t> </a:t>
            </a:r>
            <a:r>
              <a:rPr lang="da-DK" dirty="0" err="1" smtClean="0"/>
              <a:t>apart</a:t>
            </a:r>
            <a:r>
              <a:rPr lang="da-DK" dirty="0" smtClean="0"/>
              <a:t> from </a:t>
            </a:r>
            <a:r>
              <a:rPr lang="da-DK" dirty="0" err="1" smtClean="0"/>
              <a:t>Hillingdon</a:t>
            </a:r>
            <a:r>
              <a:rPr lang="da-DK" dirty="0" smtClean="0"/>
              <a:t> (red </a:t>
            </a:r>
            <a:r>
              <a:rPr lang="da-DK" dirty="0" err="1" smtClean="0"/>
              <a:t>circle</a:t>
            </a:r>
            <a:r>
              <a:rPr lang="da-DK" dirty="0" smtClean="0"/>
              <a:t> in </a:t>
            </a:r>
            <a:r>
              <a:rPr lang="da-DK" dirty="0" err="1" smtClean="0"/>
              <a:t>map</a:t>
            </a:r>
            <a:r>
              <a:rPr lang="da-DK" dirty="0" smtClean="0"/>
              <a:t>) had the </a:t>
            </a:r>
            <a:r>
              <a:rPr lang="da-DK" dirty="0" err="1" smtClean="0"/>
              <a:t>greatest</a:t>
            </a:r>
            <a:r>
              <a:rPr lang="da-DK" dirty="0" smtClean="0"/>
              <a:t> </a:t>
            </a:r>
            <a:r>
              <a:rPr lang="da-DK" dirty="0" err="1" smtClean="0"/>
              <a:t>opportunity</a:t>
            </a:r>
            <a:r>
              <a:rPr lang="da-DK" dirty="0" smtClean="0"/>
              <a:t> and ROI for an </a:t>
            </a:r>
            <a:r>
              <a:rPr lang="da-DK" dirty="0" err="1" smtClean="0"/>
              <a:t>increase</a:t>
            </a:r>
            <a:r>
              <a:rPr lang="da-DK" dirty="0" smtClean="0"/>
              <a:t> in house </a:t>
            </a:r>
            <a:r>
              <a:rPr lang="da-DK" dirty="0" err="1" smtClean="0"/>
              <a:t>supply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5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1" y="4596207"/>
            <a:ext cx="5761219" cy="1670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1" y="1449238"/>
            <a:ext cx="5761219" cy="29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Conclusions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Further</a:t>
            </a:r>
            <a:r>
              <a:rPr lang="da-DK" dirty="0" smtClean="0"/>
              <a:t> data </a:t>
            </a:r>
            <a:r>
              <a:rPr lang="da-DK" dirty="0" err="1" smtClean="0"/>
              <a:t>attributes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to </a:t>
            </a:r>
            <a:r>
              <a:rPr lang="da-DK" dirty="0" err="1" smtClean="0"/>
              <a:t>ensure</a:t>
            </a:r>
            <a:r>
              <a:rPr lang="da-DK" dirty="0" smtClean="0"/>
              <a:t> a more </a:t>
            </a:r>
            <a:r>
              <a:rPr lang="da-DK" dirty="0" err="1" smtClean="0"/>
              <a:t>detailed</a:t>
            </a:r>
            <a:r>
              <a:rPr lang="da-DK" dirty="0" smtClean="0"/>
              <a:t> </a:t>
            </a:r>
            <a:r>
              <a:rPr lang="da-DK" dirty="0" err="1" smtClean="0"/>
              <a:t>recommendation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given, to </a:t>
            </a:r>
            <a:r>
              <a:rPr lang="da-DK" dirty="0" err="1" smtClean="0"/>
              <a:t>ensure</a:t>
            </a:r>
            <a:r>
              <a:rPr lang="da-DK" dirty="0" smtClean="0"/>
              <a:t> the right type of </a:t>
            </a:r>
            <a:r>
              <a:rPr lang="da-DK" dirty="0" err="1" smtClean="0"/>
              <a:t>housing</a:t>
            </a:r>
            <a:r>
              <a:rPr lang="da-DK" dirty="0" smtClean="0"/>
              <a:t> is </a:t>
            </a:r>
            <a:r>
              <a:rPr lang="da-DK" dirty="0" err="1" smtClean="0"/>
              <a:t>built</a:t>
            </a:r>
            <a:r>
              <a:rPr lang="da-DK" dirty="0" smtClean="0"/>
              <a:t>:</a:t>
            </a:r>
          </a:p>
          <a:p>
            <a:pPr lvl="1"/>
            <a:r>
              <a:rPr lang="da-DK" dirty="0" smtClean="0"/>
              <a:t>Age</a:t>
            </a:r>
          </a:p>
          <a:p>
            <a:pPr lvl="1"/>
            <a:r>
              <a:rPr lang="da-DK" dirty="0" err="1" smtClean="0"/>
              <a:t>Income</a:t>
            </a:r>
            <a:endParaRPr lang="da-DK" dirty="0" smtClean="0"/>
          </a:p>
          <a:p>
            <a:pPr lvl="1"/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housing</a:t>
            </a:r>
            <a:r>
              <a:rPr lang="da-DK" dirty="0" smtClean="0"/>
              <a:t> and </a:t>
            </a:r>
            <a:r>
              <a:rPr lang="da-DK" dirty="0" err="1" smtClean="0"/>
              <a:t>quality</a:t>
            </a:r>
            <a:r>
              <a:rPr lang="da-DK" dirty="0" smtClean="0"/>
              <a:t> </a:t>
            </a:r>
            <a:r>
              <a:rPr lang="da-DK" dirty="0" err="1" smtClean="0"/>
              <a:t>thereof</a:t>
            </a:r>
            <a:endParaRPr lang="da-DK" dirty="0" smtClean="0"/>
          </a:p>
          <a:p>
            <a:pPr lvl="1"/>
            <a:r>
              <a:rPr lang="da-DK" dirty="0" err="1" smtClean="0"/>
              <a:t>Employment</a:t>
            </a:r>
            <a:r>
              <a:rPr lang="da-DK" dirty="0" smtClean="0"/>
              <a:t> </a:t>
            </a:r>
            <a:r>
              <a:rPr lang="da-DK" dirty="0" err="1" smtClean="0"/>
              <a:t>levels</a:t>
            </a:r>
            <a:endParaRPr lang="da-DK" dirty="0" smtClean="0"/>
          </a:p>
          <a:p>
            <a:pPr lvl="1"/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DB95-BFFE-4A9F-A62B-C34E2E15B12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0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287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Housing and Population in London Data Science Capstone Project</vt:lpstr>
      <vt:lpstr>Introduction</vt:lpstr>
      <vt:lpstr>Data &amp; Data Cleaning</vt:lpstr>
      <vt:lpstr>Methodology</vt:lpstr>
      <vt:lpstr>Results </vt:lpstr>
      <vt:lpstr>Conclusions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and Population in London Data Science Capstone Project</dc:title>
  <dc:creator>Ree, Sophie (DK - Koebenhavn C)</dc:creator>
  <cp:lastModifiedBy>Ree, Sophie (DK - Koebenhavn C)</cp:lastModifiedBy>
  <cp:revision>4</cp:revision>
  <dcterms:created xsi:type="dcterms:W3CDTF">2020-11-18T10:35:27Z</dcterms:created>
  <dcterms:modified xsi:type="dcterms:W3CDTF">2020-11-18T11:07:16Z</dcterms:modified>
</cp:coreProperties>
</file>