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4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227D6-35CE-7D4D-9060-E4CFE0222190}" type="datetimeFigureOut">
              <a:rPr kumimoji="1" lang="zh-TW" altLang="en-US" smtClean="0"/>
              <a:t>2017/12/14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65911-8C42-AE43-B7CF-2CBA0AB209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226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E-Commerce </a:t>
            </a:r>
            <a:br>
              <a:rPr kumimoji="1" lang="en-US" altLang="zh-TW" dirty="0" smtClean="0"/>
            </a:br>
            <a:r>
              <a:rPr kumimoji="1" lang="en-US" altLang="zh-TW" dirty="0" smtClean="0"/>
              <a:t>Database System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fi-FI" altLang="zh-TW" dirty="0" err="1"/>
              <a:t>Yu-Jiun</a:t>
            </a:r>
            <a:r>
              <a:rPr kumimoji="1" lang="fi-FI" altLang="zh-TW" dirty="0"/>
              <a:t> </a:t>
            </a:r>
            <a:r>
              <a:rPr kumimoji="1" lang="fi-FI" altLang="zh-TW" dirty="0" smtClean="0"/>
              <a:t>Kao</a:t>
            </a:r>
          </a:p>
          <a:p>
            <a:r>
              <a:rPr kumimoji="1" lang="fi-FI" altLang="zh-TW" dirty="0" err="1" smtClean="0"/>
              <a:t>Yu</a:t>
            </a:r>
            <a:r>
              <a:rPr kumimoji="1" lang="fi-FI" altLang="zh-TW" dirty="0" smtClean="0"/>
              <a:t>-Hui </a:t>
            </a:r>
            <a:r>
              <a:rPr kumimoji="1" lang="fi-FI" altLang="zh-TW" dirty="0" err="1" smtClean="0"/>
              <a:t>Wu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0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E-R Diagram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86" y="1873558"/>
            <a:ext cx="6751547" cy="4830069"/>
          </a:xfrm>
        </p:spPr>
      </p:pic>
    </p:spTree>
    <p:extLst>
      <p:ext uri="{BB962C8B-B14F-4D97-AF65-F5344CB8AC3E}">
        <p14:creationId xmlns:p14="http://schemas.microsoft.com/office/powerpoint/2010/main" val="214700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MYSQL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Inventory</a:t>
            </a:r>
          </a:p>
          <a:p>
            <a:endParaRPr kumimoji="1" lang="en-US" altLang="zh-TW" b="1" dirty="0"/>
          </a:p>
          <a:p>
            <a:endParaRPr kumimoji="1" lang="en-US" altLang="zh-TW" b="1" dirty="0" smtClean="0"/>
          </a:p>
          <a:p>
            <a:endParaRPr kumimoji="1" lang="en-US" altLang="zh-TW" b="1" dirty="0"/>
          </a:p>
          <a:p>
            <a:endParaRPr kumimoji="1" lang="en-US" altLang="zh-TW" b="1" dirty="0" smtClean="0"/>
          </a:p>
          <a:p>
            <a:r>
              <a:rPr kumimoji="1" lang="en-US" altLang="zh-TW" b="1" dirty="0" smtClean="0"/>
              <a:t>Customer</a:t>
            </a:r>
          </a:p>
          <a:p>
            <a:endParaRPr kumimoji="1" lang="zh-TW" altLang="en-US" b="1" dirty="0"/>
          </a:p>
        </p:txBody>
      </p:sp>
      <p:pic>
        <p:nvPicPr>
          <p:cNvPr id="5" name="內容版面配置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2278615"/>
            <a:ext cx="4538832" cy="177502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486524"/>
            <a:ext cx="4538832" cy="194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5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MYSQL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b="1" dirty="0" smtClean="0"/>
              <a:t>Employee</a:t>
            </a:r>
          </a:p>
          <a:p>
            <a:endParaRPr kumimoji="1" lang="en-US" altLang="zh-TW" b="1" dirty="0" smtClean="0"/>
          </a:p>
          <a:p>
            <a:endParaRPr kumimoji="1" lang="zh-TW" altLang="en-US" b="1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2346999"/>
            <a:ext cx="4185284" cy="220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1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Foreign Key Constraints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 smtClean="0"/>
              <a:t>Item</a:t>
            </a:r>
            <a:r>
              <a:rPr kumimoji="1" lang="en-US" altLang="zh-TW" dirty="0" smtClean="0"/>
              <a:t> </a:t>
            </a:r>
            <a:r>
              <a:rPr kumimoji="1" lang="en-US" altLang="zh-TW" i="1" dirty="0" smtClean="0"/>
              <a:t>(Cart)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 smtClean="0"/>
              <a:t>Shopping Cart </a:t>
            </a:r>
            <a:r>
              <a:rPr kumimoji="1" lang="en-US" altLang="zh-TW" i="1" dirty="0" smtClean="0"/>
              <a:t>(Order)</a:t>
            </a:r>
            <a:endParaRPr kumimoji="1" lang="zh-TW" altLang="en-US" i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0" y="2325996"/>
            <a:ext cx="3722427" cy="31362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325996"/>
            <a:ext cx="4255572" cy="3473734"/>
          </a:xfrm>
          <a:prstGeom prst="rect">
            <a:avLst/>
          </a:prstGeom>
        </p:spPr>
      </p:pic>
      <p:cxnSp>
        <p:nvCxnSpPr>
          <p:cNvPr id="9" name="直線箭頭接點 8"/>
          <p:cNvCxnSpPr/>
          <p:nvPr/>
        </p:nvCxnSpPr>
        <p:spPr>
          <a:xfrm>
            <a:off x="322087" y="3949280"/>
            <a:ext cx="500873" cy="53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>
            <a:off x="356548" y="4718270"/>
            <a:ext cx="469824" cy="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>
            <a:off x="4432110" y="4286909"/>
            <a:ext cx="431952" cy="46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>
            <a:off x="4422557" y="5020208"/>
            <a:ext cx="431952" cy="46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5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Foreign Key Constraints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 smtClean="0"/>
              <a:t>Review</a:t>
            </a:r>
            <a:r>
              <a:rPr kumimoji="1" lang="en-US" altLang="zh-TW" dirty="0" smtClean="0"/>
              <a:t> </a:t>
            </a:r>
            <a:endParaRPr kumimoji="1" lang="en-US" altLang="zh-TW" i="1" dirty="0" smtClean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57110"/>
            <a:ext cx="4466676" cy="3620357"/>
          </a:xfrm>
        </p:spPr>
      </p:pic>
      <p:cxnSp>
        <p:nvCxnSpPr>
          <p:cNvPr id="9" name="直線箭頭接點 8"/>
          <p:cNvCxnSpPr/>
          <p:nvPr/>
        </p:nvCxnSpPr>
        <p:spPr>
          <a:xfrm>
            <a:off x="572523" y="4167288"/>
            <a:ext cx="500873" cy="53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/>
          <p:cNvCxnSpPr/>
          <p:nvPr/>
        </p:nvCxnSpPr>
        <p:spPr>
          <a:xfrm>
            <a:off x="572523" y="5074038"/>
            <a:ext cx="469824" cy="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5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Foreign Key Constraints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 smtClean="0"/>
              <a:t>Payment</a:t>
            </a:r>
            <a:r>
              <a:rPr kumimoji="1" lang="en-US" altLang="zh-TW" dirty="0" smtClean="0"/>
              <a:t> </a:t>
            </a:r>
            <a:endParaRPr kumimoji="1" lang="en-US" altLang="zh-TW" i="1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 smtClean="0"/>
              <a:t>Shipment</a:t>
            </a:r>
            <a:endParaRPr kumimoji="1"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09" y="2401333"/>
            <a:ext cx="3988299" cy="19413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39" y="2404428"/>
            <a:ext cx="3925140" cy="1952186"/>
          </a:xfrm>
          <a:prstGeom prst="rect">
            <a:avLst/>
          </a:prstGeom>
        </p:spPr>
      </p:pic>
      <p:cxnSp>
        <p:nvCxnSpPr>
          <p:cNvPr id="12" name="直線箭頭接點 11"/>
          <p:cNvCxnSpPr/>
          <p:nvPr/>
        </p:nvCxnSpPr>
        <p:spPr>
          <a:xfrm>
            <a:off x="312654" y="3380521"/>
            <a:ext cx="510306" cy="20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4599356" y="3418963"/>
            <a:ext cx="510306" cy="200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Contribution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charset="0"/>
              <a:buChar char="•"/>
            </a:pPr>
            <a:r>
              <a:rPr kumimoji="1" lang="en-US" altLang="zh-TW" dirty="0" smtClean="0"/>
              <a:t>We did the project all together from the beginning (Assignment 1) to the very end.</a:t>
            </a:r>
          </a:p>
          <a:p>
            <a:pPr lvl="1">
              <a:buFont typeface="Arial" charset="0"/>
              <a:buChar char="•"/>
            </a:pPr>
            <a:endParaRPr kumimoji="1" lang="en-US" altLang="zh-TW" dirty="0" smtClean="0"/>
          </a:p>
          <a:p>
            <a:pPr lvl="1">
              <a:buFont typeface="Arial" charset="0"/>
              <a:buChar char="•"/>
            </a:pPr>
            <a:r>
              <a:rPr kumimoji="1" lang="en-US" altLang="zh-TW" dirty="0" smtClean="0"/>
              <a:t>Hard </a:t>
            </a:r>
            <a:r>
              <a:rPr kumimoji="1" lang="en-US" altLang="zh-TW" dirty="0"/>
              <a:t>to define the subtle difference of workload </a:t>
            </a:r>
            <a:r>
              <a:rPr kumimoji="1" lang="en-US" altLang="zh-TW" dirty="0" smtClean="0"/>
              <a:t>between </a:t>
            </a:r>
            <a:r>
              <a:rPr kumimoji="1" lang="en-US" altLang="zh-TW" dirty="0"/>
              <a:t>each person</a:t>
            </a:r>
            <a:endParaRPr kumimoji="1" lang="en-US" altLang="zh-TW" dirty="0" smtClean="0"/>
          </a:p>
          <a:p>
            <a:pPr lvl="1">
              <a:buFont typeface="Arial" charset="0"/>
              <a:buChar char="•"/>
            </a:pPr>
            <a:endParaRPr kumimoji="1" lang="en-US" altLang="zh-TW" sz="2200" dirty="0"/>
          </a:p>
          <a:p>
            <a:pPr lvl="1">
              <a:buFont typeface="Wingdings" charset="2"/>
              <a:buChar char="Ø"/>
            </a:pPr>
            <a:r>
              <a:rPr kumimoji="1" lang="en-US" altLang="zh-TW" sz="2200" b="1" dirty="0" smtClean="0"/>
              <a:t>Yu-</a:t>
            </a:r>
            <a:r>
              <a:rPr kumimoji="1" lang="en-US" altLang="zh-TW" sz="2200" b="1" dirty="0" err="1" smtClean="0"/>
              <a:t>Jiun</a:t>
            </a:r>
            <a:r>
              <a:rPr kumimoji="1" lang="en-US" altLang="zh-TW" sz="2200" b="1" dirty="0" smtClean="0"/>
              <a:t> Kao: 50%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TW" sz="2200" b="1" dirty="0" smtClean="0"/>
              <a:t>Yu-Hui Wu: 50%</a:t>
            </a:r>
            <a:endParaRPr kumimoji="1" lang="zh-TW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468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73</Words>
  <Application>Microsoft Macintosh PowerPoint</Application>
  <PresentationFormat>如螢幕大小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Wingdings</vt:lpstr>
      <vt:lpstr>新細明體</vt:lpstr>
      <vt:lpstr>Arial</vt:lpstr>
      <vt:lpstr>回顧</vt:lpstr>
      <vt:lpstr>E-Commerce  Database System</vt:lpstr>
      <vt:lpstr>E-R Diagram</vt:lpstr>
      <vt:lpstr>MYSQL</vt:lpstr>
      <vt:lpstr>MYSQL</vt:lpstr>
      <vt:lpstr>Foreign Key Constraints</vt:lpstr>
      <vt:lpstr>Foreign Key Constraints</vt:lpstr>
      <vt:lpstr>Foreign Key Constraints</vt:lpstr>
      <vt:lpstr>Contribution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 Database System</dc:title>
  <dc:creator>Microsoft Office 使用者</dc:creator>
  <cp:lastModifiedBy>Microsoft Office 使用者</cp:lastModifiedBy>
  <cp:revision>10</cp:revision>
  <dcterms:created xsi:type="dcterms:W3CDTF">2017-12-14T19:41:48Z</dcterms:created>
  <dcterms:modified xsi:type="dcterms:W3CDTF">2017-12-14T21:45:49Z</dcterms:modified>
</cp:coreProperties>
</file>