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54A6-FC23-47E0-8FE8-C2933D947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0545A-3F52-4E85-8DC3-1CDAA0278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2305-08C8-4CEA-8A14-14239604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DD5C-2D75-4D90-8232-02EF83AE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BF10-12D6-47B6-94D4-C6A4A217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8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F113-A305-4747-A038-89678023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F54F8-B272-4CED-897F-6ACF0B1D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B656-324C-4683-8FD4-04CFBB85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BA69-232F-4FDC-A97F-56C5373D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35B7-32F7-4ECE-A6D4-499EDC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BC395-5D80-47D6-B7B1-5CCFE28C2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4288C-4A37-4B4C-84BB-70D09C7DB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28624-CEC7-42E2-BE19-9E4AB36A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C6E4-85AE-4851-86DF-58C1752B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27A2-A62D-4C73-ACA2-6C235F60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4751-7A50-4B08-9F20-1658B69A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DCDD-A20E-46CD-9D0C-F46022BD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0027-EC29-4737-8988-24471F4C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C0ACC-C7B1-4047-8198-65223B94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1649-8832-4FFE-9071-DD66C39E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F118-3B10-460E-8C24-0D0C90FD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8894F-97D7-42EB-BB8A-3C3C44BD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6672-4B61-4289-BEB9-9716F9C1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2F18-7D4C-4740-8CEB-B1B2BDE8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CEAC-D274-4229-8C32-1B742EFD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6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4277-E862-4360-B797-00D960F7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892F-BD0E-4C2C-96EC-A50004F6B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69181-F761-453E-B7D3-DE9EA11B4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BAF5-E50B-4428-90D1-243C30F7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1544D-B2A0-45BF-B184-00ECC98F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36A0A-3501-468E-A475-9A43DAEF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0F9-E1F6-400F-8551-6A1BA81B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2CEC-D32D-42A0-9A8C-8A43A7442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731D-D08F-4042-9EC9-B29D6640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B6153-31FA-489A-9E63-869D9CC4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E2B5D-EF4C-4744-B9EA-3D53F6775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EE82E-2168-4A4F-9BE6-69AEC2C7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C7C83-EBA5-44D7-9EE6-20F1FD24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C772B-62E8-4064-873A-C0EE144E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1ADF-EF21-448B-A0B4-865D2FA3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66700-FFA5-4A7A-863E-739E37E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B55AC-649B-45DD-9516-D8F4B97D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95CD1-F9D4-4E15-A5E2-A8B2A196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5D1E4-AEEE-4696-9231-65AF4842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F9DCA-9DD2-40D8-9851-5A934245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1B4DB-67E3-4EE7-B553-D487185C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AB86-4FBD-492F-86D0-5D3C788D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F26C-3EE4-46A8-B3D7-2000E072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FF215-7980-4ED4-9021-F9A17C44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4365-BE12-43ED-AEB9-05613EC8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EB7FF-B2BF-492A-86ED-3A777CB5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EFE76-6B2F-4F8B-B964-E09F1351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6FC4-824F-4565-B8FB-8B53A338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9023E-067E-4D62-9880-C1E8C4A0D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C9035-2A1E-4733-A443-2C6E5532D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ACC63-1427-4271-ADBC-B6214781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6D73F-4AAB-4DB5-BE1B-723ADAB6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6B290-83EF-4554-8915-90642E97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5E13D-66B0-4429-84A2-92B5D035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D671D-E4D0-4BAE-B6A0-B6C6E660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F8EF2-C1EF-4A55-B104-908718D0A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7190-42F4-43C8-AB98-2BFAE01BBF9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7D3B-001B-4443-B744-5D5229FBE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E09D-7900-4E29-9791-6E5622B7D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81EB-3287-42B4-BEB8-EDE15310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E1A697-8700-43BA-AD02-AF27F07D5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98402"/>
              </p:ext>
            </p:extLst>
          </p:nvPr>
        </p:nvGraphicFramePr>
        <p:xfrm>
          <a:off x="1294063" y="1954908"/>
          <a:ext cx="6686883" cy="2649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961">
                  <a:extLst>
                    <a:ext uri="{9D8B030D-6E8A-4147-A177-3AD203B41FA5}">
                      <a16:colId xmlns:a16="http://schemas.microsoft.com/office/drawing/2014/main" val="1339976495"/>
                    </a:ext>
                  </a:extLst>
                </a:gridCol>
                <a:gridCol w="2228961">
                  <a:extLst>
                    <a:ext uri="{9D8B030D-6E8A-4147-A177-3AD203B41FA5}">
                      <a16:colId xmlns:a16="http://schemas.microsoft.com/office/drawing/2014/main" val="719121273"/>
                    </a:ext>
                  </a:extLst>
                </a:gridCol>
                <a:gridCol w="2228961">
                  <a:extLst>
                    <a:ext uri="{9D8B030D-6E8A-4147-A177-3AD203B41FA5}">
                      <a16:colId xmlns:a16="http://schemas.microsoft.com/office/drawing/2014/main" val="1104806704"/>
                    </a:ext>
                  </a:extLst>
                </a:gridCol>
              </a:tblGrid>
              <a:tr h="883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  <a:p>
                      <a:r>
                        <a:rPr lang="en-US" sz="1200" i="1" dirty="0"/>
                        <a:t>P-wave 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55781"/>
                  </a:ext>
                </a:extLst>
              </a:tr>
              <a:tr h="883059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  <a:p>
                      <a:r>
                        <a:rPr lang="en-US" sz="1200" i="1" dirty="0"/>
                        <a:t>P-wave annotated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039053"/>
                  </a:ext>
                </a:extLst>
              </a:tr>
              <a:tr h="883059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018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42C07C-9674-4631-A7B0-95B75B8735AE}"/>
              </a:ext>
            </a:extLst>
          </p:cNvPr>
          <p:cNvSpPr txBox="1"/>
          <p:nvPr/>
        </p:nvSpPr>
        <p:spPr>
          <a:xfrm>
            <a:off x="2366210" y="1954908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predicition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D9783-83D6-42AF-8B0A-9452D3985A52}"/>
              </a:ext>
            </a:extLst>
          </p:cNvPr>
          <p:cNvSpPr txBox="1"/>
          <p:nvPr/>
        </p:nvSpPr>
        <p:spPr>
          <a:xfrm>
            <a:off x="1336988" y="2404087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C8243B-A70B-4E99-BADF-DFDEB6597DE7}"/>
              </a:ext>
            </a:extLst>
          </p:cNvPr>
          <p:cNvCxnSpPr>
            <a:cxnSpLocks/>
          </p:cNvCxnSpPr>
          <p:nvPr/>
        </p:nvCxnSpPr>
        <p:spPr>
          <a:xfrm flipH="1" flipV="1">
            <a:off x="1294063" y="1954909"/>
            <a:ext cx="2270104" cy="892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77D1D7-826E-4133-8E42-08D7703C3341}"/>
              </a:ext>
            </a:extLst>
          </p:cNvPr>
          <p:cNvSpPr/>
          <p:nvPr/>
        </p:nvSpPr>
        <p:spPr>
          <a:xfrm>
            <a:off x="3564167" y="1684421"/>
            <a:ext cx="2106717" cy="38100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8EC77-CD49-4C4C-973E-833F33180822}"/>
              </a:ext>
            </a:extLst>
          </p:cNvPr>
          <p:cNvSpPr txBox="1"/>
          <p:nvPr/>
        </p:nvSpPr>
        <p:spPr>
          <a:xfrm>
            <a:off x="3564167" y="4684113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Precision</a:t>
            </a:r>
          </a:p>
          <a:p>
            <a:r>
              <a:rPr lang="en-US" b="1" dirty="0">
                <a:solidFill>
                  <a:srgbClr val="FFC000"/>
                </a:solidFill>
              </a:rPr>
              <a:t>= TP / (TP + FP)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1EC7EB-AB5B-4D60-BB29-FA00D348F4B5}"/>
              </a:ext>
            </a:extLst>
          </p:cNvPr>
          <p:cNvSpPr/>
          <p:nvPr/>
        </p:nvSpPr>
        <p:spPr>
          <a:xfrm>
            <a:off x="1211179" y="2887578"/>
            <a:ext cx="9437782" cy="7860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6B432-FC36-4E33-A911-E2507581A474}"/>
              </a:ext>
            </a:extLst>
          </p:cNvPr>
          <p:cNvSpPr txBox="1"/>
          <p:nvPr/>
        </p:nvSpPr>
        <p:spPr>
          <a:xfrm>
            <a:off x="8063830" y="2969476"/>
            <a:ext cx="258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Recall (true positive rate)</a:t>
            </a:r>
          </a:p>
          <a:p>
            <a:r>
              <a:rPr lang="en-US" b="1" dirty="0">
                <a:solidFill>
                  <a:srgbClr val="FF0000"/>
                </a:solidFill>
              </a:rPr>
              <a:t>= TP / (TP + FN)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A9CAD-E2FC-4CFD-9024-27F3B6095981}"/>
              </a:ext>
            </a:extLst>
          </p:cNvPr>
          <p:cNvSpPr txBox="1"/>
          <p:nvPr/>
        </p:nvSpPr>
        <p:spPr>
          <a:xfrm>
            <a:off x="8053889" y="4604085"/>
            <a:ext cx="2908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Accuracy</a:t>
            </a:r>
          </a:p>
          <a:p>
            <a:r>
              <a:rPr lang="en-US" b="1" dirty="0">
                <a:solidFill>
                  <a:schemeClr val="accent1"/>
                </a:solidFill>
              </a:rPr>
              <a:t>= (TP + TN) / (TP+TN+FP+FN)</a:t>
            </a:r>
          </a:p>
          <a:p>
            <a:r>
              <a:rPr lang="en-US" b="1" dirty="0">
                <a:solidFill>
                  <a:schemeClr val="accent1"/>
                </a:solidFill>
              </a:rPr>
              <a:t>= Trues / all</a:t>
            </a:r>
          </a:p>
        </p:txBody>
      </p:sp>
    </p:spTree>
    <p:extLst>
      <p:ext uri="{BB962C8B-B14F-4D97-AF65-F5344CB8AC3E}">
        <p14:creationId xmlns:p14="http://schemas.microsoft.com/office/powerpoint/2010/main" val="24866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A72E50C-1FE9-44CD-BC32-51FB441ED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7" t="68538" r="22252" b="9941"/>
          <a:stretch/>
        </p:blipFill>
        <p:spPr>
          <a:xfrm>
            <a:off x="208546" y="144378"/>
            <a:ext cx="1676401" cy="147587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70ACA24-1D5F-4473-9632-768F78EE0B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7" t="68655" r="35259" b="9708"/>
          <a:stretch/>
        </p:blipFill>
        <p:spPr>
          <a:xfrm>
            <a:off x="2253917" y="144378"/>
            <a:ext cx="1668380" cy="148389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6828824-5705-48D5-BD34-4D4BC9058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4" t="68364" r="35266" b="9674"/>
          <a:stretch/>
        </p:blipFill>
        <p:spPr>
          <a:xfrm>
            <a:off x="4291267" y="144378"/>
            <a:ext cx="1730336" cy="14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5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Reste, Ludovic</dc:creator>
  <cp:lastModifiedBy>Le Reste, Ludovic</cp:lastModifiedBy>
  <cp:revision>5</cp:revision>
  <dcterms:created xsi:type="dcterms:W3CDTF">2022-03-14T12:09:11Z</dcterms:created>
  <dcterms:modified xsi:type="dcterms:W3CDTF">2022-03-14T14:56:49Z</dcterms:modified>
</cp:coreProperties>
</file>