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25" d="100"/>
          <a:sy n="125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1700-3BCA-D445-AE55-CCC731FF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7EF03-82DF-B945-9FAD-AC50ADAB8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4B62-AE43-7744-A0D2-A6225C09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5422-D7DF-764B-BE71-4A97C564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0564-1A49-6C4C-85EE-E7AD5BB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1D94-E2FB-7347-ADCE-E0597B2E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795E-682C-3D42-AC45-268E8CA7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6F80-8E48-9046-B56A-2E690C33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C96B-38DA-C640-ABD4-796F8262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B313-1A18-2244-9334-A6F74B53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FD98F-061F-FA48-8F37-B7318C215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52A60-63F3-C14B-8745-2617A6CF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BBD7-1C32-FC43-B8A4-9CE5FE98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8395-9119-4E46-9735-B2835A21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2DD9-A99B-8D4A-A058-0AFC778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5505-E881-3842-AB28-5E92E04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AA88-DA00-7249-9480-4FC84F9E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1B34-5B35-6044-838F-089F6DE4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DEF-0772-7A4F-A098-9C44283D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3F4B-1C9A-3B47-92F6-04B8F154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911-DB71-6849-842B-D17B4C61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EA3C-8844-B94D-91F5-EF380822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3E25-43CF-1B41-80B1-52D662E6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9AA7-A01E-7644-B91C-66EBFD2D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FE9E-1159-0A4C-99CA-3ED8106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CEF-1172-0842-8148-AEB9DCF3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11D5-EB77-DD47-9BB4-196F2393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AF7D-DE72-484B-BCB8-ACDDF440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D429D-F13E-EC44-9027-C07D63B9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ABEA5-8E1D-E740-9681-B23E90A9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7013-09BC-2541-A1E3-81DD5A9E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151-2A26-A641-ABF7-033B220C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CA3C9-EBF1-5941-B33E-7639C831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5CC27-12F6-F946-8634-859DFD92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C26AF-D132-6D43-9483-4FE05B5FF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17A4-64C6-BE45-BE09-4390C16F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19EA4-9084-E144-8DDB-ECD36105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BD8DC-FA10-954D-A5B0-DF55B85D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970F-6BF0-C843-92D1-89B4BF31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48B7-D5F3-424A-8E6B-F1944CE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297D-DCE8-6247-900E-21ABEB8D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A069-627C-DA41-9CFD-D8BAA647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937E2-2B53-5940-B8B4-75C6FF12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C04AC-57EB-FD41-8740-55F90FAF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B26F9-71FD-D64A-8F1B-3F3030B4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E931C-42FA-3E43-A589-B4DD94E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E6AC-D7AE-5F4A-A452-7E8F4B8E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4374-3E68-E048-B434-D683A0FF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0B8C-254C-6540-9904-2CA8BBF3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07-14FB-8040-B47A-1DE4C516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01A15-5F0A-4D45-83BF-95465BCE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235-93E2-B546-8E5A-A2446155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3911-DDE7-7946-A826-E9E95C6A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E6F3A-D3DF-EF46-9A22-2E528047E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9FB5-219A-AD4F-99A5-CD404D84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7A3CD-F8ED-5544-B076-542C6940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March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4A29-D45E-CF44-8F7F-AA8CA924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912A-A158-564D-806B-B7CE9F2A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11313-EADB-684C-B083-431B6BD7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EA4E-82D5-384A-B5EC-37423839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081F-1AC5-6344-9629-9214728F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March 24,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B48C-334A-4642-B01D-2DA5385C0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2B2E-39D6-DB41-B8E2-3C610827D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70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6D51D-9E9D-0BF5-5B91-DFC2C3A76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" t="6484" r="2813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4527B-FF5B-F646-A99C-E61FACC9F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14547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Amy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Alice Chen</a:t>
            </a: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Andy lin</a:t>
            </a: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hruv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abharwa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Ludwig von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chonfeldt</a:t>
            </a: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Oren</a:t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D77E2-7CBF-4145-AAEA-AE04DD06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GESTURE </a:t>
            </a:r>
            <a:r>
              <a:rPr lang="en-US" sz="2000" b="1" dirty="0" err="1"/>
              <a:t>Ar</a:t>
            </a:r>
            <a:endParaRPr lang="en-US" sz="2000" b="1" dirty="0"/>
          </a:p>
          <a:p>
            <a:pPr algn="l"/>
            <a:r>
              <a:rPr lang="en-US" sz="2000" i="1" dirty="0"/>
              <a:t>Body language</a:t>
            </a:r>
            <a:br>
              <a:rPr lang="en-US" sz="2000" i="1" dirty="0"/>
            </a:br>
            <a:r>
              <a:rPr lang="en-US" sz="2000" i="1" dirty="0"/>
              <a:t>&amp; gesture identification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4250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98F9-5391-4C42-942B-E40C04A4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8A33-52C6-1F4F-84DD-7018BC9E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landscape, better understanding other cultures. Intercultural engagement.</a:t>
            </a:r>
          </a:p>
          <a:p>
            <a:r>
              <a:rPr lang="en-US" dirty="0"/>
              <a:t>Aiming at developing interactive AR content to help with educating people about different cultural identities and promote cultural inclusion. For the bigger picture, we will compare more self-defined gestures to your Metaverse cultural identity where we are all equally represented.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06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F67F-C8FC-2645-B484-048C2F36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7E4F-0565-FE4C-A139-1BFB309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2113-D722-A143-BB8B-0654321A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F523-2B16-A34A-B265-608EC7E4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66F2-B716-4246-B8A0-E4FC22F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000" spc="750" dirty="0"/>
              <a:t>Market Segmentation &amp; Feasibility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C44690-AB5C-0826-D80A-91FBD4F6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745DC1-00A0-7C41-9DD9-4B6B9664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5439"/>
            <a:ext cx="6903720" cy="48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18D-B6E5-E84D-A344-5B28C82C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515A-829E-8241-BA85-0F1D7525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8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101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Amy Liu  Alice Chen  Andy lin  Dhruv Sabharwal  Ludwig von Schonfeldt  Oren </vt:lpstr>
      <vt:lpstr>Scope of the problem</vt:lpstr>
      <vt:lpstr>Solution</vt:lpstr>
      <vt:lpstr>Compositions</vt:lpstr>
      <vt:lpstr>Market Segmentation &amp; Feasibility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language &amp; gesture identification   By:  amy Liu  Alice CHEN  Andy lin  dhruv sabharwal  Ludwig von schonfeldt  Oren </dc:title>
  <dc:creator>fdlin@colby.edu</dc:creator>
  <cp:lastModifiedBy>fdlin@colby.edu</cp:lastModifiedBy>
  <cp:revision>2</cp:revision>
  <dcterms:created xsi:type="dcterms:W3CDTF">2022-03-24T14:31:01Z</dcterms:created>
  <dcterms:modified xsi:type="dcterms:W3CDTF">2022-03-25T18:53:34Z</dcterms:modified>
</cp:coreProperties>
</file>