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2" r:id="rId1"/>
  </p:sldMasterIdLst>
  <p:notesMasterIdLst>
    <p:notesMasterId r:id="rId15"/>
  </p:notesMasterIdLst>
  <p:sldIdLst>
    <p:sldId id="256" r:id="rId2"/>
    <p:sldId id="257" r:id="rId3"/>
    <p:sldId id="261" r:id="rId4"/>
    <p:sldId id="260" r:id="rId5"/>
    <p:sldId id="263" r:id="rId6"/>
    <p:sldId id="262" r:id="rId7"/>
    <p:sldId id="258" r:id="rId8"/>
    <p:sldId id="264" r:id="rId9"/>
    <p:sldId id="267" r:id="rId10"/>
    <p:sldId id="259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B4BB"/>
    <a:srgbClr val="7D899D"/>
    <a:srgbClr val="B0B3B9"/>
    <a:srgbClr val="B2B5BC"/>
    <a:srgbClr val="B0B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A1476-AA12-47D3-B22D-B1EFE25A7981}" type="doc">
      <dgm:prSet loTypeId="urn:microsoft.com/office/officeart/2005/8/layout/venn3" loCatId="relationship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B63524E9-EA90-4B7C-93CA-484434A922BA}">
      <dgm:prSet phldrT="[Text]"/>
      <dgm:spPr/>
      <dgm:t>
        <a:bodyPr/>
        <a:lstStyle/>
        <a:p>
          <a:r>
            <a:rPr lang="en-US" dirty="0"/>
            <a:t>View</a:t>
          </a:r>
          <a:endParaRPr lang="pl-PL" dirty="0"/>
        </a:p>
      </dgm:t>
    </dgm:pt>
    <dgm:pt modelId="{6FD3AD92-B89E-4DD4-A59B-A78AFA1D91B5}" type="parTrans" cxnId="{F74F7513-2FA2-4223-8373-81C2BA101E9B}">
      <dgm:prSet/>
      <dgm:spPr/>
      <dgm:t>
        <a:bodyPr/>
        <a:lstStyle/>
        <a:p>
          <a:endParaRPr lang="pl-PL"/>
        </a:p>
      </dgm:t>
    </dgm:pt>
    <dgm:pt modelId="{860643EF-FC56-473B-8C92-5FC1DAEDF923}" type="sibTrans" cxnId="{F74F7513-2FA2-4223-8373-81C2BA101E9B}">
      <dgm:prSet/>
      <dgm:spPr/>
      <dgm:t>
        <a:bodyPr/>
        <a:lstStyle/>
        <a:p>
          <a:endParaRPr lang="pl-PL"/>
        </a:p>
      </dgm:t>
    </dgm:pt>
    <dgm:pt modelId="{594FC3E7-5278-45FE-9519-040DDB7BFC25}">
      <dgm:prSet phldrT="[Text]"/>
      <dgm:spPr/>
      <dgm:t>
        <a:bodyPr/>
        <a:lstStyle/>
        <a:p>
          <a:r>
            <a:rPr lang="en-US" dirty="0"/>
            <a:t>Controller</a:t>
          </a:r>
          <a:endParaRPr lang="pl-PL" dirty="0"/>
        </a:p>
      </dgm:t>
    </dgm:pt>
    <dgm:pt modelId="{94E72A41-68B2-4BA2-8B3E-72F490736AF9}" type="parTrans" cxnId="{BFD6B437-238C-431A-BC7A-2C6A3D5A382E}">
      <dgm:prSet/>
      <dgm:spPr/>
      <dgm:t>
        <a:bodyPr/>
        <a:lstStyle/>
        <a:p>
          <a:endParaRPr lang="pl-PL"/>
        </a:p>
      </dgm:t>
    </dgm:pt>
    <dgm:pt modelId="{BF940404-B0A1-4B36-94ED-D7732231D8DD}" type="sibTrans" cxnId="{BFD6B437-238C-431A-BC7A-2C6A3D5A382E}">
      <dgm:prSet/>
      <dgm:spPr/>
      <dgm:t>
        <a:bodyPr/>
        <a:lstStyle/>
        <a:p>
          <a:endParaRPr lang="pl-PL"/>
        </a:p>
      </dgm:t>
    </dgm:pt>
    <dgm:pt modelId="{E8BDB097-A980-4F6C-BD52-F097175E5CC6}">
      <dgm:prSet phldrT="[Text]"/>
      <dgm:spPr/>
      <dgm:t>
        <a:bodyPr/>
        <a:lstStyle/>
        <a:p>
          <a:r>
            <a:rPr lang="en-US" dirty="0"/>
            <a:t>Model</a:t>
          </a:r>
          <a:endParaRPr lang="pl-PL" dirty="0"/>
        </a:p>
      </dgm:t>
    </dgm:pt>
    <dgm:pt modelId="{55F0EE5B-D8C8-48E3-923F-F8B12F461FBF}" type="parTrans" cxnId="{C3EFC5E0-F42C-4B97-B391-9D8EBC3AA5D0}">
      <dgm:prSet/>
      <dgm:spPr/>
      <dgm:t>
        <a:bodyPr/>
        <a:lstStyle/>
        <a:p>
          <a:endParaRPr lang="pl-PL"/>
        </a:p>
      </dgm:t>
    </dgm:pt>
    <dgm:pt modelId="{CC6DFFDB-C00F-4BA8-937F-E87E624D68BF}" type="sibTrans" cxnId="{C3EFC5E0-F42C-4B97-B391-9D8EBC3AA5D0}">
      <dgm:prSet/>
      <dgm:spPr/>
      <dgm:t>
        <a:bodyPr/>
        <a:lstStyle/>
        <a:p>
          <a:endParaRPr lang="pl-PL"/>
        </a:p>
      </dgm:t>
    </dgm:pt>
    <dgm:pt modelId="{43C338F0-5F57-46FE-BB46-5150E40F0E06}" type="pres">
      <dgm:prSet presAssocID="{944A1476-AA12-47D3-B22D-B1EFE25A7981}" presName="Name0" presStyleCnt="0">
        <dgm:presLayoutVars>
          <dgm:dir/>
          <dgm:resizeHandles val="exact"/>
        </dgm:presLayoutVars>
      </dgm:prSet>
      <dgm:spPr/>
    </dgm:pt>
    <dgm:pt modelId="{DCF31C75-D1E2-4D53-902E-70F11340677D}" type="pres">
      <dgm:prSet presAssocID="{B63524E9-EA90-4B7C-93CA-484434A922BA}" presName="Name5" presStyleLbl="vennNode1" presStyleIdx="0" presStyleCnt="3">
        <dgm:presLayoutVars>
          <dgm:bulletEnabled val="1"/>
        </dgm:presLayoutVars>
      </dgm:prSet>
      <dgm:spPr/>
    </dgm:pt>
    <dgm:pt modelId="{90B68CEB-61FD-4DC0-87E7-3C9423376D26}" type="pres">
      <dgm:prSet presAssocID="{860643EF-FC56-473B-8C92-5FC1DAEDF923}" presName="space" presStyleCnt="0"/>
      <dgm:spPr/>
    </dgm:pt>
    <dgm:pt modelId="{EFC8999A-E94B-4FC4-AE0A-B6FC9647A0C0}" type="pres">
      <dgm:prSet presAssocID="{594FC3E7-5278-45FE-9519-040DDB7BFC25}" presName="Name5" presStyleLbl="vennNode1" presStyleIdx="1" presStyleCnt="3">
        <dgm:presLayoutVars>
          <dgm:bulletEnabled val="1"/>
        </dgm:presLayoutVars>
      </dgm:prSet>
      <dgm:spPr/>
    </dgm:pt>
    <dgm:pt modelId="{FBA37FAE-378B-4C7A-8ACB-995C6AF5CFE9}" type="pres">
      <dgm:prSet presAssocID="{BF940404-B0A1-4B36-94ED-D7732231D8DD}" presName="space" presStyleCnt="0"/>
      <dgm:spPr/>
    </dgm:pt>
    <dgm:pt modelId="{6AA4E608-6D65-4BF0-9D98-C027C40357F1}" type="pres">
      <dgm:prSet presAssocID="{E8BDB097-A980-4F6C-BD52-F097175E5CC6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F74F7513-2FA2-4223-8373-81C2BA101E9B}" srcId="{944A1476-AA12-47D3-B22D-B1EFE25A7981}" destId="{B63524E9-EA90-4B7C-93CA-484434A922BA}" srcOrd="0" destOrd="0" parTransId="{6FD3AD92-B89E-4DD4-A59B-A78AFA1D91B5}" sibTransId="{860643EF-FC56-473B-8C92-5FC1DAEDF923}"/>
    <dgm:cxn modelId="{BFD6B437-238C-431A-BC7A-2C6A3D5A382E}" srcId="{944A1476-AA12-47D3-B22D-B1EFE25A7981}" destId="{594FC3E7-5278-45FE-9519-040DDB7BFC25}" srcOrd="1" destOrd="0" parTransId="{94E72A41-68B2-4BA2-8B3E-72F490736AF9}" sibTransId="{BF940404-B0A1-4B36-94ED-D7732231D8DD}"/>
    <dgm:cxn modelId="{5B2AB066-89F7-4574-9858-18092E0FE5F1}" type="presOf" srcId="{E8BDB097-A980-4F6C-BD52-F097175E5CC6}" destId="{6AA4E608-6D65-4BF0-9D98-C027C40357F1}" srcOrd="0" destOrd="0" presId="urn:microsoft.com/office/officeart/2005/8/layout/venn3"/>
    <dgm:cxn modelId="{2D5588A0-CC39-4E1B-AB74-8C03275B9DED}" type="presOf" srcId="{944A1476-AA12-47D3-B22D-B1EFE25A7981}" destId="{43C338F0-5F57-46FE-BB46-5150E40F0E06}" srcOrd="0" destOrd="0" presId="urn:microsoft.com/office/officeart/2005/8/layout/venn3"/>
    <dgm:cxn modelId="{84BB63C6-6D75-42E3-8B23-315C5F921258}" type="presOf" srcId="{594FC3E7-5278-45FE-9519-040DDB7BFC25}" destId="{EFC8999A-E94B-4FC4-AE0A-B6FC9647A0C0}" srcOrd="0" destOrd="0" presId="urn:microsoft.com/office/officeart/2005/8/layout/venn3"/>
    <dgm:cxn modelId="{FE2BD5CE-882E-407C-9BD6-9343A746A550}" type="presOf" srcId="{B63524E9-EA90-4B7C-93CA-484434A922BA}" destId="{DCF31C75-D1E2-4D53-902E-70F11340677D}" srcOrd="0" destOrd="0" presId="urn:microsoft.com/office/officeart/2005/8/layout/venn3"/>
    <dgm:cxn modelId="{C3EFC5E0-F42C-4B97-B391-9D8EBC3AA5D0}" srcId="{944A1476-AA12-47D3-B22D-B1EFE25A7981}" destId="{E8BDB097-A980-4F6C-BD52-F097175E5CC6}" srcOrd="2" destOrd="0" parTransId="{55F0EE5B-D8C8-48E3-923F-F8B12F461FBF}" sibTransId="{CC6DFFDB-C00F-4BA8-937F-E87E624D68BF}"/>
    <dgm:cxn modelId="{C494B5A3-46BE-43E1-99CF-BC8DEB3659DC}" type="presParOf" srcId="{43C338F0-5F57-46FE-BB46-5150E40F0E06}" destId="{DCF31C75-D1E2-4D53-902E-70F11340677D}" srcOrd="0" destOrd="0" presId="urn:microsoft.com/office/officeart/2005/8/layout/venn3"/>
    <dgm:cxn modelId="{ED4DE9FB-40E4-45BE-9BFB-0E1207F555E1}" type="presParOf" srcId="{43C338F0-5F57-46FE-BB46-5150E40F0E06}" destId="{90B68CEB-61FD-4DC0-87E7-3C9423376D26}" srcOrd="1" destOrd="0" presId="urn:microsoft.com/office/officeart/2005/8/layout/venn3"/>
    <dgm:cxn modelId="{B9D46E1F-54EE-45CD-ACB9-C2BB7B740967}" type="presParOf" srcId="{43C338F0-5F57-46FE-BB46-5150E40F0E06}" destId="{EFC8999A-E94B-4FC4-AE0A-B6FC9647A0C0}" srcOrd="2" destOrd="0" presId="urn:microsoft.com/office/officeart/2005/8/layout/venn3"/>
    <dgm:cxn modelId="{606E35E9-0EC9-488E-A43A-A04EC39D696F}" type="presParOf" srcId="{43C338F0-5F57-46FE-BB46-5150E40F0E06}" destId="{FBA37FAE-378B-4C7A-8ACB-995C6AF5CFE9}" srcOrd="3" destOrd="0" presId="urn:microsoft.com/office/officeart/2005/8/layout/venn3"/>
    <dgm:cxn modelId="{AB8CF89E-C70E-496F-8C13-FD0E60788BFB}" type="presParOf" srcId="{43C338F0-5F57-46FE-BB46-5150E40F0E06}" destId="{6AA4E608-6D65-4BF0-9D98-C027C40357F1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AF1186-5D73-44D9-BE6B-BCDEB9C859BF}" type="doc">
      <dgm:prSet loTypeId="urn:microsoft.com/office/officeart/2005/8/layout/rings+Icon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0A0B7BD2-9F75-4B59-8D6D-49120301C80B}">
      <dgm:prSet phldrT="[Text]" custT="1"/>
      <dgm:spPr/>
      <dgm:t>
        <a:bodyPr/>
        <a:lstStyle/>
        <a:p>
          <a:r>
            <a:rPr lang="en-US" sz="2000" dirty="0"/>
            <a:t>Subject</a:t>
          </a:r>
        </a:p>
      </dgm:t>
    </dgm:pt>
    <dgm:pt modelId="{7866758D-4775-4EEB-A659-27DE38C1B801}" type="parTrans" cxnId="{ED397257-8CEE-43AD-9BFA-4CFAFA6C83F5}">
      <dgm:prSet/>
      <dgm:spPr/>
      <dgm:t>
        <a:bodyPr/>
        <a:lstStyle/>
        <a:p>
          <a:endParaRPr lang="pl-PL"/>
        </a:p>
      </dgm:t>
    </dgm:pt>
    <dgm:pt modelId="{292CD759-B384-4509-8D6E-5C46052CEC42}" type="sibTrans" cxnId="{ED397257-8CEE-43AD-9BFA-4CFAFA6C83F5}">
      <dgm:prSet/>
      <dgm:spPr/>
      <dgm:t>
        <a:bodyPr/>
        <a:lstStyle/>
        <a:p>
          <a:endParaRPr lang="pl-PL"/>
        </a:p>
      </dgm:t>
    </dgm:pt>
    <dgm:pt modelId="{ABF2E4D2-9CA0-436D-A859-559ADED9321A}">
      <dgm:prSet phldrT="[Text]"/>
      <dgm:spPr/>
      <dgm:t>
        <a:bodyPr/>
        <a:lstStyle/>
        <a:p>
          <a:r>
            <a:rPr lang="en-US" dirty="0"/>
            <a:t>Observer</a:t>
          </a:r>
          <a:endParaRPr lang="pl-PL" dirty="0"/>
        </a:p>
      </dgm:t>
    </dgm:pt>
    <dgm:pt modelId="{49BAE61C-B5D4-4AB0-8FB1-019D26CBF14F}" type="parTrans" cxnId="{49204E20-13CA-4739-83F2-2634F4A7BBDD}">
      <dgm:prSet/>
      <dgm:spPr/>
      <dgm:t>
        <a:bodyPr/>
        <a:lstStyle/>
        <a:p>
          <a:endParaRPr lang="pl-PL"/>
        </a:p>
      </dgm:t>
    </dgm:pt>
    <dgm:pt modelId="{B5E41598-BCC1-4BBE-950F-B1FE072D254A}" type="sibTrans" cxnId="{49204E20-13CA-4739-83F2-2634F4A7BBDD}">
      <dgm:prSet/>
      <dgm:spPr/>
      <dgm:t>
        <a:bodyPr/>
        <a:lstStyle/>
        <a:p>
          <a:endParaRPr lang="pl-PL"/>
        </a:p>
      </dgm:t>
    </dgm:pt>
    <dgm:pt modelId="{2805E89B-F516-4119-BE7A-E9AE81C8958A}">
      <dgm:prSet phldrT="[Text]"/>
      <dgm:spPr/>
      <dgm:t>
        <a:bodyPr/>
        <a:lstStyle/>
        <a:p>
          <a:r>
            <a:rPr lang="en-US" dirty="0"/>
            <a:t>Observer</a:t>
          </a:r>
          <a:endParaRPr lang="pl-PL" dirty="0"/>
        </a:p>
      </dgm:t>
    </dgm:pt>
    <dgm:pt modelId="{2F0DA236-662A-4490-9B52-ECA1179B59F8}" type="parTrans" cxnId="{9F8F7E7D-7559-4B0B-BB51-A4FB55C98A2B}">
      <dgm:prSet/>
      <dgm:spPr/>
      <dgm:t>
        <a:bodyPr/>
        <a:lstStyle/>
        <a:p>
          <a:endParaRPr lang="pl-PL"/>
        </a:p>
      </dgm:t>
    </dgm:pt>
    <dgm:pt modelId="{AE1A1415-4C39-4AEF-B439-F3B87E800D9E}" type="sibTrans" cxnId="{9F8F7E7D-7559-4B0B-BB51-A4FB55C98A2B}">
      <dgm:prSet/>
      <dgm:spPr/>
      <dgm:t>
        <a:bodyPr/>
        <a:lstStyle/>
        <a:p>
          <a:endParaRPr lang="pl-PL"/>
        </a:p>
      </dgm:t>
    </dgm:pt>
    <dgm:pt modelId="{AE6AB01B-9291-4DA9-AB14-CCA0A22F51D8}" type="pres">
      <dgm:prSet presAssocID="{6DAF1186-5D73-44D9-BE6B-BCDEB9C859BF}" presName="Name0" presStyleCnt="0">
        <dgm:presLayoutVars>
          <dgm:chMax val="7"/>
          <dgm:dir/>
          <dgm:resizeHandles val="exact"/>
        </dgm:presLayoutVars>
      </dgm:prSet>
      <dgm:spPr/>
    </dgm:pt>
    <dgm:pt modelId="{5DF9B790-8062-4B7C-8F05-58BF67A402C5}" type="pres">
      <dgm:prSet presAssocID="{6DAF1186-5D73-44D9-BE6B-BCDEB9C859BF}" presName="ellipse1" presStyleLbl="vennNode1" presStyleIdx="0" presStyleCnt="3" custLinFactNeighborX="-48410" custLinFactNeighborY="35016">
        <dgm:presLayoutVars>
          <dgm:bulletEnabled val="1"/>
        </dgm:presLayoutVars>
      </dgm:prSet>
      <dgm:spPr/>
    </dgm:pt>
    <dgm:pt modelId="{740A6CED-0B51-4917-ADEE-0C343E129E99}" type="pres">
      <dgm:prSet presAssocID="{6DAF1186-5D73-44D9-BE6B-BCDEB9C859BF}" presName="ellipse2" presStyleLbl="vennNode1" presStyleIdx="1" presStyleCnt="3" custScaleX="87442" custScaleY="78724" custLinFactNeighborX="-37370" custLinFactNeighborY="9016">
        <dgm:presLayoutVars>
          <dgm:bulletEnabled val="1"/>
        </dgm:presLayoutVars>
      </dgm:prSet>
      <dgm:spPr/>
    </dgm:pt>
    <dgm:pt modelId="{870D94CA-001D-4921-937E-114C683AF165}" type="pres">
      <dgm:prSet presAssocID="{6DAF1186-5D73-44D9-BE6B-BCDEB9C859BF}" presName="ellipse3" presStyleLbl="vennNode1" presStyleIdx="2" presStyleCnt="3" custScaleX="84688" custScaleY="79543" custLinFactNeighborX="-91502" custLinFactNeighborY="-8379">
        <dgm:presLayoutVars>
          <dgm:bulletEnabled val="1"/>
        </dgm:presLayoutVars>
      </dgm:prSet>
      <dgm:spPr/>
    </dgm:pt>
  </dgm:ptLst>
  <dgm:cxnLst>
    <dgm:cxn modelId="{B9C9310E-B0F7-4536-B6EA-40F1716B3A58}" type="presOf" srcId="{ABF2E4D2-9CA0-436D-A859-559ADED9321A}" destId="{740A6CED-0B51-4917-ADEE-0C343E129E99}" srcOrd="0" destOrd="0" presId="urn:microsoft.com/office/officeart/2005/8/layout/rings+Icon"/>
    <dgm:cxn modelId="{49204E20-13CA-4739-83F2-2634F4A7BBDD}" srcId="{6DAF1186-5D73-44D9-BE6B-BCDEB9C859BF}" destId="{ABF2E4D2-9CA0-436D-A859-559ADED9321A}" srcOrd="1" destOrd="0" parTransId="{49BAE61C-B5D4-4AB0-8FB1-019D26CBF14F}" sibTransId="{B5E41598-BCC1-4BBE-950F-B1FE072D254A}"/>
    <dgm:cxn modelId="{0F365F45-94D2-4D8C-AA43-CBC9D6583227}" type="presOf" srcId="{6DAF1186-5D73-44D9-BE6B-BCDEB9C859BF}" destId="{AE6AB01B-9291-4DA9-AB14-CCA0A22F51D8}" srcOrd="0" destOrd="0" presId="urn:microsoft.com/office/officeart/2005/8/layout/rings+Icon"/>
    <dgm:cxn modelId="{ED397257-8CEE-43AD-9BFA-4CFAFA6C83F5}" srcId="{6DAF1186-5D73-44D9-BE6B-BCDEB9C859BF}" destId="{0A0B7BD2-9F75-4B59-8D6D-49120301C80B}" srcOrd="0" destOrd="0" parTransId="{7866758D-4775-4EEB-A659-27DE38C1B801}" sibTransId="{292CD759-B384-4509-8D6E-5C46052CEC42}"/>
    <dgm:cxn modelId="{9F8F7E7D-7559-4B0B-BB51-A4FB55C98A2B}" srcId="{6DAF1186-5D73-44D9-BE6B-BCDEB9C859BF}" destId="{2805E89B-F516-4119-BE7A-E9AE81C8958A}" srcOrd="2" destOrd="0" parTransId="{2F0DA236-662A-4490-9B52-ECA1179B59F8}" sibTransId="{AE1A1415-4C39-4AEF-B439-F3B87E800D9E}"/>
    <dgm:cxn modelId="{9F0F3988-AE9C-46E3-8C3C-3068BBE4D5DF}" type="presOf" srcId="{0A0B7BD2-9F75-4B59-8D6D-49120301C80B}" destId="{5DF9B790-8062-4B7C-8F05-58BF67A402C5}" srcOrd="0" destOrd="0" presId="urn:microsoft.com/office/officeart/2005/8/layout/rings+Icon"/>
    <dgm:cxn modelId="{C91D9DD6-CF0C-492F-B779-9FAFF46FB0DB}" type="presOf" srcId="{2805E89B-F516-4119-BE7A-E9AE81C8958A}" destId="{870D94CA-001D-4921-937E-114C683AF165}" srcOrd="0" destOrd="0" presId="urn:microsoft.com/office/officeart/2005/8/layout/rings+Icon"/>
    <dgm:cxn modelId="{9477B2D7-1224-4F78-B64F-287F924F3801}" type="presParOf" srcId="{AE6AB01B-9291-4DA9-AB14-CCA0A22F51D8}" destId="{5DF9B790-8062-4B7C-8F05-58BF67A402C5}" srcOrd="0" destOrd="0" presId="urn:microsoft.com/office/officeart/2005/8/layout/rings+Icon"/>
    <dgm:cxn modelId="{3CE636D5-8BF2-4F02-9668-7B5DCE784387}" type="presParOf" srcId="{AE6AB01B-9291-4DA9-AB14-CCA0A22F51D8}" destId="{740A6CED-0B51-4917-ADEE-0C343E129E99}" srcOrd="1" destOrd="0" presId="urn:microsoft.com/office/officeart/2005/8/layout/rings+Icon"/>
    <dgm:cxn modelId="{356279FC-A6F1-4399-B28C-FD5C8C58B72E}" type="presParOf" srcId="{AE6AB01B-9291-4DA9-AB14-CCA0A22F51D8}" destId="{870D94CA-001D-4921-937E-114C683AF165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030321-91DC-4723-BDBD-6493A6C76420}" type="doc">
      <dgm:prSet loTypeId="urn:microsoft.com/office/officeart/2005/8/layout/radial5" loCatId="cycle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2E0CCA30-F4D2-486E-8583-0FD61FB30AFA}">
      <dgm:prSet phldrT="[Text]"/>
      <dgm:spPr/>
      <dgm:t>
        <a:bodyPr/>
        <a:lstStyle/>
        <a:p>
          <a:r>
            <a:rPr lang="en-US" dirty="0"/>
            <a:t>Flyweight Factory</a:t>
          </a:r>
        </a:p>
      </dgm:t>
    </dgm:pt>
    <dgm:pt modelId="{2860FB6E-9C06-44CB-A46A-2D66CB9C8992}" type="parTrans" cxnId="{0606E14B-1207-424E-8D67-2D43C1C0CA8B}">
      <dgm:prSet/>
      <dgm:spPr/>
      <dgm:t>
        <a:bodyPr/>
        <a:lstStyle/>
        <a:p>
          <a:endParaRPr lang="pl-PL"/>
        </a:p>
      </dgm:t>
    </dgm:pt>
    <dgm:pt modelId="{39AEB950-5918-443B-9A79-69E96E9914A4}" type="sibTrans" cxnId="{0606E14B-1207-424E-8D67-2D43C1C0CA8B}">
      <dgm:prSet/>
      <dgm:spPr/>
      <dgm:t>
        <a:bodyPr/>
        <a:lstStyle/>
        <a:p>
          <a:endParaRPr lang="pl-PL"/>
        </a:p>
      </dgm:t>
    </dgm:pt>
    <dgm:pt modelId="{3055D439-16E0-435C-B239-4F80D3CA14FC}">
      <dgm:prSet phldrT="[Text]"/>
      <dgm:spPr/>
      <dgm:t>
        <a:bodyPr/>
        <a:lstStyle/>
        <a:p>
          <a:r>
            <a:rPr lang="en-US" dirty="0"/>
            <a:t>Client</a:t>
          </a:r>
          <a:endParaRPr lang="pl-PL" dirty="0"/>
        </a:p>
      </dgm:t>
    </dgm:pt>
    <dgm:pt modelId="{64B17713-E96C-4DA4-B7A3-FECF7651DE80}" type="parTrans" cxnId="{442FAAFD-45F5-4DB5-987D-B3D7526CE23B}">
      <dgm:prSet/>
      <dgm:spPr/>
      <dgm:t>
        <a:bodyPr/>
        <a:lstStyle/>
        <a:p>
          <a:endParaRPr lang="pl-PL"/>
        </a:p>
      </dgm:t>
    </dgm:pt>
    <dgm:pt modelId="{7362CA48-3B57-4BC5-9357-8E6B9B72CDA3}" type="sibTrans" cxnId="{442FAAFD-45F5-4DB5-987D-B3D7526CE23B}">
      <dgm:prSet/>
      <dgm:spPr/>
      <dgm:t>
        <a:bodyPr/>
        <a:lstStyle/>
        <a:p>
          <a:endParaRPr lang="pl-PL"/>
        </a:p>
      </dgm:t>
    </dgm:pt>
    <dgm:pt modelId="{93A0BA79-6D40-4D41-8AC7-E7B8C15716C1}">
      <dgm:prSet phldrT="[Text]"/>
      <dgm:spPr/>
      <dgm:t>
        <a:bodyPr/>
        <a:lstStyle/>
        <a:p>
          <a:r>
            <a:rPr lang="en-US" dirty="0"/>
            <a:t>Concrete Flyweight</a:t>
          </a:r>
          <a:endParaRPr lang="pl-PL" dirty="0"/>
        </a:p>
      </dgm:t>
    </dgm:pt>
    <dgm:pt modelId="{56BCB30A-4788-4172-B94A-4A1F455B9627}" type="parTrans" cxnId="{E7E7509E-17D3-4026-90C1-33BE7E00E24B}">
      <dgm:prSet/>
      <dgm:spPr/>
      <dgm:t>
        <a:bodyPr/>
        <a:lstStyle/>
        <a:p>
          <a:endParaRPr lang="pl-PL"/>
        </a:p>
      </dgm:t>
    </dgm:pt>
    <dgm:pt modelId="{31B3E974-08B7-4F82-A184-17F9FC3B8298}" type="sibTrans" cxnId="{E7E7509E-17D3-4026-90C1-33BE7E00E24B}">
      <dgm:prSet/>
      <dgm:spPr/>
      <dgm:t>
        <a:bodyPr/>
        <a:lstStyle/>
        <a:p>
          <a:endParaRPr lang="pl-PL"/>
        </a:p>
      </dgm:t>
    </dgm:pt>
    <dgm:pt modelId="{D521E3F0-14A3-4AD6-80D3-96BA4342A791}">
      <dgm:prSet phldrT="[Text]"/>
      <dgm:spPr/>
      <dgm:t>
        <a:bodyPr/>
        <a:lstStyle/>
        <a:p>
          <a:r>
            <a:rPr lang="en-US" dirty="0"/>
            <a:t>Flyweight</a:t>
          </a:r>
          <a:endParaRPr lang="pl-PL" dirty="0"/>
        </a:p>
      </dgm:t>
    </dgm:pt>
    <dgm:pt modelId="{CBCAA44F-4FC6-4B99-91E7-589903B6C277}" type="parTrans" cxnId="{59A35B15-E3BD-4190-B623-129F14983FAF}">
      <dgm:prSet/>
      <dgm:spPr/>
      <dgm:t>
        <a:bodyPr/>
        <a:lstStyle/>
        <a:p>
          <a:endParaRPr lang="pl-PL"/>
        </a:p>
      </dgm:t>
    </dgm:pt>
    <dgm:pt modelId="{7AFB7A55-7C91-42FC-AFC7-EAFEE8A809CC}" type="sibTrans" cxnId="{59A35B15-E3BD-4190-B623-129F14983FAF}">
      <dgm:prSet/>
      <dgm:spPr/>
      <dgm:t>
        <a:bodyPr/>
        <a:lstStyle/>
        <a:p>
          <a:endParaRPr lang="pl-PL"/>
        </a:p>
      </dgm:t>
    </dgm:pt>
    <dgm:pt modelId="{621578BE-C7CF-4168-92CF-5FCAD3863331}" type="pres">
      <dgm:prSet presAssocID="{88030321-91DC-4723-BDBD-6493A6C7642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A4483A8-5C62-4D93-948A-A63F54426EF1}" type="pres">
      <dgm:prSet presAssocID="{2E0CCA30-F4D2-486E-8583-0FD61FB30AFA}" presName="centerShape" presStyleLbl="node0" presStyleIdx="0" presStyleCnt="1" custLinFactNeighborX="-38975" custLinFactNeighborY="-48899"/>
      <dgm:spPr/>
    </dgm:pt>
    <dgm:pt modelId="{F69E4B26-083D-48CB-86E9-DBDA1BD06FB2}" type="pres">
      <dgm:prSet presAssocID="{64B17713-E96C-4DA4-B7A3-FECF7651DE80}" presName="parTrans" presStyleLbl="sibTrans2D1" presStyleIdx="0" presStyleCnt="3" custAng="21472754" custScaleX="128160" custScaleY="91385" custLinFactNeighborX="1976" custLinFactNeighborY="-10102"/>
      <dgm:spPr/>
    </dgm:pt>
    <dgm:pt modelId="{E9152127-8F85-468A-BA58-EB00D17D5BE8}" type="pres">
      <dgm:prSet presAssocID="{64B17713-E96C-4DA4-B7A3-FECF7651DE80}" presName="connectorText" presStyleLbl="sibTrans2D1" presStyleIdx="0" presStyleCnt="3"/>
      <dgm:spPr/>
    </dgm:pt>
    <dgm:pt modelId="{2C7F5541-2634-4044-9944-51A9D35C5739}" type="pres">
      <dgm:prSet presAssocID="{3055D439-16E0-435C-B239-4F80D3CA14FC}" presName="node" presStyleLbl="node1" presStyleIdx="0" presStyleCnt="3" custRadScaleRad="118621" custRadScaleInc="65052">
        <dgm:presLayoutVars>
          <dgm:bulletEnabled val="1"/>
        </dgm:presLayoutVars>
      </dgm:prSet>
      <dgm:spPr/>
    </dgm:pt>
    <dgm:pt modelId="{50261921-4B85-4576-B66D-64109185B9B4}" type="pres">
      <dgm:prSet presAssocID="{56BCB30A-4788-4172-B94A-4A1F455B9627}" presName="parTrans" presStyleLbl="sibTrans2D1" presStyleIdx="1" presStyleCnt="3" custAng="8202244" custScaleX="75510" custScaleY="115074" custLinFactY="107359" custLinFactNeighborX="4301" custLinFactNeighborY="200000"/>
      <dgm:spPr/>
    </dgm:pt>
    <dgm:pt modelId="{E01BCA1A-04ED-43A7-8C37-5828284339D7}" type="pres">
      <dgm:prSet presAssocID="{56BCB30A-4788-4172-B94A-4A1F455B9627}" presName="connectorText" presStyleLbl="sibTrans2D1" presStyleIdx="1" presStyleCnt="3"/>
      <dgm:spPr/>
    </dgm:pt>
    <dgm:pt modelId="{62660922-951E-4689-8437-0936587A1C11}" type="pres">
      <dgm:prSet presAssocID="{93A0BA79-6D40-4D41-8AC7-E7B8C15716C1}" presName="node" presStyleLbl="node1" presStyleIdx="1" presStyleCnt="3" custRadScaleRad="87744" custRadScaleInc="2737">
        <dgm:presLayoutVars>
          <dgm:bulletEnabled val="1"/>
        </dgm:presLayoutVars>
      </dgm:prSet>
      <dgm:spPr/>
    </dgm:pt>
    <dgm:pt modelId="{09A50880-1B69-4DE2-8885-2DDEB9CAA6B9}" type="pres">
      <dgm:prSet presAssocID="{CBCAA44F-4FC6-4B99-91E7-589903B6C277}" presName="parTrans" presStyleLbl="sibTrans2D1" presStyleIdx="2" presStyleCnt="3" custAng="5391181" custScaleX="68462" custScaleY="207454" custLinFactNeighborX="-4124" custLinFactNeighborY="7029"/>
      <dgm:spPr>
        <a:prstGeom prst="upDownArrow">
          <a:avLst/>
        </a:prstGeom>
      </dgm:spPr>
    </dgm:pt>
    <dgm:pt modelId="{D9D636F1-9617-45D3-81A8-74C4E1B83C83}" type="pres">
      <dgm:prSet presAssocID="{CBCAA44F-4FC6-4B99-91E7-589903B6C277}" presName="connectorText" presStyleLbl="sibTrans2D1" presStyleIdx="2" presStyleCnt="3"/>
      <dgm:spPr/>
    </dgm:pt>
    <dgm:pt modelId="{89A490BA-8A24-47AD-A492-EF261202DFF1}" type="pres">
      <dgm:prSet presAssocID="{D521E3F0-14A3-4AD6-80D3-96BA4342A791}" presName="node" presStyleLbl="node1" presStyleIdx="2" presStyleCnt="3" custRadScaleRad="93031" custRadScaleInc="-2429">
        <dgm:presLayoutVars>
          <dgm:bulletEnabled val="1"/>
        </dgm:presLayoutVars>
      </dgm:prSet>
      <dgm:spPr/>
    </dgm:pt>
  </dgm:ptLst>
  <dgm:cxnLst>
    <dgm:cxn modelId="{DAEC6B02-3AFA-48E0-A348-327F60D33E3C}" type="presOf" srcId="{56BCB30A-4788-4172-B94A-4A1F455B9627}" destId="{E01BCA1A-04ED-43A7-8C37-5828284339D7}" srcOrd="1" destOrd="0" presId="urn:microsoft.com/office/officeart/2005/8/layout/radial5"/>
    <dgm:cxn modelId="{063CFD08-42C1-4CB3-8680-CAEE5AE53F50}" type="presOf" srcId="{56BCB30A-4788-4172-B94A-4A1F455B9627}" destId="{50261921-4B85-4576-B66D-64109185B9B4}" srcOrd="0" destOrd="0" presId="urn:microsoft.com/office/officeart/2005/8/layout/radial5"/>
    <dgm:cxn modelId="{59A35B15-E3BD-4190-B623-129F14983FAF}" srcId="{2E0CCA30-F4D2-486E-8583-0FD61FB30AFA}" destId="{D521E3F0-14A3-4AD6-80D3-96BA4342A791}" srcOrd="2" destOrd="0" parTransId="{CBCAA44F-4FC6-4B99-91E7-589903B6C277}" sibTransId="{7AFB7A55-7C91-42FC-AFC7-EAFEE8A809CC}"/>
    <dgm:cxn modelId="{9A799015-16E8-428A-B081-DF9115B105D1}" type="presOf" srcId="{64B17713-E96C-4DA4-B7A3-FECF7651DE80}" destId="{E9152127-8F85-468A-BA58-EB00D17D5BE8}" srcOrd="1" destOrd="0" presId="urn:microsoft.com/office/officeart/2005/8/layout/radial5"/>
    <dgm:cxn modelId="{66BC2F26-5396-4409-A40E-F33F0AB24937}" type="presOf" srcId="{2E0CCA30-F4D2-486E-8583-0FD61FB30AFA}" destId="{0A4483A8-5C62-4D93-948A-A63F54426EF1}" srcOrd="0" destOrd="0" presId="urn:microsoft.com/office/officeart/2005/8/layout/radial5"/>
    <dgm:cxn modelId="{C6CB5B35-9163-48C7-BB58-FDD98403F1A7}" type="presOf" srcId="{3055D439-16E0-435C-B239-4F80D3CA14FC}" destId="{2C7F5541-2634-4044-9944-51A9D35C5739}" srcOrd="0" destOrd="0" presId="urn:microsoft.com/office/officeart/2005/8/layout/radial5"/>
    <dgm:cxn modelId="{B4964C6B-5F0C-4A31-BDD1-29CEF76D0948}" type="presOf" srcId="{88030321-91DC-4723-BDBD-6493A6C76420}" destId="{621578BE-C7CF-4168-92CF-5FCAD3863331}" srcOrd="0" destOrd="0" presId="urn:microsoft.com/office/officeart/2005/8/layout/radial5"/>
    <dgm:cxn modelId="{0606E14B-1207-424E-8D67-2D43C1C0CA8B}" srcId="{88030321-91DC-4723-BDBD-6493A6C76420}" destId="{2E0CCA30-F4D2-486E-8583-0FD61FB30AFA}" srcOrd="0" destOrd="0" parTransId="{2860FB6E-9C06-44CB-A46A-2D66CB9C8992}" sibTransId="{39AEB950-5918-443B-9A79-69E96E9914A4}"/>
    <dgm:cxn modelId="{0763AF50-FE11-44DF-9D4C-A4EF181BDB23}" type="presOf" srcId="{93A0BA79-6D40-4D41-8AC7-E7B8C15716C1}" destId="{62660922-951E-4689-8437-0936587A1C11}" srcOrd="0" destOrd="0" presId="urn:microsoft.com/office/officeart/2005/8/layout/radial5"/>
    <dgm:cxn modelId="{0F16D252-8A59-4C2C-81BF-429C92D3B424}" type="presOf" srcId="{CBCAA44F-4FC6-4B99-91E7-589903B6C277}" destId="{09A50880-1B69-4DE2-8885-2DDEB9CAA6B9}" srcOrd="0" destOrd="0" presId="urn:microsoft.com/office/officeart/2005/8/layout/radial5"/>
    <dgm:cxn modelId="{7438E47F-9F15-4A73-824F-0168BFAB2441}" type="presOf" srcId="{CBCAA44F-4FC6-4B99-91E7-589903B6C277}" destId="{D9D636F1-9617-45D3-81A8-74C4E1B83C83}" srcOrd="1" destOrd="0" presId="urn:microsoft.com/office/officeart/2005/8/layout/radial5"/>
    <dgm:cxn modelId="{E7E7509E-17D3-4026-90C1-33BE7E00E24B}" srcId="{2E0CCA30-F4D2-486E-8583-0FD61FB30AFA}" destId="{93A0BA79-6D40-4D41-8AC7-E7B8C15716C1}" srcOrd="1" destOrd="0" parTransId="{56BCB30A-4788-4172-B94A-4A1F455B9627}" sibTransId="{31B3E974-08B7-4F82-A184-17F9FC3B8298}"/>
    <dgm:cxn modelId="{89F28EAD-3E74-49CF-9592-5D85A8AE959A}" type="presOf" srcId="{64B17713-E96C-4DA4-B7A3-FECF7651DE80}" destId="{F69E4B26-083D-48CB-86E9-DBDA1BD06FB2}" srcOrd="0" destOrd="0" presId="urn:microsoft.com/office/officeart/2005/8/layout/radial5"/>
    <dgm:cxn modelId="{AFE353DD-0FE2-45B9-96CB-30A14B2AB1F6}" type="presOf" srcId="{D521E3F0-14A3-4AD6-80D3-96BA4342A791}" destId="{89A490BA-8A24-47AD-A492-EF261202DFF1}" srcOrd="0" destOrd="0" presId="urn:microsoft.com/office/officeart/2005/8/layout/radial5"/>
    <dgm:cxn modelId="{442FAAFD-45F5-4DB5-987D-B3D7526CE23B}" srcId="{2E0CCA30-F4D2-486E-8583-0FD61FB30AFA}" destId="{3055D439-16E0-435C-B239-4F80D3CA14FC}" srcOrd="0" destOrd="0" parTransId="{64B17713-E96C-4DA4-B7A3-FECF7651DE80}" sibTransId="{7362CA48-3B57-4BC5-9357-8E6B9B72CDA3}"/>
    <dgm:cxn modelId="{E5925F26-D1F9-4069-ACDC-B274B0C3F79C}" type="presParOf" srcId="{621578BE-C7CF-4168-92CF-5FCAD3863331}" destId="{0A4483A8-5C62-4D93-948A-A63F54426EF1}" srcOrd="0" destOrd="0" presId="urn:microsoft.com/office/officeart/2005/8/layout/radial5"/>
    <dgm:cxn modelId="{341DB57C-E25E-4384-AB2D-47EC7C3C0133}" type="presParOf" srcId="{621578BE-C7CF-4168-92CF-5FCAD3863331}" destId="{F69E4B26-083D-48CB-86E9-DBDA1BD06FB2}" srcOrd="1" destOrd="0" presId="urn:microsoft.com/office/officeart/2005/8/layout/radial5"/>
    <dgm:cxn modelId="{47F64DED-33EB-4E31-BCE8-6AD9BA29E1A6}" type="presParOf" srcId="{F69E4B26-083D-48CB-86E9-DBDA1BD06FB2}" destId="{E9152127-8F85-468A-BA58-EB00D17D5BE8}" srcOrd="0" destOrd="0" presId="urn:microsoft.com/office/officeart/2005/8/layout/radial5"/>
    <dgm:cxn modelId="{346A60AC-699F-480B-BDFE-8F197BA81CFE}" type="presParOf" srcId="{621578BE-C7CF-4168-92CF-5FCAD3863331}" destId="{2C7F5541-2634-4044-9944-51A9D35C5739}" srcOrd="2" destOrd="0" presId="urn:microsoft.com/office/officeart/2005/8/layout/radial5"/>
    <dgm:cxn modelId="{BCFC58AF-E89C-4D2C-BCF0-1943BF926B42}" type="presParOf" srcId="{621578BE-C7CF-4168-92CF-5FCAD3863331}" destId="{50261921-4B85-4576-B66D-64109185B9B4}" srcOrd="3" destOrd="0" presId="urn:microsoft.com/office/officeart/2005/8/layout/radial5"/>
    <dgm:cxn modelId="{DCE6A940-BF96-4C4A-8B1C-27D0D1704A5F}" type="presParOf" srcId="{50261921-4B85-4576-B66D-64109185B9B4}" destId="{E01BCA1A-04ED-43A7-8C37-5828284339D7}" srcOrd="0" destOrd="0" presId="urn:microsoft.com/office/officeart/2005/8/layout/radial5"/>
    <dgm:cxn modelId="{ECD5268B-75FA-437B-950D-BEDEA0C7CE13}" type="presParOf" srcId="{621578BE-C7CF-4168-92CF-5FCAD3863331}" destId="{62660922-951E-4689-8437-0936587A1C11}" srcOrd="4" destOrd="0" presId="urn:microsoft.com/office/officeart/2005/8/layout/radial5"/>
    <dgm:cxn modelId="{0A8E8CDA-9540-406F-BE0F-5C934524CAD0}" type="presParOf" srcId="{621578BE-C7CF-4168-92CF-5FCAD3863331}" destId="{09A50880-1B69-4DE2-8885-2DDEB9CAA6B9}" srcOrd="5" destOrd="0" presId="urn:microsoft.com/office/officeart/2005/8/layout/radial5"/>
    <dgm:cxn modelId="{FD5FE185-BE6D-4B14-84DD-D2C9767E3109}" type="presParOf" srcId="{09A50880-1B69-4DE2-8885-2DDEB9CAA6B9}" destId="{D9D636F1-9617-45D3-81A8-74C4E1B83C83}" srcOrd="0" destOrd="0" presId="urn:microsoft.com/office/officeart/2005/8/layout/radial5"/>
    <dgm:cxn modelId="{2D4C8BBC-64A5-4B92-8002-AF50B3BF1B6C}" type="presParOf" srcId="{621578BE-C7CF-4168-92CF-5FCAD3863331}" destId="{89A490BA-8A24-47AD-A492-EF261202DFF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F6E899-0E64-46F4-A880-E8FBD38F6691}" type="doc">
      <dgm:prSet loTypeId="urn:microsoft.com/office/officeart/2005/8/layout/rings+Icon" loCatId="relationship" qsTypeId="urn:microsoft.com/office/officeart/2005/8/quickstyle/3d4" qsCatId="3D" csTypeId="urn:microsoft.com/office/officeart/2005/8/colors/accent0_3" csCatId="mainScheme" phldr="1"/>
      <dgm:spPr/>
    </dgm:pt>
    <dgm:pt modelId="{89062F51-0853-44D1-853C-5BD0565B8E8F}" type="pres">
      <dgm:prSet presAssocID="{06F6E899-0E64-46F4-A880-E8FBD38F6691}" presName="Name0" presStyleCnt="0">
        <dgm:presLayoutVars>
          <dgm:chMax val="7"/>
          <dgm:dir/>
          <dgm:resizeHandles val="exact"/>
        </dgm:presLayoutVars>
      </dgm:prSet>
      <dgm:spPr/>
    </dgm:pt>
  </dgm:ptLst>
  <dgm:cxnLst>
    <dgm:cxn modelId="{3F2EF801-FEBA-46B2-ACE4-B46062D34E6D}" type="presOf" srcId="{06F6E899-0E64-46F4-A880-E8FBD38F6691}" destId="{89062F51-0853-44D1-853C-5BD0565B8E8F}" srcOrd="0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050D04-48B0-47EE-B6C7-9EE16F924699}" type="doc">
      <dgm:prSet loTypeId="urn:microsoft.com/office/officeart/2005/8/layout/process1" loCatId="process" qsTypeId="urn:microsoft.com/office/officeart/2005/8/quickstyle/simple5" qsCatId="simple" csTypeId="urn:microsoft.com/office/officeart/2005/8/colors/accent0_3" csCatId="mainScheme" phldr="1"/>
      <dgm:spPr/>
    </dgm:pt>
    <dgm:pt modelId="{8F047E5A-5205-470D-9491-F8300721C425}">
      <dgm:prSet phldrT="[Text]"/>
      <dgm:spPr/>
      <dgm:t>
        <a:bodyPr/>
        <a:lstStyle/>
        <a:p>
          <a:r>
            <a:rPr lang="en-US" dirty="0"/>
            <a:t>Client</a:t>
          </a:r>
          <a:endParaRPr lang="pl-PL" dirty="0"/>
        </a:p>
      </dgm:t>
    </dgm:pt>
    <dgm:pt modelId="{5A23156C-375B-4F86-A779-3FF391BFCF82}" type="parTrans" cxnId="{68EA70FA-92E6-44E9-B569-D27C46EDC61B}">
      <dgm:prSet/>
      <dgm:spPr/>
      <dgm:t>
        <a:bodyPr/>
        <a:lstStyle/>
        <a:p>
          <a:endParaRPr lang="pl-PL"/>
        </a:p>
      </dgm:t>
    </dgm:pt>
    <dgm:pt modelId="{217D019E-5FA6-4291-BCB5-3D5D9CB94A03}" type="sibTrans" cxnId="{68EA70FA-92E6-44E9-B569-D27C46EDC61B}">
      <dgm:prSet/>
      <dgm:spPr/>
      <dgm:t>
        <a:bodyPr/>
        <a:lstStyle/>
        <a:p>
          <a:endParaRPr lang="pl-PL"/>
        </a:p>
      </dgm:t>
    </dgm:pt>
    <dgm:pt modelId="{37E4861B-BF90-4CCA-A6D3-F2380C81C1E3}">
      <dgm:prSet phldrT="[Text]"/>
      <dgm:spPr/>
      <dgm:t>
        <a:bodyPr/>
        <a:lstStyle/>
        <a:p>
          <a:r>
            <a:rPr lang="en-US" dirty="0"/>
            <a:t>Subject</a:t>
          </a:r>
          <a:endParaRPr lang="pl-PL" dirty="0"/>
        </a:p>
      </dgm:t>
    </dgm:pt>
    <dgm:pt modelId="{BD79D525-1D13-4146-B1A4-01EF8542A0C1}" type="parTrans" cxnId="{4632A6CB-75E8-4362-87B1-606FC54C1F1D}">
      <dgm:prSet/>
      <dgm:spPr/>
      <dgm:t>
        <a:bodyPr/>
        <a:lstStyle/>
        <a:p>
          <a:endParaRPr lang="pl-PL"/>
        </a:p>
      </dgm:t>
    </dgm:pt>
    <dgm:pt modelId="{E05BB945-C418-45DB-A793-A08B36F498ED}" type="sibTrans" cxnId="{4632A6CB-75E8-4362-87B1-606FC54C1F1D}">
      <dgm:prSet/>
      <dgm:spPr/>
      <dgm:t>
        <a:bodyPr/>
        <a:lstStyle/>
        <a:p>
          <a:endParaRPr lang="pl-PL"/>
        </a:p>
      </dgm:t>
    </dgm:pt>
    <dgm:pt modelId="{18D8DA09-23F9-4A37-B155-0083FB589B9F}">
      <dgm:prSet phldrT="[Text]"/>
      <dgm:spPr/>
      <dgm:t>
        <a:bodyPr/>
        <a:lstStyle/>
        <a:p>
          <a:r>
            <a:rPr lang="en-US" dirty="0"/>
            <a:t>Proxy</a:t>
          </a:r>
          <a:endParaRPr lang="pl-PL" dirty="0"/>
        </a:p>
      </dgm:t>
    </dgm:pt>
    <dgm:pt modelId="{F486103B-3B37-4A28-A732-5C4840B8F413}" type="parTrans" cxnId="{DE1B0ACD-1D12-4A20-B577-A670AAEBEFC0}">
      <dgm:prSet/>
      <dgm:spPr/>
      <dgm:t>
        <a:bodyPr/>
        <a:lstStyle/>
        <a:p>
          <a:endParaRPr lang="pl-PL"/>
        </a:p>
      </dgm:t>
    </dgm:pt>
    <dgm:pt modelId="{9D9EC654-60A6-4C48-8828-E0AF643E6BAB}" type="sibTrans" cxnId="{DE1B0ACD-1D12-4A20-B577-A670AAEBEFC0}">
      <dgm:prSet/>
      <dgm:spPr/>
      <dgm:t>
        <a:bodyPr/>
        <a:lstStyle/>
        <a:p>
          <a:endParaRPr lang="pl-PL" dirty="0"/>
        </a:p>
      </dgm:t>
    </dgm:pt>
    <dgm:pt modelId="{422B8F71-9F48-4739-9161-CA774DA456B3}">
      <dgm:prSet phldrT="[Text]"/>
      <dgm:spPr/>
      <dgm:t>
        <a:bodyPr/>
        <a:lstStyle/>
        <a:p>
          <a:r>
            <a:rPr lang="en-US" dirty="0"/>
            <a:t>Real Subject</a:t>
          </a:r>
          <a:endParaRPr lang="pl-PL" dirty="0"/>
        </a:p>
      </dgm:t>
    </dgm:pt>
    <dgm:pt modelId="{033899CF-7B38-48FC-836A-29A3630846B8}" type="parTrans" cxnId="{95068770-EF84-4224-A585-401DBC5FC6E0}">
      <dgm:prSet/>
      <dgm:spPr/>
      <dgm:t>
        <a:bodyPr/>
        <a:lstStyle/>
        <a:p>
          <a:endParaRPr lang="pl-PL"/>
        </a:p>
      </dgm:t>
    </dgm:pt>
    <dgm:pt modelId="{6A74B0E7-4716-42AE-8074-FCC54FA50332}" type="sibTrans" cxnId="{95068770-EF84-4224-A585-401DBC5FC6E0}">
      <dgm:prSet/>
      <dgm:spPr/>
      <dgm:t>
        <a:bodyPr/>
        <a:lstStyle/>
        <a:p>
          <a:endParaRPr lang="pl-PL"/>
        </a:p>
      </dgm:t>
    </dgm:pt>
    <dgm:pt modelId="{970D32A2-F882-432D-B1A6-46BE05E3128F}" type="pres">
      <dgm:prSet presAssocID="{80050D04-48B0-47EE-B6C7-9EE16F924699}" presName="Name0" presStyleCnt="0">
        <dgm:presLayoutVars>
          <dgm:dir/>
          <dgm:resizeHandles val="exact"/>
        </dgm:presLayoutVars>
      </dgm:prSet>
      <dgm:spPr/>
    </dgm:pt>
    <dgm:pt modelId="{324FB671-4E1B-496F-8473-EF4B212BD865}" type="pres">
      <dgm:prSet presAssocID="{8F047E5A-5205-470D-9491-F8300721C425}" presName="node" presStyleLbl="node1" presStyleIdx="0" presStyleCnt="4" custLinFactY="-64222" custLinFactNeighborX="8171" custLinFactNeighborY="-100000">
        <dgm:presLayoutVars>
          <dgm:bulletEnabled val="1"/>
        </dgm:presLayoutVars>
      </dgm:prSet>
      <dgm:spPr/>
    </dgm:pt>
    <dgm:pt modelId="{43CDC662-9779-4A8D-9481-ACBE43E4EA29}" type="pres">
      <dgm:prSet presAssocID="{217D019E-5FA6-4291-BCB5-3D5D9CB94A03}" presName="sibTrans" presStyleLbl="sibTrans2D1" presStyleIdx="0" presStyleCnt="3"/>
      <dgm:spPr/>
    </dgm:pt>
    <dgm:pt modelId="{2015E125-E3D6-4F58-B509-A3118DB64939}" type="pres">
      <dgm:prSet presAssocID="{217D019E-5FA6-4291-BCB5-3D5D9CB94A03}" presName="connectorText" presStyleLbl="sibTrans2D1" presStyleIdx="0" presStyleCnt="3"/>
      <dgm:spPr/>
    </dgm:pt>
    <dgm:pt modelId="{80069CF1-2CE0-48D5-B79E-F9EE13D2FB9E}" type="pres">
      <dgm:prSet presAssocID="{37E4861B-BF90-4CCA-A6D3-F2380C81C1E3}" presName="node" presStyleLbl="node1" presStyleIdx="1" presStyleCnt="4" custLinFactY="-64222" custLinFactNeighborX="40855" custLinFactNeighborY="-100000">
        <dgm:presLayoutVars>
          <dgm:bulletEnabled val="1"/>
        </dgm:presLayoutVars>
      </dgm:prSet>
      <dgm:spPr/>
    </dgm:pt>
    <dgm:pt modelId="{5CFE0DE7-54BD-49FB-BFC3-C89405A8D486}" type="pres">
      <dgm:prSet presAssocID="{E05BB945-C418-45DB-A793-A08B36F498ED}" presName="sibTrans" presStyleLbl="sibTrans2D1" presStyleIdx="1" presStyleCnt="3" custAng="10800000"/>
      <dgm:spPr/>
    </dgm:pt>
    <dgm:pt modelId="{BB06D764-0E86-41BB-8774-192EC3EE9EE5}" type="pres">
      <dgm:prSet presAssocID="{E05BB945-C418-45DB-A793-A08B36F498ED}" presName="connectorText" presStyleLbl="sibTrans2D1" presStyleIdx="1" presStyleCnt="3"/>
      <dgm:spPr/>
    </dgm:pt>
    <dgm:pt modelId="{006E65D4-007B-48EC-8574-940FB26FFF41}" type="pres">
      <dgm:prSet presAssocID="{18D8DA09-23F9-4A37-B155-0083FB589B9F}" presName="node" presStyleLbl="node1" presStyleIdx="2" presStyleCnt="4" custLinFactY="-64222" custLinFactNeighborX="93018" custLinFactNeighborY="-100000">
        <dgm:presLayoutVars>
          <dgm:bulletEnabled val="1"/>
        </dgm:presLayoutVars>
      </dgm:prSet>
      <dgm:spPr/>
    </dgm:pt>
    <dgm:pt modelId="{0ADEBAE5-390D-48B7-87C9-85CD2438734F}" type="pres">
      <dgm:prSet presAssocID="{9D9EC654-60A6-4C48-8828-E0AF643E6BAB}" presName="sibTrans" presStyleLbl="sibTrans2D1" presStyleIdx="2" presStyleCnt="3" custAng="7633551" custScaleX="81453" custScaleY="102260" custLinFactX="-38719" custLinFactNeighborX="-100000" custLinFactNeighborY="3175"/>
      <dgm:spPr/>
    </dgm:pt>
    <dgm:pt modelId="{36E2A980-77E3-433F-8B5C-37DFFE1B83FB}" type="pres">
      <dgm:prSet presAssocID="{9D9EC654-60A6-4C48-8828-E0AF643E6BAB}" presName="connectorText" presStyleLbl="sibTrans2D1" presStyleIdx="2" presStyleCnt="3"/>
      <dgm:spPr/>
    </dgm:pt>
    <dgm:pt modelId="{80C25FE8-B216-4A7B-B2EA-21396B3938F5}" type="pres">
      <dgm:prSet presAssocID="{422B8F71-9F48-4739-9161-CA774DA456B3}" presName="node" presStyleLbl="node1" presStyleIdx="3" presStyleCnt="4" custLinFactX="-167728" custLinFactNeighborX="-200000" custLinFactNeighborY="53097">
        <dgm:presLayoutVars>
          <dgm:bulletEnabled val="1"/>
        </dgm:presLayoutVars>
      </dgm:prSet>
      <dgm:spPr/>
    </dgm:pt>
  </dgm:ptLst>
  <dgm:cxnLst>
    <dgm:cxn modelId="{6E25FA27-6197-495E-8759-844B65D8AFDB}" type="presOf" srcId="{422B8F71-9F48-4739-9161-CA774DA456B3}" destId="{80C25FE8-B216-4A7B-B2EA-21396B3938F5}" srcOrd="0" destOrd="0" presId="urn:microsoft.com/office/officeart/2005/8/layout/process1"/>
    <dgm:cxn modelId="{A39C2A2C-18F5-4685-8C10-FCEE4762DDCE}" type="presOf" srcId="{37E4861B-BF90-4CCA-A6D3-F2380C81C1E3}" destId="{80069CF1-2CE0-48D5-B79E-F9EE13D2FB9E}" srcOrd="0" destOrd="0" presId="urn:microsoft.com/office/officeart/2005/8/layout/process1"/>
    <dgm:cxn modelId="{CB10EA43-720D-40DB-B8E8-ABF0C49F8D31}" type="presOf" srcId="{80050D04-48B0-47EE-B6C7-9EE16F924699}" destId="{970D32A2-F882-432D-B1A6-46BE05E3128F}" srcOrd="0" destOrd="0" presId="urn:microsoft.com/office/officeart/2005/8/layout/process1"/>
    <dgm:cxn modelId="{95068770-EF84-4224-A585-401DBC5FC6E0}" srcId="{80050D04-48B0-47EE-B6C7-9EE16F924699}" destId="{422B8F71-9F48-4739-9161-CA774DA456B3}" srcOrd="3" destOrd="0" parTransId="{033899CF-7B38-48FC-836A-29A3630846B8}" sibTransId="{6A74B0E7-4716-42AE-8074-FCC54FA50332}"/>
    <dgm:cxn modelId="{66966099-1F56-4760-8A49-570927C74BBF}" type="presOf" srcId="{8F047E5A-5205-470D-9491-F8300721C425}" destId="{324FB671-4E1B-496F-8473-EF4B212BD865}" srcOrd="0" destOrd="0" presId="urn:microsoft.com/office/officeart/2005/8/layout/process1"/>
    <dgm:cxn modelId="{8EF149AA-AB98-465A-B6DE-C50DDA54DCE4}" type="presOf" srcId="{9D9EC654-60A6-4C48-8828-E0AF643E6BAB}" destId="{0ADEBAE5-390D-48B7-87C9-85CD2438734F}" srcOrd="0" destOrd="0" presId="urn:microsoft.com/office/officeart/2005/8/layout/process1"/>
    <dgm:cxn modelId="{68ABC7BE-D262-4E3D-BC55-0550C73AFCBF}" type="presOf" srcId="{18D8DA09-23F9-4A37-B155-0083FB589B9F}" destId="{006E65D4-007B-48EC-8574-940FB26FFF41}" srcOrd="0" destOrd="0" presId="urn:microsoft.com/office/officeart/2005/8/layout/process1"/>
    <dgm:cxn modelId="{D6E14FC2-5803-4756-9408-F41AB852E8AC}" type="presOf" srcId="{E05BB945-C418-45DB-A793-A08B36F498ED}" destId="{5CFE0DE7-54BD-49FB-BFC3-C89405A8D486}" srcOrd="0" destOrd="0" presId="urn:microsoft.com/office/officeart/2005/8/layout/process1"/>
    <dgm:cxn modelId="{4632A6CB-75E8-4362-87B1-606FC54C1F1D}" srcId="{80050D04-48B0-47EE-B6C7-9EE16F924699}" destId="{37E4861B-BF90-4CCA-A6D3-F2380C81C1E3}" srcOrd="1" destOrd="0" parTransId="{BD79D525-1D13-4146-B1A4-01EF8542A0C1}" sibTransId="{E05BB945-C418-45DB-A793-A08B36F498ED}"/>
    <dgm:cxn modelId="{DE1B0ACD-1D12-4A20-B577-A670AAEBEFC0}" srcId="{80050D04-48B0-47EE-B6C7-9EE16F924699}" destId="{18D8DA09-23F9-4A37-B155-0083FB589B9F}" srcOrd="2" destOrd="0" parTransId="{F486103B-3B37-4A28-A732-5C4840B8F413}" sibTransId="{9D9EC654-60A6-4C48-8828-E0AF643E6BAB}"/>
    <dgm:cxn modelId="{6586D5E9-DD08-471F-B16F-9D8542BBCF94}" type="presOf" srcId="{217D019E-5FA6-4291-BCB5-3D5D9CB94A03}" destId="{43CDC662-9779-4A8D-9481-ACBE43E4EA29}" srcOrd="0" destOrd="0" presId="urn:microsoft.com/office/officeart/2005/8/layout/process1"/>
    <dgm:cxn modelId="{DE8D17F4-9984-4EA9-B964-C0320ED2A250}" type="presOf" srcId="{217D019E-5FA6-4291-BCB5-3D5D9CB94A03}" destId="{2015E125-E3D6-4F58-B509-A3118DB64939}" srcOrd="1" destOrd="0" presId="urn:microsoft.com/office/officeart/2005/8/layout/process1"/>
    <dgm:cxn modelId="{68EA70FA-92E6-44E9-B569-D27C46EDC61B}" srcId="{80050D04-48B0-47EE-B6C7-9EE16F924699}" destId="{8F047E5A-5205-470D-9491-F8300721C425}" srcOrd="0" destOrd="0" parTransId="{5A23156C-375B-4F86-A779-3FF391BFCF82}" sibTransId="{217D019E-5FA6-4291-BCB5-3D5D9CB94A03}"/>
    <dgm:cxn modelId="{026861FC-AB82-4D4C-B0AA-3054B0FC5B44}" type="presOf" srcId="{9D9EC654-60A6-4C48-8828-E0AF643E6BAB}" destId="{36E2A980-77E3-433F-8B5C-37DFFE1B83FB}" srcOrd="1" destOrd="0" presId="urn:microsoft.com/office/officeart/2005/8/layout/process1"/>
    <dgm:cxn modelId="{13B5F9FE-72AA-4F0A-A7E3-5620833AD181}" type="presOf" srcId="{E05BB945-C418-45DB-A793-A08B36F498ED}" destId="{BB06D764-0E86-41BB-8774-192EC3EE9EE5}" srcOrd="1" destOrd="0" presId="urn:microsoft.com/office/officeart/2005/8/layout/process1"/>
    <dgm:cxn modelId="{8F406D42-740A-4DC8-A955-2BFA5445BA42}" type="presParOf" srcId="{970D32A2-F882-432D-B1A6-46BE05E3128F}" destId="{324FB671-4E1B-496F-8473-EF4B212BD865}" srcOrd="0" destOrd="0" presId="urn:microsoft.com/office/officeart/2005/8/layout/process1"/>
    <dgm:cxn modelId="{BCDC6DE7-797B-49EE-B64F-08A27692A74B}" type="presParOf" srcId="{970D32A2-F882-432D-B1A6-46BE05E3128F}" destId="{43CDC662-9779-4A8D-9481-ACBE43E4EA29}" srcOrd="1" destOrd="0" presId="urn:microsoft.com/office/officeart/2005/8/layout/process1"/>
    <dgm:cxn modelId="{1E37B038-2840-43CD-846F-5ECCFB796217}" type="presParOf" srcId="{43CDC662-9779-4A8D-9481-ACBE43E4EA29}" destId="{2015E125-E3D6-4F58-B509-A3118DB64939}" srcOrd="0" destOrd="0" presId="urn:microsoft.com/office/officeart/2005/8/layout/process1"/>
    <dgm:cxn modelId="{5EDF4BFB-80C3-463D-81FF-3B7D8D00859A}" type="presParOf" srcId="{970D32A2-F882-432D-B1A6-46BE05E3128F}" destId="{80069CF1-2CE0-48D5-B79E-F9EE13D2FB9E}" srcOrd="2" destOrd="0" presId="urn:microsoft.com/office/officeart/2005/8/layout/process1"/>
    <dgm:cxn modelId="{5CE408E8-0399-4277-B3A9-AA859EE96A54}" type="presParOf" srcId="{970D32A2-F882-432D-B1A6-46BE05E3128F}" destId="{5CFE0DE7-54BD-49FB-BFC3-C89405A8D486}" srcOrd="3" destOrd="0" presId="urn:microsoft.com/office/officeart/2005/8/layout/process1"/>
    <dgm:cxn modelId="{A980B3B0-121C-4CD4-84C5-6AA5E329E76E}" type="presParOf" srcId="{5CFE0DE7-54BD-49FB-BFC3-C89405A8D486}" destId="{BB06D764-0E86-41BB-8774-192EC3EE9EE5}" srcOrd="0" destOrd="0" presId="urn:microsoft.com/office/officeart/2005/8/layout/process1"/>
    <dgm:cxn modelId="{E358C86C-84D7-4641-BD74-D8090C91B44E}" type="presParOf" srcId="{970D32A2-F882-432D-B1A6-46BE05E3128F}" destId="{006E65D4-007B-48EC-8574-940FB26FFF41}" srcOrd="4" destOrd="0" presId="urn:microsoft.com/office/officeart/2005/8/layout/process1"/>
    <dgm:cxn modelId="{6DD2A753-AE12-4157-BF68-77EFCEB9C546}" type="presParOf" srcId="{970D32A2-F882-432D-B1A6-46BE05E3128F}" destId="{0ADEBAE5-390D-48B7-87C9-85CD2438734F}" srcOrd="5" destOrd="0" presId="urn:microsoft.com/office/officeart/2005/8/layout/process1"/>
    <dgm:cxn modelId="{5936AC13-41A3-42ED-82C4-1DBE95DC6C7E}" type="presParOf" srcId="{0ADEBAE5-390D-48B7-87C9-85CD2438734F}" destId="{36E2A980-77E3-433F-8B5C-37DFFE1B83FB}" srcOrd="0" destOrd="0" presId="urn:microsoft.com/office/officeart/2005/8/layout/process1"/>
    <dgm:cxn modelId="{790C689D-816C-4FB5-9B61-F7E0273F5128}" type="presParOf" srcId="{970D32A2-F882-432D-B1A6-46BE05E3128F}" destId="{80C25FE8-B216-4A7B-B2EA-21396B3938F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31C75-D1E2-4D53-902E-70F11340677D}">
      <dsp:nvSpPr>
        <dsp:cNvPr id="0" name=""/>
        <dsp:cNvSpPr/>
      </dsp:nvSpPr>
      <dsp:spPr>
        <a:xfrm>
          <a:off x="2000" y="235470"/>
          <a:ext cx="1749744" cy="1749744"/>
        </a:xfrm>
        <a:prstGeom prst="ellipse">
          <a:avLst/>
        </a:prstGeom>
        <a:gradFill rotWithShape="0">
          <a:gsLst>
            <a:gs pos="0">
              <a:schemeClr val="dk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96294" tIns="25400" rIns="96294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View</a:t>
          </a:r>
          <a:endParaRPr lang="pl-PL" sz="2000" kern="1200" dirty="0"/>
        </a:p>
      </dsp:txBody>
      <dsp:txXfrm>
        <a:off x="258244" y="491714"/>
        <a:ext cx="1237256" cy="1237256"/>
      </dsp:txXfrm>
    </dsp:sp>
    <dsp:sp modelId="{EFC8999A-E94B-4FC4-AE0A-B6FC9647A0C0}">
      <dsp:nvSpPr>
        <dsp:cNvPr id="0" name=""/>
        <dsp:cNvSpPr/>
      </dsp:nvSpPr>
      <dsp:spPr>
        <a:xfrm>
          <a:off x="1401796" y="235470"/>
          <a:ext cx="1749744" cy="1749744"/>
        </a:xfrm>
        <a:prstGeom prst="ellipse">
          <a:avLst/>
        </a:prstGeom>
        <a:gradFill rotWithShape="0">
          <a:gsLst>
            <a:gs pos="0">
              <a:schemeClr val="dk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96294" tIns="25400" rIns="96294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Controller</a:t>
          </a:r>
          <a:endParaRPr lang="pl-PL" sz="2000" kern="1200" dirty="0"/>
        </a:p>
      </dsp:txBody>
      <dsp:txXfrm>
        <a:off x="1658040" y="491714"/>
        <a:ext cx="1237256" cy="1237256"/>
      </dsp:txXfrm>
    </dsp:sp>
    <dsp:sp modelId="{6AA4E608-6D65-4BF0-9D98-C027C40357F1}">
      <dsp:nvSpPr>
        <dsp:cNvPr id="0" name=""/>
        <dsp:cNvSpPr/>
      </dsp:nvSpPr>
      <dsp:spPr>
        <a:xfrm>
          <a:off x="2801592" y="235470"/>
          <a:ext cx="1749744" cy="1749744"/>
        </a:xfrm>
        <a:prstGeom prst="ellipse">
          <a:avLst/>
        </a:prstGeom>
        <a:gradFill rotWithShape="0">
          <a:gsLst>
            <a:gs pos="0">
              <a:schemeClr val="dk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96294" tIns="25400" rIns="96294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</a:t>
          </a:r>
          <a:endParaRPr lang="pl-PL" sz="2000" kern="1200" dirty="0"/>
        </a:p>
      </dsp:txBody>
      <dsp:txXfrm>
        <a:off x="3057836" y="491714"/>
        <a:ext cx="1237256" cy="1237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9B790-8062-4B7C-8F05-58BF67A402C5}">
      <dsp:nvSpPr>
        <dsp:cNvPr id="0" name=""/>
        <dsp:cNvSpPr/>
      </dsp:nvSpPr>
      <dsp:spPr>
        <a:xfrm>
          <a:off x="59875" y="676828"/>
          <a:ext cx="1678042" cy="167801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Subject</a:t>
          </a:r>
        </a:p>
      </dsp:txBody>
      <dsp:txXfrm>
        <a:off x="305619" y="922568"/>
        <a:ext cx="1186554" cy="1186538"/>
      </dsp:txXfrm>
    </dsp:sp>
    <dsp:sp modelId="{740A6CED-0B51-4917-ADEE-0C343E129E99}">
      <dsp:nvSpPr>
        <dsp:cNvPr id="0" name=""/>
        <dsp:cNvSpPr/>
      </dsp:nvSpPr>
      <dsp:spPr>
        <a:xfrm>
          <a:off x="1214199" y="1476160"/>
          <a:ext cx="1467314" cy="132100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Observer</a:t>
          </a:r>
          <a:endParaRPr lang="pl-PL" sz="1800" kern="1200" dirty="0"/>
        </a:p>
      </dsp:txBody>
      <dsp:txXfrm>
        <a:off x="1429082" y="1669616"/>
        <a:ext cx="1037548" cy="934091"/>
      </dsp:txXfrm>
    </dsp:sp>
    <dsp:sp modelId="{870D94CA-001D-4921-937E-114C683AF165}">
      <dsp:nvSpPr>
        <dsp:cNvPr id="0" name=""/>
        <dsp:cNvSpPr/>
      </dsp:nvSpPr>
      <dsp:spPr>
        <a:xfrm>
          <a:off x="1191629" y="120288"/>
          <a:ext cx="1421100" cy="133474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Observer</a:t>
          </a:r>
          <a:endParaRPr lang="pl-PL" sz="1800" kern="1200" dirty="0"/>
        </a:p>
      </dsp:txBody>
      <dsp:txXfrm>
        <a:off x="1399744" y="315757"/>
        <a:ext cx="1004870" cy="9438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483A8-5C62-4D93-948A-A63F54426EF1}">
      <dsp:nvSpPr>
        <dsp:cNvPr id="0" name=""/>
        <dsp:cNvSpPr/>
      </dsp:nvSpPr>
      <dsp:spPr>
        <a:xfrm>
          <a:off x="318407" y="32988"/>
          <a:ext cx="1020077" cy="102007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Flyweight Factory</a:t>
          </a:r>
        </a:p>
      </dsp:txBody>
      <dsp:txXfrm>
        <a:off x="467794" y="182375"/>
        <a:ext cx="721303" cy="721303"/>
      </dsp:txXfrm>
    </dsp:sp>
    <dsp:sp modelId="{F69E4B26-083D-48CB-86E9-DBDA1BD06FB2}">
      <dsp:nvSpPr>
        <dsp:cNvPr id="0" name=""/>
        <dsp:cNvSpPr/>
      </dsp:nvSpPr>
      <dsp:spPr>
        <a:xfrm rot="21600000">
          <a:off x="1518728" y="389233"/>
          <a:ext cx="788773" cy="31694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000" kern="1200"/>
        </a:p>
      </dsp:txBody>
      <dsp:txXfrm rot="-21600000">
        <a:off x="1518728" y="452622"/>
        <a:ext cx="693689" cy="190169"/>
      </dsp:txXfrm>
    </dsp:sp>
    <dsp:sp modelId="{2C7F5541-2634-4044-9944-51A9D35C5739}">
      <dsp:nvSpPr>
        <dsp:cNvPr id="0" name=""/>
        <dsp:cNvSpPr/>
      </dsp:nvSpPr>
      <dsp:spPr>
        <a:xfrm>
          <a:off x="2498236" y="113709"/>
          <a:ext cx="1020077" cy="102007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Client</a:t>
          </a:r>
          <a:endParaRPr lang="pl-PL" sz="1300" kern="1200" dirty="0"/>
        </a:p>
      </dsp:txBody>
      <dsp:txXfrm>
        <a:off x="2647623" y="263096"/>
        <a:ext cx="721303" cy="721303"/>
      </dsp:txXfrm>
    </dsp:sp>
    <dsp:sp modelId="{50261921-4B85-4576-B66D-64109185B9B4}">
      <dsp:nvSpPr>
        <dsp:cNvPr id="0" name=""/>
        <dsp:cNvSpPr/>
      </dsp:nvSpPr>
      <dsp:spPr>
        <a:xfrm rot="10800000">
          <a:off x="1546630" y="2416092"/>
          <a:ext cx="790365" cy="39910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000" kern="1200"/>
        </a:p>
      </dsp:txBody>
      <dsp:txXfrm>
        <a:off x="1666362" y="2495913"/>
        <a:ext cx="670633" cy="239464"/>
      </dsp:txXfrm>
    </dsp:sp>
    <dsp:sp modelId="{62660922-951E-4689-8437-0936587A1C11}">
      <dsp:nvSpPr>
        <dsp:cNvPr id="0" name=""/>
        <dsp:cNvSpPr/>
      </dsp:nvSpPr>
      <dsp:spPr>
        <a:xfrm>
          <a:off x="2498225" y="2086852"/>
          <a:ext cx="1020077" cy="102007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Concrete Flyweight</a:t>
          </a:r>
          <a:endParaRPr lang="pl-PL" sz="1300" kern="1200" dirty="0"/>
        </a:p>
      </dsp:txBody>
      <dsp:txXfrm>
        <a:off x="2647612" y="2236239"/>
        <a:ext cx="721303" cy="721303"/>
      </dsp:txXfrm>
    </dsp:sp>
    <dsp:sp modelId="{09A50880-1B69-4DE2-8885-2DDEB9CAA6B9}">
      <dsp:nvSpPr>
        <dsp:cNvPr id="0" name=""/>
        <dsp:cNvSpPr/>
      </dsp:nvSpPr>
      <dsp:spPr>
        <a:xfrm rot="10824256">
          <a:off x="601068" y="1236515"/>
          <a:ext cx="388189" cy="719505"/>
        </a:xfrm>
        <a:prstGeom prst="up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000" kern="1200"/>
        </a:p>
      </dsp:txBody>
      <dsp:txXfrm rot="10800000">
        <a:off x="717524" y="1380827"/>
        <a:ext cx="271732" cy="431703"/>
      </dsp:txXfrm>
    </dsp:sp>
    <dsp:sp modelId="{89A490BA-8A24-47AD-A492-EF261202DFF1}">
      <dsp:nvSpPr>
        <dsp:cNvPr id="0" name=""/>
        <dsp:cNvSpPr/>
      </dsp:nvSpPr>
      <dsp:spPr>
        <a:xfrm>
          <a:off x="298300" y="2122807"/>
          <a:ext cx="1020077" cy="102007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Flyweight</a:t>
          </a:r>
          <a:endParaRPr lang="pl-PL" sz="1300" kern="1200" dirty="0"/>
        </a:p>
      </dsp:txBody>
      <dsp:txXfrm>
        <a:off x="447687" y="2272194"/>
        <a:ext cx="721303" cy="7213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FB671-4E1B-496F-8473-EF4B212BD865}">
      <dsp:nvSpPr>
        <dsp:cNvPr id="0" name=""/>
        <dsp:cNvSpPr/>
      </dsp:nvSpPr>
      <dsp:spPr>
        <a:xfrm>
          <a:off x="44196" y="862210"/>
          <a:ext cx="1263796" cy="758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Client</a:t>
          </a:r>
          <a:endParaRPr lang="pl-PL" sz="2000" kern="1200" dirty="0"/>
        </a:p>
      </dsp:txBody>
      <dsp:txXfrm>
        <a:off x="66405" y="884419"/>
        <a:ext cx="1219378" cy="713859"/>
      </dsp:txXfrm>
    </dsp:sp>
    <dsp:sp modelId="{43CDC662-9779-4A8D-9481-ACBE43E4EA29}">
      <dsp:nvSpPr>
        <dsp:cNvPr id="0" name=""/>
        <dsp:cNvSpPr/>
      </dsp:nvSpPr>
      <dsp:spPr>
        <a:xfrm>
          <a:off x="1475678" y="1084638"/>
          <a:ext cx="355493" cy="3134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300" kern="1200"/>
        </a:p>
      </dsp:txBody>
      <dsp:txXfrm>
        <a:off x="1475678" y="1147322"/>
        <a:ext cx="261467" cy="188053"/>
      </dsp:txXfrm>
    </dsp:sp>
    <dsp:sp modelId="{80069CF1-2CE0-48D5-B79E-F9EE13D2FB9E}">
      <dsp:nvSpPr>
        <dsp:cNvPr id="0" name=""/>
        <dsp:cNvSpPr/>
      </dsp:nvSpPr>
      <dsp:spPr>
        <a:xfrm>
          <a:off x="1978734" y="862210"/>
          <a:ext cx="1263796" cy="758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Subject</a:t>
          </a:r>
          <a:endParaRPr lang="pl-PL" sz="2000" kern="1200" dirty="0"/>
        </a:p>
      </dsp:txBody>
      <dsp:txXfrm>
        <a:off x="2000943" y="884419"/>
        <a:ext cx="1219378" cy="713859"/>
      </dsp:txXfrm>
    </dsp:sp>
    <dsp:sp modelId="{5CFE0DE7-54BD-49FB-BFC3-C89405A8D486}">
      <dsp:nvSpPr>
        <dsp:cNvPr id="0" name=""/>
        <dsp:cNvSpPr/>
      </dsp:nvSpPr>
      <dsp:spPr>
        <a:xfrm rot="10800000">
          <a:off x="3461602" y="1084638"/>
          <a:ext cx="464429" cy="3134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300" kern="1200"/>
        </a:p>
      </dsp:txBody>
      <dsp:txXfrm>
        <a:off x="3555628" y="1147322"/>
        <a:ext cx="370403" cy="188053"/>
      </dsp:txXfrm>
    </dsp:sp>
    <dsp:sp modelId="{006E65D4-007B-48EC-8574-940FB26FFF41}">
      <dsp:nvSpPr>
        <dsp:cNvPr id="0" name=""/>
        <dsp:cNvSpPr/>
      </dsp:nvSpPr>
      <dsp:spPr>
        <a:xfrm>
          <a:off x="4118814" y="862210"/>
          <a:ext cx="1263796" cy="758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Proxy</a:t>
          </a:r>
          <a:endParaRPr lang="pl-PL" sz="2000" kern="1200" dirty="0"/>
        </a:p>
      </dsp:txBody>
      <dsp:txXfrm>
        <a:off x="4141023" y="884419"/>
        <a:ext cx="1219378" cy="713859"/>
      </dsp:txXfrm>
    </dsp:sp>
    <dsp:sp modelId="{0ADEBAE5-390D-48B7-87C9-85CD2438734F}">
      <dsp:nvSpPr>
        <dsp:cNvPr id="0" name=""/>
        <dsp:cNvSpPr/>
      </dsp:nvSpPr>
      <dsp:spPr>
        <a:xfrm rot="16200000">
          <a:off x="2250107" y="1928332"/>
          <a:ext cx="634825" cy="3205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300" kern="1200" dirty="0"/>
        </a:p>
      </dsp:txBody>
      <dsp:txXfrm rot="10800000">
        <a:off x="2298183" y="2040509"/>
        <a:ext cx="538674" cy="192302"/>
      </dsp:txXfrm>
    </dsp:sp>
    <dsp:sp modelId="{80C25FE8-B216-4A7B-B2EA-21396B3938F5}">
      <dsp:nvSpPr>
        <dsp:cNvPr id="0" name=""/>
        <dsp:cNvSpPr/>
      </dsp:nvSpPr>
      <dsp:spPr>
        <a:xfrm>
          <a:off x="1949842" y="2510091"/>
          <a:ext cx="1263796" cy="758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Real Subject</a:t>
          </a:r>
          <a:endParaRPr lang="pl-PL" sz="2000" kern="1200" dirty="0"/>
        </a:p>
      </dsp:txBody>
      <dsp:txXfrm>
        <a:off x="1972051" y="2532300"/>
        <a:ext cx="1219378" cy="713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77C81-DB69-481B-91AB-063A2102EE24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00F4E-0D08-4549-96E2-C056FFA820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429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0F4E-0D08-4549-96E2-C056FFA82084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82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F1AE-3DEB-4235-9122-F3CF18A6883E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76C7-FBEE-4733-A560-C41866D733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573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F1AE-3DEB-4235-9122-F3CF18A6883E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76C7-FBEE-4733-A560-C41866D733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763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F1AE-3DEB-4235-9122-F3CF18A6883E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76C7-FBEE-4733-A560-C41866D733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329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F1AE-3DEB-4235-9122-F3CF18A6883E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76C7-FBEE-4733-A560-C41866D733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183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F1AE-3DEB-4235-9122-F3CF18A6883E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76C7-FBEE-4733-A560-C41866D733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851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F1AE-3DEB-4235-9122-F3CF18A6883E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76C7-FBEE-4733-A560-C41866D733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9939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F1AE-3DEB-4235-9122-F3CF18A6883E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76C7-FBEE-4733-A560-C41866D733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0312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F1AE-3DEB-4235-9122-F3CF18A6883E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76C7-FBEE-4733-A560-C41866D733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659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F1AE-3DEB-4235-9122-F3CF18A6883E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76C7-FBEE-4733-A560-C41866D733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583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F1AE-3DEB-4235-9122-F3CF18A6883E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76C7-FBEE-4733-A560-C41866D733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56394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F1AE-3DEB-4235-9122-F3CF18A6883E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76C7-FBEE-4733-A560-C41866D733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090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F1AE-3DEB-4235-9122-F3CF18A6883E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576C7-FBEE-4733-A560-C41866D733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348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74CF-BC59-4F70-9A58-8DC21519B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648" y="1038183"/>
            <a:ext cx="8677656" cy="1746504"/>
          </a:xfrm>
        </p:spPr>
        <p:txBody>
          <a:bodyPr>
            <a:normAutofit/>
          </a:bodyPr>
          <a:lstStyle/>
          <a:p>
            <a:r>
              <a:rPr lang="en-US" sz="5400" dirty="0"/>
              <a:t>Course Assignment </a:t>
            </a:r>
            <a:br>
              <a:rPr lang="en-US" sz="5400" dirty="0"/>
            </a:br>
            <a:r>
              <a:rPr lang="en-US" sz="5400" dirty="0"/>
              <a:t>Vipassana-Insight Awareness</a:t>
            </a:r>
            <a:endParaRPr lang="pl-P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63292-449D-4765-9081-37104A06F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5648" y="3852071"/>
            <a:ext cx="8677656" cy="123153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Client-server system</a:t>
            </a:r>
          </a:p>
          <a:p>
            <a:r>
              <a:rPr lang="en-US" sz="3200" dirty="0"/>
              <a:t>IT-SDJ2-A18</a:t>
            </a:r>
          </a:p>
          <a:p>
            <a:r>
              <a:rPr lang="en-US" sz="2000" dirty="0"/>
              <a:t>Group 1:Michał Podgórni, Michał Jurewicz, Cristina Ailoaei, Drago</a:t>
            </a:r>
            <a:r>
              <a:rPr lang="ro-RO" sz="2000" dirty="0"/>
              <a:t>ș</a:t>
            </a:r>
            <a:r>
              <a:rPr lang="en-US" sz="2000" dirty="0"/>
              <a:t> S</a:t>
            </a:r>
            <a:r>
              <a:rPr lang="ro-RO" sz="2000" dirty="0"/>
              <a:t>î</a:t>
            </a:r>
            <a:r>
              <a:rPr lang="en-US" sz="2000" dirty="0"/>
              <a:t>rbu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199481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D5F0-17EA-4B93-9EA3-9B1F8473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/ Design patterns implemented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54E9B-86AE-4751-A7DE-D8D46A07A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32" y="1884784"/>
            <a:ext cx="5750767" cy="45007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Proxy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Provide a class which will limit access to another class Used for security reason, because an Object is intensive to create, or is accessed from a remote location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Proxy is used in order to restrict usage of all methods on client side, so the client has access to only specified methods.</a:t>
            </a:r>
            <a:endParaRPr lang="pl-PL" sz="20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A1A3135-0BC6-47B3-948E-A43594948A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3624407"/>
              </p:ext>
            </p:extLst>
          </p:nvPr>
        </p:nvGraphicFramePr>
        <p:xfrm>
          <a:off x="7778186" y="4626975"/>
          <a:ext cx="1875099" cy="2005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AE698B7-1680-4F10-89B8-2737D117F8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0696072"/>
              </p:ext>
            </p:extLst>
          </p:nvPr>
        </p:nvGraphicFramePr>
        <p:xfrm>
          <a:off x="6294120" y="1884785"/>
          <a:ext cx="6577522" cy="4973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Arrow: Left-Up 4">
            <a:extLst>
              <a:ext uri="{FF2B5EF4-FFF2-40B4-BE49-F238E27FC236}">
                <a16:creationId xmlns:a16="http://schemas.microsoft.com/office/drawing/2014/main" id="{2427C925-B684-49E1-81C0-AA4032F5B5CB}"/>
              </a:ext>
            </a:extLst>
          </p:cNvPr>
          <p:cNvSpPr/>
          <p:nvPr/>
        </p:nvSpPr>
        <p:spPr>
          <a:xfrm>
            <a:off x="9765751" y="3794760"/>
            <a:ext cx="1554480" cy="1190355"/>
          </a:xfrm>
          <a:prstGeom prst="leftUpArrow">
            <a:avLst/>
          </a:prstGeom>
          <a:solidFill>
            <a:srgbClr val="B1B4B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29371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3CB9CD-14E9-4C33-A953-DBCFEE484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08" y="436910"/>
            <a:ext cx="5837426" cy="201185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EA2C3E-57AA-4432-B362-44C323A40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103" y="1514570"/>
            <a:ext cx="7300593" cy="3490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010108-910F-4321-BA14-A52E2E618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08" y="4226238"/>
            <a:ext cx="7727350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2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3882-EE52-43A9-A37D-A1A0A603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Client-server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0BAFC-AD24-4EB2-B252-FAE44175F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600"/>
            <a:ext cx="5257800" cy="4866967"/>
          </a:xfrm>
        </p:spPr>
        <p:txBody>
          <a:bodyPr>
            <a:normAutofit/>
          </a:bodyPr>
          <a:lstStyle/>
          <a:p>
            <a:r>
              <a:rPr lang="en-US" sz="2000" dirty="0"/>
              <a:t>Implemented by using TCP Sockets;</a:t>
            </a:r>
          </a:p>
          <a:p>
            <a:r>
              <a:rPr lang="en-US" sz="2000" i="1" dirty="0"/>
              <a:t>Json </a:t>
            </a:r>
            <a:r>
              <a:rPr lang="en-US" sz="2000" dirty="0"/>
              <a:t>interchanging format is used;</a:t>
            </a:r>
          </a:p>
          <a:p>
            <a:endParaRPr lang="en-US" sz="2000" dirty="0"/>
          </a:p>
          <a:p>
            <a:pPr marL="0" indent="0" algn="ctr">
              <a:buNone/>
            </a:pPr>
            <a:r>
              <a:rPr lang="en-US" sz="2400" b="1" dirty="0"/>
              <a:t>The server side</a:t>
            </a:r>
          </a:p>
          <a:p>
            <a:pPr algn="ctr"/>
            <a:r>
              <a:rPr lang="en-US" sz="2000" dirty="0"/>
              <a:t>Creates a welcome socket with a port;</a:t>
            </a:r>
          </a:p>
          <a:p>
            <a:pPr algn="ctr"/>
            <a:r>
              <a:rPr lang="en-US" sz="2000" dirty="0"/>
              <a:t>Starts waiting and accepts socket connections;</a:t>
            </a:r>
          </a:p>
          <a:p>
            <a:pPr algn="ctr"/>
            <a:r>
              <a:rPr lang="en-US" sz="2000" dirty="0"/>
              <a:t>Evaluates the request and sends the reply;</a:t>
            </a:r>
          </a:p>
          <a:p>
            <a:pPr marL="0" indent="0" algn="ctr">
              <a:buNone/>
            </a:pPr>
            <a:r>
              <a:rPr lang="en-US" sz="2400" b="1" dirty="0"/>
              <a:t>The client side</a:t>
            </a:r>
          </a:p>
          <a:p>
            <a:pPr algn="ctr"/>
            <a:r>
              <a:rPr lang="en-US" sz="2000" dirty="0"/>
              <a:t>Creates a socket with the host and port of the server;</a:t>
            </a:r>
          </a:p>
          <a:p>
            <a:pPr algn="ctr"/>
            <a:r>
              <a:rPr lang="en-US" sz="2000" dirty="0"/>
              <a:t>Creates a </a:t>
            </a:r>
            <a:r>
              <a:rPr lang="en-US" sz="2000" i="1" dirty="0"/>
              <a:t>json </a:t>
            </a:r>
            <a:r>
              <a:rPr lang="en-US" sz="2000" dirty="0"/>
              <a:t>string holding the request;</a:t>
            </a:r>
          </a:p>
          <a:p>
            <a:pPr algn="ctr"/>
            <a:r>
              <a:rPr lang="en-US" sz="2000" dirty="0"/>
              <a:t>Gets back the reply;</a:t>
            </a:r>
          </a:p>
          <a:p>
            <a:pPr algn="ctr"/>
            <a:endParaRPr lang="en-US" sz="2000" i="1" dirty="0"/>
          </a:p>
        </p:txBody>
      </p:sp>
      <p:pic>
        <p:nvPicPr>
          <p:cNvPr id="5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A2A475BE-6BCD-416F-A613-693FE8BAF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116" y="2675756"/>
            <a:ext cx="4181684" cy="269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66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565D-434C-44C2-9984-A0E4A78B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From Waterfall to Unified Process</a:t>
            </a:r>
          </a:p>
        </p:txBody>
      </p:sp>
      <p:pic>
        <p:nvPicPr>
          <p:cNvPr id="5" name="Content Placeholder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FE971D2-5AA9-4F7E-82CB-E28084D93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34" y="2158746"/>
            <a:ext cx="5868666" cy="239459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A2B582-A30A-42E2-AA3A-4185DFC28B3E}"/>
              </a:ext>
            </a:extLst>
          </p:cNvPr>
          <p:cNvSpPr/>
          <p:nvPr/>
        </p:nvSpPr>
        <p:spPr>
          <a:xfrm>
            <a:off x="838199" y="1690688"/>
            <a:ext cx="575432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Small project dimensions =&gt; tempted to use Waterfall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US" sz="20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What we planned: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Sprint 1 – design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Sprint 2 – implementation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Sprint 3  - testing and documenting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What we did: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Sprint 1 – design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Sprint 2 – implementation + testing + documenting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Sprint 3  - implementation + testing + documenting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prstClr val="black"/>
              </a:solidFill>
              <a:latin typeface="Calibri Light" panose="020F0302020204030204"/>
            </a:endParaRPr>
          </a:p>
          <a:p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The transition from Waterfall to Unified Process was easy, since no changes in the design have been made.</a:t>
            </a:r>
          </a:p>
          <a:p>
            <a:endParaRPr lang="en-US" sz="2000" dirty="0"/>
          </a:p>
        </p:txBody>
      </p:sp>
      <p:pic>
        <p:nvPicPr>
          <p:cNvPr id="8" name="Picture 7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54E812F2-9F19-4CF0-80EB-4DCB0E641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776" y="2453146"/>
            <a:ext cx="1484311" cy="148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8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D5F0-17EA-4B93-9EA3-9B1F8473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Design patterns</a:t>
            </a:r>
            <a:br>
              <a:rPr lang="en-US" dirty="0"/>
            </a:br>
            <a:r>
              <a:rPr lang="en-US" sz="2700" dirty="0"/>
              <a:t>(general solutions to commonly occurring problems)</a:t>
            </a:r>
            <a:endParaRPr lang="pl-PL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54E9B-86AE-4751-A7DE-D8D46A07A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07" y="2006600"/>
            <a:ext cx="6466115" cy="4486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b="1" dirty="0"/>
              <a:t>Model-View-Controller</a:t>
            </a:r>
          </a:p>
          <a:p>
            <a:pPr marL="0" indent="0" algn="ctr">
              <a:buNone/>
            </a:pPr>
            <a:endParaRPr lang="en-US" sz="2000" b="1" dirty="0"/>
          </a:p>
          <a:p>
            <a:pPr algn="ctr"/>
            <a:r>
              <a:rPr lang="en-US" sz="2000" dirty="0"/>
              <a:t>Separates the domain and user interface from each other;</a:t>
            </a:r>
          </a:p>
          <a:p>
            <a:pPr algn="ctr"/>
            <a:r>
              <a:rPr lang="en-US" sz="2000" dirty="0"/>
              <a:t> Helps coordinate interactions;</a:t>
            </a:r>
          </a:p>
          <a:p>
            <a:pPr algn="ctr"/>
            <a:r>
              <a:rPr lang="en-US" sz="2000" dirty="0"/>
              <a:t>Simplifies the code and offers readability;</a:t>
            </a:r>
          </a:p>
          <a:p>
            <a:pPr algn="ctr"/>
            <a:r>
              <a:rPr lang="en-US" sz="2000" dirty="0"/>
              <a:t> Makes the code easy to reuse or maintain.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7607F1-EF36-47C5-BEEB-2B9A6333A8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9210331"/>
              </p:ext>
            </p:extLst>
          </p:nvPr>
        </p:nvGraphicFramePr>
        <p:xfrm>
          <a:off x="7209455" y="2982621"/>
          <a:ext cx="4553338" cy="2220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72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4F0658CC-5DFC-4047-9F78-7084A543E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604" y="687105"/>
            <a:ext cx="9339759" cy="5483789"/>
          </a:xfrm>
        </p:spPr>
      </p:pic>
    </p:spTree>
    <p:extLst>
      <p:ext uri="{BB962C8B-B14F-4D97-AF65-F5344CB8AC3E}">
        <p14:creationId xmlns:p14="http://schemas.microsoft.com/office/powerpoint/2010/main" val="20741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8F82-AF7E-4B62-8714-942DBB92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patterns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700" dirty="0">
                <a:solidFill>
                  <a:prstClr val="black"/>
                </a:solidFill>
              </a:rPr>
              <a:t>(general solutions to commonly occurring problems)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287C9-50B7-4F07-B729-E2727705A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09" y="1996106"/>
            <a:ext cx="6506497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Observer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  <a:p>
            <a:pPr algn="ctr"/>
            <a:r>
              <a:rPr lang="en-US" sz="2000" dirty="0"/>
              <a:t> Ensures that when a subject changes state, the other dependent objects are notified;</a:t>
            </a:r>
          </a:p>
          <a:p>
            <a:pPr algn="ctr"/>
            <a:r>
              <a:rPr lang="en-US" sz="2000" dirty="0"/>
              <a:t>Used in the server part of the system;</a:t>
            </a:r>
          </a:p>
          <a:p>
            <a:pPr algn="ctr"/>
            <a:r>
              <a:rPr lang="en-US" sz="2000" dirty="0"/>
              <a:t>The subject maintains a list of all observers and calls the method update();</a:t>
            </a:r>
          </a:p>
          <a:p>
            <a:pPr algn="ctr"/>
            <a:r>
              <a:rPr lang="en-US" sz="2000" dirty="0"/>
              <a:t>The observers register themselves on a subject and update when are notified.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E8900AD-C296-4C77-B014-01F53E1342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589144"/>
              </p:ext>
            </p:extLst>
          </p:nvPr>
        </p:nvGraphicFramePr>
        <p:xfrm>
          <a:off x="8154060" y="2773193"/>
          <a:ext cx="5020389" cy="2797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55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01CA6683-F3E5-48F2-822D-D6E096B72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73" y="1747035"/>
            <a:ext cx="7553054" cy="415036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8B740E-3C6F-4DB8-8FA1-71459D6DB4F4}"/>
              </a:ext>
            </a:extLst>
          </p:cNvPr>
          <p:cNvSpPr/>
          <p:nvPr/>
        </p:nvSpPr>
        <p:spPr>
          <a:xfrm>
            <a:off x="635432" y="80742"/>
            <a:ext cx="11127782" cy="14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>
                <a:solidFill>
                  <a:prstClr val="black"/>
                </a:solidFill>
              </a:rPr>
              <a:t>Subject</a:t>
            </a:r>
            <a:r>
              <a:rPr lang="en-US" sz="2000" dirty="0">
                <a:solidFill>
                  <a:prstClr val="black"/>
                </a:solidFill>
              </a:rPr>
              <a:t>: the model manager;</a:t>
            </a:r>
          </a:p>
          <a:p>
            <a:pPr lvl="0"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>
                <a:solidFill>
                  <a:prstClr val="black"/>
                </a:solidFill>
              </a:rPr>
              <a:t>Observer</a:t>
            </a:r>
            <a:r>
              <a:rPr lang="en-US" sz="2000" dirty="0">
                <a:solidFill>
                  <a:prstClr val="black"/>
                </a:solidFill>
              </a:rPr>
              <a:t>: the view;</a:t>
            </a:r>
          </a:p>
          <a:p>
            <a:pPr lvl="0"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</a:rPr>
              <a:t>Every time a new member is added, the view is notified of the event and prints the new member to the console.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F75B1B-4257-4244-8F9C-E6C3F8984A8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66" y="6106885"/>
            <a:ext cx="9426268" cy="45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3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00BD-28FA-4A76-AA31-2AF3184C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patterns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700" dirty="0">
                <a:solidFill>
                  <a:prstClr val="black"/>
                </a:solidFill>
              </a:rPr>
              <a:t>(general solutions to commonly occurring problems)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3561-B25E-4EBC-AAB4-BDB8316B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6686"/>
            <a:ext cx="5257800" cy="4266189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Singleton</a:t>
            </a:r>
          </a:p>
          <a:p>
            <a:pPr marL="0" indent="0" algn="ctr">
              <a:buNone/>
            </a:pPr>
            <a:endParaRPr lang="en-US" sz="2400" dirty="0"/>
          </a:p>
          <a:p>
            <a:pPr algn="ctr"/>
            <a:r>
              <a:rPr lang="en-US" sz="2000" dirty="0"/>
              <a:t>Restricts the instantiation of a class to one object;</a:t>
            </a:r>
          </a:p>
          <a:p>
            <a:pPr algn="ctr"/>
            <a:r>
              <a:rPr lang="en-US" sz="2000" dirty="0"/>
              <a:t>Useful when exactly one object is needed;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 err="1"/>
              <a:t>MemberList</a:t>
            </a:r>
            <a:r>
              <a:rPr lang="en-US" sz="2000" dirty="0"/>
              <a:t> class in Model (server side) has been represented as a singleton.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50AFF91-896D-48DB-B669-01784B642F15}"/>
              </a:ext>
            </a:extLst>
          </p:cNvPr>
          <p:cNvGrpSpPr/>
          <p:nvPr/>
        </p:nvGrpSpPr>
        <p:grpSpPr>
          <a:xfrm>
            <a:off x="8431565" y="3063744"/>
            <a:ext cx="1875099" cy="1875099"/>
            <a:chOff x="0" y="130219"/>
            <a:chExt cx="1875099" cy="1875099"/>
          </a:xfrm>
          <a:scene3d>
            <a:camera prst="orthographicFront"/>
            <a:lightRig rig="chilly" dir="t"/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01AFE6-3186-4D29-A43E-9B8115A67C9C}"/>
                </a:ext>
              </a:extLst>
            </p:cNvPr>
            <p:cNvSpPr/>
            <p:nvPr/>
          </p:nvSpPr>
          <p:spPr>
            <a:xfrm>
              <a:off x="0" y="130219"/>
              <a:ext cx="1875099" cy="1875099"/>
            </a:xfrm>
            <a:prstGeom prst="ellips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FD7FBE1D-D23F-478E-9D18-87AE98F07323}"/>
                </a:ext>
              </a:extLst>
            </p:cNvPr>
            <p:cNvSpPr txBox="1"/>
            <p:nvPr/>
          </p:nvSpPr>
          <p:spPr>
            <a:xfrm>
              <a:off x="274602" y="404821"/>
              <a:ext cx="1325895" cy="132589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Singleton</a:t>
              </a:r>
              <a:endParaRPr lang="pl-PL" sz="2300" kern="1200" dirty="0"/>
            </a:p>
          </p:txBody>
        </p:sp>
      </p:grp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DE60EBD6-8C4E-4C18-B4C6-5F5E7B710F61}"/>
              </a:ext>
            </a:extLst>
          </p:cNvPr>
          <p:cNvSpPr/>
          <p:nvPr/>
        </p:nvSpPr>
        <p:spPr>
          <a:xfrm>
            <a:off x="10306664" y="3338346"/>
            <a:ext cx="763930" cy="1410838"/>
          </a:xfrm>
          <a:prstGeom prst="curvedLeftArrow">
            <a:avLst>
              <a:gd name="adj1" fmla="val 25000"/>
              <a:gd name="adj2" fmla="val 59164"/>
              <a:gd name="adj3" fmla="val 50758"/>
            </a:avLst>
          </a:prstGeom>
          <a:solidFill>
            <a:srgbClr val="7D8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770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D5F0-17EA-4B93-9EA3-9B1F8473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Design patterns</a:t>
            </a:r>
            <a:br>
              <a:rPr lang="en-US" dirty="0"/>
            </a:br>
            <a:r>
              <a:rPr lang="en-US" sz="2700" dirty="0"/>
              <a:t>(general solutions to commonly occurring problems)</a:t>
            </a:r>
            <a:endParaRPr lang="pl-PL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54E9B-86AE-4751-A7DE-D8D46A07A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24" y="2463112"/>
            <a:ext cx="6864222" cy="21267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Flyweight</a:t>
            </a:r>
            <a:r>
              <a:rPr lang="en-US" sz="2000" dirty="0"/>
              <a:t> </a:t>
            </a:r>
          </a:p>
          <a:p>
            <a:pPr marL="0" indent="0" algn="ctr">
              <a:buNone/>
            </a:pPr>
            <a:endParaRPr lang="en-US" sz="2000" dirty="0"/>
          </a:p>
          <a:p>
            <a:pPr algn="ctr"/>
            <a:r>
              <a:rPr lang="en-US" sz="2000" dirty="0"/>
              <a:t>Used for creating a large number of similar objects</a:t>
            </a:r>
          </a:p>
          <a:p>
            <a:pPr algn="ctr"/>
            <a:r>
              <a:rPr lang="en-US" sz="2000" dirty="0"/>
              <a:t>Reduces memory usage by sharing as much data as possible</a:t>
            </a:r>
          </a:p>
          <a:p>
            <a:pPr algn="ctr"/>
            <a:r>
              <a:rPr lang="en-US" sz="2000" dirty="0"/>
              <a:t>Increases performance based on memory reduction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DC1282-C3C0-42DA-AA9D-4BE422E661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4593096"/>
              </p:ext>
            </p:extLst>
          </p:nvPr>
        </p:nvGraphicFramePr>
        <p:xfrm>
          <a:off x="7736151" y="1943929"/>
          <a:ext cx="3883120" cy="3165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44C6D7A1-AD31-4FAB-B784-1DA46676FE09}"/>
              </a:ext>
            </a:extLst>
          </p:cNvPr>
          <p:cNvSpPr/>
          <p:nvPr/>
        </p:nvSpPr>
        <p:spPr>
          <a:xfrm>
            <a:off x="10593599" y="3526501"/>
            <a:ext cx="393539" cy="746617"/>
          </a:xfrm>
          <a:prstGeom prst="downArrow">
            <a:avLst/>
          </a:prstGeom>
          <a:solidFill>
            <a:srgbClr val="B0B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8819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9B1927-0BEE-4F47-B83C-884C1E9C3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731" y="1491169"/>
            <a:ext cx="7563906" cy="4105848"/>
          </a:xfrm>
        </p:spPr>
      </p:pic>
    </p:spTree>
    <p:extLst>
      <p:ext uri="{BB962C8B-B14F-4D97-AF65-F5344CB8AC3E}">
        <p14:creationId xmlns:p14="http://schemas.microsoft.com/office/powerpoint/2010/main" val="403335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3C0AAA-A949-41F3-A829-60513E3C0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" y="113982"/>
            <a:ext cx="467025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52EEBF-C50C-485C-BB95-51900B835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473" y="304800"/>
            <a:ext cx="4084674" cy="1249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2D7BF8-A0DE-4BE3-B96F-CAA0EA08C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133" y="2689706"/>
            <a:ext cx="5243014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3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1458</TotalTime>
  <Words>435</Words>
  <Application>Microsoft Office PowerPoint</Application>
  <PresentationFormat>Widescreen</PresentationFormat>
  <Paragraphs>85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Course Assignment  Vipassana-Insight Awareness</vt:lpstr>
      <vt:lpstr>Design patterns (general solutions to commonly occurring problems)</vt:lpstr>
      <vt:lpstr>PowerPoint Presentation</vt:lpstr>
      <vt:lpstr>Design patterns (general solutions to commonly occurring problems)</vt:lpstr>
      <vt:lpstr>PowerPoint Presentation</vt:lpstr>
      <vt:lpstr>Design patterns (general solutions to commonly occurring problems)</vt:lpstr>
      <vt:lpstr>Design patterns (general solutions to commonly occurring problems)</vt:lpstr>
      <vt:lpstr>PowerPoint Presentation</vt:lpstr>
      <vt:lpstr>PowerPoint Presentation</vt:lpstr>
      <vt:lpstr>Description / Design patterns implemented</vt:lpstr>
      <vt:lpstr>PowerPoint Presentation</vt:lpstr>
      <vt:lpstr>Client-server architecture</vt:lpstr>
      <vt:lpstr>From Waterfall to Unified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Assignment Vipassana</dc:title>
  <dc:creator>Michal Podgorni (267128 ICT)</dc:creator>
  <cp:lastModifiedBy>Michal Podgorni (267128 ICT)</cp:lastModifiedBy>
  <cp:revision>25</cp:revision>
  <dcterms:created xsi:type="dcterms:W3CDTF">2018-05-06T14:08:27Z</dcterms:created>
  <dcterms:modified xsi:type="dcterms:W3CDTF">2018-05-07T20:01:17Z</dcterms:modified>
</cp:coreProperties>
</file>