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5"/>
    <p:restoredTop sz="94666"/>
  </p:normalViewPr>
  <p:slideViewPr>
    <p:cSldViewPr snapToGrid="0" snapToObjects="1">
      <p:cViewPr>
        <p:scale>
          <a:sx n="100" d="100"/>
          <a:sy n="10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1B0A-53D4-3A45-8917-39C003E8383C}" type="datetimeFigureOut">
              <a:rPr kumimoji="1" lang="zh-CN" altLang="en-US" smtClean="0"/>
              <a:t>15/10/5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F97FC-BB0A-134E-BA1A-4611DB646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25900" y="1320800"/>
            <a:ext cx="2882900" cy="288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>
            <a:stCxn id="8" idx="1"/>
            <a:endCxn id="8" idx="3"/>
          </p:cNvCxnSpPr>
          <p:nvPr/>
        </p:nvCxnSpPr>
        <p:spPr>
          <a:xfrm>
            <a:off x="4025900" y="2762250"/>
            <a:ext cx="2882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025900" y="1784350"/>
            <a:ext cx="2882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4025900" y="2279650"/>
            <a:ext cx="2882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025900" y="3244850"/>
            <a:ext cx="2882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025900" y="3740150"/>
            <a:ext cx="2882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4749800" y="1308100"/>
            <a:ext cx="63500" cy="2895600"/>
            <a:chOff x="4470400" y="1308100"/>
            <a:chExt cx="63500" cy="289560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4470400" y="1320800"/>
              <a:ext cx="0" cy="28829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533900" y="1308100"/>
              <a:ext cx="0" cy="2895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332536" y="2674518"/>
            <a:ext cx="175463" cy="1754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48691" y="1508324"/>
            <a:ext cx="1104020" cy="307777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Abnormalize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68147" y="1805216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>
                    <a:lumMod val="85000"/>
                  </a:schemeClr>
                </a:solidFill>
              </a:rPr>
              <a:t>誰にも見せられないもの</a:t>
            </a:r>
            <a:endParaRPr kumimoji="1"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68147" y="202170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>
                    <a:lumMod val="85000"/>
                  </a:schemeClr>
                </a:solidFill>
              </a:rPr>
              <a:t>頭のなか溢れて</a:t>
            </a:r>
            <a:endParaRPr kumimoji="1"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3300" y="2082215"/>
            <a:ext cx="1757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800" dirty="0" smtClean="0">
                <a:solidFill>
                  <a:schemeClr val="accent1"/>
                </a:solidFill>
              </a:rPr>
              <a:t>詞</a:t>
            </a:r>
            <a:endParaRPr kumimoji="1" lang="zh-CN" altLang="en-US" sz="12800" dirty="0">
              <a:solidFill>
                <a:schemeClr val="accent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32536" y="1963319"/>
            <a:ext cx="175463" cy="1754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32536" y="3404769"/>
            <a:ext cx="175463" cy="1754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ＭＳ Ｐゴシック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Ludy SU</dc:creator>
  <cp:lastModifiedBy>Ludy SU</cp:lastModifiedBy>
  <cp:revision>9</cp:revision>
  <dcterms:created xsi:type="dcterms:W3CDTF">2015-10-04T23:19:44Z</dcterms:created>
  <dcterms:modified xsi:type="dcterms:W3CDTF">2015-10-05T01:18:26Z</dcterms:modified>
</cp:coreProperties>
</file>