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/>
    <p:restoredTop sz="94134"/>
  </p:normalViewPr>
  <p:slideViewPr>
    <p:cSldViewPr snapToGrid="0" snapToObjects="1">
      <p:cViewPr>
        <p:scale>
          <a:sx n="73" d="100"/>
          <a:sy n="73" d="100"/>
        </p:scale>
        <p:origin x="47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2C96-CA06-3749-8634-97B0DC46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E5175-EBBA-D945-9A10-3A5DC00C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4107-AEC6-1149-A539-4E111EF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AAD6-7706-894B-AD4D-454A3610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73B2-6A45-DA46-886C-57ABBA54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A0AF-713E-314F-B277-27B51D60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C0167-3744-214B-BD1C-FB74F54C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1D05-9BE6-7D43-B322-27AE623B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2CA8-9582-0547-AD23-063CA6C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171E-48A1-144E-93B6-06E637B3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3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D5DBD-389F-BC40-B7AE-E849DB96A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0F0FE-6347-4249-807D-36DDC4A7C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7B04-0053-6440-AE7E-45CC942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8473-59A4-9647-BA5B-1656845A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25D-F57E-3747-AB77-9499202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51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AD0D-209F-574A-AC5E-4A148A62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874-0143-5548-B2F5-58D8DD00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46E8-A359-4A4D-AF92-0B01CAA7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D9A7C-206A-444B-8EAB-60196FFA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B6C3-D8A6-514D-BACC-94EC6BE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8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DC78-9E06-8D47-81FA-0DEF6FC4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8E37-435B-8E4B-9280-C770101D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4ECA-33ED-4B43-961F-1C1610FF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1A6-52F6-6840-9337-189FBB75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855C-E5C4-A14A-ABF7-404B9430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8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2AD2-F232-2345-9A27-7B30DDC1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AB98-2E4A-EF46-A901-29BD08CD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0C92-1ABB-0D40-B3D8-396CC77A9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0E63-EFE5-FB4B-9066-4B2FD970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FDF6D-1DDE-934A-B253-3F933868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D41C-20EC-E645-AB56-02905721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9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F82F-70CB-374A-9463-DA81406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2FF83-DC1B-BB45-AE54-A1C427D5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ECE2-FE2D-2848-9D28-5414CEBF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03F89-BFB6-F648-935B-D2656C020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7BAEC-A763-BA40-9E75-33E5C7874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263-EF40-5C48-9800-1FCFF5E5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AD86E-6F65-B940-BC95-BEB6EED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CE79F-3BD5-834A-B252-8F13ED45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6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F913-FB31-B748-BDDB-B22E5131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D0E70-F585-D148-A920-39A793E6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40ED7-1FE2-B843-A0FD-CFBE04E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962D-B792-1046-965A-A832B46A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9E15D-36FF-F948-BA54-0F3F165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791-6F0D-CE46-A269-21DBF66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788-0C55-824E-8768-FE69D23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2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69-C45A-FD4C-A687-B06F8388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AAAC-95FF-F74E-8795-3C2807E0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AAC4-A174-6E40-B466-9BE3241F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0A2C-BE1B-CF4B-BAFB-B2DB9577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D7B6D-69A5-694B-BBED-1181603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4A6C-EEF3-6942-8F05-F72C4654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5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C349-B0C6-E647-B895-886FCC5D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BEDC9-FF0C-C348-804B-1C42A6E3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0343-7839-AB42-A592-B05F04FD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ABE2A-9213-FB4C-B48E-3355C23A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42BD-1B2D-B444-AA6D-D53FAFF6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DA59F-2AC7-554E-BB70-4EF60ED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8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C1361-2A10-A24A-8B88-5D0CEC63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7BE2-2742-7D4C-9F08-CCBB3DD1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48E9-ECA1-0242-9614-DB3C06F2F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F92-E93B-7049-807A-D2B7425C1755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901A-8F9B-C141-95E0-9A9AFCEF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F7B-981A-BD47-AEE7-C3BB5AEC1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E69D-78EB-A04A-99BB-4F2E2EAD0F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0" Type="http://schemas.openxmlformats.org/officeDocument/2006/relationships/image" Target="../media/image29.png"/><Relationship Id="rId27" Type="http://schemas.openxmlformats.org/officeDocument/2006/relationships/image" Target="../media/image26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9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2.png"/><Relationship Id="rId15" Type="http://schemas.openxmlformats.org/officeDocument/2006/relationships/image" Target="../media/image5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AB43032-2434-9047-A91E-03DF9B710BC4}"/>
              </a:ext>
            </a:extLst>
          </p:cNvPr>
          <p:cNvCxnSpPr>
            <a:cxnSpLocks/>
            <a:stCxn id="103" idx="4"/>
            <a:endCxn id="4" idx="0"/>
          </p:cNvCxnSpPr>
          <p:nvPr/>
        </p:nvCxnSpPr>
        <p:spPr>
          <a:xfrm>
            <a:off x="4359271" y="1436518"/>
            <a:ext cx="954738" cy="4055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A9EE0CF-9E82-D945-B7DF-698B15F496E9}"/>
              </a:ext>
            </a:extLst>
          </p:cNvPr>
          <p:cNvCxnSpPr>
            <a:cxnSpLocks/>
            <a:stCxn id="100" idx="4"/>
            <a:endCxn id="9" idx="0"/>
          </p:cNvCxnSpPr>
          <p:nvPr/>
        </p:nvCxnSpPr>
        <p:spPr>
          <a:xfrm>
            <a:off x="5917707" y="1426764"/>
            <a:ext cx="960285" cy="98647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D0989DC-9AE0-4E43-A587-3B76DAC8BAD5}"/>
              </a:ext>
            </a:extLst>
          </p:cNvPr>
          <p:cNvCxnSpPr>
            <a:cxnSpLocks/>
            <a:stCxn id="100" idx="4"/>
            <a:endCxn id="8" idx="0"/>
          </p:cNvCxnSpPr>
          <p:nvPr/>
        </p:nvCxnSpPr>
        <p:spPr>
          <a:xfrm>
            <a:off x="5917707" y="1426764"/>
            <a:ext cx="954738" cy="68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A71F7B-1214-5943-9E51-3569723E7D8E}"/>
              </a:ext>
            </a:extLst>
          </p:cNvPr>
          <p:cNvCxnSpPr>
            <a:cxnSpLocks/>
            <a:stCxn id="100" idx="4"/>
            <a:endCxn id="10" idx="0"/>
          </p:cNvCxnSpPr>
          <p:nvPr/>
        </p:nvCxnSpPr>
        <p:spPr>
          <a:xfrm>
            <a:off x="5917707" y="1426764"/>
            <a:ext cx="960285" cy="192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D83239-7AD5-134F-B098-2CC705F6CD54}"/>
              </a:ext>
            </a:extLst>
          </p:cNvPr>
          <p:cNvCxnSpPr>
            <a:cxnSpLocks/>
            <a:stCxn id="100" idx="4"/>
            <a:endCxn id="11" idx="0"/>
          </p:cNvCxnSpPr>
          <p:nvPr/>
        </p:nvCxnSpPr>
        <p:spPr>
          <a:xfrm>
            <a:off x="5917707" y="1426764"/>
            <a:ext cx="960284" cy="28588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26EABFC-9499-904A-B030-7687FC8D6D8B}"/>
              </a:ext>
            </a:extLst>
          </p:cNvPr>
          <p:cNvCxnSpPr>
            <a:cxnSpLocks/>
            <a:stCxn id="103" idx="4"/>
            <a:endCxn id="5" idx="0"/>
          </p:cNvCxnSpPr>
          <p:nvPr/>
        </p:nvCxnSpPr>
        <p:spPr>
          <a:xfrm>
            <a:off x="4359271" y="1436518"/>
            <a:ext cx="954738" cy="9767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870475-0C92-234F-8DB5-EBB2F6611C63}"/>
              </a:ext>
            </a:extLst>
          </p:cNvPr>
          <p:cNvCxnSpPr>
            <a:cxnSpLocks/>
            <a:stCxn id="103" idx="4"/>
            <a:endCxn id="6" idx="0"/>
          </p:cNvCxnSpPr>
          <p:nvPr/>
        </p:nvCxnSpPr>
        <p:spPr>
          <a:xfrm>
            <a:off x="4359271" y="1436518"/>
            <a:ext cx="954738" cy="19128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46BB956-20FB-6049-866D-2E0EE146FE68}"/>
              </a:ext>
            </a:extLst>
          </p:cNvPr>
          <p:cNvCxnSpPr>
            <a:cxnSpLocks/>
            <a:stCxn id="103" idx="4"/>
            <a:endCxn id="7" idx="0"/>
          </p:cNvCxnSpPr>
          <p:nvPr/>
        </p:nvCxnSpPr>
        <p:spPr>
          <a:xfrm>
            <a:off x="4359271" y="1436518"/>
            <a:ext cx="954737" cy="28490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6595D-1735-E742-8626-7649D8278B9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11337" y="1874399"/>
            <a:ext cx="763779" cy="181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437F8E-42CC-7049-922A-09B3B204A72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711337" y="2810571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CBE9ED-86A4-AC45-8B46-8C7D28F5DC5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711337" y="3746743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F945DE-2481-F643-B6DD-8E8D11F7753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711336" y="4682915"/>
            <a:ext cx="7693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0CA183-E148-5F4F-88E4-FFCB7F4629E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5711337" y="1874399"/>
            <a:ext cx="769326" cy="936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717C6D-4AC8-D24F-9243-719A66DA0DC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5711337" y="1874399"/>
            <a:ext cx="769326" cy="18723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E97E91-5CD3-7241-8F8E-E8D03920C2EE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711337" y="1874399"/>
            <a:ext cx="769325" cy="2808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DD0478-9849-FE4E-9088-27E690B2604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5711337" y="2810571"/>
            <a:ext cx="769325" cy="18723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1F745F-2A5C-EF48-A5DA-10D80D0A1770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5711337" y="1892542"/>
            <a:ext cx="763779" cy="9180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C8C64E-ABB8-B14E-B115-9B91391BA64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5711337" y="2810571"/>
            <a:ext cx="769326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11336B7-62AF-8E40-AC9C-8D455CDF352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711337" y="1892542"/>
            <a:ext cx="763779" cy="18542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93A18-F6BE-5F47-AA2E-4C078A942CE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5711337" y="2810571"/>
            <a:ext cx="769326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FCC5F5-6C96-8F42-A119-402427D9E70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711337" y="3746743"/>
            <a:ext cx="769325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F8AADB-99BA-F04F-B19C-C3AEE8C8783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711336" y="3746743"/>
            <a:ext cx="769327" cy="9361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476905E-8AFB-A547-9AC3-6647A672984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711336" y="2810571"/>
            <a:ext cx="769327" cy="18723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B95152-031C-C949-890F-339D40EB3E1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11336" y="1892542"/>
            <a:ext cx="763780" cy="27903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64DEA15-6053-0B42-9E68-7A32A3CC3FDB}"/>
              </a:ext>
            </a:extLst>
          </p:cNvPr>
          <p:cNvGrpSpPr/>
          <p:nvPr/>
        </p:nvGrpSpPr>
        <p:grpSpPr>
          <a:xfrm>
            <a:off x="4916679" y="1477070"/>
            <a:ext cx="794658" cy="3603173"/>
            <a:chOff x="4893128" y="1477070"/>
            <a:chExt cx="794658" cy="360317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FC71DE3-2377-7F46-B955-FC928255E2D1}"/>
                </a:ext>
              </a:extLst>
            </p:cNvPr>
            <p:cNvGrpSpPr/>
            <p:nvPr/>
          </p:nvGrpSpPr>
          <p:grpSpPr>
            <a:xfrm>
              <a:off x="4893129" y="1477070"/>
              <a:ext cx="794657" cy="794657"/>
              <a:chOff x="4893129" y="1477070"/>
              <a:chExt cx="794657" cy="7946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241AAD-AC42-0349-9EC7-028385EC83BF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2378FE48-EF28-7444-8487-27F290AF5391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2378FE48-EF28-7444-8487-27F290AF53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93AA2B4-1777-9A46-B965-7EAF8D38BB72}"/>
                </a:ext>
              </a:extLst>
            </p:cNvPr>
            <p:cNvGrpSpPr/>
            <p:nvPr/>
          </p:nvGrpSpPr>
          <p:grpSpPr>
            <a:xfrm>
              <a:off x="4893129" y="2413242"/>
              <a:ext cx="794657" cy="794657"/>
              <a:chOff x="4893129" y="2413242"/>
              <a:chExt cx="794657" cy="79465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ADE13D0-BFC6-3445-9AC2-F63B114E5DE8}"/>
                  </a:ext>
                </a:extLst>
              </p:cNvPr>
              <p:cNvSpPr/>
              <p:nvPr/>
            </p:nvSpPr>
            <p:spPr>
              <a:xfrm>
                <a:off x="4893129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849C74F-4246-CD41-B1C9-3114FFD2C68E}"/>
                </a:ext>
              </a:extLst>
            </p:cNvPr>
            <p:cNvGrpSpPr/>
            <p:nvPr/>
          </p:nvGrpSpPr>
          <p:grpSpPr>
            <a:xfrm>
              <a:off x="4893129" y="3349414"/>
              <a:ext cx="794657" cy="794657"/>
              <a:chOff x="4893129" y="3349414"/>
              <a:chExt cx="794657" cy="79465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133D-42F7-A444-ACB8-251EA74751AF}"/>
                  </a:ext>
                </a:extLst>
              </p:cNvPr>
              <p:cNvSpPr/>
              <p:nvPr/>
            </p:nvSpPr>
            <p:spPr>
              <a:xfrm>
                <a:off x="4893129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B67634-D818-474C-B18D-E27B8D1F30BC}"/>
                </a:ext>
              </a:extLst>
            </p:cNvPr>
            <p:cNvGrpSpPr/>
            <p:nvPr/>
          </p:nvGrpSpPr>
          <p:grpSpPr>
            <a:xfrm>
              <a:off x="4893128" y="4285586"/>
              <a:ext cx="794657" cy="794657"/>
              <a:chOff x="4893128" y="4285586"/>
              <a:chExt cx="794657" cy="79465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0271EF-28E0-2A44-B7B9-DFA17CAA648B}"/>
                  </a:ext>
                </a:extLst>
              </p:cNvPr>
              <p:cNvSpPr/>
              <p:nvPr/>
            </p:nvSpPr>
            <p:spPr>
              <a:xfrm>
                <a:off x="4893128" y="4285586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8A678603-7EAB-AD4B-B702-DDC7016D7FDE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6" y="4503153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8A678603-7EAB-AD4B-B702-DDC7016D7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6" y="4503153"/>
                    <a:ext cx="412741" cy="3595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60F0473-BA2F-4D43-86C7-9007B3841F1F}"/>
              </a:ext>
            </a:extLst>
          </p:cNvPr>
          <p:cNvGrpSpPr/>
          <p:nvPr/>
        </p:nvGrpSpPr>
        <p:grpSpPr>
          <a:xfrm>
            <a:off x="3358243" y="2015913"/>
            <a:ext cx="794657" cy="2667001"/>
            <a:chOff x="3358243" y="2015913"/>
            <a:chExt cx="794657" cy="266700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F0D3585-EE10-3E42-9BC7-217388F8A992}"/>
                </a:ext>
              </a:extLst>
            </p:cNvPr>
            <p:cNvGrpSpPr/>
            <p:nvPr/>
          </p:nvGrpSpPr>
          <p:grpSpPr>
            <a:xfrm>
              <a:off x="3358243" y="2015913"/>
              <a:ext cx="794657" cy="794657"/>
              <a:chOff x="3358243" y="2015913"/>
              <a:chExt cx="794657" cy="79465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9C9D12-0BD4-834F-BD95-0DE061435196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4EFB80D-BCE3-FE49-8D1E-E9AB953039F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4EFB80D-BCE3-FE49-8D1E-E9AB953039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53A4663-04E2-FE4F-BDE9-7F3EEA1A9B9E}"/>
                </a:ext>
              </a:extLst>
            </p:cNvPr>
            <p:cNvGrpSpPr/>
            <p:nvPr/>
          </p:nvGrpSpPr>
          <p:grpSpPr>
            <a:xfrm>
              <a:off x="3358243" y="2952085"/>
              <a:ext cx="794657" cy="794657"/>
              <a:chOff x="3358243" y="2952085"/>
              <a:chExt cx="794657" cy="79465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1B1774-497E-5341-BC4D-4611F2556E1E}"/>
                  </a:ext>
                </a:extLst>
              </p:cNvPr>
              <p:cNvSpPr/>
              <p:nvPr/>
            </p:nvSpPr>
            <p:spPr>
              <a:xfrm>
                <a:off x="3358243" y="2952085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C53D9E9-2DCB-5742-997A-0FE83031D321}"/>
                </a:ext>
              </a:extLst>
            </p:cNvPr>
            <p:cNvGrpSpPr/>
            <p:nvPr/>
          </p:nvGrpSpPr>
          <p:grpSpPr>
            <a:xfrm>
              <a:off x="3358243" y="3888257"/>
              <a:ext cx="794657" cy="794657"/>
              <a:chOff x="3358243" y="3888257"/>
              <a:chExt cx="794657" cy="794657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AC2EA34-1DCA-6943-99FB-AC455ADC0028}"/>
                  </a:ext>
                </a:extLst>
              </p:cNvPr>
              <p:cNvSpPr/>
              <p:nvPr/>
            </p:nvSpPr>
            <p:spPr>
              <a:xfrm>
                <a:off x="3358243" y="3888257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061" t="-357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0C28F81-E94A-F646-B144-00FAA4343A43}"/>
              </a:ext>
            </a:extLst>
          </p:cNvPr>
          <p:cNvGrpSpPr/>
          <p:nvPr/>
        </p:nvGrpSpPr>
        <p:grpSpPr>
          <a:xfrm>
            <a:off x="8039100" y="2413241"/>
            <a:ext cx="794657" cy="1730829"/>
            <a:chOff x="8039100" y="2413241"/>
            <a:chExt cx="794657" cy="173082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43DF1F-DAE0-3B41-A2C0-478FF9401F6E}"/>
                </a:ext>
              </a:extLst>
            </p:cNvPr>
            <p:cNvGrpSpPr/>
            <p:nvPr/>
          </p:nvGrpSpPr>
          <p:grpSpPr>
            <a:xfrm>
              <a:off x="8039100" y="2413241"/>
              <a:ext cx="794657" cy="794657"/>
              <a:chOff x="8039100" y="2413241"/>
              <a:chExt cx="794657" cy="79465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9C5B05-7064-3A45-A373-0CE09A72A19A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EA0D2E6-E464-0041-85DC-AFC2C6F06209}"/>
                </a:ext>
              </a:extLst>
            </p:cNvPr>
            <p:cNvGrpSpPr/>
            <p:nvPr/>
          </p:nvGrpSpPr>
          <p:grpSpPr>
            <a:xfrm>
              <a:off x="8039100" y="3349413"/>
              <a:ext cx="794657" cy="794657"/>
              <a:chOff x="8039100" y="3349413"/>
              <a:chExt cx="794657" cy="79465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A7C058-D3A6-AA47-9791-CD5EBDBFECF5}"/>
                  </a:ext>
                </a:extLst>
              </p:cNvPr>
              <p:cNvSpPr/>
              <p:nvPr/>
            </p:nvSpPr>
            <p:spPr>
              <a:xfrm>
                <a:off x="8039100" y="33494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825CAAA-116F-2540-98EF-BC751BA0CC1F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825CAAA-116F-2540-98EF-BC751BA0C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824" r="-8824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EAA535-0B50-DA47-AAAC-3543A6E86839}"/>
              </a:ext>
            </a:extLst>
          </p:cNvPr>
          <p:cNvCxnSpPr>
            <a:cxnSpLocks/>
            <a:stCxn id="18" idx="6"/>
            <a:endCxn id="4" idx="2"/>
          </p:cNvCxnSpPr>
          <p:nvPr/>
        </p:nvCxnSpPr>
        <p:spPr>
          <a:xfrm flipV="1">
            <a:off x="4152900" y="1874399"/>
            <a:ext cx="763780" cy="24111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5B1578-733F-C848-B1E7-21929CC2912C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 flipV="1">
            <a:off x="4152900" y="1874399"/>
            <a:ext cx="763780" cy="538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A92DA-9F00-234F-A4A9-A94158AE0353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4152900" y="2413242"/>
            <a:ext cx="763780" cy="3973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1B2FC-72D7-4240-AB72-2791209F0F8D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4142927" y="2413242"/>
            <a:ext cx="763780" cy="13335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4B0B63-DDBD-B148-A69B-2E6F677F6A03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4152900" y="2413242"/>
            <a:ext cx="763779" cy="22696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98FF-3A73-A24D-B75D-7FAD95CD9A0A}"/>
              </a:ext>
            </a:extLst>
          </p:cNvPr>
          <p:cNvCxnSpPr>
            <a:cxnSpLocks/>
            <a:stCxn id="17" idx="6"/>
            <a:endCxn id="4" idx="2"/>
          </p:cNvCxnSpPr>
          <p:nvPr/>
        </p:nvCxnSpPr>
        <p:spPr>
          <a:xfrm flipV="1">
            <a:off x="4152900" y="1874399"/>
            <a:ext cx="763780" cy="14750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95B32F-54AF-D74C-B6D2-099F56001425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 flipV="1">
            <a:off x="4152900" y="2810571"/>
            <a:ext cx="763780" cy="538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6DB8BA-4A51-134B-8A41-50C67C149996}"/>
              </a:ext>
            </a:extLst>
          </p:cNvPr>
          <p:cNvCxnSpPr>
            <a:cxnSpLocks/>
            <a:stCxn id="17" idx="6"/>
            <a:endCxn id="6" idx="2"/>
          </p:cNvCxnSpPr>
          <p:nvPr/>
        </p:nvCxnSpPr>
        <p:spPr>
          <a:xfrm>
            <a:off x="4152900" y="3349414"/>
            <a:ext cx="763780" cy="3973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A173BD-544C-D143-B54E-68DABFB1C938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4152900" y="3349414"/>
            <a:ext cx="763779" cy="13335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5E4D09-A1E0-7F4A-8FFF-6DC609C04F41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4152900" y="3746743"/>
            <a:ext cx="763780" cy="538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BEE547-74B7-8648-9D81-8D60216395C9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>
            <a:off x="4152900" y="4285586"/>
            <a:ext cx="763779" cy="3973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574123-F3BF-8A4B-81D1-46CE4350AFD8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 flipV="1">
            <a:off x="4152900" y="2810571"/>
            <a:ext cx="763780" cy="14750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17F3855-8EDA-2F46-97B6-5BCCB52673AE}"/>
              </a:ext>
            </a:extLst>
          </p:cNvPr>
          <p:cNvGrpSpPr/>
          <p:nvPr/>
        </p:nvGrpSpPr>
        <p:grpSpPr>
          <a:xfrm>
            <a:off x="4334058" y="5171600"/>
            <a:ext cx="497025" cy="372192"/>
            <a:chOff x="4334058" y="5053911"/>
            <a:chExt cx="497025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FFE8F86-8A82-0048-9E87-B8CFE94928A3}"/>
                    </a:ext>
                  </a:extLst>
                </p:cNvPr>
                <p:cNvSpPr txBox="1"/>
                <p:nvPr/>
              </p:nvSpPr>
              <p:spPr>
                <a:xfrm>
                  <a:off x="4411050" y="5233486"/>
                  <a:ext cx="343043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FFE8F86-8A82-0048-9E87-B8CFE9492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050" y="5233486"/>
                  <a:ext cx="343043" cy="192617"/>
                </a:xfrm>
                <a:prstGeom prst="rect">
                  <a:avLst/>
                </a:prstGeom>
                <a:blipFill>
                  <a:blip r:embed="rId11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Left Brace 159">
              <a:extLst>
                <a:ext uri="{FF2B5EF4-FFF2-40B4-BE49-F238E27FC236}">
                  <a16:creationId xmlns:a16="http://schemas.microsoft.com/office/drawing/2014/main" id="{3B8CFB36-AA8B-D240-85B5-B3DD5BFDD3D8}"/>
                </a:ext>
              </a:extLst>
            </p:cNvPr>
            <p:cNvSpPr/>
            <p:nvPr/>
          </p:nvSpPr>
          <p:spPr>
            <a:xfrm rot="16200000">
              <a:off x="4525947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3DA29DF-EEF5-474F-B790-9E2D27A1C602}"/>
              </a:ext>
            </a:extLst>
          </p:cNvPr>
          <p:cNvGrpSpPr/>
          <p:nvPr/>
        </p:nvGrpSpPr>
        <p:grpSpPr>
          <a:xfrm>
            <a:off x="5844716" y="5171600"/>
            <a:ext cx="497025" cy="372192"/>
            <a:chOff x="5844716" y="5053911"/>
            <a:chExt cx="497025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21AACB1-8A5F-8E44-A26F-2F3BFD76B203}"/>
                    </a:ext>
                  </a:extLst>
                </p:cNvPr>
                <p:cNvSpPr txBox="1"/>
                <p:nvPr/>
              </p:nvSpPr>
              <p:spPr>
                <a:xfrm>
                  <a:off x="5921708" y="5233486"/>
                  <a:ext cx="343043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621AACB1-8A5F-8E44-A26F-2F3BFD76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708" y="5233486"/>
                  <a:ext cx="343043" cy="192617"/>
                </a:xfrm>
                <a:prstGeom prst="rect">
                  <a:avLst/>
                </a:prstGeom>
                <a:blipFill>
                  <a:blip r:embed="rId18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Left Brace 167">
              <a:extLst>
                <a:ext uri="{FF2B5EF4-FFF2-40B4-BE49-F238E27FC236}">
                  <a16:creationId xmlns:a16="http://schemas.microsoft.com/office/drawing/2014/main" id="{8D3455EB-40A4-7941-B02F-AE5D4943DB3A}"/>
                </a:ext>
              </a:extLst>
            </p:cNvPr>
            <p:cNvSpPr/>
            <p:nvPr/>
          </p:nvSpPr>
          <p:spPr>
            <a:xfrm rot="16200000">
              <a:off x="6036605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D9F87B9-C945-B749-B19D-438ACF686ACA}"/>
              </a:ext>
            </a:extLst>
          </p:cNvPr>
          <p:cNvGrpSpPr/>
          <p:nvPr/>
        </p:nvGrpSpPr>
        <p:grpSpPr>
          <a:xfrm>
            <a:off x="4427206" y="1850829"/>
            <a:ext cx="310726" cy="2957011"/>
            <a:chOff x="4427206" y="1850829"/>
            <a:chExt cx="310726" cy="2957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6C28A1C-7DD3-5F45-A6DE-5168B55426AC}"/>
                    </a:ext>
                  </a:extLst>
                </p:cNvPr>
                <p:cNvSpPr txBox="1"/>
                <p:nvPr/>
              </p:nvSpPr>
              <p:spPr>
                <a:xfrm>
                  <a:off x="4427206" y="1850829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6C28A1C-7DD3-5F45-A6DE-5168B5542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1850829"/>
                  <a:ext cx="310726" cy="246478"/>
                </a:xfrm>
                <a:prstGeom prst="rect">
                  <a:avLst/>
                </a:prstGeom>
                <a:blipFill>
                  <a:blip r:embed="rId12"/>
                  <a:stretch>
                    <a:fillRect l="-4000" t="-5000" r="-8000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9859B0C-0A88-9D4D-89DA-F88277522FC1}"/>
                    </a:ext>
                  </a:extLst>
                </p:cNvPr>
                <p:cNvSpPr txBox="1"/>
                <p:nvPr/>
              </p:nvSpPr>
              <p:spPr>
                <a:xfrm>
                  <a:off x="4427206" y="2280718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9859B0C-0A88-9D4D-89DA-F88277522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2280718"/>
                  <a:ext cx="310726" cy="246478"/>
                </a:xfrm>
                <a:prstGeom prst="rect">
                  <a:avLst/>
                </a:prstGeom>
                <a:blipFill>
                  <a:blip r:embed="rId13"/>
                  <a:stretch>
                    <a:fillRect l="-4000" t="-5263" r="-8000" b="-105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54E280D-DD95-844F-97E0-B51A2624363D}"/>
                    </a:ext>
                  </a:extLst>
                </p:cNvPr>
                <p:cNvSpPr txBox="1"/>
                <p:nvPr/>
              </p:nvSpPr>
              <p:spPr>
                <a:xfrm>
                  <a:off x="4427206" y="3876366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54E280D-DD95-844F-97E0-B51A26243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3876366"/>
                  <a:ext cx="310726" cy="246478"/>
                </a:xfrm>
                <a:prstGeom prst="rect">
                  <a:avLst/>
                </a:prstGeom>
                <a:blipFill>
                  <a:blip r:embed="rId14"/>
                  <a:stretch>
                    <a:fillRect l="-4000" r="-8000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6346000-0FB1-0644-9BBE-5F864E1ABFB8}"/>
                    </a:ext>
                  </a:extLst>
                </p:cNvPr>
                <p:cNvSpPr txBox="1"/>
                <p:nvPr/>
              </p:nvSpPr>
              <p:spPr>
                <a:xfrm>
                  <a:off x="4427206" y="2674715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6346000-0FB1-0644-9BBE-5F864E1AB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2674715"/>
                  <a:ext cx="310726" cy="246478"/>
                </a:xfrm>
                <a:prstGeom prst="rect">
                  <a:avLst/>
                </a:prstGeom>
                <a:blipFill>
                  <a:blip r:embed="rId15"/>
                  <a:stretch>
                    <a:fillRect l="-4000" t="-5000" r="-8000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31FBB9C-D220-474D-B06A-8415F48BA1A7}"/>
                    </a:ext>
                  </a:extLst>
                </p:cNvPr>
                <p:cNvSpPr txBox="1"/>
                <p:nvPr/>
              </p:nvSpPr>
              <p:spPr>
                <a:xfrm>
                  <a:off x="4431887" y="4219000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31FBB9C-D220-474D-B06A-8415F48BA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887" y="4219000"/>
                  <a:ext cx="301365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6000" r="-12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DA8DFF8-40CE-CC4F-92D6-84C8A0B28859}"/>
                    </a:ext>
                  </a:extLst>
                </p:cNvPr>
                <p:cNvSpPr txBox="1"/>
                <p:nvPr/>
              </p:nvSpPr>
              <p:spPr>
                <a:xfrm>
                  <a:off x="4427206" y="4561362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DA8DFF8-40CE-CC4F-92D6-84C8A0B2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06" y="4561362"/>
                  <a:ext cx="310726" cy="246478"/>
                </a:xfrm>
                <a:prstGeom prst="rect">
                  <a:avLst/>
                </a:prstGeom>
                <a:blipFill>
                  <a:blip r:embed="rId17"/>
                  <a:stretch>
                    <a:fillRect l="-4000" r="-8000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E03AA3-BC4B-824F-86C9-FB1EA96CDF47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7269773" y="1892542"/>
            <a:ext cx="769327" cy="9180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D06674-9DF4-A44E-A0F1-079406672234}"/>
              </a:ext>
            </a:extLst>
          </p:cNvPr>
          <p:cNvGrpSpPr/>
          <p:nvPr/>
        </p:nvGrpSpPr>
        <p:grpSpPr>
          <a:xfrm>
            <a:off x="5937864" y="1577650"/>
            <a:ext cx="310726" cy="3044472"/>
            <a:chOff x="5937864" y="1577650"/>
            <a:chExt cx="310726" cy="3044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A0EBEFD-496F-BB43-A11B-DAB0D02F8107}"/>
                    </a:ext>
                  </a:extLst>
                </p:cNvPr>
                <p:cNvSpPr txBox="1"/>
                <p:nvPr/>
              </p:nvSpPr>
              <p:spPr>
                <a:xfrm>
                  <a:off x="5937864" y="1577650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A0EBEFD-496F-BB43-A11B-DAB0D02F8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1577650"/>
                  <a:ext cx="310726" cy="246478"/>
                </a:xfrm>
                <a:prstGeom prst="rect">
                  <a:avLst/>
                </a:prstGeom>
                <a:blipFill>
                  <a:blip r:embed="rId19"/>
                  <a:stretch>
                    <a:fillRect l="-12500" r="-8333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BA51E8D-2BE1-584F-B81D-8835369AF58B}"/>
                    </a:ext>
                  </a:extLst>
                </p:cNvPr>
                <p:cNvSpPr txBox="1"/>
                <p:nvPr/>
              </p:nvSpPr>
              <p:spPr>
                <a:xfrm>
                  <a:off x="5937864" y="1949824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BA51E8D-2BE1-584F-B81D-8835369AF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1949824"/>
                  <a:ext cx="310726" cy="246478"/>
                </a:xfrm>
                <a:prstGeom prst="rect">
                  <a:avLst/>
                </a:prstGeom>
                <a:blipFill>
                  <a:blip r:embed="rId20"/>
                  <a:stretch>
                    <a:fillRect l="-12500" t="-5000" r="-8333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185C56C-FE54-3147-89E2-95E577E4856C}"/>
                    </a:ext>
                  </a:extLst>
                </p:cNvPr>
                <p:cNvSpPr txBox="1"/>
                <p:nvPr/>
              </p:nvSpPr>
              <p:spPr>
                <a:xfrm>
                  <a:off x="5937864" y="2398352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185C56C-FE54-3147-89E2-95E577E48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2398352"/>
                  <a:ext cx="310726" cy="246478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8333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03985B-13FC-074D-8AC5-859A7F3927C0}"/>
                    </a:ext>
                  </a:extLst>
                </p:cNvPr>
                <p:cNvSpPr txBox="1"/>
                <p:nvPr/>
              </p:nvSpPr>
              <p:spPr>
                <a:xfrm>
                  <a:off x="5937864" y="3721042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03985B-13FC-074D-8AC5-859A7F392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3721042"/>
                  <a:ext cx="310726" cy="246478"/>
                </a:xfrm>
                <a:prstGeom prst="rect">
                  <a:avLst/>
                </a:prstGeom>
                <a:blipFill>
                  <a:blip r:embed="rId22"/>
                  <a:stretch>
                    <a:fillRect l="-12500" r="-8333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037CB0-BDE2-4247-A895-A5390ED2F14E}"/>
                    </a:ext>
                  </a:extLst>
                </p:cNvPr>
                <p:cNvSpPr txBox="1"/>
                <p:nvPr/>
              </p:nvSpPr>
              <p:spPr>
                <a:xfrm>
                  <a:off x="5942545" y="4079249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037CB0-BDE2-4247-A895-A5390ED2F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545" y="4079249"/>
                  <a:ext cx="301365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20833" r="-125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97BED0-460B-FB40-ACED-51857E16E34D}"/>
                    </a:ext>
                  </a:extLst>
                </p:cNvPr>
                <p:cNvSpPr txBox="1"/>
                <p:nvPr/>
              </p:nvSpPr>
              <p:spPr>
                <a:xfrm>
                  <a:off x="5937864" y="4375644"/>
                  <a:ext cx="310726" cy="2464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97BED0-460B-FB40-ACED-51857E16E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64" y="4375644"/>
                  <a:ext cx="310726" cy="246478"/>
                </a:xfrm>
                <a:prstGeom prst="rect">
                  <a:avLst/>
                </a:prstGeom>
                <a:blipFill>
                  <a:blip r:embed="rId23"/>
                  <a:stretch>
                    <a:fillRect l="-12500" t="-5000" r="-8333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59AAFA5-9F0A-6749-9603-B05AD7D97020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7275320" y="2810570"/>
            <a:ext cx="76378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D72A90A-A29B-0445-81F8-BF40CD9E8291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7275320" y="2810570"/>
            <a:ext cx="763780" cy="9361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E7C55E-91C7-4F48-8148-A6AA52793C27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7275319" y="2810570"/>
            <a:ext cx="763781" cy="18723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D04D0D-F11B-8041-B70C-C2471A0D90F3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7275320" y="3746742"/>
            <a:ext cx="76378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9DF72E-7BB4-3E4A-BC73-78A07150DFC7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>
            <a:off x="7275320" y="2810571"/>
            <a:ext cx="763780" cy="936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BD0397-2B52-7E48-880E-1CB109BF1F5B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7269773" y="1892542"/>
            <a:ext cx="769327" cy="1854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AB8147-8348-9A4D-BECD-5886EB5726F6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 flipV="1">
            <a:off x="7275319" y="3746742"/>
            <a:ext cx="763781" cy="9361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6A1E2E2-9F2F-BA43-ABF3-D42BF5C885B6}"/>
              </a:ext>
            </a:extLst>
          </p:cNvPr>
          <p:cNvGrpSpPr/>
          <p:nvPr/>
        </p:nvGrpSpPr>
        <p:grpSpPr>
          <a:xfrm>
            <a:off x="7440141" y="5171600"/>
            <a:ext cx="497025" cy="372192"/>
            <a:chOff x="7440141" y="5053911"/>
            <a:chExt cx="497025" cy="372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784F482-E786-8243-BD4E-45F912475334}"/>
                    </a:ext>
                  </a:extLst>
                </p:cNvPr>
                <p:cNvSpPr txBox="1"/>
                <p:nvPr/>
              </p:nvSpPr>
              <p:spPr>
                <a:xfrm>
                  <a:off x="7517133" y="5233486"/>
                  <a:ext cx="343043" cy="1926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784F482-E786-8243-BD4E-45F912475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133" y="5233486"/>
                  <a:ext cx="343043" cy="192617"/>
                </a:xfrm>
                <a:prstGeom prst="rect">
                  <a:avLst/>
                </a:prstGeom>
                <a:blipFill>
                  <a:blip r:embed="rId24"/>
                  <a:stretch>
                    <a:fillRect l="-10714" r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Left Brace 170">
              <a:extLst>
                <a:ext uri="{FF2B5EF4-FFF2-40B4-BE49-F238E27FC236}">
                  <a16:creationId xmlns:a16="http://schemas.microsoft.com/office/drawing/2014/main" id="{DA87D8C9-0DA8-5B4F-83ED-59C4E660868A}"/>
                </a:ext>
              </a:extLst>
            </p:cNvPr>
            <p:cNvSpPr/>
            <p:nvPr/>
          </p:nvSpPr>
          <p:spPr>
            <a:xfrm rot="16200000">
              <a:off x="7632030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EFA7017-568E-C047-9AEE-852E24FD6A9C}"/>
              </a:ext>
            </a:extLst>
          </p:cNvPr>
          <p:cNvGrpSpPr/>
          <p:nvPr/>
        </p:nvGrpSpPr>
        <p:grpSpPr>
          <a:xfrm>
            <a:off x="6475116" y="1495213"/>
            <a:ext cx="800204" cy="3585030"/>
            <a:chOff x="6607525" y="1495213"/>
            <a:chExt cx="800204" cy="358503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964E091-1360-3F45-BA8D-2912213416C0}"/>
                </a:ext>
              </a:extLst>
            </p:cNvPr>
            <p:cNvGrpSpPr/>
            <p:nvPr/>
          </p:nvGrpSpPr>
          <p:grpSpPr>
            <a:xfrm>
              <a:off x="6613072" y="2413242"/>
              <a:ext cx="794657" cy="794657"/>
              <a:chOff x="6613072" y="2413242"/>
              <a:chExt cx="794657" cy="79465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857EA0-AFB7-E142-BFD3-0375E11D5C5E}"/>
                  </a:ext>
                </a:extLst>
              </p:cNvPr>
              <p:cNvSpPr/>
              <p:nvPr/>
            </p:nvSpPr>
            <p:spPr>
              <a:xfrm>
                <a:off x="6613072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752F637-272A-024A-ADEE-4ED8C216C838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9" y="2636933"/>
                    <a:ext cx="412742" cy="3472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752F637-272A-024A-ADEE-4ED8C216C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9" y="2636933"/>
                    <a:ext cx="412742" cy="34727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39E6D49-5199-E943-AA30-033F597E54FE}"/>
                </a:ext>
              </a:extLst>
            </p:cNvPr>
            <p:cNvGrpSpPr/>
            <p:nvPr/>
          </p:nvGrpSpPr>
          <p:grpSpPr>
            <a:xfrm>
              <a:off x="6613072" y="3349414"/>
              <a:ext cx="794657" cy="794657"/>
              <a:chOff x="6613072" y="3349414"/>
              <a:chExt cx="794657" cy="79465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87D975-D2A7-9140-8330-37CE081970A4}"/>
                  </a:ext>
                </a:extLst>
              </p:cNvPr>
              <p:cNvSpPr/>
              <p:nvPr/>
            </p:nvSpPr>
            <p:spPr>
              <a:xfrm>
                <a:off x="6613072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5A6FAA1D-1D37-0F46-8182-E2B31AAD0D69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9" y="3572400"/>
                    <a:ext cx="412742" cy="3486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5A6FAA1D-1D37-0F46-8182-E2B31AAD0D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9" y="3572400"/>
                    <a:ext cx="412742" cy="34868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882" r="-8824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6663AA6-6D49-5C49-A127-55D3776B140C}"/>
                </a:ext>
              </a:extLst>
            </p:cNvPr>
            <p:cNvGrpSpPr/>
            <p:nvPr/>
          </p:nvGrpSpPr>
          <p:grpSpPr>
            <a:xfrm>
              <a:off x="6613071" y="4285586"/>
              <a:ext cx="794657" cy="794657"/>
              <a:chOff x="6613071" y="4285586"/>
              <a:chExt cx="794657" cy="79465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B40826-E9C9-7146-A8B7-3432B6CB52DE}"/>
                  </a:ext>
                </a:extLst>
              </p:cNvPr>
              <p:cNvSpPr/>
              <p:nvPr/>
            </p:nvSpPr>
            <p:spPr>
              <a:xfrm>
                <a:off x="6613071" y="4285586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E40D0F20-9948-3544-810E-589E68F2FB4A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028" y="4508572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E40D0F20-9948-3544-810E-589E68F2F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028" y="4508572"/>
                    <a:ext cx="412741" cy="35952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5882" t="-3448" r="-8824" b="-137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FDEDA89-FDF7-CD43-B60E-45ED750F813E}"/>
                </a:ext>
              </a:extLst>
            </p:cNvPr>
            <p:cNvGrpSpPr/>
            <p:nvPr/>
          </p:nvGrpSpPr>
          <p:grpSpPr>
            <a:xfrm>
              <a:off x="6607525" y="1495213"/>
              <a:ext cx="794657" cy="794657"/>
              <a:chOff x="6607525" y="1495213"/>
              <a:chExt cx="794657" cy="79465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96AE530-B5AA-BE4F-8314-22B31588D499}"/>
                  </a:ext>
                </a:extLst>
              </p:cNvPr>
              <p:cNvSpPr/>
              <p:nvPr/>
            </p:nvSpPr>
            <p:spPr>
              <a:xfrm>
                <a:off x="6607525" y="1495213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DD1788CB-78F9-1E4E-8D82-2FB3D849E4DD}"/>
                      </a:ext>
                    </a:extLst>
                  </p:cNvPr>
                  <p:cNvSpPr txBox="1"/>
                  <p:nvPr/>
                </p:nvSpPr>
                <p:spPr>
                  <a:xfrm>
                    <a:off x="6798571" y="1700147"/>
                    <a:ext cx="412742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DD1788CB-78F9-1E4E-8D82-2FB3D849E4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8571" y="1700147"/>
                    <a:ext cx="412742" cy="34701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6061" t="-3571" r="-1212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798344A-E96C-B043-BBE5-32A5AA49A387}"/>
              </a:ext>
            </a:extLst>
          </p:cNvPr>
          <p:cNvGrpSpPr/>
          <p:nvPr/>
        </p:nvGrpSpPr>
        <p:grpSpPr>
          <a:xfrm>
            <a:off x="7533289" y="1949824"/>
            <a:ext cx="310726" cy="2634721"/>
            <a:chOff x="7533289" y="1949824"/>
            <a:chExt cx="310726" cy="2634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681E3-E406-5D4E-A5B7-52C637E9C2CE}"/>
                    </a:ext>
                  </a:extLst>
                </p:cNvPr>
                <p:cNvSpPr txBox="1"/>
                <p:nvPr/>
              </p:nvSpPr>
              <p:spPr>
                <a:xfrm>
                  <a:off x="7533289" y="4337874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681E3-E406-5D4E-A5B7-52C637E9C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4337874"/>
                  <a:ext cx="310726" cy="246671"/>
                </a:xfrm>
                <a:prstGeom prst="rect">
                  <a:avLst/>
                </a:prstGeom>
                <a:blipFill>
                  <a:blip r:embed="rId25"/>
                  <a:stretch>
                    <a:fillRect l="-3846" t="-5000" r="-3846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40EDB4D-0459-9242-9C2F-5F04BA45669B}"/>
                    </a:ext>
                  </a:extLst>
                </p:cNvPr>
                <p:cNvSpPr txBox="1"/>
                <p:nvPr/>
              </p:nvSpPr>
              <p:spPr>
                <a:xfrm>
                  <a:off x="7533289" y="1949824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40EDB4D-0459-9242-9C2F-5F04BA45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1949824"/>
                  <a:ext cx="310726" cy="246671"/>
                </a:xfrm>
                <a:prstGeom prst="rect">
                  <a:avLst/>
                </a:prstGeom>
                <a:blipFill>
                  <a:blip r:embed="rId26"/>
                  <a:stretch>
                    <a:fillRect l="-3846" t="-5000" r="-3846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EB6F56C-E89E-8641-A94B-40686D320532}"/>
                    </a:ext>
                  </a:extLst>
                </p:cNvPr>
                <p:cNvSpPr txBox="1"/>
                <p:nvPr/>
              </p:nvSpPr>
              <p:spPr>
                <a:xfrm>
                  <a:off x="7533289" y="2390262"/>
                  <a:ext cx="310726" cy="2466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EB6F56C-E89E-8641-A94B-40686D320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289" y="2390262"/>
                  <a:ext cx="310726" cy="246671"/>
                </a:xfrm>
                <a:prstGeom prst="rect">
                  <a:avLst/>
                </a:prstGeom>
                <a:blipFill>
                  <a:blip r:embed="rId27"/>
                  <a:stretch>
                    <a:fillRect l="-3846" r="-3846"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AAAE48D-207A-0D42-A0D7-21994E225A95}"/>
                    </a:ext>
                  </a:extLst>
                </p:cNvPr>
                <p:cNvSpPr txBox="1"/>
                <p:nvPr/>
              </p:nvSpPr>
              <p:spPr>
                <a:xfrm>
                  <a:off x="7537970" y="4030161"/>
                  <a:ext cx="301365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de-DE"/>
                  </a:defPPr>
                  <a:lvl1pPr>
                    <a:defRPr sz="1200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>
                            <a:latin typeface="Cambria Math" panose="02040503050406030204" pitchFamily="18" charset="0"/>
                          </a:rPr>
                          <m:t>[⋯]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AAAE48D-207A-0D42-A0D7-21994E225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70" y="4030161"/>
                  <a:ext cx="301365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16667" r="-16667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CBB17B2-AFF4-DB4D-97E6-E439FCA0C935}"/>
              </a:ext>
            </a:extLst>
          </p:cNvPr>
          <p:cNvGrpSpPr/>
          <p:nvPr/>
        </p:nvGrpSpPr>
        <p:grpSpPr>
          <a:xfrm>
            <a:off x="3961942" y="641861"/>
            <a:ext cx="794657" cy="794657"/>
            <a:chOff x="4084486" y="716711"/>
            <a:chExt cx="794657" cy="7946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AFD701-ABF1-7942-88E5-3A85C21B5E73}"/>
                </a:ext>
              </a:extLst>
            </p:cNvPr>
            <p:cNvSpPr/>
            <p:nvPr/>
          </p:nvSpPr>
          <p:spPr>
            <a:xfrm>
              <a:off x="4084486" y="716711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85C7F38-B780-234D-BC45-B2F81C2474C8}"/>
                    </a:ext>
                  </a:extLst>
                </p:cNvPr>
                <p:cNvSpPr txBox="1"/>
                <p:nvPr/>
              </p:nvSpPr>
              <p:spPr>
                <a:xfrm>
                  <a:off x="4276213" y="969641"/>
                  <a:ext cx="411203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85C7F38-B780-234D-BC45-B2F81C247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13" y="969641"/>
                  <a:ext cx="411203" cy="288797"/>
                </a:xfrm>
                <a:prstGeom prst="rect">
                  <a:avLst/>
                </a:prstGeom>
                <a:blipFill>
                  <a:blip r:embed="rId33"/>
                  <a:stretch>
                    <a:fillRect l="-12121" t="-4167" r="-12121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979A9D6-B633-824E-B7D2-D1014E666236}"/>
              </a:ext>
            </a:extLst>
          </p:cNvPr>
          <p:cNvGrpSpPr/>
          <p:nvPr/>
        </p:nvGrpSpPr>
        <p:grpSpPr>
          <a:xfrm>
            <a:off x="5520378" y="632107"/>
            <a:ext cx="794657" cy="794657"/>
            <a:chOff x="6011223" y="536162"/>
            <a:chExt cx="794657" cy="79465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73E7B90-BA30-3647-B169-1C88B268D3C4}"/>
                </a:ext>
              </a:extLst>
            </p:cNvPr>
            <p:cNvSpPr/>
            <p:nvPr/>
          </p:nvSpPr>
          <p:spPr>
            <a:xfrm>
              <a:off x="6011223" y="536162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60B1469-DAD9-874D-8C10-4826C026EDDA}"/>
                    </a:ext>
                  </a:extLst>
                </p:cNvPr>
                <p:cNvSpPr txBox="1"/>
                <p:nvPr/>
              </p:nvSpPr>
              <p:spPr>
                <a:xfrm>
                  <a:off x="6202950" y="790228"/>
                  <a:ext cx="411203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60B1469-DAD9-874D-8C10-4826C026E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950" y="790228"/>
                  <a:ext cx="411203" cy="288797"/>
                </a:xfrm>
                <a:prstGeom prst="rect">
                  <a:avLst/>
                </a:prstGeom>
                <a:blipFill>
                  <a:blip r:embed="rId34"/>
                  <a:stretch>
                    <a:fillRect l="-12121" t="-8333" r="-9091" b="-41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388DDD2-69DD-E042-BB51-3903E3B910A4}"/>
              </a:ext>
            </a:extLst>
          </p:cNvPr>
          <p:cNvGrpSpPr/>
          <p:nvPr/>
        </p:nvGrpSpPr>
        <p:grpSpPr>
          <a:xfrm>
            <a:off x="6642429" y="5171600"/>
            <a:ext cx="497025" cy="419256"/>
            <a:chOff x="7440141" y="5053911"/>
            <a:chExt cx="497025" cy="41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8B0B243-609B-9B47-9BDB-8C5D66B795A9}"/>
                    </a:ext>
                  </a:extLst>
                </p:cNvPr>
                <p:cNvSpPr txBox="1"/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8B0B243-609B-9B47-9BDB-8C5D66B79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blipFill>
                  <a:blip r:embed="rId35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875A16CF-1548-7446-8D3E-B8B714C0A268}"/>
                </a:ext>
              </a:extLst>
            </p:cNvPr>
            <p:cNvSpPr/>
            <p:nvPr/>
          </p:nvSpPr>
          <p:spPr>
            <a:xfrm rot="16200000">
              <a:off x="7632030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C6AC00F-01CF-8F4D-9A7F-17CF30FE06F2}"/>
              </a:ext>
            </a:extLst>
          </p:cNvPr>
          <p:cNvGrpSpPr/>
          <p:nvPr/>
        </p:nvGrpSpPr>
        <p:grpSpPr>
          <a:xfrm>
            <a:off x="5054779" y="5171600"/>
            <a:ext cx="497025" cy="419256"/>
            <a:chOff x="7440141" y="5053911"/>
            <a:chExt cx="497025" cy="41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125BD7C-8178-A645-BB2F-6AD808715D9D}"/>
                    </a:ext>
                  </a:extLst>
                </p:cNvPr>
                <p:cNvSpPr txBox="1"/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[1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125BD7C-8178-A645-BB2F-6AD808715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408" y="5233486"/>
                  <a:ext cx="276293" cy="239681"/>
                </a:xfrm>
                <a:prstGeom prst="rect">
                  <a:avLst/>
                </a:prstGeom>
                <a:blipFill>
                  <a:blip r:embed="rId3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03D2332D-711A-DD40-A82A-5F20FF3E5C79}"/>
                </a:ext>
              </a:extLst>
            </p:cNvPr>
            <p:cNvSpPr/>
            <p:nvPr/>
          </p:nvSpPr>
          <p:spPr>
            <a:xfrm rot="16200000">
              <a:off x="7632030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F9D466-BD3E-0542-A7AF-DC1B5CD401FF}"/>
              </a:ext>
            </a:extLst>
          </p:cNvPr>
          <p:cNvGrpSpPr/>
          <p:nvPr/>
        </p:nvGrpSpPr>
        <p:grpSpPr>
          <a:xfrm>
            <a:off x="3510457" y="5171600"/>
            <a:ext cx="497025" cy="371935"/>
            <a:chOff x="7549107" y="5053911"/>
            <a:chExt cx="497025" cy="371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9F9C533-1446-2C45-B022-64D5AF28FD09}"/>
                    </a:ext>
                  </a:extLst>
                </p:cNvPr>
                <p:cNvSpPr txBox="1"/>
                <p:nvPr/>
              </p:nvSpPr>
              <p:spPr>
                <a:xfrm>
                  <a:off x="7663224" y="5233486"/>
                  <a:ext cx="268792" cy="192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9F9C533-1446-2C45-B022-64D5AF28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224" y="5233486"/>
                  <a:ext cx="268792" cy="192360"/>
                </a:xfrm>
                <a:prstGeom prst="rect">
                  <a:avLst/>
                </a:prstGeom>
                <a:blipFill>
                  <a:blip r:embed="rId37"/>
                  <a:stretch>
                    <a:fillRect l="-4348" r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Left Brace 255">
              <a:extLst>
                <a:ext uri="{FF2B5EF4-FFF2-40B4-BE49-F238E27FC236}">
                  <a16:creationId xmlns:a16="http://schemas.microsoft.com/office/drawing/2014/main" id="{2F92889E-9F17-2943-B6CC-7EB9456F9B0F}"/>
                </a:ext>
              </a:extLst>
            </p:cNvPr>
            <p:cNvSpPr/>
            <p:nvPr/>
          </p:nvSpPr>
          <p:spPr>
            <a:xfrm rot="16200000">
              <a:off x="7740996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9E351BC-089F-EB4B-9F77-46F6FE7AD8A4}"/>
              </a:ext>
            </a:extLst>
          </p:cNvPr>
          <p:cNvGrpSpPr/>
          <p:nvPr/>
        </p:nvGrpSpPr>
        <p:grpSpPr>
          <a:xfrm>
            <a:off x="8187915" y="5171600"/>
            <a:ext cx="497025" cy="371935"/>
            <a:chOff x="7549107" y="5053911"/>
            <a:chExt cx="497025" cy="371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3637363-54CF-C04C-9196-24B9AF9341A3}"/>
                    </a:ext>
                  </a:extLst>
                </p:cNvPr>
                <p:cNvSpPr txBox="1"/>
                <p:nvPr/>
              </p:nvSpPr>
              <p:spPr>
                <a:xfrm>
                  <a:off x="7661301" y="5233486"/>
                  <a:ext cx="272639" cy="192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3637363-54CF-C04C-9196-24B9AF934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301" y="5233486"/>
                  <a:ext cx="272639" cy="192360"/>
                </a:xfrm>
                <a:prstGeom prst="rect">
                  <a:avLst/>
                </a:prstGeom>
                <a:blipFill>
                  <a:blip r:embed="rId38"/>
                  <a:stretch>
                    <a:fillRect l="-13636" r="-9091" b="-312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Left Brace 258">
              <a:extLst>
                <a:ext uri="{FF2B5EF4-FFF2-40B4-BE49-F238E27FC236}">
                  <a16:creationId xmlns:a16="http://schemas.microsoft.com/office/drawing/2014/main" id="{235CC69C-1CCC-A642-9778-F65935539785}"/>
                </a:ext>
              </a:extLst>
            </p:cNvPr>
            <p:cNvSpPr/>
            <p:nvPr/>
          </p:nvSpPr>
          <p:spPr>
            <a:xfrm rot="16200000">
              <a:off x="7740996" y="4862022"/>
              <a:ext cx="113248" cy="497025"/>
            </a:xfrm>
            <a:prstGeom prst="lef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FNN</a:t>
            </a:r>
          </a:p>
        </p:txBody>
      </p:sp>
    </p:spTree>
    <p:extLst>
      <p:ext uri="{BB962C8B-B14F-4D97-AF65-F5344CB8AC3E}">
        <p14:creationId xmlns:p14="http://schemas.microsoft.com/office/powerpoint/2010/main" val="560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RNN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04BD6-8EEC-3148-9E50-1F98F69B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10" y="511582"/>
            <a:ext cx="5248275" cy="1749425"/>
          </a:xfrm>
          <a:prstGeom prst="rect">
            <a:avLst/>
          </a:prstGeom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AC7090D-B610-1342-8AF8-67EF788DE8AC}"/>
              </a:ext>
            </a:extLst>
          </p:cNvPr>
          <p:cNvGrpSpPr/>
          <p:nvPr/>
        </p:nvGrpSpPr>
        <p:grpSpPr>
          <a:xfrm>
            <a:off x="1158049" y="2211387"/>
            <a:ext cx="794657" cy="1730829"/>
            <a:chOff x="3358243" y="2952085"/>
            <a:chExt cx="794657" cy="1730829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144B369-701C-4E41-B70A-9433947A7476}"/>
                </a:ext>
              </a:extLst>
            </p:cNvPr>
            <p:cNvGrpSpPr/>
            <p:nvPr/>
          </p:nvGrpSpPr>
          <p:grpSpPr>
            <a:xfrm>
              <a:off x="3358243" y="2952085"/>
              <a:ext cx="794657" cy="794657"/>
              <a:chOff x="3358243" y="2952085"/>
              <a:chExt cx="794657" cy="794657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37F83E2-0066-3640-8129-099475DC6B0B}"/>
                  </a:ext>
                </a:extLst>
              </p:cNvPr>
              <p:cNvSpPr/>
              <p:nvPr/>
            </p:nvSpPr>
            <p:spPr>
              <a:xfrm>
                <a:off x="3358243" y="2952085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FBF9391-F457-0747-A55F-1380CDFE185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16F4CB25-F0F1-1248-B844-719360E72D16}"/>
                </a:ext>
              </a:extLst>
            </p:cNvPr>
            <p:cNvGrpSpPr/>
            <p:nvPr/>
          </p:nvGrpSpPr>
          <p:grpSpPr>
            <a:xfrm>
              <a:off x="3358243" y="3888257"/>
              <a:ext cx="794657" cy="794657"/>
              <a:chOff x="3358243" y="3888257"/>
              <a:chExt cx="794657" cy="794657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2F9171D0-3A86-F743-A864-07B954139939}"/>
                  </a:ext>
                </a:extLst>
              </p:cNvPr>
              <p:cNvSpPr/>
              <p:nvPr/>
            </p:nvSpPr>
            <p:spPr>
              <a:xfrm>
                <a:off x="3358243" y="3888257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10BD1A39-2406-364E-9222-446B8560B78B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061" t="-357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5AACB4-191D-0A4B-9399-84ED4307138B}"/>
              </a:ext>
            </a:extLst>
          </p:cNvPr>
          <p:cNvGrpSpPr/>
          <p:nvPr/>
        </p:nvGrpSpPr>
        <p:grpSpPr>
          <a:xfrm>
            <a:off x="3935998" y="2696300"/>
            <a:ext cx="794657" cy="794657"/>
            <a:chOff x="8039100" y="2413241"/>
            <a:chExt cx="794657" cy="794657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72F4EEC-2604-954B-92D4-23823DAA225B}"/>
                </a:ext>
              </a:extLst>
            </p:cNvPr>
            <p:cNvSpPr/>
            <p:nvPr/>
          </p:nvSpPr>
          <p:spPr>
            <a:xfrm>
              <a:off x="8039100" y="241324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C55E8A5-39D0-2246-82F5-26A4E3D6A8F4}"/>
                    </a:ext>
                  </a:extLst>
                </p:cNvPr>
                <p:cNvSpPr txBox="1"/>
                <p:nvPr/>
              </p:nvSpPr>
              <p:spPr>
                <a:xfrm>
                  <a:off x="8260743" y="2611906"/>
                  <a:ext cx="409728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FC297E2-54EE-7047-8EC1-F0C713EB2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0743" y="2611906"/>
                  <a:ext cx="409728" cy="345929"/>
                </a:xfrm>
                <a:prstGeom prst="rect">
                  <a:avLst/>
                </a:prstGeom>
                <a:blipFill>
                  <a:blip r:embed="rId9"/>
                  <a:stretch>
                    <a:fillRect l="-8824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1BA9EA9-6EC4-E944-A6C6-9D1CAFF5A150}"/>
              </a:ext>
            </a:extLst>
          </p:cNvPr>
          <p:cNvCxnSpPr>
            <a:cxnSpLocks/>
            <a:stCxn id="203" idx="6"/>
            <a:endCxn id="220" idx="2"/>
          </p:cNvCxnSpPr>
          <p:nvPr/>
        </p:nvCxnSpPr>
        <p:spPr>
          <a:xfrm flipV="1">
            <a:off x="1952706" y="2157458"/>
            <a:ext cx="765518" cy="4512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B1CE5BA-9E65-0E4D-B1EC-3800648BF00D}"/>
              </a:ext>
            </a:extLst>
          </p:cNvPr>
          <p:cNvCxnSpPr>
            <a:cxnSpLocks/>
            <a:stCxn id="203" idx="6"/>
            <a:endCxn id="218" idx="2"/>
          </p:cNvCxnSpPr>
          <p:nvPr/>
        </p:nvCxnSpPr>
        <p:spPr>
          <a:xfrm>
            <a:off x="1952706" y="2608716"/>
            <a:ext cx="765518" cy="4849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14AD951-0898-0946-B0B2-8F26FEFEF00E}"/>
              </a:ext>
            </a:extLst>
          </p:cNvPr>
          <p:cNvCxnSpPr>
            <a:cxnSpLocks/>
            <a:stCxn id="203" idx="6"/>
            <a:endCxn id="216" idx="2"/>
          </p:cNvCxnSpPr>
          <p:nvPr/>
        </p:nvCxnSpPr>
        <p:spPr>
          <a:xfrm>
            <a:off x="1952706" y="2608716"/>
            <a:ext cx="765518" cy="142108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D689FFB-601A-8748-9657-15C83FC6D670}"/>
              </a:ext>
            </a:extLst>
          </p:cNvPr>
          <p:cNvCxnSpPr>
            <a:cxnSpLocks/>
            <a:stCxn id="201" idx="6"/>
            <a:endCxn id="216" idx="2"/>
          </p:cNvCxnSpPr>
          <p:nvPr/>
        </p:nvCxnSpPr>
        <p:spPr>
          <a:xfrm>
            <a:off x="1952706" y="3544888"/>
            <a:ext cx="765518" cy="4849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7FCFDA0-7256-5341-BBD0-FA7FA612CFE9}"/>
              </a:ext>
            </a:extLst>
          </p:cNvPr>
          <p:cNvCxnSpPr>
            <a:cxnSpLocks/>
            <a:stCxn id="201" idx="6"/>
            <a:endCxn id="218" idx="2"/>
          </p:cNvCxnSpPr>
          <p:nvPr/>
        </p:nvCxnSpPr>
        <p:spPr>
          <a:xfrm flipV="1">
            <a:off x="1952706" y="3093630"/>
            <a:ext cx="765518" cy="4512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2B923E4-E116-EB41-AAAB-BEFE6606B2AE}"/>
              </a:ext>
            </a:extLst>
          </p:cNvPr>
          <p:cNvCxnSpPr>
            <a:cxnSpLocks/>
            <a:stCxn id="201" idx="6"/>
            <a:endCxn id="220" idx="2"/>
          </p:cNvCxnSpPr>
          <p:nvPr/>
        </p:nvCxnSpPr>
        <p:spPr>
          <a:xfrm flipV="1">
            <a:off x="1952706" y="2157458"/>
            <a:ext cx="765518" cy="13874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D10621B-5E60-FF41-9A8A-E4D31A47CC06}"/>
              </a:ext>
            </a:extLst>
          </p:cNvPr>
          <p:cNvGrpSpPr/>
          <p:nvPr/>
        </p:nvGrpSpPr>
        <p:grpSpPr>
          <a:xfrm>
            <a:off x="2718224" y="1760129"/>
            <a:ext cx="794657" cy="2667001"/>
            <a:chOff x="4893129" y="1477070"/>
            <a:chExt cx="794657" cy="266700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568AADD-C411-A145-8D14-D8A65581DEAC}"/>
                </a:ext>
              </a:extLst>
            </p:cNvPr>
            <p:cNvGrpSpPr/>
            <p:nvPr/>
          </p:nvGrpSpPr>
          <p:grpSpPr>
            <a:xfrm>
              <a:off x="4893129" y="1477070"/>
              <a:ext cx="794657" cy="794657"/>
              <a:chOff x="4893129" y="1477070"/>
              <a:chExt cx="794657" cy="794657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5FAB3F3-0677-0A46-984B-19C6D9FDCFD5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C90D8F09-0337-E24B-82DA-28277DD6E0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C90D8F09-0337-E24B-82DA-28277DD6E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1700889"/>
                    <a:ext cx="412741" cy="34701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82" t="-3571" r="-8824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6F7025E-1A83-7C4D-8B04-E6713F0B93D5}"/>
                </a:ext>
              </a:extLst>
            </p:cNvPr>
            <p:cNvGrpSpPr/>
            <p:nvPr/>
          </p:nvGrpSpPr>
          <p:grpSpPr>
            <a:xfrm>
              <a:off x="4893129" y="2413242"/>
              <a:ext cx="794657" cy="794657"/>
              <a:chOff x="4893129" y="2413242"/>
              <a:chExt cx="794657" cy="794657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72516B1-9CC2-564F-B834-7CEF2E4D7C11}"/>
                  </a:ext>
                </a:extLst>
              </p:cNvPr>
              <p:cNvSpPr/>
              <p:nvPr/>
            </p:nvSpPr>
            <p:spPr>
              <a:xfrm>
                <a:off x="4893129" y="2413242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0B48838C-E521-784F-94DA-9964CE68AA5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8E2EF938-9869-E94E-80F5-31433F7C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2637061"/>
                    <a:ext cx="412741" cy="3470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39F57F-94F7-B547-85DA-8CC147C1EF7C}"/>
                </a:ext>
              </a:extLst>
            </p:cNvPr>
            <p:cNvGrpSpPr/>
            <p:nvPr/>
          </p:nvGrpSpPr>
          <p:grpSpPr>
            <a:xfrm>
              <a:off x="4893129" y="3349414"/>
              <a:ext cx="794657" cy="794657"/>
              <a:chOff x="4893129" y="3349414"/>
              <a:chExt cx="794657" cy="794657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963E069-F060-B346-A66B-8F8A078A6A08}"/>
                  </a:ext>
                </a:extLst>
              </p:cNvPr>
              <p:cNvSpPr/>
              <p:nvPr/>
            </p:nvSpPr>
            <p:spPr>
              <a:xfrm>
                <a:off x="4893129" y="3349414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49D4AEDA-FD80-E14D-B84C-D163ADF14A00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3B2994BF-5982-7E4F-9718-38C3D190E0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087" y="3566981"/>
                    <a:ext cx="412741" cy="3595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t="-3448" r="-8824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5E01378-98A2-5545-81FD-F7ECE895AE49}"/>
              </a:ext>
            </a:extLst>
          </p:cNvPr>
          <p:cNvCxnSpPr>
            <a:cxnSpLocks/>
            <a:stCxn id="220" idx="6"/>
            <a:endCxn id="227" idx="2"/>
          </p:cNvCxnSpPr>
          <p:nvPr/>
        </p:nvCxnSpPr>
        <p:spPr>
          <a:xfrm>
            <a:off x="3512881" y="2157458"/>
            <a:ext cx="423117" cy="9361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5EA02CF6-9CB9-E649-A29A-3D5ADF2AC660}"/>
              </a:ext>
            </a:extLst>
          </p:cNvPr>
          <p:cNvCxnSpPr>
            <a:cxnSpLocks/>
            <a:stCxn id="218" idx="6"/>
            <a:endCxn id="227" idx="2"/>
          </p:cNvCxnSpPr>
          <p:nvPr/>
        </p:nvCxnSpPr>
        <p:spPr>
          <a:xfrm flipV="1">
            <a:off x="3512881" y="3093629"/>
            <a:ext cx="423117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4C33AE-5DC5-FA4E-B8E3-6DEA0190A3C6}"/>
              </a:ext>
            </a:extLst>
          </p:cNvPr>
          <p:cNvCxnSpPr>
            <a:cxnSpLocks/>
            <a:stCxn id="216" idx="6"/>
            <a:endCxn id="227" idx="2"/>
          </p:cNvCxnSpPr>
          <p:nvPr/>
        </p:nvCxnSpPr>
        <p:spPr>
          <a:xfrm flipV="1">
            <a:off x="3512881" y="3093629"/>
            <a:ext cx="423117" cy="9361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1F8B1795-F295-5D4B-AB39-21117EA87A68}"/>
              </a:ext>
            </a:extLst>
          </p:cNvPr>
          <p:cNvSpPr/>
          <p:nvPr/>
        </p:nvSpPr>
        <p:spPr>
          <a:xfrm>
            <a:off x="1158048" y="1272920"/>
            <a:ext cx="794657" cy="794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67B18B3F-1AFA-0D4C-BD12-94ED10B69CE7}"/>
              </a:ext>
            </a:extLst>
          </p:cNvPr>
          <p:cNvSpPr/>
          <p:nvPr/>
        </p:nvSpPr>
        <p:spPr>
          <a:xfrm>
            <a:off x="1158048" y="4050248"/>
            <a:ext cx="794657" cy="794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3F03C0BA-3BAC-4F41-B7A2-1C5BA4883EF3}"/>
              </a:ext>
            </a:extLst>
          </p:cNvPr>
          <p:cNvSpPr/>
          <p:nvPr/>
        </p:nvSpPr>
        <p:spPr>
          <a:xfrm>
            <a:off x="1158048" y="4249958"/>
            <a:ext cx="794657" cy="794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9D57F36C-DBB8-0E48-A5C1-D63347117137}"/>
              </a:ext>
            </a:extLst>
          </p:cNvPr>
          <p:cNvGrpSpPr/>
          <p:nvPr/>
        </p:nvGrpSpPr>
        <p:grpSpPr>
          <a:xfrm>
            <a:off x="1158048" y="4449669"/>
            <a:ext cx="794657" cy="794657"/>
            <a:chOff x="4893129" y="1477070"/>
            <a:chExt cx="794657" cy="794657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9022707-0E27-6C43-B01C-A0CB9FB4E713}"/>
                </a:ext>
              </a:extLst>
            </p:cNvPr>
            <p:cNvSpPr/>
            <p:nvPr/>
          </p:nvSpPr>
          <p:spPr>
            <a:xfrm>
              <a:off x="4893129" y="1477070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0F7961E9-B2E6-5B47-A435-C431E9B535ED}"/>
                    </a:ext>
                  </a:extLst>
                </p:cNvPr>
                <p:cNvSpPr txBox="1"/>
                <p:nvPr/>
              </p:nvSpPr>
              <p:spPr>
                <a:xfrm>
                  <a:off x="5084087" y="1700889"/>
                  <a:ext cx="412741" cy="3470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0F7961E9-B2E6-5B47-A435-C431E9B53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087" y="1700889"/>
                  <a:ext cx="412741" cy="347018"/>
                </a:xfrm>
                <a:prstGeom prst="rect">
                  <a:avLst/>
                </a:prstGeom>
                <a:blipFill>
                  <a:blip r:embed="rId11"/>
                  <a:stretch>
                    <a:fillRect l="-5882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6" name="Elbow Connector 325">
            <a:extLst>
              <a:ext uri="{FF2B5EF4-FFF2-40B4-BE49-F238E27FC236}">
                <a16:creationId xmlns:a16="http://schemas.microsoft.com/office/drawing/2014/main" id="{643ED8B4-4309-5E49-A5B5-338E4C585166}"/>
              </a:ext>
            </a:extLst>
          </p:cNvPr>
          <p:cNvCxnSpPr>
            <a:stCxn id="227" idx="6"/>
            <a:endCxn id="320" idx="0"/>
          </p:cNvCxnSpPr>
          <p:nvPr/>
        </p:nvCxnSpPr>
        <p:spPr>
          <a:xfrm flipH="1" flipV="1">
            <a:off x="1555377" y="1272920"/>
            <a:ext cx="3175278" cy="1820709"/>
          </a:xfrm>
          <a:prstGeom prst="bentConnector4">
            <a:avLst>
              <a:gd name="adj1" fmla="val -7199"/>
              <a:gd name="adj2" fmla="val 11255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293E5B2-5BD5-8643-B5EF-58BED7B20AB7}"/>
              </a:ext>
            </a:extLst>
          </p:cNvPr>
          <p:cNvCxnSpPr>
            <a:cxnSpLocks/>
            <a:stCxn id="320" idx="6"/>
            <a:endCxn id="220" idx="2"/>
          </p:cNvCxnSpPr>
          <p:nvPr/>
        </p:nvCxnSpPr>
        <p:spPr>
          <a:xfrm>
            <a:off x="1952705" y="1670249"/>
            <a:ext cx="765519" cy="4872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717081D-FAAE-E44D-A6ED-38C7D141003E}"/>
              </a:ext>
            </a:extLst>
          </p:cNvPr>
          <p:cNvCxnSpPr>
            <a:cxnSpLocks/>
            <a:stCxn id="316" idx="6"/>
            <a:endCxn id="218" idx="2"/>
          </p:cNvCxnSpPr>
          <p:nvPr/>
        </p:nvCxnSpPr>
        <p:spPr>
          <a:xfrm flipV="1">
            <a:off x="1952705" y="3093630"/>
            <a:ext cx="765519" cy="155365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9E465992-1442-A54A-A8F7-7F29828B91A3}"/>
              </a:ext>
            </a:extLst>
          </p:cNvPr>
          <p:cNvCxnSpPr>
            <a:cxnSpLocks/>
            <a:stCxn id="320" idx="6"/>
            <a:endCxn id="216" idx="2"/>
          </p:cNvCxnSpPr>
          <p:nvPr/>
        </p:nvCxnSpPr>
        <p:spPr>
          <a:xfrm>
            <a:off x="1952705" y="1670249"/>
            <a:ext cx="765519" cy="23595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918EB13F-BA45-6143-A97B-4852627D9910}"/>
              </a:ext>
            </a:extLst>
          </p:cNvPr>
          <p:cNvCxnSpPr>
            <a:cxnSpLocks/>
            <a:stCxn id="316" idx="6"/>
            <a:endCxn id="220" idx="2"/>
          </p:cNvCxnSpPr>
          <p:nvPr/>
        </p:nvCxnSpPr>
        <p:spPr>
          <a:xfrm flipV="1">
            <a:off x="1952705" y="2157458"/>
            <a:ext cx="765519" cy="24898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49031B0-40C8-E843-BF8C-9E912A7229FB}"/>
              </a:ext>
            </a:extLst>
          </p:cNvPr>
          <p:cNvCxnSpPr>
            <a:cxnSpLocks/>
            <a:stCxn id="316" idx="6"/>
            <a:endCxn id="216" idx="2"/>
          </p:cNvCxnSpPr>
          <p:nvPr/>
        </p:nvCxnSpPr>
        <p:spPr>
          <a:xfrm flipV="1">
            <a:off x="1952705" y="4029802"/>
            <a:ext cx="765519" cy="6174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Elbow Connector 372">
            <a:extLst>
              <a:ext uri="{FF2B5EF4-FFF2-40B4-BE49-F238E27FC236}">
                <a16:creationId xmlns:a16="http://schemas.microsoft.com/office/drawing/2014/main" id="{64819312-89DF-9D42-ACCA-4BA240B72F71}"/>
              </a:ext>
            </a:extLst>
          </p:cNvPr>
          <p:cNvCxnSpPr>
            <a:cxnSpLocks/>
            <a:stCxn id="220" idx="6"/>
            <a:endCxn id="322" idx="4"/>
          </p:cNvCxnSpPr>
          <p:nvPr/>
        </p:nvCxnSpPr>
        <p:spPr>
          <a:xfrm flipH="1">
            <a:off x="1555377" y="2157458"/>
            <a:ext cx="1957504" cy="3086868"/>
          </a:xfrm>
          <a:prstGeom prst="bentConnector4">
            <a:avLst>
              <a:gd name="adj1" fmla="val -11678"/>
              <a:gd name="adj2" fmla="val 10740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>
            <a:extLst>
              <a:ext uri="{FF2B5EF4-FFF2-40B4-BE49-F238E27FC236}">
                <a16:creationId xmlns:a16="http://schemas.microsoft.com/office/drawing/2014/main" id="{4C3CB2E6-4841-074A-BDF9-B22448B4EAE1}"/>
              </a:ext>
            </a:extLst>
          </p:cNvPr>
          <p:cNvCxnSpPr>
            <a:cxnSpLocks/>
            <a:stCxn id="218" idx="6"/>
            <a:endCxn id="322" idx="4"/>
          </p:cNvCxnSpPr>
          <p:nvPr/>
        </p:nvCxnSpPr>
        <p:spPr>
          <a:xfrm flipH="1">
            <a:off x="1555377" y="3093630"/>
            <a:ext cx="1957504" cy="2150696"/>
          </a:xfrm>
          <a:prstGeom prst="bentConnector4">
            <a:avLst>
              <a:gd name="adj1" fmla="val -11678"/>
              <a:gd name="adj2" fmla="val 11062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Elbow Connector 378">
            <a:extLst>
              <a:ext uri="{FF2B5EF4-FFF2-40B4-BE49-F238E27FC236}">
                <a16:creationId xmlns:a16="http://schemas.microsoft.com/office/drawing/2014/main" id="{AED08A34-C735-FA41-B69E-1146A1A22496}"/>
              </a:ext>
            </a:extLst>
          </p:cNvPr>
          <p:cNvCxnSpPr>
            <a:cxnSpLocks/>
            <a:stCxn id="216" idx="6"/>
            <a:endCxn id="322" idx="4"/>
          </p:cNvCxnSpPr>
          <p:nvPr/>
        </p:nvCxnSpPr>
        <p:spPr>
          <a:xfrm flipH="1">
            <a:off x="1555377" y="4029802"/>
            <a:ext cx="1957504" cy="1214524"/>
          </a:xfrm>
          <a:prstGeom prst="bentConnector4">
            <a:avLst>
              <a:gd name="adj1" fmla="val -11678"/>
              <a:gd name="adj2" fmla="val 11882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85519713-CB0E-EB43-ABA9-915A8BC07E18}"/>
              </a:ext>
            </a:extLst>
          </p:cNvPr>
          <p:cNvCxnSpPr>
            <a:cxnSpLocks/>
            <a:stCxn id="320" idx="6"/>
            <a:endCxn id="218" idx="2"/>
          </p:cNvCxnSpPr>
          <p:nvPr/>
        </p:nvCxnSpPr>
        <p:spPr>
          <a:xfrm>
            <a:off x="1952705" y="1670249"/>
            <a:ext cx="765519" cy="14233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4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432EA-5B25-0B4C-B4F1-9C1C2692D5D6}"/>
              </a:ext>
            </a:extLst>
          </p:cNvPr>
          <p:cNvSpPr txBox="1"/>
          <p:nvPr/>
        </p:nvSpPr>
        <p:spPr>
          <a:xfrm>
            <a:off x="130629" y="14225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RNN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04BD6-8EEC-3148-9E50-1F98F69B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10" y="511582"/>
            <a:ext cx="5248275" cy="1749425"/>
          </a:xfrm>
          <a:prstGeom prst="rect">
            <a:avLst/>
          </a:prstGeom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83F4CA-19F0-1D4B-B852-FEA9ABA10FC2}"/>
              </a:ext>
            </a:extLst>
          </p:cNvPr>
          <p:cNvGrpSpPr/>
          <p:nvPr/>
        </p:nvGrpSpPr>
        <p:grpSpPr>
          <a:xfrm rot="16200000">
            <a:off x="908406" y="5175776"/>
            <a:ext cx="794657" cy="794657"/>
            <a:chOff x="3358243" y="2015913"/>
            <a:chExt cx="794657" cy="794657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654715A-88AA-1648-A3A9-C301D420BD5B}"/>
                </a:ext>
              </a:extLst>
            </p:cNvPr>
            <p:cNvSpPr/>
            <p:nvPr/>
          </p:nvSpPr>
          <p:spPr>
            <a:xfrm>
              <a:off x="3358243" y="2015913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7E7424-B883-514F-8B72-FF3B24F8940F}"/>
                    </a:ext>
                  </a:extLst>
                </p:cNvPr>
                <p:cNvSpPr txBox="1"/>
                <p:nvPr/>
              </p:nvSpPr>
              <p:spPr>
                <a:xfrm rot="5400000">
                  <a:off x="3550706" y="2231962"/>
                  <a:ext cx="417807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7E7424-B883-514F-8B72-FF3B24F89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50706" y="2231962"/>
                  <a:ext cx="417807" cy="345929"/>
                </a:xfrm>
                <a:prstGeom prst="rect">
                  <a:avLst/>
                </a:prstGeom>
                <a:blipFill>
                  <a:blip r:embed="rId3"/>
                  <a:stretch>
                    <a:fillRect l="-5882" t="-3571" r="-8824" b="-178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5AACB4-191D-0A4B-9399-84ED4307138B}"/>
              </a:ext>
            </a:extLst>
          </p:cNvPr>
          <p:cNvGrpSpPr/>
          <p:nvPr/>
        </p:nvGrpSpPr>
        <p:grpSpPr>
          <a:xfrm rot="16200000">
            <a:off x="908407" y="2261006"/>
            <a:ext cx="794657" cy="794657"/>
            <a:chOff x="8039100" y="2413241"/>
            <a:chExt cx="794657" cy="794657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72F4EEC-2604-954B-92D4-23823DAA225B}"/>
                </a:ext>
              </a:extLst>
            </p:cNvPr>
            <p:cNvSpPr/>
            <p:nvPr/>
          </p:nvSpPr>
          <p:spPr>
            <a:xfrm>
              <a:off x="8039100" y="2413241"/>
              <a:ext cx="794657" cy="7946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C55E8A5-39D0-2246-82F5-26A4E3D6A8F4}"/>
                    </a:ext>
                  </a:extLst>
                </p:cNvPr>
                <p:cNvSpPr txBox="1"/>
                <p:nvPr/>
              </p:nvSpPr>
              <p:spPr>
                <a:xfrm rot="5400000">
                  <a:off x="8254170" y="2618481"/>
                  <a:ext cx="422873" cy="345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DC55E8A5-39D0-2246-82F5-26A4E3D6A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254170" y="2618481"/>
                  <a:ext cx="422873" cy="345929"/>
                </a:xfrm>
                <a:prstGeom prst="rect">
                  <a:avLst/>
                </a:prstGeom>
                <a:blipFill>
                  <a:blip r:embed="rId4"/>
                  <a:stretch>
                    <a:fillRect l="-11765" r="-8824" b="-172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D8DC5AA-E8C1-F749-8414-9C23AC0FC067}"/>
              </a:ext>
            </a:extLst>
          </p:cNvPr>
          <p:cNvCxnSpPr>
            <a:cxnSpLocks/>
            <a:stCxn id="205" idx="6"/>
            <a:endCxn id="220" idx="2"/>
          </p:cNvCxnSpPr>
          <p:nvPr/>
        </p:nvCxnSpPr>
        <p:spPr>
          <a:xfrm flipV="1">
            <a:off x="1305735" y="4513048"/>
            <a:ext cx="4" cy="6627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E568AADD-C411-A145-8D14-D8A65581DEAC}"/>
              </a:ext>
            </a:extLst>
          </p:cNvPr>
          <p:cNvGrpSpPr/>
          <p:nvPr/>
        </p:nvGrpSpPr>
        <p:grpSpPr>
          <a:xfrm rot="16200000">
            <a:off x="908410" y="3718391"/>
            <a:ext cx="794657" cy="794657"/>
            <a:chOff x="4893129" y="1477070"/>
            <a:chExt cx="794657" cy="794657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5FAB3F3-0677-0A46-984B-19C6D9FDCFD5}"/>
                </a:ext>
              </a:extLst>
            </p:cNvPr>
            <p:cNvSpPr/>
            <p:nvPr/>
          </p:nvSpPr>
          <p:spPr>
            <a:xfrm>
              <a:off x="4893129" y="1477070"/>
              <a:ext cx="794657" cy="794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C90D8F09-0337-E24B-82DA-28277DD6E013}"/>
                    </a:ext>
                  </a:extLst>
                </p:cNvPr>
                <p:cNvSpPr txBox="1"/>
                <p:nvPr/>
              </p:nvSpPr>
              <p:spPr>
                <a:xfrm rot="5400000">
                  <a:off x="5139166" y="1735900"/>
                  <a:ext cx="302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C90D8F09-0337-E24B-82DA-28277DD6E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139166" y="1735900"/>
                  <a:ext cx="30258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000" b="-434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5E01378-98A2-5545-81FD-F7ECE895AE49}"/>
              </a:ext>
            </a:extLst>
          </p:cNvPr>
          <p:cNvCxnSpPr>
            <a:cxnSpLocks/>
            <a:stCxn id="220" idx="6"/>
          </p:cNvCxnSpPr>
          <p:nvPr/>
        </p:nvCxnSpPr>
        <p:spPr>
          <a:xfrm flipH="1" flipV="1">
            <a:off x="1305735" y="3033405"/>
            <a:ext cx="4" cy="68498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6396438-1285-2B42-BF62-9420162C06ED}"/>
              </a:ext>
            </a:extLst>
          </p:cNvPr>
          <p:cNvCxnSpPr>
            <a:cxnSpLocks/>
            <a:stCxn id="220" idx="6"/>
            <a:endCxn id="220" idx="0"/>
          </p:cNvCxnSpPr>
          <p:nvPr/>
        </p:nvCxnSpPr>
        <p:spPr>
          <a:xfrm rot="16200000" flipH="1" flipV="1">
            <a:off x="908411" y="3718390"/>
            <a:ext cx="397328" cy="397329"/>
          </a:xfrm>
          <a:prstGeom prst="curvedConnector4">
            <a:avLst>
              <a:gd name="adj1" fmla="val -57534"/>
              <a:gd name="adj2" fmla="val 157534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2F945B1-B543-2A45-B558-7E238263D8A3}"/>
              </a:ext>
            </a:extLst>
          </p:cNvPr>
          <p:cNvCxnSpPr>
            <a:cxnSpLocks/>
          </p:cNvCxnSpPr>
          <p:nvPr/>
        </p:nvCxnSpPr>
        <p:spPr>
          <a:xfrm>
            <a:off x="1949106" y="4183628"/>
            <a:ext cx="5656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506C1CB-6470-1946-A2FB-529463CC1FFE}"/>
              </a:ext>
            </a:extLst>
          </p:cNvPr>
          <p:cNvCxnSpPr>
            <a:cxnSpLocks/>
          </p:cNvCxnSpPr>
          <p:nvPr/>
        </p:nvCxnSpPr>
        <p:spPr>
          <a:xfrm flipH="1" flipV="1">
            <a:off x="3337576" y="4513048"/>
            <a:ext cx="5716" cy="6627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7AAADD-1678-1341-84E9-E2B7949D01C7}"/>
              </a:ext>
            </a:extLst>
          </p:cNvPr>
          <p:cNvGrpSpPr/>
          <p:nvPr/>
        </p:nvGrpSpPr>
        <p:grpSpPr>
          <a:xfrm>
            <a:off x="2943106" y="2261007"/>
            <a:ext cx="794657" cy="3709426"/>
            <a:chOff x="2943106" y="2261007"/>
            <a:chExt cx="794657" cy="370942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F0FA8B0-F555-5742-89CE-F9AD2D122C03}"/>
                </a:ext>
              </a:extLst>
            </p:cNvPr>
            <p:cNvGrpSpPr/>
            <p:nvPr/>
          </p:nvGrpSpPr>
          <p:grpSpPr>
            <a:xfrm rot="16200000">
              <a:off x="2943106" y="5175776"/>
              <a:ext cx="794657" cy="794657"/>
              <a:chOff x="3358243" y="2027349"/>
              <a:chExt cx="794657" cy="794657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B3A06EB-AD38-2A4D-A2ED-20DEDFD30F31}"/>
                  </a:ext>
                </a:extLst>
              </p:cNvPr>
              <p:cNvSpPr/>
              <p:nvPr/>
            </p:nvSpPr>
            <p:spPr>
              <a:xfrm>
                <a:off x="3358243" y="2027349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A4573F5-74D7-1144-822C-6B07400623F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40900" y="2251713"/>
                    <a:ext cx="637419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0A4573F5-74D7-1144-822C-6B07400623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440900" y="2251713"/>
                    <a:ext cx="637419" cy="3459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2" t="-3571" r="-588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35657C1-C1BD-5B45-9655-CE8DD97050B1}"/>
                </a:ext>
              </a:extLst>
            </p:cNvPr>
            <p:cNvGrpSpPr/>
            <p:nvPr/>
          </p:nvGrpSpPr>
          <p:grpSpPr>
            <a:xfrm rot="16200000">
              <a:off x="2943106" y="2261007"/>
              <a:ext cx="794657" cy="794657"/>
              <a:chOff x="8039100" y="2420539"/>
              <a:chExt cx="794657" cy="794657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C880504-1B57-EA4D-A946-F3168EA716FF}"/>
                  </a:ext>
                </a:extLst>
              </p:cNvPr>
              <p:cNvSpPr/>
              <p:nvPr/>
            </p:nvSpPr>
            <p:spPr>
              <a:xfrm>
                <a:off x="8039100" y="2420539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4BF757CF-D1BB-6C46-B5AB-DF66E6A7F99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144365" y="2644903"/>
                    <a:ext cx="642484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4BF757CF-D1BB-6C46-B5AB-DF66E6A7F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144365" y="2644903"/>
                    <a:ext cx="642484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843" r="-5882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E39950F-9F73-A648-BC93-12922957267A}"/>
                </a:ext>
              </a:extLst>
            </p:cNvPr>
            <p:cNvGrpSpPr/>
            <p:nvPr/>
          </p:nvGrpSpPr>
          <p:grpSpPr>
            <a:xfrm rot="16200000">
              <a:off x="2943106" y="3718391"/>
              <a:ext cx="794657" cy="794657"/>
              <a:chOff x="4893129" y="1477070"/>
              <a:chExt cx="794657" cy="794657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E69EA9D-957B-CF44-95B4-3A2A5D5C94EB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D8FDC0DD-21F1-9040-90AD-6FB8C714C1D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139166" y="1735900"/>
                    <a:ext cx="3025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D8FDC0DD-21F1-9040-90AD-6FB8C714C1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139166" y="1735900"/>
                    <a:ext cx="30258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FFE5EF5-CACB-8940-8141-976DB3586AA2}"/>
              </a:ext>
            </a:extLst>
          </p:cNvPr>
          <p:cNvCxnSpPr>
            <a:cxnSpLocks/>
          </p:cNvCxnSpPr>
          <p:nvPr/>
        </p:nvCxnSpPr>
        <p:spPr>
          <a:xfrm flipV="1">
            <a:off x="3340434" y="3055664"/>
            <a:ext cx="0" cy="6627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C76B9BD8-F9CB-7440-A2BE-ED56418DDE39}"/>
              </a:ext>
            </a:extLst>
          </p:cNvPr>
          <p:cNvCxnSpPr>
            <a:cxnSpLocks/>
            <a:stCxn id="111" idx="6"/>
            <a:endCxn id="124" idx="0"/>
          </p:cNvCxnSpPr>
          <p:nvPr/>
        </p:nvCxnSpPr>
        <p:spPr>
          <a:xfrm rot="16200000" flipH="1">
            <a:off x="3580743" y="3478082"/>
            <a:ext cx="397329" cy="877946"/>
          </a:xfrm>
          <a:prstGeom prst="curvedConnector4">
            <a:avLst>
              <a:gd name="adj1" fmla="val -57534"/>
              <a:gd name="adj2" fmla="val 7262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26BEF88-6AF8-D94F-96CE-532911E48FD1}"/>
              </a:ext>
            </a:extLst>
          </p:cNvPr>
          <p:cNvCxnSpPr>
            <a:cxnSpLocks/>
          </p:cNvCxnSpPr>
          <p:nvPr/>
        </p:nvCxnSpPr>
        <p:spPr>
          <a:xfrm flipV="1">
            <a:off x="4589594" y="4513049"/>
            <a:ext cx="2" cy="6627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6013B-93A3-564E-9107-BF0B69920F26}"/>
              </a:ext>
            </a:extLst>
          </p:cNvPr>
          <p:cNvGrpSpPr/>
          <p:nvPr/>
        </p:nvGrpSpPr>
        <p:grpSpPr>
          <a:xfrm>
            <a:off x="4218381" y="2261007"/>
            <a:ext cx="794657" cy="3709426"/>
            <a:chOff x="4192267" y="2261007"/>
            <a:chExt cx="794657" cy="370942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A1A3F47-851B-E548-9F85-F2F9A78B8E98}"/>
                </a:ext>
              </a:extLst>
            </p:cNvPr>
            <p:cNvGrpSpPr/>
            <p:nvPr/>
          </p:nvGrpSpPr>
          <p:grpSpPr>
            <a:xfrm rot="16200000">
              <a:off x="4192267" y="5175776"/>
              <a:ext cx="794657" cy="794657"/>
              <a:chOff x="3358243" y="2015913"/>
              <a:chExt cx="794657" cy="79465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8D030F8-4981-D642-AA9A-05FD8DB9EF2C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285780C-5906-F04A-934D-F6E6DCDC2BA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550706" y="2231962"/>
                    <a:ext cx="417807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285780C-5906-F04A-934D-F6E6DCDC2B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550706" y="2231962"/>
                    <a:ext cx="417807" cy="345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882" t="-3571" r="-1176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B2D8C19-7AB9-3342-8739-D21A82D822CB}"/>
                </a:ext>
              </a:extLst>
            </p:cNvPr>
            <p:cNvGrpSpPr/>
            <p:nvPr/>
          </p:nvGrpSpPr>
          <p:grpSpPr>
            <a:xfrm rot="16200000">
              <a:off x="4192267" y="2261007"/>
              <a:ext cx="794657" cy="794657"/>
              <a:chOff x="8039100" y="2413241"/>
              <a:chExt cx="794657" cy="794657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A60FAA2-D2DE-2F4A-8160-C2BD439F8567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BB82282-1AB8-BC41-9579-213E0FB4DED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254170" y="2618481"/>
                    <a:ext cx="422873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BB82282-1AB8-BC41-9579-213E0FB4DE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254170" y="2618481"/>
                    <a:ext cx="422873" cy="3459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429" r="-8571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99EC157-4783-4E48-9434-7B3C029E8447}"/>
                </a:ext>
              </a:extLst>
            </p:cNvPr>
            <p:cNvGrpSpPr/>
            <p:nvPr/>
          </p:nvGrpSpPr>
          <p:grpSpPr>
            <a:xfrm rot="16200000">
              <a:off x="4192267" y="3718392"/>
              <a:ext cx="794657" cy="794657"/>
              <a:chOff x="4893129" y="1477070"/>
              <a:chExt cx="794657" cy="794657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306299B-7143-F34E-9156-E79338AA0F90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D112AA9-A5F6-C24D-B196-4767D9F9E15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139166" y="1735900"/>
                    <a:ext cx="3025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D112AA9-A5F6-C24D-B196-4767D9F9E1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139166" y="1735900"/>
                    <a:ext cx="30258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BCA564-5FA9-0A4A-ACD1-A39A97FCC436}"/>
              </a:ext>
            </a:extLst>
          </p:cNvPr>
          <p:cNvCxnSpPr>
            <a:cxnSpLocks/>
          </p:cNvCxnSpPr>
          <p:nvPr/>
        </p:nvCxnSpPr>
        <p:spPr>
          <a:xfrm flipV="1">
            <a:off x="4589595" y="3055664"/>
            <a:ext cx="0" cy="6627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CF617-8057-D249-94D0-71A49BDCEFC3}"/>
              </a:ext>
            </a:extLst>
          </p:cNvPr>
          <p:cNvGrpSpPr/>
          <p:nvPr/>
        </p:nvGrpSpPr>
        <p:grpSpPr>
          <a:xfrm>
            <a:off x="5493656" y="2261007"/>
            <a:ext cx="794657" cy="3709426"/>
            <a:chOff x="5493656" y="2261007"/>
            <a:chExt cx="794657" cy="370942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5E38B35-3B1A-2046-8763-EE209B93DCB5}"/>
                </a:ext>
              </a:extLst>
            </p:cNvPr>
            <p:cNvGrpSpPr/>
            <p:nvPr/>
          </p:nvGrpSpPr>
          <p:grpSpPr>
            <a:xfrm rot="16200000">
              <a:off x="5493656" y="5175776"/>
              <a:ext cx="794657" cy="794657"/>
              <a:chOff x="3358243" y="2015913"/>
              <a:chExt cx="794657" cy="79465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A05C1E7-0A2F-1545-89F8-B3F8196AF765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FFBBC22A-0969-B644-9762-ECBD530F669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40898" y="2240276"/>
                    <a:ext cx="637419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FFBBC22A-0969-B644-9762-ECBD530F6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440898" y="2240276"/>
                    <a:ext cx="637419" cy="3459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922" t="-3571" r="-588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66CE831-4107-7B46-B047-75D700ED3A50}"/>
                </a:ext>
              </a:extLst>
            </p:cNvPr>
            <p:cNvGrpSpPr/>
            <p:nvPr/>
          </p:nvGrpSpPr>
          <p:grpSpPr>
            <a:xfrm rot="16200000">
              <a:off x="5493656" y="2261007"/>
              <a:ext cx="794657" cy="794657"/>
              <a:chOff x="8039100" y="2413241"/>
              <a:chExt cx="794657" cy="794657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72AA6A3-52FC-3441-A128-0157B50E7ED5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6160A44E-2970-9B40-9255-0260CC3E03DD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144365" y="2637605"/>
                    <a:ext cx="642484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6160A44E-2970-9B40-9255-0260CC3E03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144365" y="2637605"/>
                    <a:ext cx="642484" cy="3459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804" r="-5882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B53A493-12CB-B24E-B641-8AED7227F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0984" y="4513049"/>
              <a:ext cx="1" cy="66272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71FE7BE-37EC-3740-9A07-4A18F989C20E}"/>
                </a:ext>
              </a:extLst>
            </p:cNvPr>
            <p:cNvGrpSpPr/>
            <p:nvPr/>
          </p:nvGrpSpPr>
          <p:grpSpPr>
            <a:xfrm rot="16200000">
              <a:off x="5493656" y="3718392"/>
              <a:ext cx="794657" cy="794657"/>
              <a:chOff x="4893129" y="1477070"/>
              <a:chExt cx="794657" cy="794657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2276499-49DE-FC46-AFC2-47A89C257F94}"/>
                  </a:ext>
                </a:extLst>
              </p:cNvPr>
              <p:cNvSpPr/>
              <p:nvPr/>
            </p:nvSpPr>
            <p:spPr>
              <a:xfrm>
                <a:off x="4893129" y="1477070"/>
                <a:ext cx="794657" cy="7946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4DAC19B-C2C1-B247-B30C-639B4A792BB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139166" y="1735900"/>
                    <a:ext cx="3025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4DAC19B-C2C1-B247-B30C-639B4A792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139166" y="1735900"/>
                    <a:ext cx="30258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81FD729-4CC7-3D45-A595-0B1F88F84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0984" y="3055664"/>
              <a:ext cx="0" cy="66272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6C472B63-0358-E043-A1C6-28B6FB71E1F0}"/>
              </a:ext>
            </a:extLst>
          </p:cNvPr>
          <p:cNvCxnSpPr>
            <a:cxnSpLocks/>
            <a:stCxn id="124" idx="6"/>
            <a:endCxn id="136" idx="0"/>
          </p:cNvCxnSpPr>
          <p:nvPr/>
        </p:nvCxnSpPr>
        <p:spPr>
          <a:xfrm rot="16200000" flipH="1">
            <a:off x="4856019" y="3478083"/>
            <a:ext cx="397328" cy="877946"/>
          </a:xfrm>
          <a:prstGeom prst="curvedConnector4">
            <a:avLst>
              <a:gd name="adj1" fmla="val -57534"/>
              <a:gd name="adj2" fmla="val 7262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8939F1-0461-3F4E-8F21-219524F2AC76}"/>
              </a:ext>
            </a:extLst>
          </p:cNvPr>
          <p:cNvSpPr/>
          <p:nvPr/>
        </p:nvSpPr>
        <p:spPr>
          <a:xfrm>
            <a:off x="544286" y="2144486"/>
            <a:ext cx="6008914" cy="4016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A4DCD-26CC-D24B-881A-CD11DFDFDDDF}"/>
              </a:ext>
            </a:extLst>
          </p:cNvPr>
          <p:cNvSpPr txBox="1"/>
          <p:nvPr/>
        </p:nvSpPr>
        <p:spPr>
          <a:xfrm>
            <a:off x="1841181" y="372700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unfold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03184B9-1C06-9C45-9DE7-78FF42B008F6}"/>
              </a:ext>
            </a:extLst>
          </p:cNvPr>
          <p:cNvSpPr/>
          <p:nvPr/>
        </p:nvSpPr>
        <p:spPr>
          <a:xfrm>
            <a:off x="2399970" y="472372"/>
            <a:ext cx="5506287" cy="55062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5609980-82B5-124D-8E84-E5AF9BF6AA6F}"/>
              </a:ext>
            </a:extLst>
          </p:cNvPr>
          <p:cNvGrpSpPr/>
          <p:nvPr/>
        </p:nvGrpSpPr>
        <p:grpSpPr>
          <a:xfrm>
            <a:off x="1110654" y="1936002"/>
            <a:ext cx="794657" cy="2667001"/>
            <a:chOff x="3358243" y="2015913"/>
            <a:chExt cx="794657" cy="266700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3ADDA1B-BF9A-8B47-9B11-577887591633}"/>
                </a:ext>
              </a:extLst>
            </p:cNvPr>
            <p:cNvGrpSpPr/>
            <p:nvPr/>
          </p:nvGrpSpPr>
          <p:grpSpPr>
            <a:xfrm>
              <a:off x="3358243" y="2015913"/>
              <a:ext cx="794657" cy="794657"/>
              <a:chOff x="3358243" y="2015913"/>
              <a:chExt cx="794657" cy="794657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64F5253-70B7-6248-A4F6-184E9EC2A67B}"/>
                  </a:ext>
                </a:extLst>
              </p:cNvPr>
              <p:cNvSpPr/>
              <p:nvPr/>
            </p:nvSpPr>
            <p:spPr>
              <a:xfrm>
                <a:off x="3358243" y="20159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E87BF008-AAA7-ED4F-B54E-A21C63CFAF8F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4EFB80D-BCE3-FE49-8D1E-E9AB953039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80" y="2225387"/>
                    <a:ext cx="404662" cy="3459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5A01218-50CE-A04D-9DAE-47D9F6F7DB94}"/>
                </a:ext>
              </a:extLst>
            </p:cNvPr>
            <p:cNvGrpSpPr/>
            <p:nvPr/>
          </p:nvGrpSpPr>
          <p:grpSpPr>
            <a:xfrm>
              <a:off x="3358243" y="2952085"/>
              <a:ext cx="794657" cy="794657"/>
              <a:chOff x="3358243" y="2952085"/>
              <a:chExt cx="794657" cy="794657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A7BEB7B-3719-7049-AE0B-4EA3CE7B6692}"/>
                  </a:ext>
                </a:extLst>
              </p:cNvPr>
              <p:cNvSpPr/>
              <p:nvPr/>
            </p:nvSpPr>
            <p:spPr>
              <a:xfrm>
                <a:off x="3358243" y="2952085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DFEE013-D05B-C749-BBEE-E51E133F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D165AA4-2821-374E-8824-5069F46D4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1" y="3176448"/>
                    <a:ext cx="404662" cy="3459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06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E33D24E-991C-CA44-A706-D0C363C6BE2F}"/>
                </a:ext>
              </a:extLst>
            </p:cNvPr>
            <p:cNvGrpSpPr/>
            <p:nvPr/>
          </p:nvGrpSpPr>
          <p:grpSpPr>
            <a:xfrm>
              <a:off x="3358243" y="3888257"/>
              <a:ext cx="794657" cy="794657"/>
              <a:chOff x="3358243" y="3888257"/>
              <a:chExt cx="794657" cy="794657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F617FF7-0384-764F-9DB2-B55BF1E1B4C3}"/>
                  </a:ext>
                </a:extLst>
              </p:cNvPr>
              <p:cNvSpPr/>
              <p:nvPr/>
            </p:nvSpPr>
            <p:spPr>
              <a:xfrm>
                <a:off x="3358243" y="3888257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491508F-BD21-294F-B6EC-4037A24C6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BFEF48EB-4AD3-9E40-BF6E-34F797365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240" y="4122844"/>
                    <a:ext cx="404662" cy="3459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061" t="-3571" r="-909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5EFF420-0FBE-F346-8F01-26725837C3B6}"/>
              </a:ext>
            </a:extLst>
          </p:cNvPr>
          <p:cNvGrpSpPr/>
          <p:nvPr/>
        </p:nvGrpSpPr>
        <p:grpSpPr>
          <a:xfrm>
            <a:off x="8400916" y="2404086"/>
            <a:ext cx="794657" cy="1730829"/>
            <a:chOff x="8039100" y="2413241"/>
            <a:chExt cx="794657" cy="173082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D9B2101-E020-C343-89EA-F891669B58A8}"/>
                </a:ext>
              </a:extLst>
            </p:cNvPr>
            <p:cNvGrpSpPr/>
            <p:nvPr/>
          </p:nvGrpSpPr>
          <p:grpSpPr>
            <a:xfrm>
              <a:off x="8039100" y="2413241"/>
              <a:ext cx="794657" cy="794657"/>
              <a:chOff x="8039100" y="2413241"/>
              <a:chExt cx="794657" cy="794657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E03406A-B5D4-B845-9091-1E9A601C887B}"/>
                  </a:ext>
                </a:extLst>
              </p:cNvPr>
              <p:cNvSpPr/>
              <p:nvPr/>
            </p:nvSpPr>
            <p:spPr>
              <a:xfrm>
                <a:off x="8039100" y="2413241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6177CFA-A8CF-514C-B551-44AC1F77CDD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FC297E2-54EE-7047-8EC1-F0C713EB2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2611906"/>
                    <a:ext cx="409728" cy="3459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24" t="-3571" r="-8824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9C9F10-E441-A74E-90B3-411015F03663}"/>
                </a:ext>
              </a:extLst>
            </p:cNvPr>
            <p:cNvGrpSpPr/>
            <p:nvPr/>
          </p:nvGrpSpPr>
          <p:grpSpPr>
            <a:xfrm>
              <a:off x="8039100" y="3349413"/>
              <a:ext cx="794657" cy="794657"/>
              <a:chOff x="8039100" y="3349413"/>
              <a:chExt cx="794657" cy="79465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B377115-F0C9-2944-9518-D62C76411150}"/>
                  </a:ext>
                </a:extLst>
              </p:cNvPr>
              <p:cNvSpPr/>
              <p:nvPr/>
            </p:nvSpPr>
            <p:spPr>
              <a:xfrm>
                <a:off x="8039100" y="3349413"/>
                <a:ext cx="794657" cy="7946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6EB9367D-66C7-D942-9649-E59CDBE0B43E}"/>
                      </a:ext>
                    </a:extLst>
                  </p:cNvPr>
                  <p:cNvSpPr txBox="1"/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825CAAA-116F-2540-98EF-BC751BA0C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0743" y="3548078"/>
                    <a:ext cx="409728" cy="3459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824" r="-8824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1A09856-C1B7-E54B-9CC2-52AA2F2E0161}"/>
              </a:ext>
            </a:extLst>
          </p:cNvPr>
          <p:cNvCxnSpPr>
            <a:cxnSpLocks/>
            <a:stCxn id="144" idx="6"/>
            <a:endCxn id="214" idx="2"/>
          </p:cNvCxnSpPr>
          <p:nvPr/>
        </p:nvCxnSpPr>
        <p:spPr>
          <a:xfrm flipV="1">
            <a:off x="1905311" y="1001632"/>
            <a:ext cx="2522306" cy="13316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5DEF957-4D7A-F34D-BD39-C88D877BEDE9}"/>
              </a:ext>
            </a:extLst>
          </p:cNvPr>
          <p:cNvCxnSpPr>
            <a:cxnSpLocks/>
            <a:stCxn id="144" idx="6"/>
            <a:endCxn id="183" idx="2"/>
          </p:cNvCxnSpPr>
          <p:nvPr/>
        </p:nvCxnSpPr>
        <p:spPr>
          <a:xfrm flipV="1">
            <a:off x="1905311" y="1646802"/>
            <a:ext cx="1760306" cy="6865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00F838FD-C325-AB47-863F-146B372C0C37}"/>
              </a:ext>
            </a:extLst>
          </p:cNvPr>
          <p:cNvCxnSpPr>
            <a:cxnSpLocks/>
            <a:stCxn id="144" idx="6"/>
            <a:endCxn id="211" idx="2"/>
          </p:cNvCxnSpPr>
          <p:nvPr/>
        </p:nvCxnSpPr>
        <p:spPr>
          <a:xfrm flipV="1">
            <a:off x="1905311" y="2274808"/>
            <a:ext cx="921370" cy="585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1DFF8053-6582-B44B-AE78-6027CC1A9F42}"/>
              </a:ext>
            </a:extLst>
          </p:cNvPr>
          <p:cNvCxnSpPr>
            <a:cxnSpLocks/>
            <a:stCxn id="144" idx="6"/>
            <a:endCxn id="216" idx="1"/>
          </p:cNvCxnSpPr>
          <p:nvPr/>
        </p:nvCxnSpPr>
        <p:spPr>
          <a:xfrm>
            <a:off x="1905311" y="2333331"/>
            <a:ext cx="1085737" cy="10666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220A033E-2F7F-6348-BCB4-D904D3D37AA8}"/>
              </a:ext>
            </a:extLst>
          </p:cNvPr>
          <p:cNvCxnSpPr>
            <a:cxnSpLocks/>
            <a:stCxn id="144" idx="6"/>
            <a:endCxn id="232" idx="2"/>
          </p:cNvCxnSpPr>
          <p:nvPr/>
        </p:nvCxnSpPr>
        <p:spPr>
          <a:xfrm>
            <a:off x="1905311" y="2333331"/>
            <a:ext cx="1609235" cy="4243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EB31183-6784-B446-BA4B-9875F67844DF}"/>
              </a:ext>
            </a:extLst>
          </p:cNvPr>
          <p:cNvCxnSpPr>
            <a:cxnSpLocks/>
            <a:stCxn id="144" idx="6"/>
            <a:endCxn id="228" idx="1"/>
          </p:cNvCxnSpPr>
          <p:nvPr/>
        </p:nvCxnSpPr>
        <p:spPr>
          <a:xfrm>
            <a:off x="1905311" y="2333331"/>
            <a:ext cx="1511832" cy="21620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86E816EA-E2BC-EF47-97E5-1FE31E919854}"/>
              </a:ext>
            </a:extLst>
          </p:cNvPr>
          <p:cNvCxnSpPr>
            <a:cxnSpLocks/>
            <a:stCxn id="144" idx="6"/>
            <a:endCxn id="219" idx="1"/>
          </p:cNvCxnSpPr>
          <p:nvPr/>
        </p:nvCxnSpPr>
        <p:spPr>
          <a:xfrm>
            <a:off x="1905311" y="2333331"/>
            <a:ext cx="2186610" cy="1715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F8AD2A39-1CF7-3A4A-860D-321CBF7394FD}"/>
              </a:ext>
            </a:extLst>
          </p:cNvPr>
          <p:cNvCxnSpPr>
            <a:cxnSpLocks/>
            <a:stCxn id="144" idx="6"/>
            <a:endCxn id="213" idx="2"/>
          </p:cNvCxnSpPr>
          <p:nvPr/>
        </p:nvCxnSpPr>
        <p:spPr>
          <a:xfrm>
            <a:off x="1905311" y="2333331"/>
            <a:ext cx="2214338" cy="9542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63F22F-D69C-2440-9649-4BA2F7C78EF6}"/>
              </a:ext>
            </a:extLst>
          </p:cNvPr>
          <p:cNvCxnSpPr>
            <a:cxnSpLocks/>
            <a:stCxn id="142" idx="6"/>
            <a:endCxn id="211" idx="3"/>
          </p:cNvCxnSpPr>
          <p:nvPr/>
        </p:nvCxnSpPr>
        <p:spPr>
          <a:xfrm flipV="1">
            <a:off x="1905311" y="2409891"/>
            <a:ext cx="977323" cy="8596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40C429D-9FA7-DA48-B37D-D5C19158CC60}"/>
              </a:ext>
            </a:extLst>
          </p:cNvPr>
          <p:cNvCxnSpPr>
            <a:cxnSpLocks/>
            <a:stCxn id="142" idx="6"/>
            <a:endCxn id="183" idx="3"/>
          </p:cNvCxnSpPr>
          <p:nvPr/>
        </p:nvCxnSpPr>
        <p:spPr>
          <a:xfrm flipV="1">
            <a:off x="1905311" y="1781885"/>
            <a:ext cx="1816259" cy="14876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865D71F2-8F99-B343-BE6C-38F32B26E414}"/>
              </a:ext>
            </a:extLst>
          </p:cNvPr>
          <p:cNvCxnSpPr>
            <a:cxnSpLocks/>
            <a:stCxn id="142" idx="6"/>
            <a:endCxn id="214" idx="3"/>
          </p:cNvCxnSpPr>
          <p:nvPr/>
        </p:nvCxnSpPr>
        <p:spPr>
          <a:xfrm flipV="1">
            <a:off x="1905311" y="1136715"/>
            <a:ext cx="2578259" cy="21327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B20478AA-C939-D64D-89A9-4AB27594425D}"/>
              </a:ext>
            </a:extLst>
          </p:cNvPr>
          <p:cNvCxnSpPr>
            <a:cxnSpLocks/>
            <a:stCxn id="142" idx="6"/>
            <a:endCxn id="217" idx="2"/>
          </p:cNvCxnSpPr>
          <p:nvPr/>
        </p:nvCxnSpPr>
        <p:spPr>
          <a:xfrm flipV="1">
            <a:off x="1905311" y="2190304"/>
            <a:ext cx="2577554" cy="10791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E2AC2A1A-5B6A-CA4C-98F7-59C7714FA192}"/>
              </a:ext>
            </a:extLst>
          </p:cNvPr>
          <p:cNvCxnSpPr>
            <a:cxnSpLocks/>
            <a:stCxn id="142" idx="6"/>
            <a:endCxn id="216" idx="2"/>
          </p:cNvCxnSpPr>
          <p:nvPr/>
        </p:nvCxnSpPr>
        <p:spPr>
          <a:xfrm>
            <a:off x="1905311" y="3269503"/>
            <a:ext cx="1029784" cy="2655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A72774A2-8A1D-A147-97EF-E7AAB0D3442F}"/>
              </a:ext>
            </a:extLst>
          </p:cNvPr>
          <p:cNvCxnSpPr>
            <a:cxnSpLocks/>
            <a:stCxn id="142" idx="6"/>
            <a:endCxn id="228" idx="1"/>
          </p:cNvCxnSpPr>
          <p:nvPr/>
        </p:nvCxnSpPr>
        <p:spPr>
          <a:xfrm>
            <a:off x="1905311" y="3269503"/>
            <a:ext cx="1511832" cy="12259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BEA6494A-5978-C947-8DBA-C200FAEB25B2}"/>
              </a:ext>
            </a:extLst>
          </p:cNvPr>
          <p:cNvCxnSpPr>
            <a:cxnSpLocks/>
            <a:stCxn id="142" idx="6"/>
            <a:endCxn id="219" idx="2"/>
          </p:cNvCxnSpPr>
          <p:nvPr/>
        </p:nvCxnSpPr>
        <p:spPr>
          <a:xfrm>
            <a:off x="1905311" y="3269503"/>
            <a:ext cx="2130657" cy="9145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3C7502D3-F8F2-384A-AE8B-0173142612FB}"/>
              </a:ext>
            </a:extLst>
          </p:cNvPr>
          <p:cNvCxnSpPr>
            <a:cxnSpLocks/>
            <a:stCxn id="142" idx="6"/>
            <a:endCxn id="229" idx="2"/>
          </p:cNvCxnSpPr>
          <p:nvPr/>
        </p:nvCxnSpPr>
        <p:spPr>
          <a:xfrm>
            <a:off x="1905311" y="3269503"/>
            <a:ext cx="2959627" cy="5263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FE9D5666-5EFD-454F-B9C7-B9AF293620C7}"/>
              </a:ext>
            </a:extLst>
          </p:cNvPr>
          <p:cNvCxnSpPr>
            <a:cxnSpLocks/>
            <a:stCxn id="142" idx="6"/>
            <a:endCxn id="213" idx="2"/>
          </p:cNvCxnSpPr>
          <p:nvPr/>
        </p:nvCxnSpPr>
        <p:spPr>
          <a:xfrm>
            <a:off x="1905311" y="3269503"/>
            <a:ext cx="2214338" cy="180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B2BDFB52-3BB3-9A4A-98C6-56A817145CF7}"/>
              </a:ext>
            </a:extLst>
          </p:cNvPr>
          <p:cNvCxnSpPr>
            <a:cxnSpLocks/>
            <a:stCxn id="142" idx="6"/>
            <a:endCxn id="218" idx="1"/>
          </p:cNvCxnSpPr>
          <p:nvPr/>
        </p:nvCxnSpPr>
        <p:spPr>
          <a:xfrm>
            <a:off x="1905311" y="3269503"/>
            <a:ext cx="2634819" cy="17394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231846D4-8306-2045-A2C5-7479F3CEF92F}"/>
              </a:ext>
            </a:extLst>
          </p:cNvPr>
          <p:cNvCxnSpPr>
            <a:cxnSpLocks/>
            <a:stCxn id="140" idx="6"/>
            <a:endCxn id="228" idx="2"/>
          </p:cNvCxnSpPr>
          <p:nvPr/>
        </p:nvCxnSpPr>
        <p:spPr>
          <a:xfrm>
            <a:off x="1905311" y="4205675"/>
            <a:ext cx="1455879" cy="4248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>
            <a:extLst>
              <a:ext uri="{FF2B5EF4-FFF2-40B4-BE49-F238E27FC236}">
                <a16:creationId xmlns:a16="http://schemas.microsoft.com/office/drawing/2014/main" id="{61595EB4-421C-B14D-8306-724D1FF0BD10}"/>
              </a:ext>
            </a:extLst>
          </p:cNvPr>
          <p:cNvCxnSpPr>
            <a:cxnSpLocks/>
            <a:stCxn id="140" idx="6"/>
            <a:endCxn id="219" idx="2"/>
          </p:cNvCxnSpPr>
          <p:nvPr/>
        </p:nvCxnSpPr>
        <p:spPr>
          <a:xfrm flipV="1">
            <a:off x="1905311" y="4184020"/>
            <a:ext cx="2130657" cy="216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66E1CBF5-5F3E-D740-A332-2C003E66AC4D}"/>
              </a:ext>
            </a:extLst>
          </p:cNvPr>
          <p:cNvCxnSpPr>
            <a:cxnSpLocks/>
            <a:stCxn id="140" idx="6"/>
            <a:endCxn id="213" idx="2"/>
          </p:cNvCxnSpPr>
          <p:nvPr/>
        </p:nvCxnSpPr>
        <p:spPr>
          <a:xfrm flipV="1">
            <a:off x="1905311" y="3287574"/>
            <a:ext cx="2214338" cy="9181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0EFD5720-532B-D74E-8D10-50966B65DF2B}"/>
              </a:ext>
            </a:extLst>
          </p:cNvPr>
          <p:cNvCxnSpPr>
            <a:cxnSpLocks/>
            <a:stCxn id="140" idx="6"/>
            <a:endCxn id="217" idx="2"/>
          </p:cNvCxnSpPr>
          <p:nvPr/>
        </p:nvCxnSpPr>
        <p:spPr>
          <a:xfrm flipV="1">
            <a:off x="1905311" y="2190304"/>
            <a:ext cx="2577554" cy="20153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607CE3DE-9960-1743-B02E-0FA890FCC30B}"/>
              </a:ext>
            </a:extLst>
          </p:cNvPr>
          <p:cNvCxnSpPr>
            <a:cxnSpLocks/>
            <a:stCxn id="140" idx="6"/>
            <a:endCxn id="220" idx="2"/>
          </p:cNvCxnSpPr>
          <p:nvPr/>
        </p:nvCxnSpPr>
        <p:spPr>
          <a:xfrm flipV="1">
            <a:off x="1905311" y="2844526"/>
            <a:ext cx="3095365" cy="13611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C2CC4B36-792A-E74C-912B-61FF0A4B5581}"/>
              </a:ext>
            </a:extLst>
          </p:cNvPr>
          <p:cNvCxnSpPr>
            <a:cxnSpLocks/>
            <a:stCxn id="140" idx="6"/>
            <a:endCxn id="229" idx="2"/>
          </p:cNvCxnSpPr>
          <p:nvPr/>
        </p:nvCxnSpPr>
        <p:spPr>
          <a:xfrm flipV="1">
            <a:off x="1905311" y="3795812"/>
            <a:ext cx="2959627" cy="4098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23A51D4-9C52-B044-A5D4-149F52584FA3}"/>
              </a:ext>
            </a:extLst>
          </p:cNvPr>
          <p:cNvCxnSpPr>
            <a:cxnSpLocks/>
            <a:stCxn id="140" idx="6"/>
            <a:endCxn id="223" idx="2"/>
          </p:cNvCxnSpPr>
          <p:nvPr/>
        </p:nvCxnSpPr>
        <p:spPr>
          <a:xfrm flipV="1">
            <a:off x="1905311" y="3268635"/>
            <a:ext cx="3796460" cy="9370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72DBD137-374A-6540-8405-CD5852D9336F}"/>
              </a:ext>
            </a:extLst>
          </p:cNvPr>
          <p:cNvCxnSpPr>
            <a:cxnSpLocks/>
            <a:stCxn id="140" idx="6"/>
            <a:endCxn id="231" idx="2"/>
          </p:cNvCxnSpPr>
          <p:nvPr/>
        </p:nvCxnSpPr>
        <p:spPr>
          <a:xfrm>
            <a:off x="1905311" y="4205675"/>
            <a:ext cx="2522307" cy="3499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0EDD996-E9DB-7C48-B265-2DC874F0E443}"/>
              </a:ext>
            </a:extLst>
          </p:cNvPr>
          <p:cNvCxnSpPr>
            <a:cxnSpLocks/>
            <a:stCxn id="222" idx="5"/>
            <a:endCxn id="151" idx="2"/>
          </p:cNvCxnSpPr>
          <p:nvPr/>
        </p:nvCxnSpPr>
        <p:spPr>
          <a:xfrm>
            <a:off x="6312768" y="1375266"/>
            <a:ext cx="2088148" cy="14261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96E4F348-C903-6249-96FE-B3E89B4A65E7}"/>
              </a:ext>
            </a:extLst>
          </p:cNvPr>
          <p:cNvCxnSpPr>
            <a:cxnSpLocks/>
            <a:stCxn id="233" idx="6"/>
            <a:endCxn id="149" idx="2"/>
          </p:cNvCxnSpPr>
          <p:nvPr/>
        </p:nvCxnSpPr>
        <p:spPr>
          <a:xfrm>
            <a:off x="7205517" y="2105067"/>
            <a:ext cx="1195399" cy="16325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E2E4167-3A36-8344-9A0A-E5A40270D0EF}"/>
              </a:ext>
            </a:extLst>
          </p:cNvPr>
          <p:cNvCxnSpPr>
            <a:cxnSpLocks/>
            <a:stCxn id="233" idx="6"/>
            <a:endCxn id="151" idx="2"/>
          </p:cNvCxnSpPr>
          <p:nvPr/>
        </p:nvCxnSpPr>
        <p:spPr>
          <a:xfrm>
            <a:off x="7205517" y="2105067"/>
            <a:ext cx="1195399" cy="6963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51D5B41E-5B19-DA41-A383-4D690183BE1D}"/>
              </a:ext>
            </a:extLst>
          </p:cNvPr>
          <p:cNvCxnSpPr>
            <a:cxnSpLocks/>
            <a:stCxn id="221" idx="6"/>
            <a:endCxn id="151" idx="2"/>
          </p:cNvCxnSpPr>
          <p:nvPr/>
        </p:nvCxnSpPr>
        <p:spPr>
          <a:xfrm flipV="1">
            <a:off x="7040909" y="2801415"/>
            <a:ext cx="1360007" cy="2956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C7DF3FC3-66DD-8746-B26F-008AE59653AE}"/>
              </a:ext>
            </a:extLst>
          </p:cNvPr>
          <p:cNvCxnSpPr>
            <a:cxnSpLocks/>
            <a:stCxn id="221" idx="6"/>
            <a:endCxn id="149" idx="2"/>
          </p:cNvCxnSpPr>
          <p:nvPr/>
        </p:nvCxnSpPr>
        <p:spPr>
          <a:xfrm>
            <a:off x="7040909" y="3097095"/>
            <a:ext cx="1360007" cy="6404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6067002C-CC4E-384A-A121-8D3BA67A58AA}"/>
              </a:ext>
            </a:extLst>
          </p:cNvPr>
          <p:cNvCxnSpPr>
            <a:cxnSpLocks/>
            <a:stCxn id="215" idx="6"/>
            <a:endCxn id="149" idx="2"/>
          </p:cNvCxnSpPr>
          <p:nvPr/>
        </p:nvCxnSpPr>
        <p:spPr>
          <a:xfrm>
            <a:off x="6465917" y="2306042"/>
            <a:ext cx="1934999" cy="14315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8DF42CD5-309E-7149-90B0-EF1D8F3EEAE7}"/>
              </a:ext>
            </a:extLst>
          </p:cNvPr>
          <p:cNvCxnSpPr>
            <a:cxnSpLocks/>
            <a:stCxn id="223" idx="6"/>
            <a:endCxn id="151" idx="2"/>
          </p:cNvCxnSpPr>
          <p:nvPr/>
        </p:nvCxnSpPr>
        <p:spPr>
          <a:xfrm flipV="1">
            <a:off x="6083844" y="2801415"/>
            <a:ext cx="2317072" cy="4672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F89659A1-E0C6-3543-8F59-D45A8293FD19}"/>
              </a:ext>
            </a:extLst>
          </p:cNvPr>
          <p:cNvCxnSpPr>
            <a:cxnSpLocks/>
            <a:stCxn id="225" idx="6"/>
            <a:endCxn id="151" idx="2"/>
          </p:cNvCxnSpPr>
          <p:nvPr/>
        </p:nvCxnSpPr>
        <p:spPr>
          <a:xfrm flipV="1">
            <a:off x="7304822" y="2801415"/>
            <a:ext cx="1096094" cy="9437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9B1F7A8B-7927-9A4B-9DD7-F4DBE244180F}"/>
              </a:ext>
            </a:extLst>
          </p:cNvPr>
          <p:cNvCxnSpPr>
            <a:cxnSpLocks/>
            <a:stCxn id="234" idx="7"/>
            <a:endCxn id="151" idx="2"/>
          </p:cNvCxnSpPr>
          <p:nvPr/>
        </p:nvCxnSpPr>
        <p:spPr>
          <a:xfrm flipV="1">
            <a:off x="6795046" y="2801415"/>
            <a:ext cx="1605870" cy="1737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D3334051-43F0-5443-BCAD-F86A8E784D03}"/>
              </a:ext>
            </a:extLst>
          </p:cNvPr>
          <p:cNvCxnSpPr>
            <a:cxnSpLocks/>
            <a:stCxn id="227" idx="6"/>
            <a:endCxn id="149" idx="2"/>
          </p:cNvCxnSpPr>
          <p:nvPr/>
        </p:nvCxnSpPr>
        <p:spPr>
          <a:xfrm flipV="1">
            <a:off x="6638490" y="3737587"/>
            <a:ext cx="1762426" cy="5000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C2DF470B-9CBC-8C4D-9C16-0E634941443A}"/>
              </a:ext>
            </a:extLst>
          </p:cNvPr>
          <p:cNvCxnSpPr>
            <a:cxnSpLocks/>
            <a:stCxn id="230" idx="6"/>
            <a:endCxn id="149" idx="2"/>
          </p:cNvCxnSpPr>
          <p:nvPr/>
        </p:nvCxnSpPr>
        <p:spPr>
          <a:xfrm flipV="1">
            <a:off x="5745581" y="3737587"/>
            <a:ext cx="2655335" cy="8180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77626998-5626-2948-8ECA-054C96DF5591}"/>
              </a:ext>
            </a:extLst>
          </p:cNvPr>
          <p:cNvCxnSpPr>
            <a:cxnSpLocks/>
            <a:stCxn id="213" idx="6"/>
            <a:endCxn id="149" idx="2"/>
          </p:cNvCxnSpPr>
          <p:nvPr/>
        </p:nvCxnSpPr>
        <p:spPr>
          <a:xfrm>
            <a:off x="4501722" y="3287574"/>
            <a:ext cx="3899194" cy="4500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76AE2C7A-22ED-7C4B-9127-40F9728EB495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627347" y="3737587"/>
            <a:ext cx="1773569" cy="9793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7272410E-1B3E-3644-856F-32DEA44F8C17}"/>
              </a:ext>
            </a:extLst>
          </p:cNvPr>
          <p:cNvCxnSpPr>
            <a:cxnSpLocks/>
            <a:stCxn id="224" idx="7"/>
            <a:endCxn id="151" idx="2"/>
          </p:cNvCxnSpPr>
          <p:nvPr/>
        </p:nvCxnSpPr>
        <p:spPr>
          <a:xfrm flipV="1">
            <a:off x="5882642" y="2801415"/>
            <a:ext cx="2518274" cy="23339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Left Brace 653">
            <a:extLst>
              <a:ext uri="{FF2B5EF4-FFF2-40B4-BE49-F238E27FC236}">
                <a16:creationId xmlns:a16="http://schemas.microsoft.com/office/drawing/2014/main" id="{68B517FC-5E3A-CB47-953D-0B4125B29802}"/>
              </a:ext>
            </a:extLst>
          </p:cNvPr>
          <p:cNvSpPr/>
          <p:nvPr/>
        </p:nvSpPr>
        <p:spPr>
          <a:xfrm rot="16200000">
            <a:off x="4933750" y="3743434"/>
            <a:ext cx="154977" cy="4760332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835FE4FD-5312-4247-8E5F-5E58FA4255E7}"/>
                  </a:ext>
                </a:extLst>
              </p:cNvPr>
              <p:cNvSpPr txBox="1"/>
              <p:nvPr/>
            </p:nvSpPr>
            <p:spPr>
              <a:xfrm>
                <a:off x="2079342" y="4929635"/>
                <a:ext cx="46769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835FE4FD-5312-4247-8E5F-5E58FA425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342" y="4929635"/>
                <a:ext cx="467692" cy="285912"/>
              </a:xfrm>
              <a:prstGeom prst="rect">
                <a:avLst/>
              </a:prstGeom>
              <a:blipFill>
                <a:blip r:embed="rId11"/>
                <a:stretch>
                  <a:fillRect l="-10526" r="-2632" b="-41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8" name="Left Brace 657">
            <a:extLst>
              <a:ext uri="{FF2B5EF4-FFF2-40B4-BE49-F238E27FC236}">
                <a16:creationId xmlns:a16="http://schemas.microsoft.com/office/drawing/2014/main" id="{E11AA52D-A465-C94B-87BA-D37FDC2BF472}"/>
              </a:ext>
            </a:extLst>
          </p:cNvPr>
          <p:cNvSpPr/>
          <p:nvPr/>
        </p:nvSpPr>
        <p:spPr>
          <a:xfrm rot="16200000">
            <a:off x="2229159" y="4389167"/>
            <a:ext cx="154977" cy="781710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FB72FD00-C1FD-CD4D-AC75-F0813C590F3C}"/>
                  </a:ext>
                </a:extLst>
              </p:cNvPr>
              <p:cNvSpPr txBox="1"/>
              <p:nvPr/>
            </p:nvSpPr>
            <p:spPr>
              <a:xfrm>
                <a:off x="7705411" y="4929635"/>
                <a:ext cx="583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FB72FD00-C1FD-CD4D-AC75-F0813C590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11" y="4929635"/>
                <a:ext cx="583108" cy="276999"/>
              </a:xfrm>
              <a:prstGeom prst="rect">
                <a:avLst/>
              </a:prstGeom>
              <a:blipFill>
                <a:blip r:embed="rId12"/>
                <a:stretch>
                  <a:fillRect l="-8511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1" name="Left Brace 660">
            <a:extLst>
              <a:ext uri="{FF2B5EF4-FFF2-40B4-BE49-F238E27FC236}">
                <a16:creationId xmlns:a16="http://schemas.microsoft.com/office/drawing/2014/main" id="{33A981C6-5165-2D47-87AC-230F69383E1B}"/>
              </a:ext>
            </a:extLst>
          </p:cNvPr>
          <p:cNvSpPr/>
          <p:nvPr/>
        </p:nvSpPr>
        <p:spPr>
          <a:xfrm rot="16200000">
            <a:off x="7868214" y="4389167"/>
            <a:ext cx="154977" cy="781710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CF8A4F9-916E-B649-A285-5B7B6F897B61}"/>
                  </a:ext>
                </a:extLst>
              </p:cNvPr>
              <p:cNvSpPr txBox="1"/>
              <p:nvPr/>
            </p:nvSpPr>
            <p:spPr>
              <a:xfrm>
                <a:off x="7600915" y="1362024"/>
                <a:ext cx="69576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𝑏𝑎𝑐𝑘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CF8A4F9-916E-B649-A285-5B7B6F897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15" y="1362024"/>
                <a:ext cx="695768" cy="281937"/>
              </a:xfrm>
              <a:prstGeom prst="rect">
                <a:avLst/>
              </a:prstGeom>
              <a:blipFill>
                <a:blip r:embed="rId13"/>
                <a:stretch>
                  <a:fillRect l="-5357" r="-1786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4" name="Left Brace 683">
            <a:extLst>
              <a:ext uri="{FF2B5EF4-FFF2-40B4-BE49-F238E27FC236}">
                <a16:creationId xmlns:a16="http://schemas.microsoft.com/office/drawing/2014/main" id="{CF023A32-43C4-B946-AB57-C55435694758}"/>
              </a:ext>
            </a:extLst>
          </p:cNvPr>
          <p:cNvSpPr/>
          <p:nvPr/>
        </p:nvSpPr>
        <p:spPr>
          <a:xfrm rot="5400000">
            <a:off x="7879686" y="1379307"/>
            <a:ext cx="154977" cy="781710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5" name="Straight Arrow Connector 684">
            <a:extLst>
              <a:ext uri="{FF2B5EF4-FFF2-40B4-BE49-F238E27FC236}">
                <a16:creationId xmlns:a16="http://schemas.microsoft.com/office/drawing/2014/main" id="{859AE9B7-40E3-CC4F-B3F8-E9D4D4462B47}"/>
              </a:ext>
            </a:extLst>
          </p:cNvPr>
          <p:cNvCxnSpPr>
            <a:cxnSpLocks/>
          </p:cNvCxnSpPr>
          <p:nvPr/>
        </p:nvCxnSpPr>
        <p:spPr>
          <a:xfrm flipH="1">
            <a:off x="7362076" y="2810452"/>
            <a:ext cx="898261" cy="7658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D8085B8F-4AF1-4046-96DD-F2FE559F41CF}"/>
                  </a:ext>
                </a:extLst>
              </p:cNvPr>
              <p:cNvSpPr txBox="1"/>
              <p:nvPr/>
            </p:nvSpPr>
            <p:spPr>
              <a:xfrm>
                <a:off x="1167196" y="4929635"/>
                <a:ext cx="602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D8085B8F-4AF1-4046-96DD-F2FE559F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96" y="4929635"/>
                <a:ext cx="602089" cy="276999"/>
              </a:xfrm>
              <a:prstGeom prst="rect">
                <a:avLst/>
              </a:prstGeom>
              <a:blipFill>
                <a:blip r:embed="rId14"/>
                <a:stretch>
                  <a:fillRect r="-6250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" name="Left Brace 692">
            <a:extLst>
              <a:ext uri="{FF2B5EF4-FFF2-40B4-BE49-F238E27FC236}">
                <a16:creationId xmlns:a16="http://schemas.microsoft.com/office/drawing/2014/main" id="{C9F8BFA2-8A00-3B4F-A001-72E70D273AE4}"/>
              </a:ext>
            </a:extLst>
          </p:cNvPr>
          <p:cNvSpPr/>
          <p:nvPr/>
        </p:nvSpPr>
        <p:spPr>
          <a:xfrm rot="16200000">
            <a:off x="8708367" y="4389167"/>
            <a:ext cx="154977" cy="781710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4" name="Left Brace 693">
            <a:extLst>
              <a:ext uri="{FF2B5EF4-FFF2-40B4-BE49-F238E27FC236}">
                <a16:creationId xmlns:a16="http://schemas.microsoft.com/office/drawing/2014/main" id="{0D63EAC1-847E-0C41-9C35-394A569D4A5A}"/>
              </a:ext>
            </a:extLst>
          </p:cNvPr>
          <p:cNvSpPr/>
          <p:nvPr/>
        </p:nvSpPr>
        <p:spPr>
          <a:xfrm rot="16200000">
            <a:off x="1395726" y="4389167"/>
            <a:ext cx="154977" cy="781710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D9248E68-F9D2-4046-AB6D-9229CCBD8025}"/>
                  </a:ext>
                </a:extLst>
              </p:cNvPr>
              <p:cNvSpPr txBox="1"/>
              <p:nvPr/>
            </p:nvSpPr>
            <p:spPr>
              <a:xfrm>
                <a:off x="8544339" y="4909281"/>
                <a:ext cx="516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D9248E68-F9D2-4046-AB6D-9229CCBD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339" y="4909281"/>
                <a:ext cx="516103" cy="276999"/>
              </a:xfrm>
              <a:prstGeom prst="rect">
                <a:avLst/>
              </a:prstGeom>
              <a:blipFill>
                <a:blip r:embed="rId15"/>
                <a:stretch>
                  <a:fillRect l="-9756" t="-4545" r="-17073" b="-3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4F8CEEC9-8875-2347-BB5B-C2E9E7FCF860}"/>
                  </a:ext>
                </a:extLst>
              </p:cNvPr>
              <p:cNvSpPr txBox="1"/>
              <p:nvPr/>
            </p:nvSpPr>
            <p:spPr>
              <a:xfrm>
                <a:off x="3754533" y="6191693"/>
                <a:ext cx="251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Reservoir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4F8CEEC9-8875-2347-BB5B-C2E9E7FCF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33" y="6191693"/>
                <a:ext cx="2514791" cy="369332"/>
              </a:xfrm>
              <a:prstGeom prst="rect">
                <a:avLst/>
              </a:prstGeom>
              <a:blipFill>
                <a:blip r:embed="rId16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5C8A9285-2A2A-5A4A-A5F8-D00B7DC5FABF}"/>
              </a:ext>
            </a:extLst>
          </p:cNvPr>
          <p:cNvSpPr/>
          <p:nvPr/>
        </p:nvSpPr>
        <p:spPr>
          <a:xfrm>
            <a:off x="4427617" y="810595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3AE5A22-5EE8-A64E-B31E-36069139D128}"/>
              </a:ext>
            </a:extLst>
          </p:cNvPr>
          <p:cNvSpPr/>
          <p:nvPr/>
        </p:nvSpPr>
        <p:spPr>
          <a:xfrm>
            <a:off x="4484177" y="4952957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59F0900-EA60-034D-B1C6-6A650B86C78F}"/>
              </a:ext>
            </a:extLst>
          </p:cNvPr>
          <p:cNvSpPr/>
          <p:nvPr/>
        </p:nvSpPr>
        <p:spPr>
          <a:xfrm>
            <a:off x="5986648" y="1049146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61D80E2-D4C4-6E45-9804-1D609F5D5061}"/>
              </a:ext>
            </a:extLst>
          </p:cNvPr>
          <p:cNvSpPr/>
          <p:nvPr/>
        </p:nvSpPr>
        <p:spPr>
          <a:xfrm>
            <a:off x="5556522" y="5079454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34B5251-47F9-9D44-879C-C897A1CD9B89}"/>
              </a:ext>
            </a:extLst>
          </p:cNvPr>
          <p:cNvSpPr/>
          <p:nvPr/>
        </p:nvSpPr>
        <p:spPr>
          <a:xfrm>
            <a:off x="3361190" y="4439461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0943F21-B483-7042-AD72-5BE7DF86AB45}"/>
              </a:ext>
            </a:extLst>
          </p:cNvPr>
          <p:cNvSpPr/>
          <p:nvPr/>
        </p:nvSpPr>
        <p:spPr>
          <a:xfrm>
            <a:off x="6823444" y="1914030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C7B0CE0B-2FF6-CD45-A50D-80641B7F1E8D}"/>
              </a:ext>
            </a:extLst>
          </p:cNvPr>
          <p:cNvSpPr/>
          <p:nvPr/>
        </p:nvSpPr>
        <p:spPr>
          <a:xfrm>
            <a:off x="6468926" y="4483039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C1E189-9E82-664B-B73A-FBCEB5F1274D}"/>
              </a:ext>
            </a:extLst>
          </p:cNvPr>
          <p:cNvCxnSpPr>
            <a:cxnSpLocks/>
            <a:stCxn id="212" idx="7"/>
            <a:endCxn id="222" idx="3"/>
          </p:cNvCxnSpPr>
          <p:nvPr/>
        </p:nvCxnSpPr>
        <p:spPr>
          <a:xfrm flipV="1">
            <a:off x="5479233" y="1375266"/>
            <a:ext cx="563368" cy="2236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337ED31-B72B-6A4D-AA27-6E879D000498}"/>
              </a:ext>
            </a:extLst>
          </p:cNvPr>
          <p:cNvCxnSpPr>
            <a:cxnSpLocks/>
            <a:stCxn id="215" idx="0"/>
            <a:endCxn id="222" idx="3"/>
          </p:cNvCxnSpPr>
          <p:nvPr/>
        </p:nvCxnSpPr>
        <p:spPr>
          <a:xfrm flipH="1" flipV="1">
            <a:off x="6042601" y="1375266"/>
            <a:ext cx="232280" cy="739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DAE7D31-B93A-EA43-BF09-0BE7C7DF8081}"/>
              </a:ext>
            </a:extLst>
          </p:cNvPr>
          <p:cNvCxnSpPr>
            <a:cxnSpLocks/>
            <a:stCxn id="214" idx="6"/>
            <a:endCxn id="222" idx="2"/>
          </p:cNvCxnSpPr>
          <p:nvPr/>
        </p:nvCxnSpPr>
        <p:spPr>
          <a:xfrm>
            <a:off x="4809690" y="1001632"/>
            <a:ext cx="1176958" cy="238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6809115-11C4-614A-B441-E1785F2636F6}"/>
              </a:ext>
            </a:extLst>
          </p:cNvPr>
          <p:cNvCxnSpPr>
            <a:cxnSpLocks/>
            <a:stCxn id="183" idx="6"/>
          </p:cNvCxnSpPr>
          <p:nvPr/>
        </p:nvCxnSpPr>
        <p:spPr>
          <a:xfrm flipV="1">
            <a:off x="4047690" y="1394563"/>
            <a:ext cx="1993622" cy="2522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C981DFB-289B-2E40-8F9A-B4A4A1F7C58B}"/>
              </a:ext>
            </a:extLst>
          </p:cNvPr>
          <p:cNvCxnSpPr>
            <a:cxnSpLocks/>
            <a:stCxn id="223" idx="0"/>
            <a:endCxn id="222" idx="3"/>
          </p:cNvCxnSpPr>
          <p:nvPr/>
        </p:nvCxnSpPr>
        <p:spPr>
          <a:xfrm flipV="1">
            <a:off x="5892808" y="1375266"/>
            <a:ext cx="149793" cy="17023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02AD5C8-06BC-CC4E-96B0-16039B6A0489}"/>
              </a:ext>
            </a:extLst>
          </p:cNvPr>
          <p:cNvCxnSpPr>
            <a:cxnSpLocks/>
            <a:stCxn id="221" idx="0"/>
            <a:endCxn id="222" idx="3"/>
          </p:cNvCxnSpPr>
          <p:nvPr/>
        </p:nvCxnSpPr>
        <p:spPr>
          <a:xfrm flipH="1" flipV="1">
            <a:off x="6042601" y="1375266"/>
            <a:ext cx="807272" cy="153079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B55A7B6-2444-CE4E-A42F-641027986B12}"/>
              </a:ext>
            </a:extLst>
          </p:cNvPr>
          <p:cNvCxnSpPr>
            <a:cxnSpLocks/>
            <a:stCxn id="225" idx="0"/>
            <a:endCxn id="222" idx="3"/>
          </p:cNvCxnSpPr>
          <p:nvPr/>
        </p:nvCxnSpPr>
        <p:spPr>
          <a:xfrm flipH="1" flipV="1">
            <a:off x="6042601" y="1375266"/>
            <a:ext cx="1071185" cy="21789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5DEA73D-A68C-EE48-91DB-CBF9CA804573}"/>
              </a:ext>
            </a:extLst>
          </p:cNvPr>
          <p:cNvCxnSpPr>
            <a:cxnSpLocks/>
            <a:stCxn id="226" idx="0"/>
            <a:endCxn id="222" idx="3"/>
          </p:cNvCxnSpPr>
          <p:nvPr/>
        </p:nvCxnSpPr>
        <p:spPr>
          <a:xfrm flipV="1">
            <a:off x="5834772" y="1375266"/>
            <a:ext cx="207829" cy="25330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2BB0542-916C-3740-BAD9-0680C122D2E1}"/>
              </a:ext>
            </a:extLst>
          </p:cNvPr>
          <p:cNvCxnSpPr>
            <a:cxnSpLocks/>
            <a:stCxn id="227" idx="0"/>
            <a:endCxn id="222" idx="3"/>
          </p:cNvCxnSpPr>
          <p:nvPr/>
        </p:nvCxnSpPr>
        <p:spPr>
          <a:xfrm flipH="1" flipV="1">
            <a:off x="6042601" y="1375266"/>
            <a:ext cx="404853" cy="26712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83FF65C-2678-9346-872A-21C3587FB684}"/>
              </a:ext>
            </a:extLst>
          </p:cNvPr>
          <p:cNvCxnSpPr>
            <a:cxnSpLocks/>
            <a:stCxn id="234" idx="0"/>
            <a:endCxn id="222" idx="3"/>
          </p:cNvCxnSpPr>
          <p:nvPr/>
        </p:nvCxnSpPr>
        <p:spPr>
          <a:xfrm flipH="1" flipV="1">
            <a:off x="6042601" y="1375266"/>
            <a:ext cx="617362" cy="3107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B558D41-36EB-C74F-95FB-1598219A97A7}"/>
              </a:ext>
            </a:extLst>
          </p:cNvPr>
          <p:cNvCxnSpPr>
            <a:cxnSpLocks/>
            <a:stCxn id="217" idx="7"/>
            <a:endCxn id="222" idx="3"/>
          </p:cNvCxnSpPr>
          <p:nvPr/>
        </p:nvCxnSpPr>
        <p:spPr>
          <a:xfrm flipV="1">
            <a:off x="4808985" y="1375266"/>
            <a:ext cx="1233616" cy="6799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3443388-1A57-E148-8198-666EE378F7E6}"/>
              </a:ext>
            </a:extLst>
          </p:cNvPr>
          <p:cNvCxnSpPr>
            <a:cxnSpLocks/>
            <a:stCxn id="211" idx="6"/>
            <a:endCxn id="222" idx="3"/>
          </p:cNvCxnSpPr>
          <p:nvPr/>
        </p:nvCxnSpPr>
        <p:spPr>
          <a:xfrm flipV="1">
            <a:off x="3208754" y="1375266"/>
            <a:ext cx="2833847" cy="8995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505C3F0-B366-7248-BE8F-E928CBBF6820}"/>
              </a:ext>
            </a:extLst>
          </p:cNvPr>
          <p:cNvCxnSpPr>
            <a:cxnSpLocks/>
            <a:stCxn id="232" idx="7"/>
            <a:endCxn id="222" idx="3"/>
          </p:cNvCxnSpPr>
          <p:nvPr/>
        </p:nvCxnSpPr>
        <p:spPr>
          <a:xfrm flipV="1">
            <a:off x="3840666" y="1375266"/>
            <a:ext cx="2201935" cy="12472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44650B2-2EE5-BF4F-A4EB-A360A0CA4A90}"/>
              </a:ext>
            </a:extLst>
          </p:cNvPr>
          <p:cNvCxnSpPr>
            <a:cxnSpLocks/>
            <a:stCxn id="213" idx="7"/>
            <a:endCxn id="222" idx="3"/>
          </p:cNvCxnSpPr>
          <p:nvPr/>
        </p:nvCxnSpPr>
        <p:spPr>
          <a:xfrm flipV="1">
            <a:off x="4445769" y="1375266"/>
            <a:ext cx="1596832" cy="17772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E871539-B964-6548-B66A-A2BF7B25B994}"/>
              </a:ext>
            </a:extLst>
          </p:cNvPr>
          <p:cNvCxnSpPr>
            <a:cxnSpLocks/>
            <a:stCxn id="220" idx="0"/>
            <a:endCxn id="222" idx="3"/>
          </p:cNvCxnSpPr>
          <p:nvPr/>
        </p:nvCxnSpPr>
        <p:spPr>
          <a:xfrm flipV="1">
            <a:off x="5191713" y="1375266"/>
            <a:ext cx="850888" cy="12782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937FB22-5654-184A-85A1-CB4EDC898EDA}"/>
              </a:ext>
            </a:extLst>
          </p:cNvPr>
          <p:cNvCxnSpPr>
            <a:cxnSpLocks/>
            <a:stCxn id="229" idx="0"/>
            <a:endCxn id="222" idx="3"/>
          </p:cNvCxnSpPr>
          <p:nvPr/>
        </p:nvCxnSpPr>
        <p:spPr>
          <a:xfrm flipV="1">
            <a:off x="5055975" y="1375266"/>
            <a:ext cx="986626" cy="22295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DCB5759-988A-AA4D-8952-6F24A72DF1B7}"/>
              </a:ext>
            </a:extLst>
          </p:cNvPr>
          <p:cNvCxnSpPr>
            <a:cxnSpLocks/>
            <a:stCxn id="219" idx="7"/>
            <a:endCxn id="222" idx="3"/>
          </p:cNvCxnSpPr>
          <p:nvPr/>
        </p:nvCxnSpPr>
        <p:spPr>
          <a:xfrm flipV="1">
            <a:off x="4362088" y="1375266"/>
            <a:ext cx="1680513" cy="26736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EE9D409-19E8-5941-8C89-DE0387717E53}"/>
              </a:ext>
            </a:extLst>
          </p:cNvPr>
          <p:cNvCxnSpPr>
            <a:cxnSpLocks/>
            <a:stCxn id="228" idx="7"/>
            <a:endCxn id="222" idx="3"/>
          </p:cNvCxnSpPr>
          <p:nvPr/>
        </p:nvCxnSpPr>
        <p:spPr>
          <a:xfrm flipV="1">
            <a:off x="3687310" y="1375266"/>
            <a:ext cx="2355291" cy="31201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6438D42-BCB4-F049-9BFE-A9E903F351E8}"/>
              </a:ext>
            </a:extLst>
          </p:cNvPr>
          <p:cNvCxnSpPr>
            <a:cxnSpLocks/>
            <a:stCxn id="231" idx="0"/>
            <a:endCxn id="222" idx="3"/>
          </p:cNvCxnSpPr>
          <p:nvPr/>
        </p:nvCxnSpPr>
        <p:spPr>
          <a:xfrm flipV="1">
            <a:off x="4618655" y="1375266"/>
            <a:ext cx="1423946" cy="29893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D634A39-6647-7D41-8FBE-F49DBFAD6783}"/>
              </a:ext>
            </a:extLst>
          </p:cNvPr>
          <p:cNvCxnSpPr>
            <a:cxnSpLocks/>
            <a:stCxn id="218" idx="0"/>
            <a:endCxn id="222" idx="3"/>
          </p:cNvCxnSpPr>
          <p:nvPr/>
        </p:nvCxnSpPr>
        <p:spPr>
          <a:xfrm flipV="1">
            <a:off x="4675214" y="1375266"/>
            <a:ext cx="1367387" cy="35776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5EC8B9AC-C69B-B844-B5BC-0F4B062E3A51}"/>
              </a:ext>
            </a:extLst>
          </p:cNvPr>
          <p:cNvCxnSpPr>
            <a:cxnSpLocks/>
            <a:stCxn id="231" idx="2"/>
            <a:endCxn id="228" idx="7"/>
          </p:cNvCxnSpPr>
          <p:nvPr/>
        </p:nvCxnSpPr>
        <p:spPr>
          <a:xfrm flipH="1" flipV="1">
            <a:off x="3687310" y="4495414"/>
            <a:ext cx="740308" cy="602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EAC8615-24CB-2D42-B8D7-0F91A558187B}"/>
              </a:ext>
            </a:extLst>
          </p:cNvPr>
          <p:cNvCxnSpPr>
            <a:cxnSpLocks/>
            <a:stCxn id="216" idx="4"/>
            <a:endCxn id="228" idx="1"/>
          </p:cNvCxnSpPr>
          <p:nvPr/>
        </p:nvCxnSpPr>
        <p:spPr>
          <a:xfrm>
            <a:off x="3126132" y="3726116"/>
            <a:ext cx="291011" cy="7692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EBDD6C14-6487-B442-B195-B77B2A52DB1B}"/>
              </a:ext>
            </a:extLst>
          </p:cNvPr>
          <p:cNvCxnSpPr>
            <a:cxnSpLocks/>
            <a:stCxn id="213" idx="3"/>
            <a:endCxn id="228" idx="7"/>
          </p:cNvCxnSpPr>
          <p:nvPr/>
        </p:nvCxnSpPr>
        <p:spPr>
          <a:xfrm flipH="1">
            <a:off x="3687310" y="3422657"/>
            <a:ext cx="488292" cy="107275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3484E02-30F0-5845-A22D-FCE1C34753DC}"/>
              </a:ext>
            </a:extLst>
          </p:cNvPr>
          <p:cNvCxnSpPr>
            <a:cxnSpLocks/>
            <a:stCxn id="220" idx="3"/>
            <a:endCxn id="228" idx="7"/>
          </p:cNvCxnSpPr>
          <p:nvPr/>
        </p:nvCxnSpPr>
        <p:spPr>
          <a:xfrm flipH="1">
            <a:off x="3687310" y="2979609"/>
            <a:ext cx="1369319" cy="15158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5F5A51E-8B85-1448-B5AB-11E04FBA94E9}"/>
              </a:ext>
            </a:extLst>
          </p:cNvPr>
          <p:cNvCxnSpPr>
            <a:cxnSpLocks/>
            <a:stCxn id="215" idx="3"/>
            <a:endCxn id="228" idx="7"/>
          </p:cNvCxnSpPr>
          <p:nvPr/>
        </p:nvCxnSpPr>
        <p:spPr>
          <a:xfrm flipH="1">
            <a:off x="3687310" y="2441125"/>
            <a:ext cx="2452487" cy="20542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053CB02-1D4A-A749-87C8-ED981E3BEB02}"/>
              </a:ext>
            </a:extLst>
          </p:cNvPr>
          <p:cNvCxnSpPr>
            <a:cxnSpLocks/>
            <a:stCxn id="221" idx="2"/>
            <a:endCxn id="228" idx="7"/>
          </p:cNvCxnSpPr>
          <p:nvPr/>
        </p:nvCxnSpPr>
        <p:spPr>
          <a:xfrm flipH="1">
            <a:off x="3687310" y="3097095"/>
            <a:ext cx="2971526" cy="13983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EE51961-FBED-734E-9EC2-153F036CF11E}"/>
              </a:ext>
            </a:extLst>
          </p:cNvPr>
          <p:cNvCxnSpPr>
            <a:cxnSpLocks/>
            <a:stCxn id="225" idx="2"/>
            <a:endCxn id="228" idx="7"/>
          </p:cNvCxnSpPr>
          <p:nvPr/>
        </p:nvCxnSpPr>
        <p:spPr>
          <a:xfrm flipH="1">
            <a:off x="3687310" y="3745214"/>
            <a:ext cx="3235439" cy="750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ED7973D-413E-004B-9CB5-520A6EB19D4C}"/>
              </a:ext>
            </a:extLst>
          </p:cNvPr>
          <p:cNvCxnSpPr>
            <a:cxnSpLocks/>
            <a:stCxn id="227" idx="2"/>
            <a:endCxn id="228" idx="7"/>
          </p:cNvCxnSpPr>
          <p:nvPr/>
        </p:nvCxnSpPr>
        <p:spPr>
          <a:xfrm flipH="1">
            <a:off x="3687310" y="4237602"/>
            <a:ext cx="2569107" cy="2578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759F5F5-40D3-C84A-AC59-86F55FAE330A}"/>
              </a:ext>
            </a:extLst>
          </p:cNvPr>
          <p:cNvCxnSpPr>
            <a:cxnSpLocks/>
            <a:stCxn id="234" idx="2"/>
            <a:endCxn id="228" idx="7"/>
          </p:cNvCxnSpPr>
          <p:nvPr/>
        </p:nvCxnSpPr>
        <p:spPr>
          <a:xfrm flipH="1" flipV="1">
            <a:off x="3687310" y="4495414"/>
            <a:ext cx="2781616" cy="1786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2D5E44C9-88C7-DC49-B589-B9C6FF44759A}"/>
              </a:ext>
            </a:extLst>
          </p:cNvPr>
          <p:cNvCxnSpPr>
            <a:cxnSpLocks/>
            <a:stCxn id="211" idx="5"/>
            <a:endCxn id="228" idx="7"/>
          </p:cNvCxnSpPr>
          <p:nvPr/>
        </p:nvCxnSpPr>
        <p:spPr>
          <a:xfrm>
            <a:off x="3152801" y="2409891"/>
            <a:ext cx="534509" cy="2085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F912A3B-9DDD-E046-AEED-89AFB146C30E}"/>
              </a:ext>
            </a:extLst>
          </p:cNvPr>
          <p:cNvCxnSpPr>
            <a:cxnSpLocks/>
            <a:stCxn id="183" idx="4"/>
            <a:endCxn id="228" idx="7"/>
          </p:cNvCxnSpPr>
          <p:nvPr/>
        </p:nvCxnSpPr>
        <p:spPr>
          <a:xfrm flipH="1">
            <a:off x="3687310" y="1837838"/>
            <a:ext cx="169344" cy="26575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4D436646-4EAD-5A4E-B95E-5E91DC3ECE6C}"/>
              </a:ext>
            </a:extLst>
          </p:cNvPr>
          <p:cNvCxnSpPr>
            <a:cxnSpLocks/>
            <a:stCxn id="214" idx="4"/>
            <a:endCxn id="228" idx="7"/>
          </p:cNvCxnSpPr>
          <p:nvPr/>
        </p:nvCxnSpPr>
        <p:spPr>
          <a:xfrm flipH="1">
            <a:off x="3687310" y="1192668"/>
            <a:ext cx="931344" cy="330274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7A5A0ADB-4D8C-9648-85DD-EEE261F34CFD}"/>
              </a:ext>
            </a:extLst>
          </p:cNvPr>
          <p:cNvCxnSpPr>
            <a:cxnSpLocks/>
            <a:stCxn id="212" idx="3"/>
            <a:endCxn id="228" idx="7"/>
          </p:cNvCxnSpPr>
          <p:nvPr/>
        </p:nvCxnSpPr>
        <p:spPr>
          <a:xfrm flipH="1">
            <a:off x="3687310" y="1869117"/>
            <a:ext cx="1521756" cy="26262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AAB3E7A-6EC4-5941-87AA-446E250574F4}"/>
              </a:ext>
            </a:extLst>
          </p:cNvPr>
          <p:cNvCxnSpPr>
            <a:cxnSpLocks/>
            <a:stCxn id="217" idx="3"/>
            <a:endCxn id="228" idx="7"/>
          </p:cNvCxnSpPr>
          <p:nvPr/>
        </p:nvCxnSpPr>
        <p:spPr>
          <a:xfrm flipH="1">
            <a:off x="3687310" y="2325387"/>
            <a:ext cx="851508" cy="2170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1397BF-AAE3-6E45-8CB1-9834B4C9DF54}"/>
              </a:ext>
            </a:extLst>
          </p:cNvPr>
          <p:cNvCxnSpPr>
            <a:cxnSpLocks/>
            <a:stCxn id="218" idx="2"/>
            <a:endCxn id="228" idx="5"/>
          </p:cNvCxnSpPr>
          <p:nvPr/>
        </p:nvCxnSpPr>
        <p:spPr>
          <a:xfrm flipH="1" flipV="1">
            <a:off x="3687310" y="4765581"/>
            <a:ext cx="796867" cy="3784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5EACE599-4A30-0D4B-8147-B94B6B10621C}"/>
              </a:ext>
            </a:extLst>
          </p:cNvPr>
          <p:cNvCxnSpPr>
            <a:cxnSpLocks/>
            <a:stCxn id="230" idx="2"/>
            <a:endCxn id="228" idx="7"/>
          </p:cNvCxnSpPr>
          <p:nvPr/>
        </p:nvCxnSpPr>
        <p:spPr>
          <a:xfrm flipH="1" flipV="1">
            <a:off x="3687310" y="4495414"/>
            <a:ext cx="1676198" cy="60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EE4A198-210A-9142-B5CD-0F069A35B2F7}"/>
              </a:ext>
            </a:extLst>
          </p:cNvPr>
          <p:cNvCxnSpPr>
            <a:cxnSpLocks/>
            <a:stCxn id="233" idx="3"/>
            <a:endCxn id="228" idx="7"/>
          </p:cNvCxnSpPr>
          <p:nvPr/>
        </p:nvCxnSpPr>
        <p:spPr>
          <a:xfrm flipH="1">
            <a:off x="3687310" y="2240150"/>
            <a:ext cx="3192087" cy="2255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1464DA35-6D41-384F-AEE6-2F2F2C76A433}"/>
              </a:ext>
            </a:extLst>
          </p:cNvPr>
          <p:cNvCxnSpPr>
            <a:cxnSpLocks/>
            <a:stCxn id="232" idx="1"/>
            <a:endCxn id="211" idx="6"/>
          </p:cNvCxnSpPr>
          <p:nvPr/>
        </p:nvCxnSpPr>
        <p:spPr>
          <a:xfrm flipH="1" flipV="1">
            <a:off x="3208754" y="2274808"/>
            <a:ext cx="361745" cy="3477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50E3543-6EAA-1D44-B627-78111185B0EA}"/>
              </a:ext>
            </a:extLst>
          </p:cNvPr>
          <p:cNvCxnSpPr>
            <a:cxnSpLocks/>
            <a:stCxn id="183" idx="5"/>
            <a:endCxn id="217" idx="1"/>
          </p:cNvCxnSpPr>
          <p:nvPr/>
        </p:nvCxnSpPr>
        <p:spPr>
          <a:xfrm>
            <a:off x="3991737" y="1781885"/>
            <a:ext cx="547081" cy="2733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C6C1ACC1-4275-5F49-A140-F6E79AA355B1}"/>
              </a:ext>
            </a:extLst>
          </p:cNvPr>
          <p:cNvCxnSpPr>
            <a:cxnSpLocks/>
            <a:stCxn id="211" idx="7"/>
            <a:endCxn id="183" idx="3"/>
          </p:cNvCxnSpPr>
          <p:nvPr/>
        </p:nvCxnSpPr>
        <p:spPr>
          <a:xfrm flipV="1">
            <a:off x="3152801" y="1781885"/>
            <a:ext cx="568769" cy="3578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1366709-21CB-8542-B730-9F3A88713F89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3017718" y="2465844"/>
            <a:ext cx="108414" cy="8781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BE535A3C-BF70-CA4D-9B33-CFE9F0175475}"/>
              </a:ext>
            </a:extLst>
          </p:cNvPr>
          <p:cNvCxnSpPr>
            <a:cxnSpLocks/>
            <a:stCxn id="183" idx="7"/>
            <a:endCxn id="214" idx="3"/>
          </p:cNvCxnSpPr>
          <p:nvPr/>
        </p:nvCxnSpPr>
        <p:spPr>
          <a:xfrm flipV="1">
            <a:off x="3991737" y="1136715"/>
            <a:ext cx="491833" cy="3750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A5BB1DF6-0892-6649-B25C-8AE2B37C23B6}"/>
              </a:ext>
            </a:extLst>
          </p:cNvPr>
          <p:cNvCxnSpPr>
            <a:cxnSpLocks/>
            <a:stCxn id="222" idx="5"/>
            <a:endCxn id="233" idx="0"/>
          </p:cNvCxnSpPr>
          <p:nvPr/>
        </p:nvCxnSpPr>
        <p:spPr>
          <a:xfrm>
            <a:off x="6312768" y="1375266"/>
            <a:ext cx="701713" cy="5387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433C96F-C8CD-3F4D-8802-5E30F0F3AF9E}"/>
              </a:ext>
            </a:extLst>
          </p:cNvPr>
          <p:cNvCxnSpPr>
            <a:cxnSpLocks/>
            <a:stCxn id="233" idx="4"/>
            <a:endCxn id="225" idx="0"/>
          </p:cNvCxnSpPr>
          <p:nvPr/>
        </p:nvCxnSpPr>
        <p:spPr>
          <a:xfrm>
            <a:off x="7014481" y="2296103"/>
            <a:ext cx="99305" cy="12580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F74AD3E5-9301-C84D-8791-C629CBC0A161}"/>
              </a:ext>
            </a:extLst>
          </p:cNvPr>
          <p:cNvCxnSpPr>
            <a:cxnSpLocks/>
            <a:stCxn id="225" idx="4"/>
            <a:endCxn id="234" idx="7"/>
          </p:cNvCxnSpPr>
          <p:nvPr/>
        </p:nvCxnSpPr>
        <p:spPr>
          <a:xfrm flipH="1">
            <a:off x="6795046" y="3936250"/>
            <a:ext cx="318740" cy="60274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E6C9331A-1AA7-BF4B-8556-822842621AF5}"/>
              </a:ext>
            </a:extLst>
          </p:cNvPr>
          <p:cNvCxnSpPr>
            <a:cxnSpLocks/>
            <a:stCxn id="234" idx="3"/>
            <a:endCxn id="224" idx="6"/>
          </p:cNvCxnSpPr>
          <p:nvPr/>
        </p:nvCxnSpPr>
        <p:spPr>
          <a:xfrm flipH="1">
            <a:off x="5938595" y="4809159"/>
            <a:ext cx="586284" cy="4613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0523D951-D8AE-744E-B860-EC1239E1F84F}"/>
              </a:ext>
            </a:extLst>
          </p:cNvPr>
          <p:cNvCxnSpPr>
            <a:cxnSpLocks/>
            <a:stCxn id="224" idx="3"/>
            <a:endCxn id="218" idx="5"/>
          </p:cNvCxnSpPr>
          <p:nvPr/>
        </p:nvCxnSpPr>
        <p:spPr>
          <a:xfrm flipH="1" flipV="1">
            <a:off x="4810297" y="5279077"/>
            <a:ext cx="802178" cy="1264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586832E2-0375-AD4B-9B97-ADDD5340AA4B}"/>
              </a:ext>
            </a:extLst>
          </p:cNvPr>
          <p:cNvCxnSpPr>
            <a:cxnSpLocks/>
            <a:stCxn id="224" idx="0"/>
            <a:endCxn id="230" idx="4"/>
          </p:cNvCxnSpPr>
          <p:nvPr/>
        </p:nvCxnSpPr>
        <p:spPr>
          <a:xfrm flipH="1" flipV="1">
            <a:off x="5554545" y="4746659"/>
            <a:ext cx="193014" cy="3327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E682854B-881F-D748-A517-B1DD8AA15E6C}"/>
              </a:ext>
            </a:extLst>
          </p:cNvPr>
          <p:cNvCxnSpPr>
            <a:cxnSpLocks/>
            <a:stCxn id="234" idx="1"/>
            <a:endCxn id="226" idx="5"/>
          </p:cNvCxnSpPr>
          <p:nvPr/>
        </p:nvCxnSpPr>
        <p:spPr>
          <a:xfrm flipH="1" flipV="1">
            <a:off x="5969855" y="4234455"/>
            <a:ext cx="555024" cy="3045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0ECE574-09BD-F94A-8D23-5AAEC9EC98E7}"/>
              </a:ext>
            </a:extLst>
          </p:cNvPr>
          <p:cNvSpPr/>
          <p:nvPr/>
        </p:nvSpPr>
        <p:spPr>
          <a:xfrm>
            <a:off x="4035968" y="3992983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7DF79F5-7CEF-E44E-8194-D37890F219F0}"/>
              </a:ext>
            </a:extLst>
          </p:cNvPr>
          <p:cNvSpPr/>
          <p:nvPr/>
        </p:nvSpPr>
        <p:spPr>
          <a:xfrm>
            <a:off x="6658836" y="2906058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BDBB93B-A528-A843-A9A9-2DB36107A6C8}"/>
              </a:ext>
            </a:extLst>
          </p:cNvPr>
          <p:cNvSpPr/>
          <p:nvPr/>
        </p:nvSpPr>
        <p:spPr>
          <a:xfrm>
            <a:off x="5643735" y="3908335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BAB51C6C-8AE5-E04F-A3FB-A015F87EBC12}"/>
              </a:ext>
            </a:extLst>
          </p:cNvPr>
          <p:cNvSpPr/>
          <p:nvPr/>
        </p:nvSpPr>
        <p:spPr>
          <a:xfrm>
            <a:off x="6256417" y="4046565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39F9046-EEE5-7244-95A9-0A349362B5FF}"/>
              </a:ext>
            </a:extLst>
          </p:cNvPr>
          <p:cNvSpPr/>
          <p:nvPr/>
        </p:nvSpPr>
        <p:spPr>
          <a:xfrm>
            <a:off x="5363508" y="4364586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2E3DADB-FBE1-E347-A615-40984684C7FF}"/>
              </a:ext>
            </a:extLst>
          </p:cNvPr>
          <p:cNvSpPr/>
          <p:nvPr/>
        </p:nvSpPr>
        <p:spPr>
          <a:xfrm>
            <a:off x="4427618" y="4364586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39170528-480A-9E4D-B0F9-3A2821DEC9C2}"/>
              </a:ext>
            </a:extLst>
          </p:cNvPr>
          <p:cNvCxnSpPr>
            <a:cxnSpLocks/>
            <a:stCxn id="232" idx="3"/>
            <a:endCxn id="216" idx="7"/>
          </p:cNvCxnSpPr>
          <p:nvPr/>
        </p:nvCxnSpPr>
        <p:spPr>
          <a:xfrm flipH="1">
            <a:off x="3261215" y="2892727"/>
            <a:ext cx="309284" cy="5072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32EC0A42-3230-FE41-A6C6-BC00E0AB6EE3}"/>
              </a:ext>
            </a:extLst>
          </p:cNvPr>
          <p:cNvCxnSpPr>
            <a:cxnSpLocks/>
            <a:stCxn id="232" idx="4"/>
            <a:endCxn id="228" idx="7"/>
          </p:cNvCxnSpPr>
          <p:nvPr/>
        </p:nvCxnSpPr>
        <p:spPr>
          <a:xfrm flipH="1">
            <a:off x="3687310" y="2948680"/>
            <a:ext cx="18273" cy="15467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C6BBB43F-2440-1145-ABD5-02572781FD16}"/>
              </a:ext>
            </a:extLst>
          </p:cNvPr>
          <p:cNvCxnSpPr>
            <a:cxnSpLocks/>
            <a:stCxn id="220" idx="2"/>
            <a:endCxn id="211" idx="6"/>
          </p:cNvCxnSpPr>
          <p:nvPr/>
        </p:nvCxnSpPr>
        <p:spPr>
          <a:xfrm flipH="1" flipV="1">
            <a:off x="3208754" y="2274808"/>
            <a:ext cx="1791922" cy="5697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6DFDC24-6099-A14D-8104-1E7EC9C08ADD}"/>
              </a:ext>
            </a:extLst>
          </p:cNvPr>
          <p:cNvCxnSpPr>
            <a:cxnSpLocks/>
            <a:stCxn id="215" idx="2"/>
            <a:endCxn id="211" idx="6"/>
          </p:cNvCxnSpPr>
          <p:nvPr/>
        </p:nvCxnSpPr>
        <p:spPr>
          <a:xfrm flipH="1" flipV="1">
            <a:off x="3208754" y="2274808"/>
            <a:ext cx="2875090" cy="312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D5A6C37-AD2C-984F-BCDE-BD0AFF3CCBC1}"/>
              </a:ext>
            </a:extLst>
          </p:cNvPr>
          <p:cNvCxnSpPr>
            <a:cxnSpLocks/>
            <a:stCxn id="223" idx="2"/>
            <a:endCxn id="211" idx="6"/>
          </p:cNvCxnSpPr>
          <p:nvPr/>
        </p:nvCxnSpPr>
        <p:spPr>
          <a:xfrm flipH="1" flipV="1">
            <a:off x="3208754" y="2274808"/>
            <a:ext cx="2493017" cy="99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E8BACD0-E936-0945-B428-F3199E8B30E0}"/>
              </a:ext>
            </a:extLst>
          </p:cNvPr>
          <p:cNvCxnSpPr>
            <a:cxnSpLocks/>
            <a:stCxn id="226" idx="1"/>
            <a:endCxn id="211" idx="6"/>
          </p:cNvCxnSpPr>
          <p:nvPr/>
        </p:nvCxnSpPr>
        <p:spPr>
          <a:xfrm flipH="1" flipV="1">
            <a:off x="3208754" y="2274808"/>
            <a:ext cx="2490934" cy="16894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84170E6F-5195-0C4A-9CE7-F775B6F7FE9E}"/>
              </a:ext>
            </a:extLst>
          </p:cNvPr>
          <p:cNvCxnSpPr>
            <a:cxnSpLocks/>
            <a:stCxn id="230" idx="1"/>
            <a:endCxn id="211" idx="6"/>
          </p:cNvCxnSpPr>
          <p:nvPr/>
        </p:nvCxnSpPr>
        <p:spPr>
          <a:xfrm flipH="1" flipV="1">
            <a:off x="3208754" y="2274808"/>
            <a:ext cx="2210707" cy="2145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66F6A155-5C68-9D4B-B0FA-C71944F21EE9}"/>
              </a:ext>
            </a:extLst>
          </p:cNvPr>
          <p:cNvCxnSpPr>
            <a:cxnSpLocks/>
            <a:stCxn id="225" idx="2"/>
            <a:endCxn id="211" idx="6"/>
          </p:cNvCxnSpPr>
          <p:nvPr/>
        </p:nvCxnSpPr>
        <p:spPr>
          <a:xfrm flipH="1" flipV="1">
            <a:off x="3208754" y="2274808"/>
            <a:ext cx="3713995" cy="1470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46AC10EE-31E3-D84B-9C0F-70D7BE83926B}"/>
              </a:ext>
            </a:extLst>
          </p:cNvPr>
          <p:cNvCxnSpPr>
            <a:cxnSpLocks/>
            <a:stCxn id="233" idx="2"/>
            <a:endCxn id="211" idx="6"/>
          </p:cNvCxnSpPr>
          <p:nvPr/>
        </p:nvCxnSpPr>
        <p:spPr>
          <a:xfrm flipH="1">
            <a:off x="3208754" y="2105067"/>
            <a:ext cx="3614690" cy="1697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0E990574-383C-D24E-820E-FF8BB43FBA34}"/>
              </a:ext>
            </a:extLst>
          </p:cNvPr>
          <p:cNvCxnSpPr>
            <a:cxnSpLocks/>
            <a:stCxn id="221" idx="1"/>
            <a:endCxn id="214" idx="5"/>
          </p:cNvCxnSpPr>
          <p:nvPr/>
        </p:nvCxnSpPr>
        <p:spPr>
          <a:xfrm flipH="1" flipV="1">
            <a:off x="4753737" y="1136715"/>
            <a:ext cx="1961052" cy="1825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2FE85684-A720-5A43-8769-B029B0D4E32A}"/>
              </a:ext>
            </a:extLst>
          </p:cNvPr>
          <p:cNvCxnSpPr>
            <a:cxnSpLocks/>
            <a:stCxn id="217" idx="0"/>
            <a:endCxn id="214" idx="4"/>
          </p:cNvCxnSpPr>
          <p:nvPr/>
        </p:nvCxnSpPr>
        <p:spPr>
          <a:xfrm flipH="1" flipV="1">
            <a:off x="4618654" y="1192668"/>
            <a:ext cx="55248" cy="8065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3B3A5F21-A550-5A4B-ACDB-859AB027E42E}"/>
              </a:ext>
            </a:extLst>
          </p:cNvPr>
          <p:cNvCxnSpPr>
            <a:cxnSpLocks/>
            <a:stCxn id="227" idx="7"/>
            <a:endCxn id="225" idx="2"/>
          </p:cNvCxnSpPr>
          <p:nvPr/>
        </p:nvCxnSpPr>
        <p:spPr>
          <a:xfrm flipV="1">
            <a:off x="6582537" y="3745214"/>
            <a:ext cx="340212" cy="3573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1DDC3C66-EE92-AA43-B03F-01D24C8EB58D}"/>
              </a:ext>
            </a:extLst>
          </p:cNvPr>
          <p:cNvCxnSpPr>
            <a:cxnSpLocks/>
            <a:stCxn id="227" idx="5"/>
            <a:endCxn id="234" idx="0"/>
          </p:cNvCxnSpPr>
          <p:nvPr/>
        </p:nvCxnSpPr>
        <p:spPr>
          <a:xfrm>
            <a:off x="6582537" y="4372685"/>
            <a:ext cx="77426" cy="110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655F703-C577-394F-911A-8019F6BCA59A}"/>
              </a:ext>
            </a:extLst>
          </p:cNvPr>
          <p:cNvCxnSpPr>
            <a:cxnSpLocks/>
            <a:stCxn id="226" idx="4"/>
            <a:endCxn id="230" idx="7"/>
          </p:cNvCxnSpPr>
          <p:nvPr/>
        </p:nvCxnSpPr>
        <p:spPr>
          <a:xfrm flipH="1">
            <a:off x="5689628" y="4290408"/>
            <a:ext cx="145144" cy="13013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7612E6A6-7D92-BC4F-918D-FD2D9905B374}"/>
              </a:ext>
            </a:extLst>
          </p:cNvPr>
          <p:cNvSpPr/>
          <p:nvPr/>
        </p:nvSpPr>
        <p:spPr>
          <a:xfrm>
            <a:off x="3665617" y="1455765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E134ED7-BA5F-8045-AF62-0A4DDF5F820D}"/>
              </a:ext>
            </a:extLst>
          </p:cNvPr>
          <p:cNvSpPr/>
          <p:nvPr/>
        </p:nvSpPr>
        <p:spPr>
          <a:xfrm>
            <a:off x="2826681" y="2083771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AD18540-2A9C-194F-B86D-5F7F0A42E234}"/>
              </a:ext>
            </a:extLst>
          </p:cNvPr>
          <p:cNvSpPr/>
          <p:nvPr/>
        </p:nvSpPr>
        <p:spPr>
          <a:xfrm>
            <a:off x="6083844" y="2115005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10CFBC5-5EDA-AB44-8B22-FF76E95A5AD7}"/>
              </a:ext>
            </a:extLst>
          </p:cNvPr>
          <p:cNvSpPr/>
          <p:nvPr/>
        </p:nvSpPr>
        <p:spPr>
          <a:xfrm>
            <a:off x="2935095" y="3344043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F1A1232F-0124-124E-BC6B-4407DC4080A3}"/>
              </a:ext>
            </a:extLst>
          </p:cNvPr>
          <p:cNvSpPr/>
          <p:nvPr/>
        </p:nvSpPr>
        <p:spPr>
          <a:xfrm>
            <a:off x="3514546" y="2566607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6254676-16F1-A845-A11C-EF7890CBBCFC}"/>
              </a:ext>
            </a:extLst>
          </p:cNvPr>
          <p:cNvSpPr/>
          <p:nvPr/>
        </p:nvSpPr>
        <p:spPr>
          <a:xfrm>
            <a:off x="4119649" y="3096537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6" name="Curved Connector 605">
            <a:extLst>
              <a:ext uri="{FF2B5EF4-FFF2-40B4-BE49-F238E27FC236}">
                <a16:creationId xmlns:a16="http://schemas.microsoft.com/office/drawing/2014/main" id="{7D49DED2-BA50-B641-BB18-CFDEAE3FE17E}"/>
              </a:ext>
            </a:extLst>
          </p:cNvPr>
          <p:cNvCxnSpPr>
            <a:stCxn id="222" idx="2"/>
            <a:endCxn id="222" idx="0"/>
          </p:cNvCxnSpPr>
          <p:nvPr/>
        </p:nvCxnSpPr>
        <p:spPr>
          <a:xfrm rot="10800000" flipH="1">
            <a:off x="5986647" y="1049147"/>
            <a:ext cx="191037" cy="191037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urved Connector 606">
            <a:extLst>
              <a:ext uri="{FF2B5EF4-FFF2-40B4-BE49-F238E27FC236}">
                <a16:creationId xmlns:a16="http://schemas.microsoft.com/office/drawing/2014/main" id="{29715520-8E86-8749-B5A1-CE18DB0E46A8}"/>
              </a:ext>
            </a:extLst>
          </p:cNvPr>
          <p:cNvCxnSpPr>
            <a:cxnSpLocks/>
            <a:stCxn id="212" idx="2"/>
            <a:endCxn id="212" idx="0"/>
          </p:cNvCxnSpPr>
          <p:nvPr/>
        </p:nvCxnSpPr>
        <p:spPr>
          <a:xfrm rot="10800000" flipH="1">
            <a:off x="5153112" y="1542998"/>
            <a:ext cx="191037" cy="191037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urved Connector 613">
            <a:extLst>
              <a:ext uri="{FF2B5EF4-FFF2-40B4-BE49-F238E27FC236}">
                <a16:creationId xmlns:a16="http://schemas.microsoft.com/office/drawing/2014/main" id="{5C22E23B-200F-D042-8EDE-E5FED8D046A1}"/>
              </a:ext>
            </a:extLst>
          </p:cNvPr>
          <p:cNvCxnSpPr>
            <a:cxnSpLocks/>
            <a:stCxn id="217" idx="6"/>
            <a:endCxn id="217" idx="4"/>
          </p:cNvCxnSpPr>
          <p:nvPr/>
        </p:nvCxnSpPr>
        <p:spPr>
          <a:xfrm flipH="1">
            <a:off x="4673902" y="2190304"/>
            <a:ext cx="191036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urved Connector 616">
            <a:extLst>
              <a:ext uri="{FF2B5EF4-FFF2-40B4-BE49-F238E27FC236}">
                <a16:creationId xmlns:a16="http://schemas.microsoft.com/office/drawing/2014/main" id="{F9E609FE-4777-E740-9598-18EEF4E532E0}"/>
              </a:ext>
            </a:extLst>
          </p:cNvPr>
          <p:cNvCxnSpPr>
            <a:cxnSpLocks/>
            <a:stCxn id="213" idx="6"/>
            <a:endCxn id="226" idx="2"/>
          </p:cNvCxnSpPr>
          <p:nvPr/>
        </p:nvCxnSpPr>
        <p:spPr>
          <a:xfrm>
            <a:off x="4501722" y="3287574"/>
            <a:ext cx="1142013" cy="811798"/>
          </a:xfrm>
          <a:prstGeom prst="curved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urved Connector 619">
            <a:extLst>
              <a:ext uri="{FF2B5EF4-FFF2-40B4-BE49-F238E27FC236}">
                <a16:creationId xmlns:a16="http://schemas.microsoft.com/office/drawing/2014/main" id="{3EC067E8-EBFE-FD4A-9A50-5219F7DBAB6A}"/>
              </a:ext>
            </a:extLst>
          </p:cNvPr>
          <p:cNvCxnSpPr>
            <a:cxnSpLocks/>
            <a:stCxn id="229" idx="0"/>
            <a:endCxn id="229" idx="6"/>
          </p:cNvCxnSpPr>
          <p:nvPr/>
        </p:nvCxnSpPr>
        <p:spPr>
          <a:xfrm rot="16200000" flipH="1">
            <a:off x="5055974" y="3604775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DD01F51F-6567-7840-8FC8-7C9489E415FA}"/>
              </a:ext>
            </a:extLst>
          </p:cNvPr>
          <p:cNvSpPr/>
          <p:nvPr/>
        </p:nvSpPr>
        <p:spPr>
          <a:xfrm>
            <a:off x="4864938" y="3604775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3095189-FC45-1542-BC4E-848F0E4FC9D7}"/>
              </a:ext>
            </a:extLst>
          </p:cNvPr>
          <p:cNvSpPr/>
          <p:nvPr/>
        </p:nvSpPr>
        <p:spPr>
          <a:xfrm>
            <a:off x="5153113" y="1542997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2F9CF83-3FA2-6343-A7ED-D6FC41695665}"/>
              </a:ext>
            </a:extLst>
          </p:cNvPr>
          <p:cNvSpPr/>
          <p:nvPr/>
        </p:nvSpPr>
        <p:spPr>
          <a:xfrm>
            <a:off x="4482865" y="1999267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25AC77C-2132-2E4F-BD4B-37C666BC6C00}"/>
              </a:ext>
            </a:extLst>
          </p:cNvPr>
          <p:cNvSpPr/>
          <p:nvPr/>
        </p:nvSpPr>
        <p:spPr>
          <a:xfrm>
            <a:off x="5000676" y="2653489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D9DFDFF-ED4A-F04F-9B1B-AB6511105DC8}"/>
              </a:ext>
            </a:extLst>
          </p:cNvPr>
          <p:cNvSpPr/>
          <p:nvPr/>
        </p:nvSpPr>
        <p:spPr>
          <a:xfrm>
            <a:off x="5701771" y="3077598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3" name="Curved Connector 622">
            <a:extLst>
              <a:ext uri="{FF2B5EF4-FFF2-40B4-BE49-F238E27FC236}">
                <a16:creationId xmlns:a16="http://schemas.microsoft.com/office/drawing/2014/main" id="{D1F0FBA9-E2F5-8A46-AC8C-8B4A59973776}"/>
              </a:ext>
            </a:extLst>
          </p:cNvPr>
          <p:cNvCxnSpPr>
            <a:cxnSpLocks/>
            <a:stCxn id="214" idx="2"/>
            <a:endCxn id="214" idx="4"/>
          </p:cNvCxnSpPr>
          <p:nvPr/>
        </p:nvCxnSpPr>
        <p:spPr>
          <a:xfrm rot="10800000" flipH="1" flipV="1">
            <a:off x="4427616" y="1001632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urved Connector 625">
            <a:extLst>
              <a:ext uri="{FF2B5EF4-FFF2-40B4-BE49-F238E27FC236}">
                <a16:creationId xmlns:a16="http://schemas.microsoft.com/office/drawing/2014/main" id="{3E3FFAAF-2ED7-A640-81EC-6A10E9B72CE1}"/>
              </a:ext>
            </a:extLst>
          </p:cNvPr>
          <p:cNvCxnSpPr>
            <a:cxnSpLocks/>
            <a:stCxn id="233" idx="0"/>
            <a:endCxn id="233" idx="6"/>
          </p:cNvCxnSpPr>
          <p:nvPr/>
        </p:nvCxnSpPr>
        <p:spPr>
          <a:xfrm rot="16200000" flipH="1">
            <a:off x="7014480" y="1914030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>
            <a:extLst>
              <a:ext uri="{FF2B5EF4-FFF2-40B4-BE49-F238E27FC236}">
                <a16:creationId xmlns:a16="http://schemas.microsoft.com/office/drawing/2014/main" id="{0DE04A0B-55A0-E64C-B066-159A35EAC9D5}"/>
              </a:ext>
            </a:extLst>
          </p:cNvPr>
          <p:cNvCxnSpPr>
            <a:cxnSpLocks/>
            <a:stCxn id="218" idx="0"/>
            <a:endCxn id="218" idx="6"/>
          </p:cNvCxnSpPr>
          <p:nvPr/>
        </p:nvCxnSpPr>
        <p:spPr>
          <a:xfrm rot="16200000" flipH="1">
            <a:off x="4675213" y="4952957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>
            <a:extLst>
              <a:ext uri="{FF2B5EF4-FFF2-40B4-BE49-F238E27FC236}">
                <a16:creationId xmlns:a16="http://schemas.microsoft.com/office/drawing/2014/main" id="{31DD0892-1EA4-2F4A-A7B3-330967F849EF}"/>
              </a:ext>
            </a:extLst>
          </p:cNvPr>
          <p:cNvCxnSpPr>
            <a:cxnSpLocks/>
            <a:stCxn id="225" idx="0"/>
            <a:endCxn id="225" idx="6"/>
          </p:cNvCxnSpPr>
          <p:nvPr/>
        </p:nvCxnSpPr>
        <p:spPr>
          <a:xfrm rot="16200000" flipH="1">
            <a:off x="7113785" y="3554177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>
            <a:extLst>
              <a:ext uri="{FF2B5EF4-FFF2-40B4-BE49-F238E27FC236}">
                <a16:creationId xmlns:a16="http://schemas.microsoft.com/office/drawing/2014/main" id="{ADE1B426-375F-4942-A875-21121CADFED6}"/>
              </a:ext>
            </a:extLst>
          </p:cNvPr>
          <p:cNvCxnSpPr>
            <a:cxnSpLocks/>
            <a:stCxn id="234" idx="0"/>
            <a:endCxn id="234" idx="6"/>
          </p:cNvCxnSpPr>
          <p:nvPr/>
        </p:nvCxnSpPr>
        <p:spPr>
          <a:xfrm rot="16200000" flipH="1">
            <a:off x="6659962" y="4483039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>
            <a:extLst>
              <a:ext uri="{FF2B5EF4-FFF2-40B4-BE49-F238E27FC236}">
                <a16:creationId xmlns:a16="http://schemas.microsoft.com/office/drawing/2014/main" id="{DE73EFDE-35DB-3747-9994-94073C10DA96}"/>
              </a:ext>
            </a:extLst>
          </p:cNvPr>
          <p:cNvCxnSpPr>
            <a:cxnSpLocks/>
            <a:stCxn id="224" idx="0"/>
            <a:endCxn id="224" idx="6"/>
          </p:cNvCxnSpPr>
          <p:nvPr/>
        </p:nvCxnSpPr>
        <p:spPr>
          <a:xfrm rot="16200000" flipH="1">
            <a:off x="5747558" y="5079454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>
            <a:extLst>
              <a:ext uri="{FF2B5EF4-FFF2-40B4-BE49-F238E27FC236}">
                <a16:creationId xmlns:a16="http://schemas.microsoft.com/office/drawing/2014/main" id="{DF915021-4FC7-6748-A3E0-2E23BA317DE7}"/>
              </a:ext>
            </a:extLst>
          </p:cNvPr>
          <p:cNvCxnSpPr>
            <a:cxnSpLocks/>
            <a:stCxn id="230" idx="0"/>
            <a:endCxn id="230" idx="6"/>
          </p:cNvCxnSpPr>
          <p:nvPr/>
        </p:nvCxnSpPr>
        <p:spPr>
          <a:xfrm rot="16200000" flipH="1">
            <a:off x="5554544" y="4364586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>
            <a:extLst>
              <a:ext uri="{FF2B5EF4-FFF2-40B4-BE49-F238E27FC236}">
                <a16:creationId xmlns:a16="http://schemas.microsoft.com/office/drawing/2014/main" id="{BD898DA4-95C5-7247-ABB3-614DB74DBA76}"/>
              </a:ext>
            </a:extLst>
          </p:cNvPr>
          <p:cNvCxnSpPr>
            <a:cxnSpLocks/>
            <a:stCxn id="223" idx="0"/>
            <a:endCxn id="223" idx="6"/>
          </p:cNvCxnSpPr>
          <p:nvPr/>
        </p:nvCxnSpPr>
        <p:spPr>
          <a:xfrm rot="16200000" flipH="1">
            <a:off x="5892807" y="3077598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>
            <a:extLst>
              <a:ext uri="{FF2B5EF4-FFF2-40B4-BE49-F238E27FC236}">
                <a16:creationId xmlns:a16="http://schemas.microsoft.com/office/drawing/2014/main" id="{60328B20-333E-B748-AE33-82F2AE5C78F7}"/>
              </a:ext>
            </a:extLst>
          </p:cNvPr>
          <p:cNvCxnSpPr>
            <a:cxnSpLocks/>
            <a:stCxn id="215" idx="0"/>
            <a:endCxn id="215" idx="6"/>
          </p:cNvCxnSpPr>
          <p:nvPr/>
        </p:nvCxnSpPr>
        <p:spPr>
          <a:xfrm rot="16200000" flipH="1">
            <a:off x="6274880" y="2115005"/>
            <a:ext cx="191037" cy="191036"/>
          </a:xfrm>
          <a:prstGeom prst="curvedConnector4">
            <a:avLst>
              <a:gd name="adj1" fmla="val -119663"/>
              <a:gd name="adj2" fmla="val 219663"/>
            </a:avLst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91745568-D69D-6942-B6C6-1AEEFAC8ABD9}"/>
              </a:ext>
            </a:extLst>
          </p:cNvPr>
          <p:cNvSpPr/>
          <p:nvPr/>
        </p:nvSpPr>
        <p:spPr>
          <a:xfrm>
            <a:off x="6922749" y="3554177"/>
            <a:ext cx="382073" cy="3820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F216F79D-DA91-9C4F-9E21-6FF4B0F6CBAA}"/>
              </a:ext>
            </a:extLst>
          </p:cNvPr>
          <p:cNvCxnSpPr>
            <a:cxnSpLocks/>
            <a:stCxn id="223" idx="5"/>
            <a:endCxn id="227" idx="0"/>
          </p:cNvCxnSpPr>
          <p:nvPr/>
        </p:nvCxnSpPr>
        <p:spPr>
          <a:xfrm>
            <a:off x="6027891" y="3403718"/>
            <a:ext cx="419563" cy="6428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1B31AB31-D61B-B74C-A732-3A2D967D9D3A}"/>
              </a:ext>
            </a:extLst>
          </p:cNvPr>
          <p:cNvCxnSpPr>
            <a:cxnSpLocks/>
            <a:stCxn id="223" idx="0"/>
            <a:endCxn id="215" idx="3"/>
          </p:cNvCxnSpPr>
          <p:nvPr/>
        </p:nvCxnSpPr>
        <p:spPr>
          <a:xfrm flipV="1">
            <a:off x="5892808" y="2441125"/>
            <a:ext cx="246989" cy="636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9CCB0585-299F-514C-9D00-0E4EB5EC4C72}"/>
              </a:ext>
            </a:extLst>
          </p:cNvPr>
          <p:cNvCxnSpPr>
            <a:cxnSpLocks/>
            <a:stCxn id="220" idx="6"/>
            <a:endCxn id="223" idx="1"/>
          </p:cNvCxnSpPr>
          <p:nvPr/>
        </p:nvCxnSpPr>
        <p:spPr>
          <a:xfrm>
            <a:off x="5382749" y="2844526"/>
            <a:ext cx="374975" cy="2890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Left Brace 709">
            <a:extLst>
              <a:ext uri="{FF2B5EF4-FFF2-40B4-BE49-F238E27FC236}">
                <a16:creationId xmlns:a16="http://schemas.microsoft.com/office/drawing/2014/main" id="{CE8CB4CF-3C79-1B47-9A58-234FC238294A}"/>
              </a:ext>
            </a:extLst>
          </p:cNvPr>
          <p:cNvSpPr/>
          <p:nvPr/>
        </p:nvSpPr>
        <p:spPr>
          <a:xfrm rot="5400000">
            <a:off x="8725523" y="1379307"/>
            <a:ext cx="154977" cy="781710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9EB94675-C7C6-9F42-A7CC-D4FC610BB264}"/>
                  </a:ext>
                </a:extLst>
              </p:cNvPr>
              <p:cNvSpPr txBox="1"/>
              <p:nvPr/>
            </p:nvSpPr>
            <p:spPr>
              <a:xfrm>
                <a:off x="8400916" y="1313112"/>
                <a:ext cx="920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de-DE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9EB94675-C7C6-9F42-A7CC-D4FC610BB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16" y="1313112"/>
                <a:ext cx="920060" cy="276999"/>
              </a:xfrm>
              <a:prstGeom prst="rect">
                <a:avLst/>
              </a:prstGeom>
              <a:blipFill>
                <a:blip r:embed="rId17"/>
                <a:stretch>
                  <a:fillRect l="-4054" r="-8108" b="-304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E5BCC724-E68F-2C43-AFCE-72C1DCD99B54}"/>
              </a:ext>
            </a:extLst>
          </p:cNvPr>
          <p:cNvCxnSpPr>
            <a:cxnSpLocks/>
          </p:cNvCxnSpPr>
          <p:nvPr/>
        </p:nvCxnSpPr>
        <p:spPr>
          <a:xfrm flipH="1" flipV="1">
            <a:off x="6366612" y="1374869"/>
            <a:ext cx="1969738" cy="1302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F9BD84FD-FBDA-0045-911A-79BD95AA17E1}"/>
              </a:ext>
            </a:extLst>
          </p:cNvPr>
          <p:cNvCxnSpPr>
            <a:cxnSpLocks/>
          </p:cNvCxnSpPr>
          <p:nvPr/>
        </p:nvCxnSpPr>
        <p:spPr>
          <a:xfrm flipH="1">
            <a:off x="7108321" y="2746116"/>
            <a:ext cx="1228029" cy="2216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92533476-0D85-7241-AB61-4F5FE262E148}"/>
              </a:ext>
            </a:extLst>
          </p:cNvPr>
          <p:cNvCxnSpPr>
            <a:cxnSpLocks/>
          </p:cNvCxnSpPr>
          <p:nvPr/>
        </p:nvCxnSpPr>
        <p:spPr>
          <a:xfrm flipH="1">
            <a:off x="5533078" y="2734518"/>
            <a:ext cx="2712692" cy="812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0B1210D9-D74D-DA4F-B567-CB888E5E6C5E}"/>
              </a:ext>
            </a:extLst>
          </p:cNvPr>
          <p:cNvCxnSpPr>
            <a:cxnSpLocks/>
          </p:cNvCxnSpPr>
          <p:nvPr/>
        </p:nvCxnSpPr>
        <p:spPr>
          <a:xfrm flipH="1" flipV="1">
            <a:off x="6464247" y="2470260"/>
            <a:ext cx="1781523" cy="12165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9542285B-4C62-424A-80F4-D15C9BE8C57E}"/>
              </a:ext>
            </a:extLst>
          </p:cNvPr>
          <p:cNvCxnSpPr>
            <a:cxnSpLocks/>
          </p:cNvCxnSpPr>
          <p:nvPr/>
        </p:nvCxnSpPr>
        <p:spPr>
          <a:xfrm flipH="1">
            <a:off x="6935956" y="3878025"/>
            <a:ext cx="1417749" cy="7637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19E4DF1C-26FE-1144-B9C1-C0240C026890}"/>
              </a:ext>
            </a:extLst>
          </p:cNvPr>
          <p:cNvCxnSpPr>
            <a:cxnSpLocks/>
          </p:cNvCxnSpPr>
          <p:nvPr/>
        </p:nvCxnSpPr>
        <p:spPr>
          <a:xfrm flipH="1">
            <a:off x="7425196" y="3751974"/>
            <a:ext cx="776071" cy="253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BB405885-BC1E-C047-BF69-255ECA7226DF}"/>
              </a:ext>
            </a:extLst>
          </p:cNvPr>
          <p:cNvCxnSpPr>
            <a:cxnSpLocks/>
            <a:stCxn id="230" idx="3"/>
            <a:endCxn id="218" idx="7"/>
          </p:cNvCxnSpPr>
          <p:nvPr/>
        </p:nvCxnSpPr>
        <p:spPr>
          <a:xfrm flipH="1">
            <a:off x="4810297" y="4690706"/>
            <a:ext cx="609164" cy="3182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B9F9D5A8-D524-8140-B53A-6D4DC4790B08}"/>
              </a:ext>
            </a:extLst>
          </p:cNvPr>
          <p:cNvCxnSpPr>
            <a:cxnSpLocks/>
            <a:stCxn id="234" idx="2"/>
            <a:endCxn id="218" idx="6"/>
          </p:cNvCxnSpPr>
          <p:nvPr/>
        </p:nvCxnSpPr>
        <p:spPr>
          <a:xfrm flipH="1">
            <a:off x="4866250" y="4674076"/>
            <a:ext cx="1602676" cy="46991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B3FDE6-F530-CC4E-8A59-4C5C2B76C1C5}"/>
              </a:ext>
            </a:extLst>
          </p:cNvPr>
          <p:cNvSpPr/>
          <p:nvPr/>
        </p:nvSpPr>
        <p:spPr>
          <a:xfrm>
            <a:off x="2852056" y="1654628"/>
            <a:ext cx="4963398" cy="32145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03776-9D14-A144-B7A4-D5A3A216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315" y="6003145"/>
            <a:ext cx="1935619" cy="7279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4436E-FCF2-2645-80A6-52E258997023}"/>
              </a:ext>
            </a:extLst>
          </p:cNvPr>
          <p:cNvCxnSpPr>
            <a:cxnSpLocks/>
          </p:cNvCxnSpPr>
          <p:nvPr/>
        </p:nvCxnSpPr>
        <p:spPr>
          <a:xfrm flipV="1">
            <a:off x="7150601" y="1137834"/>
            <a:ext cx="0" cy="321460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A4426-AF0E-7F45-AD2F-75552483AA6B}"/>
              </a:ext>
            </a:extLst>
          </p:cNvPr>
          <p:cNvSpPr/>
          <p:nvPr/>
        </p:nvSpPr>
        <p:spPr>
          <a:xfrm>
            <a:off x="6976687" y="2046004"/>
            <a:ext cx="358816" cy="191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30D60C-9758-8345-8FCD-9CA21C52B25C}"/>
              </a:ext>
            </a:extLst>
          </p:cNvPr>
          <p:cNvCxnSpPr>
            <a:cxnSpLocks/>
          </p:cNvCxnSpPr>
          <p:nvPr/>
        </p:nvCxnSpPr>
        <p:spPr>
          <a:xfrm>
            <a:off x="2575316" y="2132978"/>
            <a:ext cx="5457731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E970828-C42E-7045-8800-6E48291918AB}"/>
              </a:ext>
            </a:extLst>
          </p:cNvPr>
          <p:cNvSpPr/>
          <p:nvPr/>
        </p:nvSpPr>
        <p:spPr>
          <a:xfrm>
            <a:off x="3595307" y="1941940"/>
            <a:ext cx="382073" cy="382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86C7F-0A2E-4140-AAB0-B08908E7D8D4}"/>
              </a:ext>
            </a:extLst>
          </p:cNvPr>
          <p:cNvSpPr/>
          <p:nvPr/>
        </p:nvSpPr>
        <p:spPr>
          <a:xfrm>
            <a:off x="5058023" y="1941939"/>
            <a:ext cx="382073" cy="382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D79CBD-C546-614E-B233-043E735900C8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5249060" y="2324012"/>
            <a:ext cx="0" cy="20284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70F84B5-B1AA-AE4E-BDDE-8E7F43BE523A}"/>
              </a:ext>
            </a:extLst>
          </p:cNvPr>
          <p:cNvCxnSpPr>
            <a:cxnSpLocks/>
            <a:stCxn id="8" idx="6"/>
            <a:endCxn id="87" idx="1"/>
          </p:cNvCxnSpPr>
          <p:nvPr/>
        </p:nvCxnSpPr>
        <p:spPr>
          <a:xfrm>
            <a:off x="5440096" y="2132976"/>
            <a:ext cx="2787016" cy="2219459"/>
          </a:xfrm>
          <a:prstGeom prst="bentConnector3">
            <a:avLst>
              <a:gd name="adj1" fmla="val 4398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FCF9E71-4E94-3D42-9F9A-3FDF92A04F2E}"/>
              </a:ext>
            </a:extLst>
          </p:cNvPr>
          <p:cNvSpPr/>
          <p:nvPr/>
        </p:nvSpPr>
        <p:spPr>
          <a:xfrm>
            <a:off x="6351607" y="2661198"/>
            <a:ext cx="625664" cy="382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endParaRPr lang="de-DE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02BB4A1-303C-EB4F-BA69-E3B80FBE080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2598898" y="3504923"/>
            <a:ext cx="3844096" cy="847513"/>
          </a:xfrm>
          <a:prstGeom prst="bentConnector3">
            <a:avLst>
              <a:gd name="adj1" fmla="val 8568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B74AFD-D58B-AA44-8EDD-528DA3FBE61D}"/>
              </a:ext>
            </a:extLst>
          </p:cNvPr>
          <p:cNvCxnSpPr>
            <a:cxnSpLocks/>
          </p:cNvCxnSpPr>
          <p:nvPr/>
        </p:nvCxnSpPr>
        <p:spPr>
          <a:xfrm flipV="1">
            <a:off x="3788259" y="2324012"/>
            <a:ext cx="0" cy="20284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2C45105-FBC8-CD4F-A0C3-E4DEF7E1C447}"/>
              </a:ext>
            </a:extLst>
          </p:cNvPr>
          <p:cNvSpPr/>
          <p:nvPr/>
        </p:nvSpPr>
        <p:spPr>
          <a:xfrm>
            <a:off x="5058022" y="3001435"/>
            <a:ext cx="382073" cy="382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7214F83-DDB3-EE43-A871-953ED6540549}"/>
              </a:ext>
            </a:extLst>
          </p:cNvPr>
          <p:cNvCxnSpPr>
            <a:cxnSpLocks/>
            <a:endCxn id="59" idx="2"/>
          </p:cNvCxnSpPr>
          <p:nvPr/>
        </p:nvCxnSpPr>
        <p:spPr>
          <a:xfrm rot="5400000" flipH="1" flipV="1">
            <a:off x="4209115" y="3508728"/>
            <a:ext cx="1165162" cy="53265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BDF23BB-2D38-CD48-A366-C0FE883E085E}"/>
              </a:ext>
            </a:extLst>
          </p:cNvPr>
          <p:cNvSpPr/>
          <p:nvPr/>
        </p:nvSpPr>
        <p:spPr>
          <a:xfrm>
            <a:off x="3526142" y="3801949"/>
            <a:ext cx="532652" cy="303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𝜎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6BC9EA-0334-DA46-AD1C-D180865119AF}"/>
              </a:ext>
            </a:extLst>
          </p:cNvPr>
          <p:cNvSpPr/>
          <p:nvPr/>
        </p:nvSpPr>
        <p:spPr>
          <a:xfrm>
            <a:off x="4254349" y="3801949"/>
            <a:ext cx="532652" cy="303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𝜎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932F449-260C-034F-B8B4-730B7B014A5C}"/>
              </a:ext>
            </a:extLst>
          </p:cNvPr>
          <p:cNvSpPr/>
          <p:nvPr/>
        </p:nvSpPr>
        <p:spPr>
          <a:xfrm>
            <a:off x="4978037" y="3801949"/>
            <a:ext cx="532652" cy="303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endParaRPr lang="de-DE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30B211F-2FC7-7D43-9443-CE2F6B3DA462}"/>
              </a:ext>
            </a:extLst>
          </p:cNvPr>
          <p:cNvSpPr/>
          <p:nvPr/>
        </p:nvSpPr>
        <p:spPr>
          <a:xfrm>
            <a:off x="5628602" y="3794656"/>
            <a:ext cx="532652" cy="303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𝜎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EA4D26D-ADD8-0242-9CC3-178297DE7DB4}"/>
              </a:ext>
            </a:extLst>
          </p:cNvPr>
          <p:cNvSpPr/>
          <p:nvPr/>
        </p:nvSpPr>
        <p:spPr>
          <a:xfrm>
            <a:off x="6442994" y="3313886"/>
            <a:ext cx="382073" cy="3820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2870B8-4054-1640-A5C0-8B12654198E1}"/>
                  </a:ext>
                </a:extLst>
              </p:cNvPr>
              <p:cNvSpPr txBox="1"/>
              <p:nvPr/>
            </p:nvSpPr>
            <p:spPr>
              <a:xfrm>
                <a:off x="7040688" y="808299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2870B8-4054-1640-A5C0-8B126541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88" y="808299"/>
                <a:ext cx="268920" cy="276999"/>
              </a:xfrm>
              <a:prstGeom prst="rect">
                <a:avLst/>
              </a:prstGeom>
              <a:blipFill>
                <a:blip r:embed="rId3"/>
                <a:stretch>
                  <a:fillRect l="-17391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2FD40C-0B0F-3E4A-9495-4BEA2F702369}"/>
                  </a:ext>
                </a:extLst>
              </p:cNvPr>
              <p:cNvSpPr txBox="1"/>
              <p:nvPr/>
            </p:nvSpPr>
            <p:spPr>
              <a:xfrm>
                <a:off x="2099200" y="1960042"/>
                <a:ext cx="4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2FD40C-0B0F-3E4A-9495-4BEA2F702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00" y="1960042"/>
                <a:ext cx="484620" cy="276999"/>
              </a:xfrm>
              <a:prstGeom prst="rect">
                <a:avLst/>
              </a:prstGeom>
              <a:blipFill>
                <a:blip r:embed="rId4"/>
                <a:stretch>
                  <a:fillRect l="-7692" r="-2564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08343BC-6C3C-DC48-8782-D0771B10C9CB}"/>
                  </a:ext>
                </a:extLst>
              </p:cNvPr>
              <p:cNvSpPr txBox="1"/>
              <p:nvPr/>
            </p:nvSpPr>
            <p:spPr>
              <a:xfrm>
                <a:off x="2055357" y="4213936"/>
                <a:ext cx="48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08343BC-6C3C-DC48-8782-D0771B10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57" y="4213936"/>
                <a:ext cx="488532" cy="276999"/>
              </a:xfrm>
              <a:prstGeom prst="rect">
                <a:avLst/>
              </a:prstGeom>
              <a:blipFill>
                <a:blip r:embed="rId5"/>
                <a:stretch>
                  <a:fillRect l="-10256" r="-2564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AC76315-A749-AA48-8244-BF825CAD510E}"/>
                  </a:ext>
                </a:extLst>
              </p:cNvPr>
              <p:cNvSpPr txBox="1"/>
              <p:nvPr/>
            </p:nvSpPr>
            <p:spPr>
              <a:xfrm>
                <a:off x="8227112" y="4213935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AC76315-A749-AA48-8244-BF825CAD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12" y="4213935"/>
                <a:ext cx="268920" cy="276999"/>
              </a:xfrm>
              <a:prstGeom prst="rect">
                <a:avLst/>
              </a:prstGeom>
              <a:blipFill>
                <a:blip r:embed="rId6"/>
                <a:stretch>
                  <a:fillRect l="-23810" r="-4762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B016D34-9EA0-6B4B-A59F-8C6E6E1E289C}"/>
                  </a:ext>
                </a:extLst>
              </p:cNvPr>
              <p:cNvSpPr txBox="1"/>
              <p:nvPr/>
            </p:nvSpPr>
            <p:spPr>
              <a:xfrm>
                <a:off x="8084378" y="2003022"/>
                <a:ext cx="265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B016D34-9EA0-6B4B-A59F-8C6E6E1E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378" y="2003022"/>
                <a:ext cx="265009" cy="276999"/>
              </a:xfrm>
              <a:prstGeom prst="rect">
                <a:avLst/>
              </a:prstGeom>
              <a:blipFill>
                <a:blip r:embed="rId7"/>
                <a:stretch>
                  <a:fillRect l="-19048" r="-4762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F940E8-B5DA-E241-B428-EB423B2A9E06}"/>
                  </a:ext>
                </a:extLst>
              </p:cNvPr>
              <p:cNvSpPr txBox="1"/>
              <p:nvPr/>
            </p:nvSpPr>
            <p:spPr>
              <a:xfrm>
                <a:off x="3494077" y="3449966"/>
                <a:ext cx="231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F940E8-B5DA-E241-B428-EB423B2A9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77" y="3449966"/>
                <a:ext cx="231281" cy="276999"/>
              </a:xfrm>
              <a:prstGeom prst="rect">
                <a:avLst/>
              </a:prstGeom>
              <a:blipFill>
                <a:blip r:embed="rId8"/>
                <a:stretch>
                  <a:fillRect l="-31579" r="-10526" b="-3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AEDD0F-2CC2-D34F-A054-5EAF9A789E44}"/>
                  </a:ext>
                </a:extLst>
              </p:cNvPr>
              <p:cNvSpPr txBox="1"/>
              <p:nvPr/>
            </p:nvSpPr>
            <p:spPr>
              <a:xfrm>
                <a:off x="4240936" y="3446881"/>
                <a:ext cx="214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AEDD0F-2CC2-D34F-A054-5EAF9A78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936" y="3446881"/>
                <a:ext cx="214418" cy="276999"/>
              </a:xfrm>
              <a:prstGeom prst="rect">
                <a:avLst/>
              </a:prstGeom>
              <a:blipFill>
                <a:blip r:embed="rId9"/>
                <a:stretch>
                  <a:fillRect l="-22222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DFAD77-CFB7-804A-A95D-53B60DDE8599}"/>
                  </a:ext>
                </a:extLst>
              </p:cNvPr>
              <p:cNvSpPr txBox="1"/>
              <p:nvPr/>
            </p:nvSpPr>
            <p:spPr>
              <a:xfrm>
                <a:off x="4934641" y="3442521"/>
                <a:ext cx="265008" cy="285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6DFAD77-CFB7-804A-A95D-53B60DDE8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41" y="3442521"/>
                <a:ext cx="265008" cy="285719"/>
              </a:xfrm>
              <a:prstGeom prst="rect">
                <a:avLst/>
              </a:prstGeom>
              <a:blipFill>
                <a:blip r:embed="rId10"/>
                <a:stretch>
                  <a:fillRect l="-19048" t="-8333" r="-4762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26D10B-1870-6147-81F3-78A8A09D1970}"/>
                  </a:ext>
                </a:extLst>
              </p:cNvPr>
              <p:cNvSpPr txBox="1"/>
              <p:nvPr/>
            </p:nvSpPr>
            <p:spPr>
              <a:xfrm>
                <a:off x="5619746" y="3449966"/>
                <a:ext cx="256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26D10B-1870-6147-81F3-78A8A09D1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46" y="3449966"/>
                <a:ext cx="256802" cy="276999"/>
              </a:xfrm>
              <a:prstGeom prst="rect">
                <a:avLst/>
              </a:prstGeom>
              <a:blipFill>
                <a:blip r:embed="rId11"/>
                <a:stretch>
                  <a:fillRect l="-9091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992E47-12AD-4E46-89C1-F2F469CC6C67}"/>
              </a:ext>
            </a:extLst>
          </p:cNvPr>
          <p:cNvGrpSpPr/>
          <p:nvPr/>
        </p:nvGrpSpPr>
        <p:grpSpPr>
          <a:xfrm>
            <a:off x="8385012" y="1206064"/>
            <a:ext cx="1501811" cy="3754582"/>
            <a:chOff x="8385012" y="1206064"/>
            <a:chExt cx="1501811" cy="3754582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B2531771-4E04-C34E-A671-A09C023C8663}"/>
                </a:ext>
              </a:extLst>
            </p:cNvPr>
            <p:cNvSpPr/>
            <p:nvPr/>
          </p:nvSpPr>
          <p:spPr>
            <a:xfrm>
              <a:off x="8596575" y="1611089"/>
              <a:ext cx="1205954" cy="3214573"/>
            </a:xfrm>
            <a:prstGeom prst="roundRect">
              <a:avLst>
                <a:gd name="adj" fmla="val 4620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D9CFFEC-8334-AE40-BEBD-AD4B83842748}"/>
                </a:ext>
              </a:extLst>
            </p:cNvPr>
            <p:cNvCxnSpPr>
              <a:cxnSpLocks/>
            </p:cNvCxnSpPr>
            <p:nvPr/>
          </p:nvCxnSpPr>
          <p:spPr>
            <a:xfrm>
              <a:off x="8531657" y="2144220"/>
              <a:ext cx="66610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609008B-9957-C24D-BD11-E421E5A4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531657" y="4380867"/>
              <a:ext cx="66610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E2196E-0341-BF49-A21A-9752344444AD}"/>
                </a:ext>
              </a:extLst>
            </p:cNvPr>
            <p:cNvSpPr/>
            <p:nvPr/>
          </p:nvSpPr>
          <p:spPr>
            <a:xfrm rot="16200000">
              <a:off x="7258627" y="2332449"/>
              <a:ext cx="3754582" cy="150181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62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A0F35C0-62EB-B349-B2EB-11F2DDF2FA3B}"/>
              </a:ext>
            </a:extLst>
          </p:cNvPr>
          <p:cNvSpPr/>
          <p:nvPr/>
        </p:nvSpPr>
        <p:spPr>
          <a:xfrm rot="10800000">
            <a:off x="692250" y="1686693"/>
            <a:ext cx="1205954" cy="3214573"/>
          </a:xfrm>
          <a:prstGeom prst="roundRect">
            <a:avLst>
              <a:gd name="adj" fmla="val 4620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E3451DF-DB7B-C84F-A8FF-E210E10B1FA1}"/>
              </a:ext>
            </a:extLst>
          </p:cNvPr>
          <p:cNvGrpSpPr/>
          <p:nvPr/>
        </p:nvGrpSpPr>
        <p:grpSpPr>
          <a:xfrm>
            <a:off x="607955" y="1551710"/>
            <a:ext cx="1990941" cy="3754582"/>
            <a:chOff x="607955" y="1551710"/>
            <a:chExt cx="1990941" cy="3754582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8DB29AA-D8EA-0847-838B-AE10FBC5F2B1}"/>
                </a:ext>
              </a:extLst>
            </p:cNvPr>
            <p:cNvCxnSpPr>
              <a:cxnSpLocks/>
            </p:cNvCxnSpPr>
            <p:nvPr/>
          </p:nvCxnSpPr>
          <p:spPr>
            <a:xfrm>
              <a:off x="1295227" y="2132975"/>
              <a:ext cx="76013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B9757FF-53F6-4447-9A34-C7C4764048EF}"/>
                </a:ext>
              </a:extLst>
            </p:cNvPr>
            <p:cNvCxnSpPr>
              <a:cxnSpLocks/>
            </p:cNvCxnSpPr>
            <p:nvPr/>
          </p:nvCxnSpPr>
          <p:spPr>
            <a:xfrm>
              <a:off x="1295227" y="4352434"/>
              <a:ext cx="76013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17AA503-5EB1-4F41-8A5F-84BC744E4A47}"/>
                </a:ext>
              </a:extLst>
            </p:cNvPr>
            <p:cNvSpPr/>
            <p:nvPr/>
          </p:nvSpPr>
          <p:spPr>
            <a:xfrm rot="5400000">
              <a:off x="-273865" y="2433530"/>
              <a:ext cx="3754582" cy="199094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62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08F175-BE5A-0B46-82E1-18D3AC2284ED}"/>
              </a:ext>
            </a:extLst>
          </p:cNvPr>
          <p:cNvCxnSpPr>
            <a:cxnSpLocks/>
          </p:cNvCxnSpPr>
          <p:nvPr/>
        </p:nvCxnSpPr>
        <p:spPr>
          <a:xfrm flipV="1">
            <a:off x="3494077" y="4363282"/>
            <a:ext cx="0" cy="9538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B03FC32-CF8C-A14D-AE39-C43B530E51EF}"/>
                  </a:ext>
                </a:extLst>
              </p:cNvPr>
              <p:cNvSpPr txBox="1"/>
              <p:nvPr/>
            </p:nvSpPr>
            <p:spPr>
              <a:xfrm>
                <a:off x="3365676" y="5306292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B03FC32-CF8C-A14D-AE39-C43B530E5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676" y="5306292"/>
                <a:ext cx="261867" cy="276999"/>
              </a:xfrm>
              <a:prstGeom prst="rect">
                <a:avLst/>
              </a:prstGeom>
              <a:blipFill>
                <a:blip r:embed="rId12"/>
                <a:stretch>
                  <a:fillRect l="-909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57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78235</TotalTime>
  <Words>116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Schreiner, Lukas</dc:creator>
  <cp:lastModifiedBy>Schreiner, Lukas</cp:lastModifiedBy>
  <cp:revision>46</cp:revision>
  <dcterms:created xsi:type="dcterms:W3CDTF">2019-02-17T14:12:04Z</dcterms:created>
  <dcterms:modified xsi:type="dcterms:W3CDTF">2019-07-28T10:46:55Z</dcterms:modified>
</cp:coreProperties>
</file>