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2C96-CA06-3749-8634-97B0DC46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E5175-EBBA-D945-9A10-3A5DC00C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4107-AEC6-1149-A539-4E111EF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AAD6-7706-894B-AD4D-454A3610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73B2-6A45-DA46-886C-57ABBA54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25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A0AF-713E-314F-B277-27B51D60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C0167-3744-214B-BD1C-FB74F54C5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D1D05-9BE6-7D43-B322-27AE623B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2CA8-9582-0547-AD23-063CA6C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171E-48A1-144E-93B6-06E637B3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30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D5DBD-389F-BC40-B7AE-E849DB96A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0F0FE-6347-4249-807D-36DDC4A7C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27B04-0053-6440-AE7E-45CC942D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8473-59A4-9647-BA5B-1656845A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E25D-F57E-3747-AB77-9499202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51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AD0D-209F-574A-AC5E-4A148A62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4874-0143-5548-B2F5-58D8DD00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46E8-A359-4A4D-AF92-0B01CAA7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D9A7C-206A-444B-8EAB-60196FFA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B6C3-D8A6-514D-BACC-94EC6BE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88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DC78-9E06-8D47-81FA-0DEF6FC4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A8E37-435B-8E4B-9280-C770101D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4ECA-33ED-4B43-961F-1C1610FF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91A6-52F6-6840-9337-189FBB75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855C-E5C4-A14A-ABF7-404B9430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68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2AD2-F232-2345-9A27-7B30DDC1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AB98-2E4A-EF46-A901-29BD08CD5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D0C92-1ABB-0D40-B3D8-396CC77A9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0E63-EFE5-FB4B-9066-4B2FD970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FDF6D-1DDE-934A-B253-3F933868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FD41C-20EC-E645-AB56-02905721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9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F82F-70CB-374A-9463-DA814068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2FF83-DC1B-BB45-AE54-A1C427D5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5ECE2-FE2D-2848-9D28-5414CEBF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03F89-BFB6-F648-935B-D2656C020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7BAEC-A763-BA40-9E75-33E5C7874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2F263-EF40-5C48-9800-1FCFF5E5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AD86E-6F65-B940-BC95-BEB6EED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CE79F-3BD5-834A-B252-8F13ED45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6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F913-FB31-B748-BDDB-B22E5131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D0E70-F585-D148-A920-39A793E6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40ED7-1FE2-B843-A0FD-CFBE04E1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D962D-B792-1046-965A-A832B46A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2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9E15D-36FF-F948-BA54-0F3F1652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19791-6F0D-CE46-A269-21DBF66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A7788-0C55-824E-8768-FE69D235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2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369-C45A-FD4C-A687-B06F8388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AAAC-95FF-F74E-8795-3C2807E0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AAC4-A174-6E40-B466-9BE3241F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10A2C-BE1B-CF4B-BAFB-B2DB9577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D7B6D-69A5-694B-BBED-1181603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74A6C-EEF3-6942-8F05-F72C4654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5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C349-B0C6-E647-B895-886FCC5D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BEDC9-FF0C-C348-804B-1C42A6E33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0343-7839-AB42-A592-B05F04FD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ABE2A-9213-FB4C-B48E-3355C23A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E42BD-1B2D-B444-AA6D-D53FAFF6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DA59F-2AC7-554E-BB70-4EF60ED1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8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C1361-2A10-A24A-8B88-5D0CEC63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77BE2-2742-7D4C-9F08-CCBB3DD1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48E9-ECA1-0242-9614-DB3C06F2F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F92-E93B-7049-807A-D2B7425C1755}" type="datetimeFigureOut">
              <a:rPr lang="de-DE" smtClean="0"/>
              <a:t>13.04.19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901A-8F9B-C141-95E0-9A9AFCEF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EF7B-981A-BD47-AEE7-C3BB5AEC1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30" Type="http://schemas.openxmlformats.org/officeDocument/2006/relationships/image" Target="../media/image29.png"/><Relationship Id="rId27" Type="http://schemas.openxmlformats.org/officeDocument/2006/relationships/image" Target="../media/image26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9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4.png"/><Relationship Id="rId10" Type="http://schemas.openxmlformats.org/officeDocument/2006/relationships/image" Target="../media/image41.png"/><Relationship Id="rId9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AB43032-2434-9047-A91E-03DF9B710BC4}"/>
              </a:ext>
            </a:extLst>
          </p:cNvPr>
          <p:cNvCxnSpPr>
            <a:cxnSpLocks/>
            <a:stCxn id="103" idx="4"/>
            <a:endCxn id="4" idx="0"/>
          </p:cNvCxnSpPr>
          <p:nvPr/>
        </p:nvCxnSpPr>
        <p:spPr>
          <a:xfrm>
            <a:off x="4359271" y="1436518"/>
            <a:ext cx="954738" cy="405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A9EE0CF-9E82-D945-B7DF-698B15F496E9}"/>
              </a:ext>
            </a:extLst>
          </p:cNvPr>
          <p:cNvCxnSpPr>
            <a:cxnSpLocks/>
            <a:stCxn id="100" idx="4"/>
            <a:endCxn id="9" idx="0"/>
          </p:cNvCxnSpPr>
          <p:nvPr/>
        </p:nvCxnSpPr>
        <p:spPr>
          <a:xfrm>
            <a:off x="5917707" y="1426764"/>
            <a:ext cx="960285" cy="9864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D0989DC-9AE0-4E43-A587-3B76DAC8BAD5}"/>
              </a:ext>
            </a:extLst>
          </p:cNvPr>
          <p:cNvCxnSpPr>
            <a:cxnSpLocks/>
            <a:stCxn id="100" idx="4"/>
            <a:endCxn id="8" idx="0"/>
          </p:cNvCxnSpPr>
          <p:nvPr/>
        </p:nvCxnSpPr>
        <p:spPr>
          <a:xfrm>
            <a:off x="5917707" y="1426764"/>
            <a:ext cx="954738" cy="68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4A71F7B-1214-5943-9E51-3569723E7D8E}"/>
              </a:ext>
            </a:extLst>
          </p:cNvPr>
          <p:cNvCxnSpPr>
            <a:cxnSpLocks/>
            <a:stCxn id="100" idx="4"/>
            <a:endCxn id="10" idx="0"/>
          </p:cNvCxnSpPr>
          <p:nvPr/>
        </p:nvCxnSpPr>
        <p:spPr>
          <a:xfrm>
            <a:off x="5917707" y="1426764"/>
            <a:ext cx="960285" cy="19226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D83239-7AD5-134F-B098-2CC705F6CD54}"/>
              </a:ext>
            </a:extLst>
          </p:cNvPr>
          <p:cNvCxnSpPr>
            <a:cxnSpLocks/>
            <a:stCxn id="100" idx="4"/>
            <a:endCxn id="11" idx="0"/>
          </p:cNvCxnSpPr>
          <p:nvPr/>
        </p:nvCxnSpPr>
        <p:spPr>
          <a:xfrm>
            <a:off x="5917707" y="1426764"/>
            <a:ext cx="960284" cy="28588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26EABFC-9499-904A-B030-7687FC8D6D8B}"/>
              </a:ext>
            </a:extLst>
          </p:cNvPr>
          <p:cNvCxnSpPr>
            <a:cxnSpLocks/>
            <a:stCxn id="103" idx="4"/>
            <a:endCxn id="5" idx="0"/>
          </p:cNvCxnSpPr>
          <p:nvPr/>
        </p:nvCxnSpPr>
        <p:spPr>
          <a:xfrm>
            <a:off x="4359271" y="1436518"/>
            <a:ext cx="954738" cy="9767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870475-0C92-234F-8DB5-EBB2F6611C63}"/>
              </a:ext>
            </a:extLst>
          </p:cNvPr>
          <p:cNvCxnSpPr>
            <a:cxnSpLocks/>
            <a:stCxn id="103" idx="4"/>
            <a:endCxn id="6" idx="0"/>
          </p:cNvCxnSpPr>
          <p:nvPr/>
        </p:nvCxnSpPr>
        <p:spPr>
          <a:xfrm>
            <a:off x="4359271" y="1436518"/>
            <a:ext cx="954738" cy="19128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46BB956-20FB-6049-866D-2E0EE146FE68}"/>
              </a:ext>
            </a:extLst>
          </p:cNvPr>
          <p:cNvCxnSpPr>
            <a:cxnSpLocks/>
            <a:stCxn id="103" idx="4"/>
            <a:endCxn id="7" idx="0"/>
          </p:cNvCxnSpPr>
          <p:nvPr/>
        </p:nvCxnSpPr>
        <p:spPr>
          <a:xfrm>
            <a:off x="4359271" y="1436518"/>
            <a:ext cx="954737" cy="28490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96595D-1735-E742-8626-7649D8278B9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11337" y="1874399"/>
            <a:ext cx="763779" cy="181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437F8E-42CC-7049-922A-09B3B204A72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711337" y="2810571"/>
            <a:ext cx="7693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CBE9ED-86A4-AC45-8B46-8C7D28F5DC53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711337" y="3746743"/>
            <a:ext cx="7693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F945DE-2481-F643-B6DD-8E8D11F7753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711336" y="4682915"/>
            <a:ext cx="7693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0CA183-E148-5F4F-88E4-FFCB7F4629E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5711337" y="1874399"/>
            <a:ext cx="769326" cy="9361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717C6D-4AC8-D24F-9243-719A66DA0DC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5711337" y="1874399"/>
            <a:ext cx="769326" cy="187234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E97E91-5CD3-7241-8F8E-E8D03920C2E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711337" y="1874399"/>
            <a:ext cx="769325" cy="28085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7DD0478-9849-FE4E-9088-27E690B2604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5711337" y="2810571"/>
            <a:ext cx="769325" cy="18723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1F745F-2A5C-EF48-A5DA-10D80D0A1770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5711337" y="1892542"/>
            <a:ext cx="763779" cy="9180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1C8C64E-ABB8-B14E-B115-9B91391BA64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5711337" y="2810571"/>
            <a:ext cx="769326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11336B7-62AF-8E40-AC9C-8D455CDF352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711337" y="1892542"/>
            <a:ext cx="763779" cy="18542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493A18-F6BE-5F47-AA2E-4C078A942CE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5711337" y="2810571"/>
            <a:ext cx="769326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1FCC5F5-6C96-8F42-A119-402427D9E70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5711337" y="3746743"/>
            <a:ext cx="769325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F8AADB-99BA-F04F-B19C-C3AEE8C8783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5711336" y="3746743"/>
            <a:ext cx="769327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476905E-8AFB-A547-9AC3-6647A672984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711336" y="2810571"/>
            <a:ext cx="769327" cy="18723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6B95152-031C-C949-890F-339D40EB3E1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1336" y="1892542"/>
            <a:ext cx="763780" cy="27903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64DEA15-6053-0B42-9E68-7A32A3CC3FDB}"/>
              </a:ext>
            </a:extLst>
          </p:cNvPr>
          <p:cNvGrpSpPr/>
          <p:nvPr/>
        </p:nvGrpSpPr>
        <p:grpSpPr>
          <a:xfrm>
            <a:off x="4916679" y="1477070"/>
            <a:ext cx="794658" cy="3603173"/>
            <a:chOff x="4893128" y="1477070"/>
            <a:chExt cx="794658" cy="360317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FC71DE3-2377-7F46-B955-FC928255E2D1}"/>
                </a:ext>
              </a:extLst>
            </p:cNvPr>
            <p:cNvGrpSpPr/>
            <p:nvPr/>
          </p:nvGrpSpPr>
          <p:grpSpPr>
            <a:xfrm>
              <a:off x="4893129" y="1477070"/>
              <a:ext cx="794657" cy="794657"/>
              <a:chOff x="4893129" y="1477070"/>
              <a:chExt cx="794657" cy="7946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241AAD-AC42-0349-9EC7-028385EC83BF}"/>
                  </a:ext>
                </a:extLst>
              </p:cNvPr>
              <p:cNvSpPr/>
              <p:nvPr/>
            </p:nvSpPr>
            <p:spPr>
              <a:xfrm>
                <a:off x="4893129" y="1477070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2378FE48-EF28-7444-8487-27F290AF5391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1700889"/>
                    <a:ext cx="412741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2378FE48-EF28-7444-8487-27F290AF53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1700889"/>
                    <a:ext cx="412741" cy="3470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93AA2B4-1777-9A46-B965-7EAF8D38BB72}"/>
                </a:ext>
              </a:extLst>
            </p:cNvPr>
            <p:cNvGrpSpPr/>
            <p:nvPr/>
          </p:nvGrpSpPr>
          <p:grpSpPr>
            <a:xfrm>
              <a:off x="4893129" y="2413242"/>
              <a:ext cx="794657" cy="794657"/>
              <a:chOff x="4893129" y="2413242"/>
              <a:chExt cx="794657" cy="79465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ADE13D0-BFC6-3445-9AC2-F63B114E5DE8}"/>
                  </a:ext>
                </a:extLst>
              </p:cNvPr>
              <p:cNvSpPr/>
              <p:nvPr/>
            </p:nvSpPr>
            <p:spPr>
              <a:xfrm>
                <a:off x="4893129" y="2413242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8E2EF938-9869-E94E-80F5-31433F7C87CE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2637061"/>
                    <a:ext cx="412741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8E2EF938-9869-E94E-80F5-31433F7C8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2637061"/>
                    <a:ext cx="412741" cy="34701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849C74F-4246-CD41-B1C9-3114FFD2C68E}"/>
                </a:ext>
              </a:extLst>
            </p:cNvPr>
            <p:cNvGrpSpPr/>
            <p:nvPr/>
          </p:nvGrpSpPr>
          <p:grpSpPr>
            <a:xfrm>
              <a:off x="4893129" y="3349414"/>
              <a:ext cx="794657" cy="794657"/>
              <a:chOff x="4893129" y="3349414"/>
              <a:chExt cx="794657" cy="79465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02133D-42F7-A444-ACB8-251EA74751AF}"/>
                  </a:ext>
                </a:extLst>
              </p:cNvPr>
              <p:cNvSpPr/>
              <p:nvPr/>
            </p:nvSpPr>
            <p:spPr>
              <a:xfrm>
                <a:off x="4893129" y="3349414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3B2994BF-5982-7E4F-9718-38C3D190E0CF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3566981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3B2994BF-5982-7E4F-9718-38C3D190E0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3566981"/>
                    <a:ext cx="412741" cy="3595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882" t="-3448" r="-8824" b="-1034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B67634-D818-474C-B18D-E27B8D1F30BC}"/>
                </a:ext>
              </a:extLst>
            </p:cNvPr>
            <p:cNvGrpSpPr/>
            <p:nvPr/>
          </p:nvGrpSpPr>
          <p:grpSpPr>
            <a:xfrm>
              <a:off x="4893128" y="4285586"/>
              <a:ext cx="794657" cy="794657"/>
              <a:chOff x="4893128" y="4285586"/>
              <a:chExt cx="794657" cy="79465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0271EF-28E0-2A44-B7B9-DFA17CAA648B}"/>
                  </a:ext>
                </a:extLst>
              </p:cNvPr>
              <p:cNvSpPr/>
              <p:nvPr/>
            </p:nvSpPr>
            <p:spPr>
              <a:xfrm>
                <a:off x="4893128" y="4285586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8A678603-7EAB-AD4B-B702-DDC7016D7FDE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6" y="4503153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8A678603-7EAB-AD4B-B702-DDC7016D7F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6" y="4503153"/>
                    <a:ext cx="412741" cy="3595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882" t="-3448" r="-8824" b="-1034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60F0473-BA2F-4D43-86C7-9007B3841F1F}"/>
              </a:ext>
            </a:extLst>
          </p:cNvPr>
          <p:cNvGrpSpPr/>
          <p:nvPr/>
        </p:nvGrpSpPr>
        <p:grpSpPr>
          <a:xfrm>
            <a:off x="3358243" y="2015913"/>
            <a:ext cx="794657" cy="2667001"/>
            <a:chOff x="3358243" y="2015913"/>
            <a:chExt cx="794657" cy="2667001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F0D3585-EE10-3E42-9BC7-217388F8A992}"/>
                </a:ext>
              </a:extLst>
            </p:cNvPr>
            <p:cNvGrpSpPr/>
            <p:nvPr/>
          </p:nvGrpSpPr>
          <p:grpSpPr>
            <a:xfrm>
              <a:off x="3358243" y="2015913"/>
              <a:ext cx="794657" cy="794657"/>
              <a:chOff x="3358243" y="2015913"/>
              <a:chExt cx="794657" cy="79465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B9C9D12-0BD4-834F-BD95-0DE061435196}"/>
                  </a:ext>
                </a:extLst>
              </p:cNvPr>
              <p:cNvSpPr/>
              <p:nvPr/>
            </p:nvSpPr>
            <p:spPr>
              <a:xfrm>
                <a:off x="3358243" y="20159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14EFB80D-BCE3-FE49-8D1E-E9AB953039F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80" y="2225387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14EFB80D-BCE3-FE49-8D1E-E9AB953039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80" y="2225387"/>
                    <a:ext cx="404662" cy="3459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06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53A4663-04E2-FE4F-BDE9-7F3EEA1A9B9E}"/>
                </a:ext>
              </a:extLst>
            </p:cNvPr>
            <p:cNvGrpSpPr/>
            <p:nvPr/>
          </p:nvGrpSpPr>
          <p:grpSpPr>
            <a:xfrm>
              <a:off x="3358243" y="2952085"/>
              <a:ext cx="794657" cy="794657"/>
              <a:chOff x="3358243" y="2952085"/>
              <a:chExt cx="794657" cy="79465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11B1774-497E-5341-BC4D-4611F2556E1E}"/>
                  </a:ext>
                </a:extLst>
              </p:cNvPr>
              <p:cNvSpPr/>
              <p:nvPr/>
            </p:nvSpPr>
            <p:spPr>
              <a:xfrm>
                <a:off x="3358243" y="2952085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D165AA4-2821-374E-8824-5069F46D4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D165AA4-2821-374E-8824-5069F46D4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06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C53D9E9-2DCB-5742-997A-0FE83031D321}"/>
                </a:ext>
              </a:extLst>
            </p:cNvPr>
            <p:cNvGrpSpPr/>
            <p:nvPr/>
          </p:nvGrpSpPr>
          <p:grpSpPr>
            <a:xfrm>
              <a:off x="3358243" y="3888257"/>
              <a:ext cx="794657" cy="794657"/>
              <a:chOff x="3358243" y="3888257"/>
              <a:chExt cx="794657" cy="794657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AC2EA34-1DCA-6943-99FB-AC455ADC0028}"/>
                  </a:ext>
                </a:extLst>
              </p:cNvPr>
              <p:cNvSpPr/>
              <p:nvPr/>
            </p:nvSpPr>
            <p:spPr>
              <a:xfrm>
                <a:off x="3358243" y="3888257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FEF48EB-4AD3-9E40-BF6E-34F797365DD6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FEF48EB-4AD3-9E40-BF6E-34F797365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061" t="-357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0C28F81-E94A-F646-B144-00FAA4343A43}"/>
              </a:ext>
            </a:extLst>
          </p:cNvPr>
          <p:cNvGrpSpPr/>
          <p:nvPr/>
        </p:nvGrpSpPr>
        <p:grpSpPr>
          <a:xfrm>
            <a:off x="8039100" y="2413241"/>
            <a:ext cx="794657" cy="1730829"/>
            <a:chOff x="8039100" y="2413241"/>
            <a:chExt cx="794657" cy="1730829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443DF1F-DAE0-3B41-A2C0-478FF9401F6E}"/>
                </a:ext>
              </a:extLst>
            </p:cNvPr>
            <p:cNvGrpSpPr/>
            <p:nvPr/>
          </p:nvGrpSpPr>
          <p:grpSpPr>
            <a:xfrm>
              <a:off x="8039100" y="2413241"/>
              <a:ext cx="794657" cy="794657"/>
              <a:chOff x="8039100" y="2413241"/>
              <a:chExt cx="794657" cy="79465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29C5B05-7064-3A45-A373-0CE09A72A19A}"/>
                  </a:ext>
                </a:extLst>
              </p:cNvPr>
              <p:cNvSpPr/>
              <p:nvPr/>
            </p:nvSpPr>
            <p:spPr>
              <a:xfrm>
                <a:off x="8039100" y="2413241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4FC297E2-54EE-7047-8EC1-F0C713EB2E99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743" y="2611906"/>
                    <a:ext cx="409728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4FC297E2-54EE-7047-8EC1-F0C713EB2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0743" y="2611906"/>
                    <a:ext cx="409728" cy="3459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EA0D2E6-E464-0041-85DC-AFC2C6F06209}"/>
                </a:ext>
              </a:extLst>
            </p:cNvPr>
            <p:cNvGrpSpPr/>
            <p:nvPr/>
          </p:nvGrpSpPr>
          <p:grpSpPr>
            <a:xfrm>
              <a:off x="8039100" y="3349413"/>
              <a:ext cx="794657" cy="794657"/>
              <a:chOff x="8039100" y="3349413"/>
              <a:chExt cx="794657" cy="79465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AA7C058-D3A6-AA47-9791-CD5EBDBFECF5}"/>
                  </a:ext>
                </a:extLst>
              </p:cNvPr>
              <p:cNvSpPr/>
              <p:nvPr/>
            </p:nvSpPr>
            <p:spPr>
              <a:xfrm>
                <a:off x="8039100" y="33494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825CAAA-116F-2540-98EF-BC751BA0CC1F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743" y="3548078"/>
                    <a:ext cx="409728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825CAAA-116F-2540-98EF-BC751BA0C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0743" y="3548078"/>
                    <a:ext cx="409728" cy="3459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824" r="-8824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EAA535-0B50-DA47-AAAC-3543A6E86839}"/>
              </a:ext>
            </a:extLst>
          </p:cNvPr>
          <p:cNvCxnSpPr>
            <a:cxnSpLocks/>
            <a:stCxn id="18" idx="6"/>
            <a:endCxn id="4" idx="2"/>
          </p:cNvCxnSpPr>
          <p:nvPr/>
        </p:nvCxnSpPr>
        <p:spPr>
          <a:xfrm flipV="1">
            <a:off x="4152900" y="1874399"/>
            <a:ext cx="763780" cy="24111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5B1578-733F-C848-B1E7-21929CC2912C}"/>
              </a:ext>
            </a:extLst>
          </p:cNvPr>
          <p:cNvCxnSpPr>
            <a:cxnSpLocks/>
            <a:stCxn id="16" idx="6"/>
            <a:endCxn id="4" idx="2"/>
          </p:cNvCxnSpPr>
          <p:nvPr/>
        </p:nvCxnSpPr>
        <p:spPr>
          <a:xfrm flipV="1">
            <a:off x="4152900" y="1874399"/>
            <a:ext cx="763780" cy="538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6A92DA-9F00-234F-A4A9-A94158AE0353}"/>
              </a:ext>
            </a:extLst>
          </p:cNvPr>
          <p:cNvCxnSpPr>
            <a:cxnSpLocks/>
            <a:stCxn id="16" idx="6"/>
            <a:endCxn id="5" idx="2"/>
          </p:cNvCxnSpPr>
          <p:nvPr/>
        </p:nvCxnSpPr>
        <p:spPr>
          <a:xfrm>
            <a:off x="4152900" y="2413242"/>
            <a:ext cx="763780" cy="3973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B1B2FC-72D7-4240-AB72-2791209F0F8D}"/>
              </a:ext>
            </a:extLst>
          </p:cNvPr>
          <p:cNvCxnSpPr>
            <a:cxnSpLocks/>
            <a:stCxn id="16" idx="6"/>
            <a:endCxn id="6" idx="2"/>
          </p:cNvCxnSpPr>
          <p:nvPr/>
        </p:nvCxnSpPr>
        <p:spPr>
          <a:xfrm>
            <a:off x="4142927" y="2413242"/>
            <a:ext cx="763780" cy="13335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4B0B63-DDBD-B148-A69B-2E6F677F6A03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4152900" y="2413242"/>
            <a:ext cx="763779" cy="226967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98FF-3A73-A24D-B75D-7FAD95CD9A0A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152900" y="1874399"/>
            <a:ext cx="763780" cy="14750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95B32F-54AF-D74C-B6D2-099F56001425}"/>
              </a:ext>
            </a:extLst>
          </p:cNvPr>
          <p:cNvCxnSpPr>
            <a:cxnSpLocks/>
            <a:stCxn id="17" idx="6"/>
            <a:endCxn id="5" idx="2"/>
          </p:cNvCxnSpPr>
          <p:nvPr/>
        </p:nvCxnSpPr>
        <p:spPr>
          <a:xfrm flipV="1">
            <a:off x="4152900" y="2810571"/>
            <a:ext cx="763780" cy="538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6DB8BA-4A51-134B-8A41-50C67C149996}"/>
              </a:ext>
            </a:extLst>
          </p:cNvPr>
          <p:cNvCxnSpPr>
            <a:cxnSpLocks/>
            <a:stCxn id="17" idx="6"/>
            <a:endCxn id="6" idx="2"/>
          </p:cNvCxnSpPr>
          <p:nvPr/>
        </p:nvCxnSpPr>
        <p:spPr>
          <a:xfrm>
            <a:off x="4152900" y="3349414"/>
            <a:ext cx="763780" cy="39732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A173BD-544C-D143-B54E-68DABFB1C938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4152900" y="3349414"/>
            <a:ext cx="763779" cy="13335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5E4D09-A1E0-7F4A-8FFF-6DC609C04F41}"/>
              </a:ext>
            </a:extLst>
          </p:cNvPr>
          <p:cNvCxnSpPr>
            <a:cxnSpLocks/>
            <a:stCxn id="18" idx="6"/>
            <a:endCxn id="6" idx="2"/>
          </p:cNvCxnSpPr>
          <p:nvPr/>
        </p:nvCxnSpPr>
        <p:spPr>
          <a:xfrm flipV="1">
            <a:off x="4152900" y="3746743"/>
            <a:ext cx="763780" cy="538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BEE547-74B7-8648-9D81-8D60216395C9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>
            <a:off x="4152900" y="4285586"/>
            <a:ext cx="763779" cy="3973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574123-F3BF-8A4B-81D1-46CE4350AFD8}"/>
              </a:ext>
            </a:extLst>
          </p:cNvPr>
          <p:cNvCxnSpPr>
            <a:cxnSpLocks/>
            <a:stCxn id="18" idx="6"/>
            <a:endCxn id="5" idx="2"/>
          </p:cNvCxnSpPr>
          <p:nvPr/>
        </p:nvCxnSpPr>
        <p:spPr>
          <a:xfrm flipV="1">
            <a:off x="4152900" y="2810571"/>
            <a:ext cx="763780" cy="14750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17F3855-8EDA-2F46-97B6-5BCCB52673AE}"/>
              </a:ext>
            </a:extLst>
          </p:cNvPr>
          <p:cNvGrpSpPr/>
          <p:nvPr/>
        </p:nvGrpSpPr>
        <p:grpSpPr>
          <a:xfrm>
            <a:off x="4334058" y="5171600"/>
            <a:ext cx="497025" cy="372192"/>
            <a:chOff x="4334058" y="5053911"/>
            <a:chExt cx="497025" cy="372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FFE8F86-8A82-0048-9E87-B8CFE94928A3}"/>
                    </a:ext>
                  </a:extLst>
                </p:cNvPr>
                <p:cNvSpPr txBox="1"/>
                <p:nvPr/>
              </p:nvSpPr>
              <p:spPr>
                <a:xfrm>
                  <a:off x="4411050" y="5233486"/>
                  <a:ext cx="343043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FFE8F86-8A82-0048-9E87-B8CFE9492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050" y="5233486"/>
                  <a:ext cx="343043" cy="192617"/>
                </a:xfrm>
                <a:prstGeom prst="rect">
                  <a:avLst/>
                </a:prstGeom>
                <a:blipFill>
                  <a:blip r:embed="rId11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Left Brace 159">
              <a:extLst>
                <a:ext uri="{FF2B5EF4-FFF2-40B4-BE49-F238E27FC236}">
                  <a16:creationId xmlns:a16="http://schemas.microsoft.com/office/drawing/2014/main" id="{3B8CFB36-AA8B-D240-85B5-B3DD5BFDD3D8}"/>
                </a:ext>
              </a:extLst>
            </p:cNvPr>
            <p:cNvSpPr/>
            <p:nvPr/>
          </p:nvSpPr>
          <p:spPr>
            <a:xfrm rot="16200000">
              <a:off x="4525947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3DA29DF-EEF5-474F-B790-9E2D27A1C602}"/>
              </a:ext>
            </a:extLst>
          </p:cNvPr>
          <p:cNvGrpSpPr/>
          <p:nvPr/>
        </p:nvGrpSpPr>
        <p:grpSpPr>
          <a:xfrm>
            <a:off x="5844716" y="5171600"/>
            <a:ext cx="497025" cy="372192"/>
            <a:chOff x="5844716" y="5053911"/>
            <a:chExt cx="497025" cy="372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621AACB1-8A5F-8E44-A26F-2F3BFD76B203}"/>
                    </a:ext>
                  </a:extLst>
                </p:cNvPr>
                <p:cNvSpPr txBox="1"/>
                <p:nvPr/>
              </p:nvSpPr>
              <p:spPr>
                <a:xfrm>
                  <a:off x="5921708" y="5233486"/>
                  <a:ext cx="343043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621AACB1-8A5F-8E44-A26F-2F3BFD76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708" y="5233486"/>
                  <a:ext cx="343043" cy="192617"/>
                </a:xfrm>
                <a:prstGeom prst="rect">
                  <a:avLst/>
                </a:prstGeom>
                <a:blipFill>
                  <a:blip r:embed="rId18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Left Brace 167">
              <a:extLst>
                <a:ext uri="{FF2B5EF4-FFF2-40B4-BE49-F238E27FC236}">
                  <a16:creationId xmlns:a16="http://schemas.microsoft.com/office/drawing/2014/main" id="{8D3455EB-40A4-7941-B02F-AE5D4943DB3A}"/>
                </a:ext>
              </a:extLst>
            </p:cNvPr>
            <p:cNvSpPr/>
            <p:nvPr/>
          </p:nvSpPr>
          <p:spPr>
            <a:xfrm rot="16200000">
              <a:off x="6036605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D9F87B9-C945-B749-B19D-438ACF686ACA}"/>
              </a:ext>
            </a:extLst>
          </p:cNvPr>
          <p:cNvGrpSpPr/>
          <p:nvPr/>
        </p:nvGrpSpPr>
        <p:grpSpPr>
          <a:xfrm>
            <a:off x="4427206" y="1850829"/>
            <a:ext cx="310726" cy="2957011"/>
            <a:chOff x="4427206" y="1850829"/>
            <a:chExt cx="310726" cy="2957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6C28A1C-7DD3-5F45-A6DE-5168B55426AC}"/>
                    </a:ext>
                  </a:extLst>
                </p:cNvPr>
                <p:cNvSpPr txBox="1"/>
                <p:nvPr/>
              </p:nvSpPr>
              <p:spPr>
                <a:xfrm>
                  <a:off x="4427206" y="1850829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6C28A1C-7DD3-5F45-A6DE-5168B5542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06" y="1850829"/>
                  <a:ext cx="310726" cy="246478"/>
                </a:xfrm>
                <a:prstGeom prst="rect">
                  <a:avLst/>
                </a:prstGeom>
                <a:blipFill>
                  <a:blip r:embed="rId12"/>
                  <a:stretch>
                    <a:fillRect l="-4000" t="-5000" r="-8000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9859B0C-0A88-9D4D-89DA-F88277522FC1}"/>
                    </a:ext>
                  </a:extLst>
                </p:cNvPr>
                <p:cNvSpPr txBox="1"/>
                <p:nvPr/>
              </p:nvSpPr>
              <p:spPr>
                <a:xfrm>
                  <a:off x="4427206" y="2280718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9859B0C-0A88-9D4D-89DA-F88277522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06" y="2280718"/>
                  <a:ext cx="310726" cy="246478"/>
                </a:xfrm>
                <a:prstGeom prst="rect">
                  <a:avLst/>
                </a:prstGeom>
                <a:blipFill>
                  <a:blip r:embed="rId13"/>
                  <a:stretch>
                    <a:fillRect l="-4000" t="-5263" r="-8000" b="-105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54E280D-DD95-844F-97E0-B51A2624363D}"/>
                    </a:ext>
                  </a:extLst>
                </p:cNvPr>
                <p:cNvSpPr txBox="1"/>
                <p:nvPr/>
              </p:nvSpPr>
              <p:spPr>
                <a:xfrm>
                  <a:off x="4427206" y="3876366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54E280D-DD95-844F-97E0-B51A26243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06" y="3876366"/>
                  <a:ext cx="310726" cy="246478"/>
                </a:xfrm>
                <a:prstGeom prst="rect">
                  <a:avLst/>
                </a:prstGeom>
                <a:blipFill>
                  <a:blip r:embed="rId14"/>
                  <a:stretch>
                    <a:fillRect l="-4000" r="-8000"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6346000-0FB1-0644-9BBE-5F864E1ABFB8}"/>
                    </a:ext>
                  </a:extLst>
                </p:cNvPr>
                <p:cNvSpPr txBox="1"/>
                <p:nvPr/>
              </p:nvSpPr>
              <p:spPr>
                <a:xfrm>
                  <a:off x="4427206" y="2674715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6346000-0FB1-0644-9BBE-5F864E1AB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06" y="2674715"/>
                  <a:ext cx="310726" cy="246478"/>
                </a:xfrm>
                <a:prstGeom prst="rect">
                  <a:avLst/>
                </a:prstGeom>
                <a:blipFill>
                  <a:blip r:embed="rId15"/>
                  <a:stretch>
                    <a:fillRect l="-4000" t="-5000" r="-8000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31FBB9C-D220-474D-B06A-8415F48BA1A7}"/>
                    </a:ext>
                  </a:extLst>
                </p:cNvPr>
                <p:cNvSpPr txBox="1"/>
                <p:nvPr/>
              </p:nvSpPr>
              <p:spPr>
                <a:xfrm>
                  <a:off x="4431887" y="4219000"/>
                  <a:ext cx="301365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>
                            <a:latin typeface="Cambria Math" panose="02040503050406030204" pitchFamily="18" charset="0"/>
                          </a:rPr>
                          <m:t>[⋯]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31FBB9C-D220-474D-B06A-8415F48BA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887" y="4219000"/>
                  <a:ext cx="301365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16000" r="-12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DA8DFF8-40CE-CC4F-92D6-84C8A0B28859}"/>
                    </a:ext>
                  </a:extLst>
                </p:cNvPr>
                <p:cNvSpPr txBox="1"/>
                <p:nvPr/>
              </p:nvSpPr>
              <p:spPr>
                <a:xfrm>
                  <a:off x="4427206" y="4561362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DA8DFF8-40CE-CC4F-92D6-84C8A0B28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06" y="4561362"/>
                  <a:ext cx="310726" cy="246478"/>
                </a:xfrm>
                <a:prstGeom prst="rect">
                  <a:avLst/>
                </a:prstGeom>
                <a:blipFill>
                  <a:blip r:embed="rId17"/>
                  <a:stretch>
                    <a:fillRect l="-4000" r="-8000"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E03AA3-BC4B-824F-86C9-FB1EA96CDF47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>
            <a:off x="7269773" y="1892542"/>
            <a:ext cx="769327" cy="9180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6D06674-9DF4-A44E-A0F1-079406672234}"/>
              </a:ext>
            </a:extLst>
          </p:cNvPr>
          <p:cNvGrpSpPr/>
          <p:nvPr/>
        </p:nvGrpSpPr>
        <p:grpSpPr>
          <a:xfrm>
            <a:off x="5937864" y="1577650"/>
            <a:ext cx="310726" cy="3044472"/>
            <a:chOff x="5937864" y="1577650"/>
            <a:chExt cx="310726" cy="3044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A0EBEFD-496F-BB43-A11B-DAB0D02F8107}"/>
                    </a:ext>
                  </a:extLst>
                </p:cNvPr>
                <p:cNvSpPr txBox="1"/>
                <p:nvPr/>
              </p:nvSpPr>
              <p:spPr>
                <a:xfrm>
                  <a:off x="5937864" y="1577650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A0EBEFD-496F-BB43-A11B-DAB0D02F8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64" y="1577650"/>
                  <a:ext cx="310726" cy="246478"/>
                </a:xfrm>
                <a:prstGeom prst="rect">
                  <a:avLst/>
                </a:prstGeom>
                <a:blipFill>
                  <a:blip r:embed="rId19"/>
                  <a:stretch>
                    <a:fillRect l="-12500" r="-8333"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BA51E8D-2BE1-584F-B81D-8835369AF58B}"/>
                    </a:ext>
                  </a:extLst>
                </p:cNvPr>
                <p:cNvSpPr txBox="1"/>
                <p:nvPr/>
              </p:nvSpPr>
              <p:spPr>
                <a:xfrm>
                  <a:off x="5937864" y="1949824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BA51E8D-2BE1-584F-B81D-8835369AF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64" y="1949824"/>
                  <a:ext cx="310726" cy="246478"/>
                </a:xfrm>
                <a:prstGeom prst="rect">
                  <a:avLst/>
                </a:prstGeom>
                <a:blipFill>
                  <a:blip r:embed="rId20"/>
                  <a:stretch>
                    <a:fillRect l="-12500" t="-5000" r="-8333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185C56C-FE54-3147-89E2-95E577E4856C}"/>
                    </a:ext>
                  </a:extLst>
                </p:cNvPr>
                <p:cNvSpPr txBox="1"/>
                <p:nvPr/>
              </p:nvSpPr>
              <p:spPr>
                <a:xfrm>
                  <a:off x="5937864" y="2398352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185C56C-FE54-3147-89E2-95E577E48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64" y="2398352"/>
                  <a:ext cx="310726" cy="246478"/>
                </a:xfrm>
                <a:prstGeom prst="rect">
                  <a:avLst/>
                </a:prstGeom>
                <a:blipFill>
                  <a:blip r:embed="rId21"/>
                  <a:stretch>
                    <a:fillRect l="-12500" r="-8333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203985B-13FC-074D-8AC5-859A7F3927C0}"/>
                    </a:ext>
                  </a:extLst>
                </p:cNvPr>
                <p:cNvSpPr txBox="1"/>
                <p:nvPr/>
              </p:nvSpPr>
              <p:spPr>
                <a:xfrm>
                  <a:off x="5937864" y="3721042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203985B-13FC-074D-8AC5-859A7F392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64" y="3721042"/>
                  <a:ext cx="310726" cy="246478"/>
                </a:xfrm>
                <a:prstGeom prst="rect">
                  <a:avLst/>
                </a:prstGeom>
                <a:blipFill>
                  <a:blip r:embed="rId22"/>
                  <a:stretch>
                    <a:fillRect l="-12500" r="-8333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0037CB0-BDE2-4247-A895-A5390ED2F14E}"/>
                    </a:ext>
                  </a:extLst>
                </p:cNvPr>
                <p:cNvSpPr txBox="1"/>
                <p:nvPr/>
              </p:nvSpPr>
              <p:spPr>
                <a:xfrm>
                  <a:off x="5942545" y="4079249"/>
                  <a:ext cx="301365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>
                            <a:latin typeface="Cambria Math" panose="02040503050406030204" pitchFamily="18" charset="0"/>
                          </a:rPr>
                          <m:t>[⋯]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0037CB0-BDE2-4247-A895-A5390ED2F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545" y="4079249"/>
                  <a:ext cx="301365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20833" r="-125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197BED0-460B-FB40-ACED-51857E16E34D}"/>
                    </a:ext>
                  </a:extLst>
                </p:cNvPr>
                <p:cNvSpPr txBox="1"/>
                <p:nvPr/>
              </p:nvSpPr>
              <p:spPr>
                <a:xfrm>
                  <a:off x="5937864" y="4375644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197BED0-460B-FB40-ACED-51857E16E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64" y="4375644"/>
                  <a:ext cx="310726" cy="246478"/>
                </a:xfrm>
                <a:prstGeom prst="rect">
                  <a:avLst/>
                </a:prstGeom>
                <a:blipFill>
                  <a:blip r:embed="rId23"/>
                  <a:stretch>
                    <a:fillRect l="-12500" t="-5000" r="-8333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59AAFA5-9F0A-6749-9603-B05AD7D97020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7275320" y="2810570"/>
            <a:ext cx="76378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D72A90A-A29B-0445-81F8-BF40CD9E8291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7275320" y="2810570"/>
            <a:ext cx="763780" cy="9361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2E7C55E-91C7-4F48-8148-A6AA52793C27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7275319" y="2810570"/>
            <a:ext cx="763781" cy="18723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D04D0D-F11B-8041-B70C-C2471A0D90F3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V="1">
            <a:off x="7275320" y="3746742"/>
            <a:ext cx="76378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69DF72E-7BB4-3E4A-BC73-78A07150DFC7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7275320" y="2810571"/>
            <a:ext cx="763780" cy="936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ABD0397-2B52-7E48-880E-1CB109BF1F5B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7269773" y="1892542"/>
            <a:ext cx="769327" cy="1854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AB8147-8348-9A4D-BECD-5886EB5726F6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 flipV="1">
            <a:off x="7275319" y="3746742"/>
            <a:ext cx="763781" cy="9361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6A1E2E2-9F2F-BA43-ABF3-D42BF5C885B6}"/>
              </a:ext>
            </a:extLst>
          </p:cNvPr>
          <p:cNvGrpSpPr/>
          <p:nvPr/>
        </p:nvGrpSpPr>
        <p:grpSpPr>
          <a:xfrm>
            <a:off x="7440141" y="5171600"/>
            <a:ext cx="497025" cy="372192"/>
            <a:chOff x="7440141" y="5053911"/>
            <a:chExt cx="497025" cy="372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784F482-E786-8243-BD4E-45F912475334}"/>
                    </a:ext>
                  </a:extLst>
                </p:cNvPr>
                <p:cNvSpPr txBox="1"/>
                <p:nvPr/>
              </p:nvSpPr>
              <p:spPr>
                <a:xfrm>
                  <a:off x="7517133" y="5233486"/>
                  <a:ext cx="343043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784F482-E786-8243-BD4E-45F912475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133" y="5233486"/>
                  <a:ext cx="343043" cy="192617"/>
                </a:xfrm>
                <a:prstGeom prst="rect">
                  <a:avLst/>
                </a:prstGeom>
                <a:blipFill>
                  <a:blip r:embed="rId24"/>
                  <a:stretch>
                    <a:fillRect l="-10714" r="-71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Left Brace 170">
              <a:extLst>
                <a:ext uri="{FF2B5EF4-FFF2-40B4-BE49-F238E27FC236}">
                  <a16:creationId xmlns:a16="http://schemas.microsoft.com/office/drawing/2014/main" id="{DA87D8C9-0DA8-5B4F-83ED-59C4E660868A}"/>
                </a:ext>
              </a:extLst>
            </p:cNvPr>
            <p:cNvSpPr/>
            <p:nvPr/>
          </p:nvSpPr>
          <p:spPr>
            <a:xfrm rot="16200000">
              <a:off x="7632030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EFA7017-568E-C047-9AEE-852E24FD6A9C}"/>
              </a:ext>
            </a:extLst>
          </p:cNvPr>
          <p:cNvGrpSpPr/>
          <p:nvPr/>
        </p:nvGrpSpPr>
        <p:grpSpPr>
          <a:xfrm>
            <a:off x="6475116" y="1495213"/>
            <a:ext cx="800204" cy="3585030"/>
            <a:chOff x="6607525" y="1495213"/>
            <a:chExt cx="800204" cy="358503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964E091-1360-3F45-BA8D-2912213416C0}"/>
                </a:ext>
              </a:extLst>
            </p:cNvPr>
            <p:cNvGrpSpPr/>
            <p:nvPr/>
          </p:nvGrpSpPr>
          <p:grpSpPr>
            <a:xfrm>
              <a:off x="6613072" y="2413242"/>
              <a:ext cx="794657" cy="794657"/>
              <a:chOff x="6613072" y="2413242"/>
              <a:chExt cx="794657" cy="79465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857EA0-AFB7-E142-BFD3-0375E11D5C5E}"/>
                  </a:ext>
                </a:extLst>
              </p:cNvPr>
              <p:cNvSpPr/>
              <p:nvPr/>
            </p:nvSpPr>
            <p:spPr>
              <a:xfrm>
                <a:off x="6613072" y="2413242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752F637-272A-024A-ADEE-4ED8C216C838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029" y="2636933"/>
                    <a:ext cx="412742" cy="3472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752F637-272A-024A-ADEE-4ED8C216C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029" y="2636933"/>
                    <a:ext cx="412742" cy="34727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39E6D49-5199-E943-AA30-033F597E54FE}"/>
                </a:ext>
              </a:extLst>
            </p:cNvPr>
            <p:cNvGrpSpPr/>
            <p:nvPr/>
          </p:nvGrpSpPr>
          <p:grpSpPr>
            <a:xfrm>
              <a:off x="6613072" y="3349414"/>
              <a:ext cx="794657" cy="794657"/>
              <a:chOff x="6613072" y="3349414"/>
              <a:chExt cx="794657" cy="79465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E87D975-D2A7-9140-8330-37CE081970A4}"/>
                  </a:ext>
                </a:extLst>
              </p:cNvPr>
              <p:cNvSpPr/>
              <p:nvPr/>
            </p:nvSpPr>
            <p:spPr>
              <a:xfrm>
                <a:off x="6613072" y="3349414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5A6FAA1D-1D37-0F46-8182-E2B31AAD0D69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029" y="3572400"/>
                    <a:ext cx="412742" cy="3486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5A6FAA1D-1D37-0F46-8182-E2B31AAD0D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029" y="3572400"/>
                    <a:ext cx="412742" cy="34868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882" r="-8824" b="-1379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6663AA6-6D49-5C49-A127-55D3776B140C}"/>
                </a:ext>
              </a:extLst>
            </p:cNvPr>
            <p:cNvGrpSpPr/>
            <p:nvPr/>
          </p:nvGrpSpPr>
          <p:grpSpPr>
            <a:xfrm>
              <a:off x="6613071" y="4285586"/>
              <a:ext cx="794657" cy="794657"/>
              <a:chOff x="6613071" y="4285586"/>
              <a:chExt cx="794657" cy="79465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B40826-E9C9-7146-A8B7-3432B6CB52DE}"/>
                  </a:ext>
                </a:extLst>
              </p:cNvPr>
              <p:cNvSpPr/>
              <p:nvPr/>
            </p:nvSpPr>
            <p:spPr>
              <a:xfrm>
                <a:off x="6613071" y="4285586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E40D0F20-9948-3544-810E-589E68F2FB4A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028" y="4508572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E40D0F20-9948-3544-810E-589E68F2FB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028" y="4508572"/>
                    <a:ext cx="412741" cy="35952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5882" t="-3448" r="-8824" b="-1379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FDEDA89-FDF7-CD43-B60E-45ED750F813E}"/>
                </a:ext>
              </a:extLst>
            </p:cNvPr>
            <p:cNvGrpSpPr/>
            <p:nvPr/>
          </p:nvGrpSpPr>
          <p:grpSpPr>
            <a:xfrm>
              <a:off x="6607525" y="1495213"/>
              <a:ext cx="794657" cy="794657"/>
              <a:chOff x="6607525" y="1495213"/>
              <a:chExt cx="794657" cy="79465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96AE530-B5AA-BE4F-8314-22B31588D499}"/>
                  </a:ext>
                </a:extLst>
              </p:cNvPr>
              <p:cNvSpPr/>
              <p:nvPr/>
            </p:nvSpPr>
            <p:spPr>
              <a:xfrm>
                <a:off x="6607525" y="1495213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DD1788CB-78F9-1E4E-8D82-2FB3D849E4DD}"/>
                      </a:ext>
                    </a:extLst>
                  </p:cNvPr>
                  <p:cNvSpPr txBox="1"/>
                  <p:nvPr/>
                </p:nvSpPr>
                <p:spPr>
                  <a:xfrm>
                    <a:off x="6798571" y="1700147"/>
                    <a:ext cx="412742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DD1788CB-78F9-1E4E-8D82-2FB3D849E4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8571" y="1700147"/>
                    <a:ext cx="412742" cy="347018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6061" t="-3571" r="-1212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E798344A-E96C-B043-BBE5-32A5AA49A387}"/>
              </a:ext>
            </a:extLst>
          </p:cNvPr>
          <p:cNvGrpSpPr/>
          <p:nvPr/>
        </p:nvGrpSpPr>
        <p:grpSpPr>
          <a:xfrm>
            <a:off x="7533289" y="1949824"/>
            <a:ext cx="310726" cy="2634721"/>
            <a:chOff x="7533289" y="1949824"/>
            <a:chExt cx="310726" cy="2634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A681E3-E406-5D4E-A5B7-52C637E9C2CE}"/>
                    </a:ext>
                  </a:extLst>
                </p:cNvPr>
                <p:cNvSpPr txBox="1"/>
                <p:nvPr/>
              </p:nvSpPr>
              <p:spPr>
                <a:xfrm>
                  <a:off x="7533289" y="4337874"/>
                  <a:ext cx="310726" cy="2466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A681E3-E406-5D4E-A5B7-52C637E9C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289" y="4337874"/>
                  <a:ext cx="310726" cy="246671"/>
                </a:xfrm>
                <a:prstGeom prst="rect">
                  <a:avLst/>
                </a:prstGeom>
                <a:blipFill>
                  <a:blip r:embed="rId25"/>
                  <a:stretch>
                    <a:fillRect l="-3846" t="-5000" r="-3846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840EDB4D-0459-9242-9C2F-5F04BA45669B}"/>
                    </a:ext>
                  </a:extLst>
                </p:cNvPr>
                <p:cNvSpPr txBox="1"/>
                <p:nvPr/>
              </p:nvSpPr>
              <p:spPr>
                <a:xfrm>
                  <a:off x="7533289" y="1949824"/>
                  <a:ext cx="310726" cy="2466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840EDB4D-0459-9242-9C2F-5F04BA45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289" y="1949824"/>
                  <a:ext cx="310726" cy="246671"/>
                </a:xfrm>
                <a:prstGeom prst="rect">
                  <a:avLst/>
                </a:prstGeom>
                <a:blipFill>
                  <a:blip r:embed="rId26"/>
                  <a:stretch>
                    <a:fillRect l="-3846" t="-5000" r="-3846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EB6F56C-E89E-8641-A94B-40686D320532}"/>
                    </a:ext>
                  </a:extLst>
                </p:cNvPr>
                <p:cNvSpPr txBox="1"/>
                <p:nvPr/>
              </p:nvSpPr>
              <p:spPr>
                <a:xfrm>
                  <a:off x="7533289" y="2390262"/>
                  <a:ext cx="310726" cy="2466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EB6F56C-E89E-8641-A94B-40686D320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289" y="2390262"/>
                  <a:ext cx="310726" cy="246671"/>
                </a:xfrm>
                <a:prstGeom prst="rect">
                  <a:avLst/>
                </a:prstGeom>
                <a:blipFill>
                  <a:blip r:embed="rId27"/>
                  <a:stretch>
                    <a:fillRect l="-3846" r="-3846"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AAAE48D-207A-0D42-A0D7-21994E225A95}"/>
                    </a:ext>
                  </a:extLst>
                </p:cNvPr>
                <p:cNvSpPr txBox="1"/>
                <p:nvPr/>
              </p:nvSpPr>
              <p:spPr>
                <a:xfrm>
                  <a:off x="7537970" y="4030161"/>
                  <a:ext cx="301365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>
                            <a:latin typeface="Cambria Math" panose="02040503050406030204" pitchFamily="18" charset="0"/>
                          </a:rPr>
                          <m:t>[⋯]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AAAE48D-207A-0D42-A0D7-21994E225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970" y="4030161"/>
                  <a:ext cx="301365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6667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CBB17B2-AFF4-DB4D-97E6-E439FCA0C935}"/>
              </a:ext>
            </a:extLst>
          </p:cNvPr>
          <p:cNvGrpSpPr/>
          <p:nvPr/>
        </p:nvGrpSpPr>
        <p:grpSpPr>
          <a:xfrm>
            <a:off x="3961942" y="641861"/>
            <a:ext cx="794657" cy="794657"/>
            <a:chOff x="4084486" y="716711"/>
            <a:chExt cx="794657" cy="79465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3AFD701-ABF1-7942-88E5-3A85C21B5E73}"/>
                </a:ext>
              </a:extLst>
            </p:cNvPr>
            <p:cNvSpPr/>
            <p:nvPr/>
          </p:nvSpPr>
          <p:spPr>
            <a:xfrm>
              <a:off x="4084486" y="716711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85C7F38-B780-234D-BC45-B2F81C2474C8}"/>
                    </a:ext>
                  </a:extLst>
                </p:cNvPr>
                <p:cNvSpPr txBox="1"/>
                <p:nvPr/>
              </p:nvSpPr>
              <p:spPr>
                <a:xfrm>
                  <a:off x="4276213" y="969641"/>
                  <a:ext cx="411203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85C7F38-B780-234D-BC45-B2F81C247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13" y="969641"/>
                  <a:ext cx="411203" cy="288797"/>
                </a:xfrm>
                <a:prstGeom prst="rect">
                  <a:avLst/>
                </a:prstGeom>
                <a:blipFill>
                  <a:blip r:embed="rId33"/>
                  <a:stretch>
                    <a:fillRect l="-12121" t="-4167" r="-12121" b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979A9D6-B633-824E-B7D2-D1014E666236}"/>
              </a:ext>
            </a:extLst>
          </p:cNvPr>
          <p:cNvGrpSpPr/>
          <p:nvPr/>
        </p:nvGrpSpPr>
        <p:grpSpPr>
          <a:xfrm>
            <a:off x="5520378" y="632107"/>
            <a:ext cx="794657" cy="794657"/>
            <a:chOff x="6011223" y="536162"/>
            <a:chExt cx="794657" cy="794657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73E7B90-BA30-3647-B169-1C88B268D3C4}"/>
                </a:ext>
              </a:extLst>
            </p:cNvPr>
            <p:cNvSpPr/>
            <p:nvPr/>
          </p:nvSpPr>
          <p:spPr>
            <a:xfrm>
              <a:off x="6011223" y="53616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60B1469-DAD9-874D-8C10-4826C026EDDA}"/>
                    </a:ext>
                  </a:extLst>
                </p:cNvPr>
                <p:cNvSpPr txBox="1"/>
                <p:nvPr/>
              </p:nvSpPr>
              <p:spPr>
                <a:xfrm>
                  <a:off x="6202950" y="790228"/>
                  <a:ext cx="411203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60B1469-DAD9-874D-8C10-4826C026E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950" y="790228"/>
                  <a:ext cx="411203" cy="288797"/>
                </a:xfrm>
                <a:prstGeom prst="rect">
                  <a:avLst/>
                </a:prstGeom>
                <a:blipFill>
                  <a:blip r:embed="rId34"/>
                  <a:stretch>
                    <a:fillRect l="-12121" t="-8333" r="-9091" b="-41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388DDD2-69DD-E042-BB51-3903E3B910A4}"/>
              </a:ext>
            </a:extLst>
          </p:cNvPr>
          <p:cNvGrpSpPr/>
          <p:nvPr/>
        </p:nvGrpSpPr>
        <p:grpSpPr>
          <a:xfrm>
            <a:off x="6642429" y="5171600"/>
            <a:ext cx="497025" cy="419256"/>
            <a:chOff x="7440141" y="5053911"/>
            <a:chExt cx="497025" cy="419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28B0B243-609B-9B47-9BDB-8C5D66B795A9}"/>
                    </a:ext>
                  </a:extLst>
                </p:cNvPr>
                <p:cNvSpPr txBox="1"/>
                <p:nvPr/>
              </p:nvSpPr>
              <p:spPr>
                <a:xfrm>
                  <a:off x="7561408" y="5233486"/>
                  <a:ext cx="276293" cy="2396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28B0B243-609B-9B47-9BDB-8C5D66B79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408" y="5233486"/>
                  <a:ext cx="276293" cy="239681"/>
                </a:xfrm>
                <a:prstGeom prst="rect">
                  <a:avLst/>
                </a:prstGeom>
                <a:blipFill>
                  <a:blip r:embed="rId35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Left Brace 249">
              <a:extLst>
                <a:ext uri="{FF2B5EF4-FFF2-40B4-BE49-F238E27FC236}">
                  <a16:creationId xmlns:a16="http://schemas.microsoft.com/office/drawing/2014/main" id="{875A16CF-1548-7446-8D3E-B8B714C0A268}"/>
                </a:ext>
              </a:extLst>
            </p:cNvPr>
            <p:cNvSpPr/>
            <p:nvPr/>
          </p:nvSpPr>
          <p:spPr>
            <a:xfrm rot="16200000">
              <a:off x="7632030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C6AC00F-01CF-8F4D-9A7F-17CF30FE06F2}"/>
              </a:ext>
            </a:extLst>
          </p:cNvPr>
          <p:cNvGrpSpPr/>
          <p:nvPr/>
        </p:nvGrpSpPr>
        <p:grpSpPr>
          <a:xfrm>
            <a:off x="5054779" y="5171600"/>
            <a:ext cx="497025" cy="419256"/>
            <a:chOff x="7440141" y="5053911"/>
            <a:chExt cx="497025" cy="419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E125BD7C-8178-A645-BB2F-6AD808715D9D}"/>
                    </a:ext>
                  </a:extLst>
                </p:cNvPr>
                <p:cNvSpPr txBox="1"/>
                <p:nvPr/>
              </p:nvSpPr>
              <p:spPr>
                <a:xfrm>
                  <a:off x="7561408" y="5233486"/>
                  <a:ext cx="276293" cy="2396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[1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E125BD7C-8178-A645-BB2F-6AD808715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408" y="5233486"/>
                  <a:ext cx="276293" cy="239681"/>
                </a:xfrm>
                <a:prstGeom prst="rect">
                  <a:avLst/>
                </a:prstGeom>
                <a:blipFill>
                  <a:blip r:embed="rId36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3" name="Left Brace 252">
              <a:extLst>
                <a:ext uri="{FF2B5EF4-FFF2-40B4-BE49-F238E27FC236}">
                  <a16:creationId xmlns:a16="http://schemas.microsoft.com/office/drawing/2014/main" id="{03D2332D-711A-DD40-A82A-5F20FF3E5C79}"/>
                </a:ext>
              </a:extLst>
            </p:cNvPr>
            <p:cNvSpPr/>
            <p:nvPr/>
          </p:nvSpPr>
          <p:spPr>
            <a:xfrm rot="16200000">
              <a:off x="7632030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F9D466-BD3E-0542-A7AF-DC1B5CD401FF}"/>
              </a:ext>
            </a:extLst>
          </p:cNvPr>
          <p:cNvGrpSpPr/>
          <p:nvPr/>
        </p:nvGrpSpPr>
        <p:grpSpPr>
          <a:xfrm>
            <a:off x="3510457" y="5171600"/>
            <a:ext cx="497025" cy="371935"/>
            <a:chOff x="7549107" y="5053911"/>
            <a:chExt cx="497025" cy="371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9F9C533-1446-2C45-B022-64D5AF28FD09}"/>
                    </a:ext>
                  </a:extLst>
                </p:cNvPr>
                <p:cNvSpPr txBox="1"/>
                <p:nvPr/>
              </p:nvSpPr>
              <p:spPr>
                <a:xfrm>
                  <a:off x="7663224" y="5233486"/>
                  <a:ext cx="268792" cy="192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9F9C533-1446-2C45-B022-64D5AF28F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3224" y="5233486"/>
                  <a:ext cx="268792" cy="192360"/>
                </a:xfrm>
                <a:prstGeom prst="rect">
                  <a:avLst/>
                </a:prstGeom>
                <a:blipFill>
                  <a:blip r:embed="rId37"/>
                  <a:stretch>
                    <a:fillRect l="-4348" r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Left Brace 255">
              <a:extLst>
                <a:ext uri="{FF2B5EF4-FFF2-40B4-BE49-F238E27FC236}">
                  <a16:creationId xmlns:a16="http://schemas.microsoft.com/office/drawing/2014/main" id="{2F92889E-9F17-2943-B6CC-7EB9456F9B0F}"/>
                </a:ext>
              </a:extLst>
            </p:cNvPr>
            <p:cNvSpPr/>
            <p:nvPr/>
          </p:nvSpPr>
          <p:spPr>
            <a:xfrm rot="16200000">
              <a:off x="7740996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9E351BC-089F-EB4B-9F77-46F6FE7AD8A4}"/>
              </a:ext>
            </a:extLst>
          </p:cNvPr>
          <p:cNvGrpSpPr/>
          <p:nvPr/>
        </p:nvGrpSpPr>
        <p:grpSpPr>
          <a:xfrm>
            <a:off x="8187915" y="5171600"/>
            <a:ext cx="497025" cy="371935"/>
            <a:chOff x="7549107" y="5053911"/>
            <a:chExt cx="497025" cy="371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3637363-54CF-C04C-9196-24B9AF9341A3}"/>
                    </a:ext>
                  </a:extLst>
                </p:cNvPr>
                <p:cNvSpPr txBox="1"/>
                <p:nvPr/>
              </p:nvSpPr>
              <p:spPr>
                <a:xfrm>
                  <a:off x="7661301" y="5233486"/>
                  <a:ext cx="272639" cy="192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3637363-54CF-C04C-9196-24B9AF934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301" y="5233486"/>
                  <a:ext cx="272639" cy="192360"/>
                </a:xfrm>
                <a:prstGeom prst="rect">
                  <a:avLst/>
                </a:prstGeom>
                <a:blipFill>
                  <a:blip r:embed="rId38"/>
                  <a:stretch>
                    <a:fillRect l="-13636" r="-9091" b="-31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Left Brace 258">
              <a:extLst>
                <a:ext uri="{FF2B5EF4-FFF2-40B4-BE49-F238E27FC236}">
                  <a16:creationId xmlns:a16="http://schemas.microsoft.com/office/drawing/2014/main" id="{235CC69C-1CCC-A642-9778-F65935539785}"/>
                </a:ext>
              </a:extLst>
            </p:cNvPr>
            <p:cNvSpPr/>
            <p:nvPr/>
          </p:nvSpPr>
          <p:spPr>
            <a:xfrm rot="16200000">
              <a:off x="7740996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A432EA-5B25-0B4C-B4F1-9C1C2692D5D6}"/>
              </a:ext>
            </a:extLst>
          </p:cNvPr>
          <p:cNvSpPr txBox="1"/>
          <p:nvPr/>
        </p:nvSpPr>
        <p:spPr>
          <a:xfrm>
            <a:off x="130629" y="1422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FNN</a:t>
            </a:r>
          </a:p>
        </p:txBody>
      </p:sp>
    </p:spTree>
    <p:extLst>
      <p:ext uri="{BB962C8B-B14F-4D97-AF65-F5344CB8AC3E}">
        <p14:creationId xmlns:p14="http://schemas.microsoft.com/office/powerpoint/2010/main" val="5601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432EA-5B25-0B4C-B4F1-9C1C2692D5D6}"/>
              </a:ext>
            </a:extLst>
          </p:cNvPr>
          <p:cNvSpPr txBox="1"/>
          <p:nvPr/>
        </p:nvSpPr>
        <p:spPr>
          <a:xfrm>
            <a:off x="130629" y="14225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RNN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304BD6-8EEC-3148-9E50-1F98F69B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410" y="511582"/>
            <a:ext cx="5248275" cy="1749425"/>
          </a:xfrm>
          <a:prstGeom prst="rect">
            <a:avLst/>
          </a:prstGeom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AC7090D-B610-1342-8AF8-67EF788DE8AC}"/>
              </a:ext>
            </a:extLst>
          </p:cNvPr>
          <p:cNvGrpSpPr/>
          <p:nvPr/>
        </p:nvGrpSpPr>
        <p:grpSpPr>
          <a:xfrm>
            <a:off x="1158049" y="2211387"/>
            <a:ext cx="794657" cy="1730829"/>
            <a:chOff x="3358243" y="2952085"/>
            <a:chExt cx="794657" cy="1730829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144B369-701C-4E41-B70A-9433947A7476}"/>
                </a:ext>
              </a:extLst>
            </p:cNvPr>
            <p:cNvGrpSpPr/>
            <p:nvPr/>
          </p:nvGrpSpPr>
          <p:grpSpPr>
            <a:xfrm>
              <a:off x="3358243" y="2952085"/>
              <a:ext cx="794657" cy="794657"/>
              <a:chOff x="3358243" y="2952085"/>
              <a:chExt cx="794657" cy="794657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337F83E2-0066-3640-8129-099475DC6B0B}"/>
                  </a:ext>
                </a:extLst>
              </p:cNvPr>
              <p:cNvSpPr/>
              <p:nvPr/>
            </p:nvSpPr>
            <p:spPr>
              <a:xfrm>
                <a:off x="3358243" y="2952085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FBF9391-F457-0747-A55F-1380CDFE185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D165AA4-2821-374E-8824-5069F46D4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06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16F4CB25-F0F1-1248-B844-719360E72D16}"/>
                </a:ext>
              </a:extLst>
            </p:cNvPr>
            <p:cNvGrpSpPr/>
            <p:nvPr/>
          </p:nvGrpSpPr>
          <p:grpSpPr>
            <a:xfrm>
              <a:off x="3358243" y="3888257"/>
              <a:ext cx="794657" cy="794657"/>
              <a:chOff x="3358243" y="3888257"/>
              <a:chExt cx="794657" cy="794657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2F9171D0-3A86-F743-A864-07B954139939}"/>
                  </a:ext>
                </a:extLst>
              </p:cNvPr>
              <p:cNvSpPr/>
              <p:nvPr/>
            </p:nvSpPr>
            <p:spPr>
              <a:xfrm>
                <a:off x="3358243" y="3888257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10BD1A39-2406-364E-9222-446B8560B78B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FEF48EB-4AD3-9E40-BF6E-34F797365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061" t="-357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5AACB4-191D-0A4B-9399-84ED4307138B}"/>
              </a:ext>
            </a:extLst>
          </p:cNvPr>
          <p:cNvGrpSpPr/>
          <p:nvPr/>
        </p:nvGrpSpPr>
        <p:grpSpPr>
          <a:xfrm>
            <a:off x="3935998" y="2696300"/>
            <a:ext cx="794657" cy="794657"/>
            <a:chOff x="8039100" y="2413241"/>
            <a:chExt cx="794657" cy="794657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72F4EEC-2604-954B-92D4-23823DAA225B}"/>
                </a:ext>
              </a:extLst>
            </p:cNvPr>
            <p:cNvSpPr/>
            <p:nvPr/>
          </p:nvSpPr>
          <p:spPr>
            <a:xfrm>
              <a:off x="8039100" y="2413241"/>
              <a:ext cx="794657" cy="7946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DC55E8A5-39D0-2246-82F5-26A4E3D6A8F4}"/>
                    </a:ext>
                  </a:extLst>
                </p:cNvPr>
                <p:cNvSpPr txBox="1"/>
                <p:nvPr/>
              </p:nvSpPr>
              <p:spPr>
                <a:xfrm>
                  <a:off x="8260743" y="2611906"/>
                  <a:ext cx="409728" cy="345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FC297E2-54EE-7047-8EC1-F0C713EB2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0743" y="2611906"/>
                  <a:ext cx="409728" cy="345929"/>
                </a:xfrm>
                <a:prstGeom prst="rect">
                  <a:avLst/>
                </a:prstGeom>
                <a:blipFill>
                  <a:blip r:embed="rId9"/>
                  <a:stretch>
                    <a:fillRect l="-8824" t="-3571" r="-8824" b="-178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1BA9EA9-6EC4-E944-A6C6-9D1CAFF5A150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 flipV="1">
            <a:off x="1952706" y="2157458"/>
            <a:ext cx="765518" cy="4512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B1CE5BA-9E65-0E4D-B1EC-3800648BF00D}"/>
              </a:ext>
            </a:extLst>
          </p:cNvPr>
          <p:cNvCxnSpPr>
            <a:cxnSpLocks/>
            <a:stCxn id="203" idx="6"/>
            <a:endCxn id="218" idx="2"/>
          </p:cNvCxnSpPr>
          <p:nvPr/>
        </p:nvCxnSpPr>
        <p:spPr>
          <a:xfrm>
            <a:off x="1952706" y="2608716"/>
            <a:ext cx="765518" cy="4849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14AD951-0898-0946-B0B2-8F26FEFEF00E}"/>
              </a:ext>
            </a:extLst>
          </p:cNvPr>
          <p:cNvCxnSpPr>
            <a:cxnSpLocks/>
            <a:stCxn id="203" idx="6"/>
            <a:endCxn id="216" idx="2"/>
          </p:cNvCxnSpPr>
          <p:nvPr/>
        </p:nvCxnSpPr>
        <p:spPr>
          <a:xfrm>
            <a:off x="1952706" y="2608716"/>
            <a:ext cx="765518" cy="142108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D689FFB-601A-8748-9657-15C83FC6D670}"/>
              </a:ext>
            </a:extLst>
          </p:cNvPr>
          <p:cNvCxnSpPr>
            <a:cxnSpLocks/>
            <a:stCxn id="201" idx="6"/>
            <a:endCxn id="216" idx="2"/>
          </p:cNvCxnSpPr>
          <p:nvPr/>
        </p:nvCxnSpPr>
        <p:spPr>
          <a:xfrm>
            <a:off x="1952706" y="3544888"/>
            <a:ext cx="765518" cy="4849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7FCFDA0-7256-5341-BBD0-FA7FA612CFE9}"/>
              </a:ext>
            </a:extLst>
          </p:cNvPr>
          <p:cNvCxnSpPr>
            <a:cxnSpLocks/>
            <a:stCxn id="201" idx="6"/>
            <a:endCxn id="218" idx="2"/>
          </p:cNvCxnSpPr>
          <p:nvPr/>
        </p:nvCxnSpPr>
        <p:spPr>
          <a:xfrm flipV="1">
            <a:off x="1952706" y="3093630"/>
            <a:ext cx="765518" cy="4512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2B923E4-E116-EB41-AAAB-BEFE6606B2AE}"/>
              </a:ext>
            </a:extLst>
          </p:cNvPr>
          <p:cNvCxnSpPr>
            <a:cxnSpLocks/>
            <a:stCxn id="201" idx="6"/>
            <a:endCxn id="220" idx="2"/>
          </p:cNvCxnSpPr>
          <p:nvPr/>
        </p:nvCxnSpPr>
        <p:spPr>
          <a:xfrm flipV="1">
            <a:off x="1952706" y="2157458"/>
            <a:ext cx="765518" cy="13874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D10621B-5E60-FF41-9A8A-E4D31A47CC06}"/>
              </a:ext>
            </a:extLst>
          </p:cNvPr>
          <p:cNvGrpSpPr/>
          <p:nvPr/>
        </p:nvGrpSpPr>
        <p:grpSpPr>
          <a:xfrm>
            <a:off x="2718224" y="1760129"/>
            <a:ext cx="794657" cy="2667001"/>
            <a:chOff x="4893129" y="1477070"/>
            <a:chExt cx="794657" cy="266700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568AADD-C411-A145-8D14-D8A65581DEAC}"/>
                </a:ext>
              </a:extLst>
            </p:cNvPr>
            <p:cNvGrpSpPr/>
            <p:nvPr/>
          </p:nvGrpSpPr>
          <p:grpSpPr>
            <a:xfrm>
              <a:off x="4893129" y="1477070"/>
              <a:ext cx="794657" cy="794657"/>
              <a:chOff x="4893129" y="1477070"/>
              <a:chExt cx="794657" cy="794657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5FAB3F3-0677-0A46-984B-19C6D9FDCFD5}"/>
                  </a:ext>
                </a:extLst>
              </p:cNvPr>
              <p:cNvSpPr/>
              <p:nvPr/>
            </p:nvSpPr>
            <p:spPr>
              <a:xfrm>
                <a:off x="4893129" y="1477070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C90D8F09-0337-E24B-82DA-28277DD6E0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1700889"/>
                    <a:ext cx="412741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C90D8F09-0337-E24B-82DA-28277DD6E0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1700889"/>
                    <a:ext cx="412741" cy="3470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882" t="-3571" r="-8824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6F7025E-1A83-7C4D-8B04-E6713F0B93D5}"/>
                </a:ext>
              </a:extLst>
            </p:cNvPr>
            <p:cNvGrpSpPr/>
            <p:nvPr/>
          </p:nvGrpSpPr>
          <p:grpSpPr>
            <a:xfrm>
              <a:off x="4893129" y="2413242"/>
              <a:ext cx="794657" cy="794657"/>
              <a:chOff x="4893129" y="2413242"/>
              <a:chExt cx="794657" cy="794657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72516B1-9CC2-564F-B834-7CEF2E4D7C11}"/>
                  </a:ext>
                </a:extLst>
              </p:cNvPr>
              <p:cNvSpPr/>
              <p:nvPr/>
            </p:nvSpPr>
            <p:spPr>
              <a:xfrm>
                <a:off x="4893129" y="2413242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0B48838C-E521-784F-94DA-9964CE68AA5C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2637061"/>
                    <a:ext cx="412741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8E2EF938-9869-E94E-80F5-31433F7C8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2637061"/>
                    <a:ext cx="412741" cy="34701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39F57F-94F7-B547-85DA-8CC147C1EF7C}"/>
                </a:ext>
              </a:extLst>
            </p:cNvPr>
            <p:cNvGrpSpPr/>
            <p:nvPr/>
          </p:nvGrpSpPr>
          <p:grpSpPr>
            <a:xfrm>
              <a:off x="4893129" y="3349414"/>
              <a:ext cx="794657" cy="794657"/>
              <a:chOff x="4893129" y="3349414"/>
              <a:chExt cx="794657" cy="794657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963E069-F060-B346-A66B-8F8A078A6A08}"/>
                  </a:ext>
                </a:extLst>
              </p:cNvPr>
              <p:cNvSpPr/>
              <p:nvPr/>
            </p:nvSpPr>
            <p:spPr>
              <a:xfrm>
                <a:off x="4893129" y="3349414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49D4AEDA-FD80-E14D-B84C-D163ADF14A00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3566981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3B2994BF-5982-7E4F-9718-38C3D190E0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3566981"/>
                    <a:ext cx="412741" cy="3595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882" t="-3448" r="-8824" b="-1034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5E01378-98A2-5545-81FD-F7ECE895AE49}"/>
              </a:ext>
            </a:extLst>
          </p:cNvPr>
          <p:cNvCxnSpPr>
            <a:cxnSpLocks/>
            <a:stCxn id="220" idx="6"/>
            <a:endCxn id="227" idx="2"/>
          </p:cNvCxnSpPr>
          <p:nvPr/>
        </p:nvCxnSpPr>
        <p:spPr>
          <a:xfrm>
            <a:off x="3512881" y="2157458"/>
            <a:ext cx="423117" cy="9361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5EA02CF6-9CB9-E649-A29A-3D5ADF2AC660}"/>
              </a:ext>
            </a:extLst>
          </p:cNvPr>
          <p:cNvCxnSpPr>
            <a:cxnSpLocks/>
            <a:stCxn id="218" idx="6"/>
            <a:endCxn id="227" idx="2"/>
          </p:cNvCxnSpPr>
          <p:nvPr/>
        </p:nvCxnSpPr>
        <p:spPr>
          <a:xfrm flipV="1">
            <a:off x="3512881" y="3093629"/>
            <a:ext cx="423117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4C33AE-5DC5-FA4E-B8E3-6DEA0190A3C6}"/>
              </a:ext>
            </a:extLst>
          </p:cNvPr>
          <p:cNvCxnSpPr>
            <a:cxnSpLocks/>
            <a:stCxn id="216" idx="6"/>
            <a:endCxn id="227" idx="2"/>
          </p:cNvCxnSpPr>
          <p:nvPr/>
        </p:nvCxnSpPr>
        <p:spPr>
          <a:xfrm flipV="1">
            <a:off x="3512881" y="3093629"/>
            <a:ext cx="423117" cy="9361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>
            <a:extLst>
              <a:ext uri="{FF2B5EF4-FFF2-40B4-BE49-F238E27FC236}">
                <a16:creationId xmlns:a16="http://schemas.microsoft.com/office/drawing/2014/main" id="{1F8B1795-F295-5D4B-AB39-21117EA87A68}"/>
              </a:ext>
            </a:extLst>
          </p:cNvPr>
          <p:cNvSpPr/>
          <p:nvPr/>
        </p:nvSpPr>
        <p:spPr>
          <a:xfrm>
            <a:off x="1158048" y="1272920"/>
            <a:ext cx="794657" cy="7946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67B18B3F-1AFA-0D4C-BD12-94ED10B69CE7}"/>
              </a:ext>
            </a:extLst>
          </p:cNvPr>
          <p:cNvSpPr/>
          <p:nvPr/>
        </p:nvSpPr>
        <p:spPr>
          <a:xfrm>
            <a:off x="1158048" y="4050248"/>
            <a:ext cx="794657" cy="7946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3F03C0BA-3BAC-4F41-B7A2-1C5BA4883EF3}"/>
              </a:ext>
            </a:extLst>
          </p:cNvPr>
          <p:cNvSpPr/>
          <p:nvPr/>
        </p:nvSpPr>
        <p:spPr>
          <a:xfrm>
            <a:off x="1158048" y="4249958"/>
            <a:ext cx="794657" cy="7946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9D57F36C-DBB8-0E48-A5C1-D63347117137}"/>
              </a:ext>
            </a:extLst>
          </p:cNvPr>
          <p:cNvGrpSpPr/>
          <p:nvPr/>
        </p:nvGrpSpPr>
        <p:grpSpPr>
          <a:xfrm>
            <a:off x="1158048" y="4449669"/>
            <a:ext cx="794657" cy="794657"/>
            <a:chOff x="4893129" y="1477070"/>
            <a:chExt cx="794657" cy="794657"/>
          </a:xfrm>
        </p:grpSpPr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89022707-0E27-6C43-B01C-A0CB9FB4E713}"/>
                </a:ext>
              </a:extLst>
            </p:cNvPr>
            <p:cNvSpPr/>
            <p:nvPr/>
          </p:nvSpPr>
          <p:spPr>
            <a:xfrm>
              <a:off x="4893129" y="1477070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0F7961E9-B2E6-5B47-A435-C431E9B535ED}"/>
                    </a:ext>
                  </a:extLst>
                </p:cNvPr>
                <p:cNvSpPr txBox="1"/>
                <p:nvPr/>
              </p:nvSpPr>
              <p:spPr>
                <a:xfrm>
                  <a:off x="5084087" y="1700889"/>
                  <a:ext cx="412741" cy="347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0F7961E9-B2E6-5B47-A435-C431E9B53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087" y="1700889"/>
                  <a:ext cx="412741" cy="347018"/>
                </a:xfrm>
                <a:prstGeom prst="rect">
                  <a:avLst/>
                </a:prstGeom>
                <a:blipFill>
                  <a:blip r:embed="rId11"/>
                  <a:stretch>
                    <a:fillRect l="-5882" t="-3571" r="-8824" b="-178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6" name="Elbow Connector 325">
            <a:extLst>
              <a:ext uri="{FF2B5EF4-FFF2-40B4-BE49-F238E27FC236}">
                <a16:creationId xmlns:a16="http://schemas.microsoft.com/office/drawing/2014/main" id="{643ED8B4-4309-5E49-A5B5-338E4C585166}"/>
              </a:ext>
            </a:extLst>
          </p:cNvPr>
          <p:cNvCxnSpPr>
            <a:stCxn id="227" idx="6"/>
            <a:endCxn id="320" idx="0"/>
          </p:cNvCxnSpPr>
          <p:nvPr/>
        </p:nvCxnSpPr>
        <p:spPr>
          <a:xfrm flipH="1" flipV="1">
            <a:off x="1555377" y="1272920"/>
            <a:ext cx="3175278" cy="1820709"/>
          </a:xfrm>
          <a:prstGeom prst="bentConnector4">
            <a:avLst>
              <a:gd name="adj1" fmla="val -7199"/>
              <a:gd name="adj2" fmla="val 11255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293E5B2-5BD5-8643-B5EF-58BED7B20AB7}"/>
              </a:ext>
            </a:extLst>
          </p:cNvPr>
          <p:cNvCxnSpPr>
            <a:cxnSpLocks/>
            <a:stCxn id="320" idx="6"/>
            <a:endCxn id="220" idx="2"/>
          </p:cNvCxnSpPr>
          <p:nvPr/>
        </p:nvCxnSpPr>
        <p:spPr>
          <a:xfrm>
            <a:off x="1952705" y="1670249"/>
            <a:ext cx="765519" cy="4872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717081D-FAAE-E44D-A6ED-38C7D141003E}"/>
              </a:ext>
            </a:extLst>
          </p:cNvPr>
          <p:cNvCxnSpPr>
            <a:cxnSpLocks/>
            <a:stCxn id="316" idx="6"/>
            <a:endCxn id="218" idx="2"/>
          </p:cNvCxnSpPr>
          <p:nvPr/>
        </p:nvCxnSpPr>
        <p:spPr>
          <a:xfrm flipV="1">
            <a:off x="1952705" y="3093630"/>
            <a:ext cx="765519" cy="15536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9E465992-1442-A54A-A8F7-7F29828B91A3}"/>
              </a:ext>
            </a:extLst>
          </p:cNvPr>
          <p:cNvCxnSpPr>
            <a:cxnSpLocks/>
            <a:stCxn id="320" idx="6"/>
            <a:endCxn id="216" idx="2"/>
          </p:cNvCxnSpPr>
          <p:nvPr/>
        </p:nvCxnSpPr>
        <p:spPr>
          <a:xfrm>
            <a:off x="1952705" y="1670249"/>
            <a:ext cx="765519" cy="23595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918EB13F-BA45-6143-A97B-4852627D9910}"/>
              </a:ext>
            </a:extLst>
          </p:cNvPr>
          <p:cNvCxnSpPr>
            <a:cxnSpLocks/>
            <a:stCxn id="316" idx="6"/>
            <a:endCxn id="220" idx="2"/>
          </p:cNvCxnSpPr>
          <p:nvPr/>
        </p:nvCxnSpPr>
        <p:spPr>
          <a:xfrm flipV="1">
            <a:off x="1952705" y="2157458"/>
            <a:ext cx="765519" cy="248982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49031B0-40C8-E843-BF8C-9E912A7229FB}"/>
              </a:ext>
            </a:extLst>
          </p:cNvPr>
          <p:cNvCxnSpPr>
            <a:cxnSpLocks/>
            <a:stCxn id="316" idx="6"/>
            <a:endCxn id="216" idx="2"/>
          </p:cNvCxnSpPr>
          <p:nvPr/>
        </p:nvCxnSpPr>
        <p:spPr>
          <a:xfrm flipV="1">
            <a:off x="1952705" y="4029802"/>
            <a:ext cx="765519" cy="6174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Elbow Connector 372">
            <a:extLst>
              <a:ext uri="{FF2B5EF4-FFF2-40B4-BE49-F238E27FC236}">
                <a16:creationId xmlns:a16="http://schemas.microsoft.com/office/drawing/2014/main" id="{64819312-89DF-9D42-ACCA-4BA240B72F71}"/>
              </a:ext>
            </a:extLst>
          </p:cNvPr>
          <p:cNvCxnSpPr>
            <a:cxnSpLocks/>
            <a:stCxn id="220" idx="6"/>
            <a:endCxn id="322" idx="4"/>
          </p:cNvCxnSpPr>
          <p:nvPr/>
        </p:nvCxnSpPr>
        <p:spPr>
          <a:xfrm flipH="1">
            <a:off x="1555377" y="2157458"/>
            <a:ext cx="1957504" cy="3086868"/>
          </a:xfrm>
          <a:prstGeom prst="bentConnector4">
            <a:avLst>
              <a:gd name="adj1" fmla="val -11678"/>
              <a:gd name="adj2" fmla="val 10740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>
            <a:extLst>
              <a:ext uri="{FF2B5EF4-FFF2-40B4-BE49-F238E27FC236}">
                <a16:creationId xmlns:a16="http://schemas.microsoft.com/office/drawing/2014/main" id="{4C3CB2E6-4841-074A-BDF9-B22448B4EAE1}"/>
              </a:ext>
            </a:extLst>
          </p:cNvPr>
          <p:cNvCxnSpPr>
            <a:cxnSpLocks/>
            <a:stCxn id="218" idx="6"/>
            <a:endCxn id="322" idx="4"/>
          </p:cNvCxnSpPr>
          <p:nvPr/>
        </p:nvCxnSpPr>
        <p:spPr>
          <a:xfrm flipH="1">
            <a:off x="1555377" y="3093630"/>
            <a:ext cx="1957504" cy="2150696"/>
          </a:xfrm>
          <a:prstGeom prst="bentConnector4">
            <a:avLst>
              <a:gd name="adj1" fmla="val -11678"/>
              <a:gd name="adj2" fmla="val 11062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Elbow Connector 378">
            <a:extLst>
              <a:ext uri="{FF2B5EF4-FFF2-40B4-BE49-F238E27FC236}">
                <a16:creationId xmlns:a16="http://schemas.microsoft.com/office/drawing/2014/main" id="{AED08A34-C735-FA41-B69E-1146A1A22496}"/>
              </a:ext>
            </a:extLst>
          </p:cNvPr>
          <p:cNvCxnSpPr>
            <a:cxnSpLocks/>
            <a:stCxn id="216" idx="6"/>
            <a:endCxn id="322" idx="4"/>
          </p:cNvCxnSpPr>
          <p:nvPr/>
        </p:nvCxnSpPr>
        <p:spPr>
          <a:xfrm flipH="1">
            <a:off x="1555377" y="4029802"/>
            <a:ext cx="1957504" cy="1214524"/>
          </a:xfrm>
          <a:prstGeom prst="bentConnector4">
            <a:avLst>
              <a:gd name="adj1" fmla="val -11678"/>
              <a:gd name="adj2" fmla="val 118822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85519713-CB0E-EB43-ABA9-915A8BC07E18}"/>
              </a:ext>
            </a:extLst>
          </p:cNvPr>
          <p:cNvCxnSpPr>
            <a:cxnSpLocks/>
            <a:stCxn id="320" idx="6"/>
            <a:endCxn id="218" idx="2"/>
          </p:cNvCxnSpPr>
          <p:nvPr/>
        </p:nvCxnSpPr>
        <p:spPr>
          <a:xfrm>
            <a:off x="1952705" y="1670249"/>
            <a:ext cx="765519" cy="14233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4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432EA-5B25-0B4C-B4F1-9C1C2692D5D6}"/>
              </a:ext>
            </a:extLst>
          </p:cNvPr>
          <p:cNvSpPr txBox="1"/>
          <p:nvPr/>
        </p:nvSpPr>
        <p:spPr>
          <a:xfrm>
            <a:off x="130629" y="14225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RNN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304BD6-8EEC-3148-9E50-1F98F69B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410" y="511582"/>
            <a:ext cx="5248275" cy="174942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2EAE158-DC60-FD4A-9819-7FE1EA448424}"/>
              </a:ext>
            </a:extLst>
          </p:cNvPr>
          <p:cNvGrpSpPr/>
          <p:nvPr/>
        </p:nvGrpSpPr>
        <p:grpSpPr>
          <a:xfrm rot="16200000">
            <a:off x="582325" y="1813847"/>
            <a:ext cx="3900645" cy="3603173"/>
            <a:chOff x="1072700" y="1378418"/>
            <a:chExt cx="3900645" cy="3603173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AC7090D-B610-1342-8AF8-67EF788DE8AC}"/>
                </a:ext>
              </a:extLst>
            </p:cNvPr>
            <p:cNvGrpSpPr/>
            <p:nvPr/>
          </p:nvGrpSpPr>
          <p:grpSpPr>
            <a:xfrm>
              <a:off x="1072700" y="1917261"/>
              <a:ext cx="794657" cy="2667001"/>
              <a:chOff x="3358243" y="2015913"/>
              <a:chExt cx="794657" cy="2667001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6783F4CA-19F0-1D4B-B852-FEA9ABA10FC2}"/>
                  </a:ext>
                </a:extLst>
              </p:cNvPr>
              <p:cNvGrpSpPr/>
              <p:nvPr/>
            </p:nvGrpSpPr>
            <p:grpSpPr>
              <a:xfrm>
                <a:off x="3358243" y="2015913"/>
                <a:ext cx="794657" cy="794657"/>
                <a:chOff x="3358243" y="2015913"/>
                <a:chExt cx="794657" cy="794657"/>
              </a:xfrm>
            </p:grpSpPr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F654715A-88AA-1648-A3A9-C301D420BD5B}"/>
                    </a:ext>
                  </a:extLst>
                </p:cNvPr>
                <p:cNvSpPr/>
                <p:nvPr/>
              </p:nvSpPr>
              <p:spPr>
                <a:xfrm>
                  <a:off x="3358243" y="2015913"/>
                  <a:ext cx="794657" cy="79465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de-DE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TextBox 205">
                      <a:extLst>
                        <a:ext uri="{FF2B5EF4-FFF2-40B4-BE49-F238E27FC236}">
                          <a16:creationId xmlns:a16="http://schemas.microsoft.com/office/drawing/2014/main" id="{3F7E7424-B883-514F-8B72-FF3B24F894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57280" y="2225387"/>
                      <a:ext cx="404662" cy="3459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14EFB80D-BCE3-FE49-8D1E-E9AB953039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7280" y="2225387"/>
                      <a:ext cx="404662" cy="34592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061" r="-9091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144B369-701C-4E41-B70A-9433947A7476}"/>
                  </a:ext>
                </a:extLst>
              </p:cNvPr>
              <p:cNvGrpSpPr/>
              <p:nvPr/>
            </p:nvGrpSpPr>
            <p:grpSpPr>
              <a:xfrm>
                <a:off x="3358243" y="2952085"/>
                <a:ext cx="794657" cy="794657"/>
                <a:chOff x="3358243" y="2952085"/>
                <a:chExt cx="794657" cy="794657"/>
              </a:xfrm>
            </p:grpSpPr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337F83E2-0066-3640-8129-099475DC6B0B}"/>
                    </a:ext>
                  </a:extLst>
                </p:cNvPr>
                <p:cNvSpPr/>
                <p:nvPr/>
              </p:nvSpPr>
              <p:spPr>
                <a:xfrm>
                  <a:off x="3358243" y="2952085"/>
                  <a:ext cx="794657" cy="79465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TextBox 203">
                      <a:extLst>
                        <a:ext uri="{FF2B5EF4-FFF2-40B4-BE49-F238E27FC236}">
                          <a16:creationId xmlns:a16="http://schemas.microsoft.com/office/drawing/2014/main" id="{1FBF9391-F457-0747-A55F-1380CDFE1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53241" y="3176448"/>
                      <a:ext cx="404662" cy="3459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DD165AA4-2821-374E-8824-5069F46D47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3241" y="3176448"/>
                      <a:ext cx="404662" cy="34592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6061" r="-9091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16F4CB25-F0F1-1248-B844-719360E72D16}"/>
                  </a:ext>
                </a:extLst>
              </p:cNvPr>
              <p:cNvGrpSpPr/>
              <p:nvPr/>
            </p:nvGrpSpPr>
            <p:grpSpPr>
              <a:xfrm>
                <a:off x="3358243" y="3888257"/>
                <a:ext cx="794657" cy="794657"/>
                <a:chOff x="3358243" y="3888257"/>
                <a:chExt cx="794657" cy="794657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2F9171D0-3A86-F743-A864-07B954139939}"/>
                    </a:ext>
                  </a:extLst>
                </p:cNvPr>
                <p:cNvSpPr/>
                <p:nvPr/>
              </p:nvSpPr>
              <p:spPr>
                <a:xfrm>
                  <a:off x="3358243" y="3888257"/>
                  <a:ext cx="794657" cy="79465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10BD1A39-2406-364E-9222-446B8560B7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53240" y="4122844"/>
                      <a:ext cx="404662" cy="3459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BFEF48EB-4AD3-9E40-BF6E-34F797365D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3240" y="4122844"/>
                      <a:ext cx="404662" cy="34592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061" t="-3571" r="-9091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75AACB4-191D-0A4B-9399-84ED4307138B}"/>
                </a:ext>
              </a:extLst>
            </p:cNvPr>
            <p:cNvGrpSpPr/>
            <p:nvPr/>
          </p:nvGrpSpPr>
          <p:grpSpPr>
            <a:xfrm>
              <a:off x="4178688" y="2853433"/>
              <a:ext cx="794657" cy="794657"/>
              <a:chOff x="8039100" y="2413241"/>
              <a:chExt cx="794657" cy="794657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E72F4EEC-2604-954B-92D4-23823DAA225B}"/>
                  </a:ext>
                </a:extLst>
              </p:cNvPr>
              <p:cNvSpPr/>
              <p:nvPr/>
            </p:nvSpPr>
            <p:spPr>
              <a:xfrm>
                <a:off x="8039100" y="2413241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DC55E8A5-39D0-2246-82F5-26A4E3D6A8F4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743" y="2611906"/>
                    <a:ext cx="409728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4FC297E2-54EE-7047-8EC1-F0C713EB2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0743" y="2611906"/>
                    <a:ext cx="409728" cy="3459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BB9471-90E7-454D-8793-F8BE36E14A9F}"/>
                </a:ext>
              </a:extLst>
            </p:cNvPr>
            <p:cNvCxnSpPr>
              <a:cxnSpLocks/>
              <a:stCxn id="205" idx="6"/>
              <a:endCxn id="218" idx="2"/>
            </p:cNvCxnSpPr>
            <p:nvPr/>
          </p:nvCxnSpPr>
          <p:spPr>
            <a:xfrm>
              <a:off x="1867357" y="2314590"/>
              <a:ext cx="763780" cy="39732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3E71663-6B60-7046-B636-2B4F897FB608}"/>
                </a:ext>
              </a:extLst>
            </p:cNvPr>
            <p:cNvCxnSpPr>
              <a:cxnSpLocks/>
              <a:stCxn id="205" idx="6"/>
              <a:endCxn id="216" idx="2"/>
            </p:cNvCxnSpPr>
            <p:nvPr/>
          </p:nvCxnSpPr>
          <p:spPr>
            <a:xfrm>
              <a:off x="1867357" y="2314590"/>
              <a:ext cx="763780" cy="133350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0803F87D-42E0-0048-9DA4-E2CCEAA04333}"/>
                </a:ext>
              </a:extLst>
            </p:cNvPr>
            <p:cNvCxnSpPr>
              <a:cxnSpLocks/>
              <a:stCxn id="205" idx="6"/>
              <a:endCxn id="214" idx="2"/>
            </p:cNvCxnSpPr>
            <p:nvPr/>
          </p:nvCxnSpPr>
          <p:spPr>
            <a:xfrm>
              <a:off x="1867357" y="2314590"/>
              <a:ext cx="763779" cy="226967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6D8DC5AA-E8C1-F749-8414-9C23AC0FC067}"/>
                </a:ext>
              </a:extLst>
            </p:cNvPr>
            <p:cNvCxnSpPr>
              <a:cxnSpLocks/>
              <a:stCxn id="205" idx="6"/>
              <a:endCxn id="220" idx="2"/>
            </p:cNvCxnSpPr>
            <p:nvPr/>
          </p:nvCxnSpPr>
          <p:spPr>
            <a:xfrm flipV="1">
              <a:off x="1867357" y="1775747"/>
              <a:ext cx="763780" cy="53884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B1BA9EA9-6EC4-E944-A6C6-9D1CAFF5A150}"/>
                </a:ext>
              </a:extLst>
            </p:cNvPr>
            <p:cNvCxnSpPr>
              <a:cxnSpLocks/>
              <a:stCxn id="203" idx="6"/>
              <a:endCxn id="220" idx="2"/>
            </p:cNvCxnSpPr>
            <p:nvPr/>
          </p:nvCxnSpPr>
          <p:spPr>
            <a:xfrm flipV="1">
              <a:off x="1867357" y="1775747"/>
              <a:ext cx="763780" cy="147501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5B1CE5BA-9E65-0E4D-B1EC-3800648BF00D}"/>
                </a:ext>
              </a:extLst>
            </p:cNvPr>
            <p:cNvCxnSpPr>
              <a:cxnSpLocks/>
              <a:stCxn id="203" idx="6"/>
              <a:endCxn id="218" idx="2"/>
            </p:cNvCxnSpPr>
            <p:nvPr/>
          </p:nvCxnSpPr>
          <p:spPr>
            <a:xfrm flipV="1">
              <a:off x="1867357" y="2711919"/>
              <a:ext cx="763780" cy="53884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214AD951-0898-0946-B0B2-8F26FEFEF00E}"/>
                </a:ext>
              </a:extLst>
            </p:cNvPr>
            <p:cNvCxnSpPr>
              <a:cxnSpLocks/>
              <a:stCxn id="203" idx="6"/>
              <a:endCxn id="216" idx="2"/>
            </p:cNvCxnSpPr>
            <p:nvPr/>
          </p:nvCxnSpPr>
          <p:spPr>
            <a:xfrm>
              <a:off x="1867357" y="3250762"/>
              <a:ext cx="763780" cy="39732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AC83DAC5-B86D-B04A-AD42-78DB24E7213B}"/>
                </a:ext>
              </a:extLst>
            </p:cNvPr>
            <p:cNvCxnSpPr>
              <a:cxnSpLocks/>
              <a:stCxn id="201" idx="6"/>
              <a:endCxn id="214" idx="2"/>
            </p:cNvCxnSpPr>
            <p:nvPr/>
          </p:nvCxnSpPr>
          <p:spPr>
            <a:xfrm>
              <a:off x="1867357" y="4186934"/>
              <a:ext cx="763779" cy="39732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D689FFB-601A-8748-9657-15C83FC6D670}"/>
                </a:ext>
              </a:extLst>
            </p:cNvPr>
            <p:cNvCxnSpPr>
              <a:cxnSpLocks/>
              <a:stCxn id="201" idx="6"/>
              <a:endCxn id="216" idx="2"/>
            </p:cNvCxnSpPr>
            <p:nvPr/>
          </p:nvCxnSpPr>
          <p:spPr>
            <a:xfrm flipV="1">
              <a:off x="1867357" y="3648091"/>
              <a:ext cx="763780" cy="53884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7FCFDA0-7256-5341-BBD0-FA7FA612CFE9}"/>
                </a:ext>
              </a:extLst>
            </p:cNvPr>
            <p:cNvCxnSpPr>
              <a:cxnSpLocks/>
              <a:stCxn id="201" idx="6"/>
              <a:endCxn id="218" idx="2"/>
            </p:cNvCxnSpPr>
            <p:nvPr/>
          </p:nvCxnSpPr>
          <p:spPr>
            <a:xfrm flipV="1">
              <a:off x="1867357" y="2711919"/>
              <a:ext cx="763780" cy="147501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F2B923E4-E116-EB41-AAAB-BEFE6606B2AE}"/>
                </a:ext>
              </a:extLst>
            </p:cNvPr>
            <p:cNvCxnSpPr>
              <a:cxnSpLocks/>
              <a:stCxn id="201" idx="6"/>
              <a:endCxn id="220" idx="2"/>
            </p:cNvCxnSpPr>
            <p:nvPr/>
          </p:nvCxnSpPr>
          <p:spPr>
            <a:xfrm flipV="1">
              <a:off x="1867357" y="1775747"/>
              <a:ext cx="763780" cy="241118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4E106460-FDF8-A94F-85D2-B30A9560453B}"/>
                </a:ext>
              </a:extLst>
            </p:cNvPr>
            <p:cNvCxnSpPr>
              <a:cxnSpLocks/>
              <a:stCxn id="203" idx="6"/>
              <a:endCxn id="214" idx="2"/>
            </p:cNvCxnSpPr>
            <p:nvPr/>
          </p:nvCxnSpPr>
          <p:spPr>
            <a:xfrm>
              <a:off x="1867357" y="3250762"/>
              <a:ext cx="763779" cy="133350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D10621B-5E60-FF41-9A8A-E4D31A47CC06}"/>
                </a:ext>
              </a:extLst>
            </p:cNvPr>
            <p:cNvGrpSpPr/>
            <p:nvPr/>
          </p:nvGrpSpPr>
          <p:grpSpPr>
            <a:xfrm>
              <a:off x="2631136" y="1378418"/>
              <a:ext cx="794658" cy="3603173"/>
              <a:chOff x="4893128" y="1477070"/>
              <a:chExt cx="794658" cy="3603173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E568AADD-C411-A145-8D14-D8A65581DEAC}"/>
                  </a:ext>
                </a:extLst>
              </p:cNvPr>
              <p:cNvGrpSpPr/>
              <p:nvPr/>
            </p:nvGrpSpPr>
            <p:grpSpPr>
              <a:xfrm>
                <a:off x="4893129" y="1477070"/>
                <a:ext cx="794657" cy="794657"/>
                <a:chOff x="4893129" y="1477070"/>
                <a:chExt cx="794657" cy="794657"/>
              </a:xfrm>
            </p:grpSpPr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95FAB3F3-0677-0A46-984B-19C6D9FDCFD5}"/>
                    </a:ext>
                  </a:extLst>
                </p:cNvPr>
                <p:cNvSpPr/>
                <p:nvPr/>
              </p:nvSpPr>
              <p:spPr>
                <a:xfrm>
                  <a:off x="4893129" y="1477070"/>
                  <a:ext cx="794657" cy="7946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C90D8F09-0337-E24B-82DA-28277DD6E0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4087" y="1700889"/>
                      <a:ext cx="412741" cy="34701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sup>
                            </m:sSubSup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C90D8F09-0337-E24B-82DA-28277DD6E0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4087" y="1700889"/>
                      <a:ext cx="412741" cy="34701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448" t="-8824" r="-13793" b="-29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76F7025E-1A83-7C4D-8B04-E6713F0B93D5}"/>
                  </a:ext>
                </a:extLst>
              </p:cNvPr>
              <p:cNvGrpSpPr/>
              <p:nvPr/>
            </p:nvGrpSpPr>
            <p:grpSpPr>
              <a:xfrm>
                <a:off x="4893129" y="2413242"/>
                <a:ext cx="794657" cy="794657"/>
                <a:chOff x="4893129" y="2413242"/>
                <a:chExt cx="794657" cy="794657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572516B1-9CC2-564F-B834-7CEF2E4D7C11}"/>
                    </a:ext>
                  </a:extLst>
                </p:cNvPr>
                <p:cNvSpPr/>
                <p:nvPr/>
              </p:nvSpPr>
              <p:spPr>
                <a:xfrm>
                  <a:off x="4893129" y="2413242"/>
                  <a:ext cx="794657" cy="7946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0B48838C-E521-784F-94DA-9964CE68AA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4087" y="2637061"/>
                      <a:ext cx="412741" cy="34701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sup>
                            </m:sSubSup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8E2EF938-9869-E94E-80F5-31433F7C87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4087" y="2637061"/>
                      <a:ext cx="412741" cy="34701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882" t="-3571" r="-8824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639F57F-94F7-B547-85DA-8CC147C1EF7C}"/>
                  </a:ext>
                </a:extLst>
              </p:cNvPr>
              <p:cNvGrpSpPr/>
              <p:nvPr/>
            </p:nvGrpSpPr>
            <p:grpSpPr>
              <a:xfrm>
                <a:off x="4893129" y="3349414"/>
                <a:ext cx="794657" cy="794657"/>
                <a:chOff x="4893129" y="3349414"/>
                <a:chExt cx="794657" cy="794657"/>
              </a:xfrm>
            </p:grpSpPr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C963E069-F060-B346-A66B-8F8A078A6A08}"/>
                    </a:ext>
                  </a:extLst>
                </p:cNvPr>
                <p:cNvSpPr/>
                <p:nvPr/>
              </p:nvSpPr>
              <p:spPr>
                <a:xfrm>
                  <a:off x="4893129" y="3349414"/>
                  <a:ext cx="794657" cy="7946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49D4AEDA-FD80-E14D-B84C-D163ADF14A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4087" y="3566981"/>
                      <a:ext cx="412741" cy="3595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sup>
                            </m:sSubSup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3B2994BF-5982-7E4F-9718-38C3D190E0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4087" y="3566981"/>
                      <a:ext cx="412741" cy="35952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882" t="-3448" r="-8824" b="-103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DA4FE754-55E3-324F-ADF9-0E197BE5E9F4}"/>
                  </a:ext>
                </a:extLst>
              </p:cNvPr>
              <p:cNvGrpSpPr/>
              <p:nvPr/>
            </p:nvGrpSpPr>
            <p:grpSpPr>
              <a:xfrm>
                <a:off x="4893128" y="4285586"/>
                <a:ext cx="794657" cy="794657"/>
                <a:chOff x="4893128" y="4285586"/>
                <a:chExt cx="794657" cy="794657"/>
              </a:xfrm>
            </p:grpSpPr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E4E990C-9E6F-0A4A-8F90-C81E48D4BF8E}"/>
                    </a:ext>
                  </a:extLst>
                </p:cNvPr>
                <p:cNvSpPr/>
                <p:nvPr/>
              </p:nvSpPr>
              <p:spPr>
                <a:xfrm>
                  <a:off x="4893128" y="4285586"/>
                  <a:ext cx="794657" cy="7946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35B9F999-1E2F-D44B-8027-FD0124503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4086" y="4503153"/>
                      <a:ext cx="412741" cy="3595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sup>
                            </m:sSubSup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8A678603-7EAB-AD4B-B702-DDC7016D7F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4086" y="4503153"/>
                      <a:ext cx="412741" cy="35952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882" t="-3448" r="-8824" b="-103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05E01378-98A2-5545-81FD-F7ECE895AE49}"/>
                </a:ext>
              </a:extLst>
            </p:cNvPr>
            <p:cNvCxnSpPr>
              <a:cxnSpLocks/>
              <a:stCxn id="220" idx="6"/>
              <a:endCxn id="227" idx="2"/>
            </p:cNvCxnSpPr>
            <p:nvPr/>
          </p:nvCxnSpPr>
          <p:spPr>
            <a:xfrm>
              <a:off x="3425794" y="1775747"/>
              <a:ext cx="752894" cy="147501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5EA02CF6-9CB9-E649-A29A-3D5ADF2AC660}"/>
                </a:ext>
              </a:extLst>
            </p:cNvPr>
            <p:cNvCxnSpPr>
              <a:cxnSpLocks/>
              <a:stCxn id="218" idx="6"/>
              <a:endCxn id="227" idx="2"/>
            </p:cNvCxnSpPr>
            <p:nvPr/>
          </p:nvCxnSpPr>
          <p:spPr>
            <a:xfrm>
              <a:off x="3425794" y="2711919"/>
              <a:ext cx="752894" cy="53884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9F99567-92DC-0342-B728-2D12C20E2CB0}"/>
                </a:ext>
              </a:extLst>
            </p:cNvPr>
            <p:cNvCxnSpPr>
              <a:cxnSpLocks/>
              <a:stCxn id="214" idx="6"/>
              <a:endCxn id="227" idx="2"/>
            </p:cNvCxnSpPr>
            <p:nvPr/>
          </p:nvCxnSpPr>
          <p:spPr>
            <a:xfrm flipV="1">
              <a:off x="3425793" y="3250762"/>
              <a:ext cx="752895" cy="133350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5C4C33AE-5DC5-FA4E-B8E3-6DEA0190A3C6}"/>
                </a:ext>
              </a:extLst>
            </p:cNvPr>
            <p:cNvCxnSpPr>
              <a:cxnSpLocks/>
              <a:stCxn id="216" idx="6"/>
              <a:endCxn id="227" idx="2"/>
            </p:cNvCxnSpPr>
            <p:nvPr/>
          </p:nvCxnSpPr>
          <p:spPr>
            <a:xfrm flipV="1">
              <a:off x="3425794" y="3250762"/>
              <a:ext cx="752894" cy="39732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6396438-1285-2B42-BF62-9420162C06ED}"/>
                </a:ext>
              </a:extLst>
            </p:cNvPr>
            <p:cNvCxnSpPr>
              <a:cxnSpLocks/>
              <a:stCxn id="220" idx="6"/>
              <a:endCxn id="220" idx="0"/>
            </p:cNvCxnSpPr>
            <p:nvPr/>
          </p:nvCxnSpPr>
          <p:spPr>
            <a:xfrm flipH="1" flipV="1">
              <a:off x="3028466" y="1378418"/>
              <a:ext cx="397328" cy="397329"/>
            </a:xfrm>
            <a:prstGeom prst="curvedConnector4">
              <a:avLst>
                <a:gd name="adj1" fmla="val -57534"/>
                <a:gd name="adj2" fmla="val 15753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45D3933C-F34D-B640-B7A2-38261139DB0B}"/>
                </a:ext>
              </a:extLst>
            </p:cNvPr>
            <p:cNvCxnSpPr>
              <a:cxnSpLocks/>
              <a:stCxn id="218" idx="6"/>
              <a:endCxn id="218" idx="0"/>
            </p:cNvCxnSpPr>
            <p:nvPr/>
          </p:nvCxnSpPr>
          <p:spPr>
            <a:xfrm flipH="1" flipV="1">
              <a:off x="3028466" y="2314590"/>
              <a:ext cx="397328" cy="397329"/>
            </a:xfrm>
            <a:prstGeom prst="curvedConnector4">
              <a:avLst>
                <a:gd name="adj1" fmla="val -57534"/>
                <a:gd name="adj2" fmla="val 15753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>
              <a:extLst>
                <a:ext uri="{FF2B5EF4-FFF2-40B4-BE49-F238E27FC236}">
                  <a16:creationId xmlns:a16="http://schemas.microsoft.com/office/drawing/2014/main" id="{1E428E76-B359-9149-8BC6-0EE2C9DFD5D9}"/>
                </a:ext>
              </a:extLst>
            </p:cNvPr>
            <p:cNvCxnSpPr>
              <a:cxnSpLocks/>
              <a:stCxn id="216" idx="6"/>
              <a:endCxn id="216" idx="0"/>
            </p:cNvCxnSpPr>
            <p:nvPr/>
          </p:nvCxnSpPr>
          <p:spPr>
            <a:xfrm flipH="1" flipV="1">
              <a:off x="3028466" y="3250762"/>
              <a:ext cx="397328" cy="397329"/>
            </a:xfrm>
            <a:prstGeom prst="curvedConnector4">
              <a:avLst>
                <a:gd name="adj1" fmla="val -57534"/>
                <a:gd name="adj2" fmla="val 15753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>
              <a:extLst>
                <a:ext uri="{FF2B5EF4-FFF2-40B4-BE49-F238E27FC236}">
                  <a16:creationId xmlns:a16="http://schemas.microsoft.com/office/drawing/2014/main" id="{9ACFA6AC-C048-5E4E-A69E-DFB811A48036}"/>
                </a:ext>
              </a:extLst>
            </p:cNvPr>
            <p:cNvCxnSpPr>
              <a:cxnSpLocks/>
              <a:stCxn id="214" idx="6"/>
              <a:endCxn id="214" idx="0"/>
            </p:cNvCxnSpPr>
            <p:nvPr/>
          </p:nvCxnSpPr>
          <p:spPr>
            <a:xfrm flipH="1" flipV="1">
              <a:off x="3028465" y="4186934"/>
              <a:ext cx="397328" cy="397329"/>
            </a:xfrm>
            <a:prstGeom prst="curvedConnector4">
              <a:avLst>
                <a:gd name="adj1" fmla="val -57534"/>
                <a:gd name="adj2" fmla="val 15753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69F2AB-5D34-1F46-BAE8-2DC1DE2780EA}"/>
              </a:ext>
            </a:extLst>
          </p:cNvPr>
          <p:cNvGrpSpPr/>
          <p:nvPr/>
        </p:nvGrpSpPr>
        <p:grpSpPr>
          <a:xfrm>
            <a:off x="5677266" y="4596994"/>
            <a:ext cx="1207397" cy="794657"/>
            <a:chOff x="6637081" y="2933731"/>
            <a:chExt cx="1207397" cy="79465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36CA9B4-9C27-F544-92FE-3B0C6226CCBC}"/>
                </a:ext>
              </a:extLst>
            </p:cNvPr>
            <p:cNvSpPr/>
            <p:nvPr/>
          </p:nvSpPr>
          <p:spPr>
            <a:xfrm>
              <a:off x="7049821" y="2933731"/>
              <a:ext cx="794657" cy="7946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4FEF26D-D088-0440-ACCB-ABAFE950B1B4}"/>
                </a:ext>
              </a:extLst>
            </p:cNvPr>
            <p:cNvSpPr/>
            <p:nvPr/>
          </p:nvSpPr>
          <p:spPr>
            <a:xfrm>
              <a:off x="6843451" y="2933731"/>
              <a:ext cx="794657" cy="7946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C9DD4D6-4223-E04D-BF76-90A9B8362500}"/>
                </a:ext>
              </a:extLst>
            </p:cNvPr>
            <p:cNvGrpSpPr/>
            <p:nvPr/>
          </p:nvGrpSpPr>
          <p:grpSpPr>
            <a:xfrm>
              <a:off x="6637081" y="2933731"/>
              <a:ext cx="794657" cy="794657"/>
              <a:chOff x="3358243" y="2015913"/>
              <a:chExt cx="794657" cy="794657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D74D4D9-7BDE-AF46-8471-6FB6441FE9D2}"/>
                  </a:ext>
                </a:extLst>
              </p:cNvPr>
              <p:cNvSpPr/>
              <p:nvPr/>
            </p:nvSpPr>
            <p:spPr>
              <a:xfrm>
                <a:off x="3358243" y="20159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D694211-7CD0-1A42-B114-2E5ADCEA5B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692" y="2214038"/>
                    <a:ext cx="609206" cy="3686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D694211-7CD0-1A42-B114-2E5ADCEA5B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692" y="2214038"/>
                    <a:ext cx="609206" cy="36862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082" t="-3333" r="-204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231C9F2A-B5CD-3C46-B18C-E6A9F636979F}"/>
              </a:ext>
            </a:extLst>
          </p:cNvPr>
          <p:cNvSpPr/>
          <p:nvPr/>
        </p:nvSpPr>
        <p:spPr>
          <a:xfrm>
            <a:off x="5883636" y="2306626"/>
            <a:ext cx="794657" cy="7946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23DAFE-28CD-954B-9BAF-C84F45220862}"/>
              </a:ext>
            </a:extLst>
          </p:cNvPr>
          <p:cNvGrpSpPr/>
          <p:nvPr/>
        </p:nvGrpSpPr>
        <p:grpSpPr>
          <a:xfrm>
            <a:off x="5413136" y="3451810"/>
            <a:ext cx="1735657" cy="794657"/>
            <a:chOff x="5696081" y="2799002"/>
            <a:chExt cx="1735657" cy="794657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F5639F-8A65-7145-B932-B9B29CBC3944}"/>
                </a:ext>
              </a:extLst>
            </p:cNvPr>
            <p:cNvSpPr/>
            <p:nvPr/>
          </p:nvSpPr>
          <p:spPr>
            <a:xfrm>
              <a:off x="5696081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B1F4FD9-A022-C44F-B004-B2AC77FBFCF3}"/>
                </a:ext>
              </a:extLst>
            </p:cNvPr>
            <p:cNvSpPr/>
            <p:nvPr/>
          </p:nvSpPr>
          <p:spPr>
            <a:xfrm>
              <a:off x="6009748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4B34D0A-EFEF-724F-893C-7402D726EC8B}"/>
                </a:ext>
              </a:extLst>
            </p:cNvPr>
            <p:cNvSpPr/>
            <p:nvPr/>
          </p:nvSpPr>
          <p:spPr>
            <a:xfrm>
              <a:off x="6323415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5F9CBC-2AAC-D649-806B-23A11B75C59E}"/>
                </a:ext>
              </a:extLst>
            </p:cNvPr>
            <p:cNvSpPr/>
            <p:nvPr/>
          </p:nvSpPr>
          <p:spPr>
            <a:xfrm>
              <a:off x="6637081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02627F-5660-7248-9FDE-54E581E6B7DD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6280965" y="4169229"/>
            <a:ext cx="0" cy="4277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B15819E-02AB-0847-84F5-6F8E1DA551F8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6269903" y="3101283"/>
            <a:ext cx="11062" cy="35052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47ABC06-4CBB-A142-855C-425D521E5D24}"/>
              </a:ext>
            </a:extLst>
          </p:cNvPr>
          <p:cNvGrpSpPr/>
          <p:nvPr/>
        </p:nvGrpSpPr>
        <p:grpSpPr>
          <a:xfrm>
            <a:off x="7963559" y="4550336"/>
            <a:ext cx="1207397" cy="794657"/>
            <a:chOff x="6637081" y="2933731"/>
            <a:chExt cx="1207397" cy="794657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5269AA7-784E-BC40-81CD-94366B45C9CF}"/>
                </a:ext>
              </a:extLst>
            </p:cNvPr>
            <p:cNvSpPr/>
            <p:nvPr/>
          </p:nvSpPr>
          <p:spPr>
            <a:xfrm>
              <a:off x="7049821" y="2933731"/>
              <a:ext cx="794657" cy="7946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A7EDE6B-7F71-3E47-9404-5F88A542B453}"/>
                </a:ext>
              </a:extLst>
            </p:cNvPr>
            <p:cNvSpPr/>
            <p:nvPr/>
          </p:nvSpPr>
          <p:spPr>
            <a:xfrm>
              <a:off x="6843451" y="2933731"/>
              <a:ext cx="794657" cy="7946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4C639D7-429F-7B45-81F8-8C72CFB5E3F9}"/>
                </a:ext>
              </a:extLst>
            </p:cNvPr>
            <p:cNvGrpSpPr/>
            <p:nvPr/>
          </p:nvGrpSpPr>
          <p:grpSpPr>
            <a:xfrm>
              <a:off x="6637081" y="2933731"/>
              <a:ext cx="794657" cy="794657"/>
              <a:chOff x="3358243" y="2015913"/>
              <a:chExt cx="794657" cy="794657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6A503A0-1F48-BE4C-86B3-FDB848B3E131}"/>
                  </a:ext>
                </a:extLst>
              </p:cNvPr>
              <p:cNvSpPr/>
              <p:nvPr/>
            </p:nvSpPr>
            <p:spPr>
              <a:xfrm>
                <a:off x="3358243" y="20159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000EB979-B89C-4E4B-B8C0-5A59ACC99BBB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80" y="2214038"/>
                    <a:ext cx="404663" cy="3686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000EB979-B89C-4E4B-B8C0-5A59ACC99B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80" y="2214038"/>
                    <a:ext cx="404663" cy="36862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061" t="-3333" r="-909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45" name="Oval 244">
            <a:extLst>
              <a:ext uri="{FF2B5EF4-FFF2-40B4-BE49-F238E27FC236}">
                <a16:creationId xmlns:a16="http://schemas.microsoft.com/office/drawing/2014/main" id="{4902F9F8-5250-414D-953A-7FADF557BB2F}"/>
              </a:ext>
            </a:extLst>
          </p:cNvPr>
          <p:cNvSpPr/>
          <p:nvPr/>
        </p:nvSpPr>
        <p:spPr>
          <a:xfrm>
            <a:off x="8169929" y="2259968"/>
            <a:ext cx="794657" cy="7946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751D04C-EBD3-CF44-9FBA-8B00C6CE7B5D}"/>
              </a:ext>
            </a:extLst>
          </p:cNvPr>
          <p:cNvGrpSpPr/>
          <p:nvPr/>
        </p:nvGrpSpPr>
        <p:grpSpPr>
          <a:xfrm>
            <a:off x="7699429" y="3405152"/>
            <a:ext cx="1735657" cy="794657"/>
            <a:chOff x="5696081" y="2799002"/>
            <a:chExt cx="1735657" cy="794657"/>
          </a:xfrm>
        </p:grpSpPr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E0FF5168-73E4-F944-8DFF-B8EE04138ED1}"/>
                </a:ext>
              </a:extLst>
            </p:cNvPr>
            <p:cNvSpPr/>
            <p:nvPr/>
          </p:nvSpPr>
          <p:spPr>
            <a:xfrm>
              <a:off x="5696081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C58C9970-8A23-1344-8877-530FE093EED9}"/>
                </a:ext>
              </a:extLst>
            </p:cNvPr>
            <p:cNvSpPr/>
            <p:nvPr/>
          </p:nvSpPr>
          <p:spPr>
            <a:xfrm>
              <a:off x="6009748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D7FA14BD-16D3-834E-B9B7-EE9220EED8E4}"/>
                </a:ext>
              </a:extLst>
            </p:cNvPr>
            <p:cNvSpPr/>
            <p:nvPr/>
          </p:nvSpPr>
          <p:spPr>
            <a:xfrm>
              <a:off x="6323415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36CB4D91-AB90-4D40-BC97-4500608BCE91}"/>
                </a:ext>
              </a:extLst>
            </p:cNvPr>
            <p:cNvSpPr/>
            <p:nvPr/>
          </p:nvSpPr>
          <p:spPr>
            <a:xfrm>
              <a:off x="6637081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C51A980-4B8D-3D44-B3E1-B4C164ADD06C}"/>
              </a:ext>
            </a:extLst>
          </p:cNvPr>
          <p:cNvCxnSpPr>
            <a:cxnSpLocks/>
            <a:stCxn id="241" idx="0"/>
          </p:cNvCxnSpPr>
          <p:nvPr/>
        </p:nvCxnSpPr>
        <p:spPr>
          <a:xfrm flipV="1">
            <a:off x="8567258" y="4122571"/>
            <a:ext cx="0" cy="4277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509819C-F548-994B-9A65-47E5DE747DE5}"/>
              </a:ext>
            </a:extLst>
          </p:cNvPr>
          <p:cNvCxnSpPr>
            <a:cxnSpLocks/>
            <a:endCxn id="245" idx="4"/>
          </p:cNvCxnSpPr>
          <p:nvPr/>
        </p:nvCxnSpPr>
        <p:spPr>
          <a:xfrm flipV="1">
            <a:off x="8556196" y="3054625"/>
            <a:ext cx="11062" cy="35052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54218A7-F77F-6147-829F-38E87DE060A8}"/>
              </a:ext>
            </a:extLst>
          </p:cNvPr>
          <p:cNvGrpSpPr/>
          <p:nvPr/>
        </p:nvGrpSpPr>
        <p:grpSpPr>
          <a:xfrm>
            <a:off x="10200037" y="4550336"/>
            <a:ext cx="1207397" cy="794657"/>
            <a:chOff x="6637081" y="2933731"/>
            <a:chExt cx="1207397" cy="794657"/>
          </a:xfrm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37990E7A-3355-E341-AFCB-61422D1629E4}"/>
                </a:ext>
              </a:extLst>
            </p:cNvPr>
            <p:cNvSpPr/>
            <p:nvPr/>
          </p:nvSpPr>
          <p:spPr>
            <a:xfrm>
              <a:off x="7049821" y="2933731"/>
              <a:ext cx="794657" cy="7946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BD5DD84-7FEC-2B40-9DE6-404AB6841648}"/>
                </a:ext>
              </a:extLst>
            </p:cNvPr>
            <p:cNvSpPr/>
            <p:nvPr/>
          </p:nvSpPr>
          <p:spPr>
            <a:xfrm>
              <a:off x="6843451" y="2933731"/>
              <a:ext cx="794657" cy="7946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2A33F8B0-D120-264C-95EE-965CD62908B6}"/>
                </a:ext>
              </a:extLst>
            </p:cNvPr>
            <p:cNvGrpSpPr/>
            <p:nvPr/>
          </p:nvGrpSpPr>
          <p:grpSpPr>
            <a:xfrm>
              <a:off x="6637081" y="2933731"/>
              <a:ext cx="794657" cy="794657"/>
              <a:chOff x="3358243" y="2015913"/>
              <a:chExt cx="794657" cy="794657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75BFB210-A168-BB44-A4B3-7505927D954E}"/>
                  </a:ext>
                </a:extLst>
              </p:cNvPr>
              <p:cNvSpPr/>
              <p:nvPr/>
            </p:nvSpPr>
            <p:spPr>
              <a:xfrm>
                <a:off x="3358243" y="20159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9DB4C014-ADFD-3E43-AB1E-E6DD0A9A114D}"/>
                      </a:ext>
                    </a:extLst>
                  </p:cNvPr>
                  <p:cNvSpPr txBox="1"/>
                  <p:nvPr/>
                </p:nvSpPr>
                <p:spPr>
                  <a:xfrm>
                    <a:off x="3466380" y="2214038"/>
                    <a:ext cx="609206" cy="3686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9DB4C014-ADFD-3E43-AB1E-E6DD0A9A11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6380" y="2214038"/>
                    <a:ext cx="609206" cy="36862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082" t="-3333" r="-204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9" name="Oval 258">
            <a:extLst>
              <a:ext uri="{FF2B5EF4-FFF2-40B4-BE49-F238E27FC236}">
                <a16:creationId xmlns:a16="http://schemas.microsoft.com/office/drawing/2014/main" id="{8BB9E2B7-D6FB-0742-91AB-085CD5F001E7}"/>
              </a:ext>
            </a:extLst>
          </p:cNvPr>
          <p:cNvSpPr/>
          <p:nvPr/>
        </p:nvSpPr>
        <p:spPr>
          <a:xfrm>
            <a:off x="10406407" y="2259968"/>
            <a:ext cx="794657" cy="7946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98FA67B-F22B-2048-AAB9-56A8CAC2F7E2}"/>
              </a:ext>
            </a:extLst>
          </p:cNvPr>
          <p:cNvGrpSpPr/>
          <p:nvPr/>
        </p:nvGrpSpPr>
        <p:grpSpPr>
          <a:xfrm>
            <a:off x="9935907" y="3405152"/>
            <a:ext cx="1735657" cy="794657"/>
            <a:chOff x="5696081" y="2799002"/>
            <a:chExt cx="1735657" cy="794657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45BB893B-7AAF-DC45-8D94-AED45858F99D}"/>
                </a:ext>
              </a:extLst>
            </p:cNvPr>
            <p:cNvSpPr/>
            <p:nvPr/>
          </p:nvSpPr>
          <p:spPr>
            <a:xfrm>
              <a:off x="5696081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1F92F11-731B-6E4D-9CAC-B6B0A20839E4}"/>
                </a:ext>
              </a:extLst>
            </p:cNvPr>
            <p:cNvSpPr/>
            <p:nvPr/>
          </p:nvSpPr>
          <p:spPr>
            <a:xfrm>
              <a:off x="6009748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CD37852F-AE5F-3948-81CD-588128423335}"/>
                </a:ext>
              </a:extLst>
            </p:cNvPr>
            <p:cNvSpPr/>
            <p:nvPr/>
          </p:nvSpPr>
          <p:spPr>
            <a:xfrm>
              <a:off x="6323415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2ADB49B-00F8-CA4D-8FD6-68CD12EB5252}"/>
                </a:ext>
              </a:extLst>
            </p:cNvPr>
            <p:cNvSpPr/>
            <p:nvPr/>
          </p:nvSpPr>
          <p:spPr>
            <a:xfrm>
              <a:off x="6637081" y="279900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5113B9E-C7BE-D240-8AAB-10D1314F1F9E}"/>
              </a:ext>
            </a:extLst>
          </p:cNvPr>
          <p:cNvCxnSpPr>
            <a:cxnSpLocks/>
            <a:stCxn id="255" idx="0"/>
          </p:cNvCxnSpPr>
          <p:nvPr/>
        </p:nvCxnSpPr>
        <p:spPr>
          <a:xfrm flipV="1">
            <a:off x="10803736" y="4122571"/>
            <a:ext cx="0" cy="4277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0B8C5C8-9310-6047-A023-4A7F879C71BA}"/>
              </a:ext>
            </a:extLst>
          </p:cNvPr>
          <p:cNvCxnSpPr>
            <a:cxnSpLocks/>
            <a:endCxn id="259" idx="4"/>
          </p:cNvCxnSpPr>
          <p:nvPr/>
        </p:nvCxnSpPr>
        <p:spPr>
          <a:xfrm flipV="1">
            <a:off x="10792674" y="3054625"/>
            <a:ext cx="11062" cy="35052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198AB88-A102-324F-B6CE-84AA0342C264}"/>
              </a:ext>
            </a:extLst>
          </p:cNvPr>
          <p:cNvCxnSpPr>
            <a:cxnSpLocks/>
          </p:cNvCxnSpPr>
          <p:nvPr/>
        </p:nvCxnSpPr>
        <p:spPr>
          <a:xfrm>
            <a:off x="7283916" y="3798075"/>
            <a:ext cx="34879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D1B3EEE-395F-D648-AD72-EF72237AE8FD}"/>
              </a:ext>
            </a:extLst>
          </p:cNvPr>
          <p:cNvCxnSpPr>
            <a:cxnSpLocks/>
          </p:cNvCxnSpPr>
          <p:nvPr/>
        </p:nvCxnSpPr>
        <p:spPr>
          <a:xfrm>
            <a:off x="9489516" y="3798075"/>
            <a:ext cx="34879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1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4C071A6-7167-D349-B424-61084CC4A07F}"/>
              </a:ext>
            </a:extLst>
          </p:cNvPr>
          <p:cNvSpPr/>
          <p:nvPr/>
        </p:nvSpPr>
        <p:spPr>
          <a:xfrm>
            <a:off x="3810000" y="827314"/>
            <a:ext cx="4125686" cy="47679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432EA-5B25-0B4C-B4F1-9C1C2692D5D6}"/>
              </a:ext>
            </a:extLst>
          </p:cNvPr>
          <p:cNvSpPr txBox="1"/>
          <p:nvPr/>
        </p:nvSpPr>
        <p:spPr>
          <a:xfrm>
            <a:off x="130629" y="142250"/>
            <a:ext cx="71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ESN 1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C5DA1CE-8F5E-7940-A413-9B3AB36A8ECA}"/>
              </a:ext>
            </a:extLst>
          </p:cNvPr>
          <p:cNvCxnSpPr>
            <a:cxnSpLocks/>
            <a:stCxn id="134" idx="6"/>
            <a:endCxn id="280" idx="2"/>
          </p:cNvCxnSpPr>
          <p:nvPr/>
        </p:nvCxnSpPr>
        <p:spPr>
          <a:xfrm>
            <a:off x="5711337" y="1874399"/>
            <a:ext cx="763779" cy="181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00C9B8E-D7E7-2146-8069-085E2BBE62FA}"/>
              </a:ext>
            </a:extLst>
          </p:cNvPr>
          <p:cNvCxnSpPr>
            <a:cxnSpLocks/>
            <a:stCxn id="132" idx="6"/>
            <a:endCxn id="286" idx="2"/>
          </p:cNvCxnSpPr>
          <p:nvPr/>
        </p:nvCxnSpPr>
        <p:spPr>
          <a:xfrm>
            <a:off x="5711337" y="2810571"/>
            <a:ext cx="7693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D2B76CE-7742-0E40-B45A-4B61F2808D69}"/>
              </a:ext>
            </a:extLst>
          </p:cNvPr>
          <p:cNvCxnSpPr>
            <a:cxnSpLocks/>
            <a:stCxn id="130" idx="6"/>
            <a:endCxn id="284" idx="2"/>
          </p:cNvCxnSpPr>
          <p:nvPr/>
        </p:nvCxnSpPr>
        <p:spPr>
          <a:xfrm>
            <a:off x="5711337" y="3746743"/>
            <a:ext cx="7693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58329CC-AC0C-0244-BF7E-E3F2715831CD}"/>
              </a:ext>
            </a:extLst>
          </p:cNvPr>
          <p:cNvCxnSpPr>
            <a:cxnSpLocks/>
            <a:stCxn id="128" idx="6"/>
            <a:endCxn id="282" idx="2"/>
          </p:cNvCxnSpPr>
          <p:nvPr/>
        </p:nvCxnSpPr>
        <p:spPr>
          <a:xfrm>
            <a:off x="5711336" y="4682915"/>
            <a:ext cx="7693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303A8F6-49CC-EB42-B3EB-8009B0C0D072}"/>
              </a:ext>
            </a:extLst>
          </p:cNvPr>
          <p:cNvCxnSpPr>
            <a:cxnSpLocks/>
            <a:stCxn id="134" idx="6"/>
            <a:endCxn id="286" idx="2"/>
          </p:cNvCxnSpPr>
          <p:nvPr/>
        </p:nvCxnSpPr>
        <p:spPr>
          <a:xfrm>
            <a:off x="5711337" y="1874399"/>
            <a:ext cx="769326" cy="9361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D74A53C-FDE3-084E-B019-CA90DDB25473}"/>
              </a:ext>
            </a:extLst>
          </p:cNvPr>
          <p:cNvCxnSpPr>
            <a:cxnSpLocks/>
            <a:stCxn id="134" idx="6"/>
            <a:endCxn id="284" idx="2"/>
          </p:cNvCxnSpPr>
          <p:nvPr/>
        </p:nvCxnSpPr>
        <p:spPr>
          <a:xfrm>
            <a:off x="5711337" y="1874399"/>
            <a:ext cx="769326" cy="187234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E712C0-2A77-E546-8F43-E7207549A9CF}"/>
              </a:ext>
            </a:extLst>
          </p:cNvPr>
          <p:cNvCxnSpPr>
            <a:cxnSpLocks/>
            <a:stCxn id="134" idx="6"/>
            <a:endCxn id="282" idx="2"/>
          </p:cNvCxnSpPr>
          <p:nvPr/>
        </p:nvCxnSpPr>
        <p:spPr>
          <a:xfrm>
            <a:off x="5711337" y="1874399"/>
            <a:ext cx="769325" cy="28085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11AFEAD-F36C-C24E-90F8-52AB9E4B42AF}"/>
              </a:ext>
            </a:extLst>
          </p:cNvPr>
          <p:cNvCxnSpPr>
            <a:cxnSpLocks/>
            <a:stCxn id="132" idx="6"/>
            <a:endCxn id="282" idx="2"/>
          </p:cNvCxnSpPr>
          <p:nvPr/>
        </p:nvCxnSpPr>
        <p:spPr>
          <a:xfrm>
            <a:off x="5711337" y="2810571"/>
            <a:ext cx="769325" cy="18723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0E6C4ED-456F-FB42-A5CB-9AC8555C6125}"/>
              </a:ext>
            </a:extLst>
          </p:cNvPr>
          <p:cNvCxnSpPr>
            <a:cxnSpLocks/>
            <a:stCxn id="132" idx="6"/>
            <a:endCxn id="280" idx="2"/>
          </p:cNvCxnSpPr>
          <p:nvPr/>
        </p:nvCxnSpPr>
        <p:spPr>
          <a:xfrm flipV="1">
            <a:off x="5711337" y="1892542"/>
            <a:ext cx="763779" cy="9180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F3FBFA-7E1A-CC4E-95EC-444E1C954C35}"/>
              </a:ext>
            </a:extLst>
          </p:cNvPr>
          <p:cNvCxnSpPr>
            <a:cxnSpLocks/>
            <a:stCxn id="132" idx="6"/>
            <a:endCxn id="284" idx="2"/>
          </p:cNvCxnSpPr>
          <p:nvPr/>
        </p:nvCxnSpPr>
        <p:spPr>
          <a:xfrm>
            <a:off x="5711337" y="2810571"/>
            <a:ext cx="769326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2CFA463-2409-BD40-9DD5-F7D70B5E0BCC}"/>
              </a:ext>
            </a:extLst>
          </p:cNvPr>
          <p:cNvCxnSpPr>
            <a:cxnSpLocks/>
            <a:stCxn id="130" idx="6"/>
            <a:endCxn id="280" idx="2"/>
          </p:cNvCxnSpPr>
          <p:nvPr/>
        </p:nvCxnSpPr>
        <p:spPr>
          <a:xfrm flipV="1">
            <a:off x="5711337" y="1892542"/>
            <a:ext cx="763779" cy="18542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1FB5D5B-2B42-C246-A51B-800A752C4B3D}"/>
              </a:ext>
            </a:extLst>
          </p:cNvPr>
          <p:cNvCxnSpPr>
            <a:cxnSpLocks/>
            <a:stCxn id="130" idx="6"/>
            <a:endCxn id="286" idx="2"/>
          </p:cNvCxnSpPr>
          <p:nvPr/>
        </p:nvCxnSpPr>
        <p:spPr>
          <a:xfrm flipV="1">
            <a:off x="5711337" y="2810571"/>
            <a:ext cx="769326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C0AEBC-DE26-E84E-AB07-D1E6673705EB}"/>
              </a:ext>
            </a:extLst>
          </p:cNvPr>
          <p:cNvCxnSpPr>
            <a:cxnSpLocks/>
            <a:stCxn id="130" idx="6"/>
            <a:endCxn id="282" idx="2"/>
          </p:cNvCxnSpPr>
          <p:nvPr/>
        </p:nvCxnSpPr>
        <p:spPr>
          <a:xfrm>
            <a:off x="5711337" y="3746743"/>
            <a:ext cx="769325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1E2AF62-680C-8B4E-A9C8-297CDB6387A0}"/>
              </a:ext>
            </a:extLst>
          </p:cNvPr>
          <p:cNvCxnSpPr>
            <a:cxnSpLocks/>
            <a:stCxn id="128" idx="6"/>
            <a:endCxn id="284" idx="2"/>
          </p:cNvCxnSpPr>
          <p:nvPr/>
        </p:nvCxnSpPr>
        <p:spPr>
          <a:xfrm flipV="1">
            <a:off x="5711336" y="3746743"/>
            <a:ext cx="769327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4859B41-6495-1847-937F-89A92B99D783}"/>
              </a:ext>
            </a:extLst>
          </p:cNvPr>
          <p:cNvCxnSpPr>
            <a:cxnSpLocks/>
            <a:stCxn id="128" idx="6"/>
            <a:endCxn id="286" idx="2"/>
          </p:cNvCxnSpPr>
          <p:nvPr/>
        </p:nvCxnSpPr>
        <p:spPr>
          <a:xfrm flipV="1">
            <a:off x="5711336" y="2810571"/>
            <a:ext cx="769327" cy="18723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98FD5B-03B7-DE40-8591-328A7196559C}"/>
              </a:ext>
            </a:extLst>
          </p:cNvPr>
          <p:cNvCxnSpPr>
            <a:cxnSpLocks/>
            <a:stCxn id="128" idx="6"/>
            <a:endCxn id="280" idx="2"/>
          </p:cNvCxnSpPr>
          <p:nvPr/>
        </p:nvCxnSpPr>
        <p:spPr>
          <a:xfrm flipV="1">
            <a:off x="5711336" y="1892542"/>
            <a:ext cx="763780" cy="27903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51943CF-75F0-3947-B87D-438F63746256}"/>
              </a:ext>
            </a:extLst>
          </p:cNvPr>
          <p:cNvGrpSpPr/>
          <p:nvPr/>
        </p:nvGrpSpPr>
        <p:grpSpPr>
          <a:xfrm>
            <a:off x="4916679" y="1477070"/>
            <a:ext cx="794658" cy="3603173"/>
            <a:chOff x="4893128" y="1477070"/>
            <a:chExt cx="794658" cy="360317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E4FDC2F-EEF6-E84F-98E3-4C55668BFD66}"/>
                </a:ext>
              </a:extLst>
            </p:cNvPr>
            <p:cNvGrpSpPr/>
            <p:nvPr/>
          </p:nvGrpSpPr>
          <p:grpSpPr>
            <a:xfrm>
              <a:off x="4893129" y="1477070"/>
              <a:ext cx="794657" cy="794657"/>
              <a:chOff x="4893129" y="1477070"/>
              <a:chExt cx="794657" cy="794657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7279C34-BCFA-0F46-BCF2-8EA3F8A7EF90}"/>
                  </a:ext>
                </a:extLst>
              </p:cNvPr>
              <p:cNvSpPr/>
              <p:nvPr/>
            </p:nvSpPr>
            <p:spPr>
              <a:xfrm>
                <a:off x="4893129" y="1477070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10CEA791-262C-C848-83B4-A55624D29DC0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1700889"/>
                    <a:ext cx="412741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2378FE48-EF28-7444-8487-27F290AF53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1700889"/>
                    <a:ext cx="412741" cy="3470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17BD4DE-A35C-3947-A4D1-11ED2CBB13C0}"/>
                </a:ext>
              </a:extLst>
            </p:cNvPr>
            <p:cNvGrpSpPr/>
            <p:nvPr/>
          </p:nvGrpSpPr>
          <p:grpSpPr>
            <a:xfrm>
              <a:off x="4893129" y="2413242"/>
              <a:ext cx="794657" cy="794657"/>
              <a:chOff x="4893129" y="2413242"/>
              <a:chExt cx="794657" cy="794657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03832EB-539C-A247-98EA-DCB93A3833A8}"/>
                  </a:ext>
                </a:extLst>
              </p:cNvPr>
              <p:cNvSpPr/>
              <p:nvPr/>
            </p:nvSpPr>
            <p:spPr>
              <a:xfrm>
                <a:off x="4893129" y="2413242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EAB39863-90D5-9047-8B33-3B722CE16239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2637061"/>
                    <a:ext cx="412741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8E2EF938-9869-E94E-80F5-31433F7C8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2637061"/>
                    <a:ext cx="412741" cy="34701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2495B55-A239-D141-8771-D1AA0E49FBD9}"/>
                </a:ext>
              </a:extLst>
            </p:cNvPr>
            <p:cNvGrpSpPr/>
            <p:nvPr/>
          </p:nvGrpSpPr>
          <p:grpSpPr>
            <a:xfrm>
              <a:off x="4893129" y="3349414"/>
              <a:ext cx="794657" cy="794657"/>
              <a:chOff x="4893129" y="3349414"/>
              <a:chExt cx="794657" cy="794657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2B64378-CF96-EC45-86C4-381769F0EACC}"/>
                  </a:ext>
                </a:extLst>
              </p:cNvPr>
              <p:cNvSpPr/>
              <p:nvPr/>
            </p:nvSpPr>
            <p:spPr>
              <a:xfrm>
                <a:off x="4893129" y="3349414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301D193-0AA7-B143-8B76-DD45B9574397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3566981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3B2994BF-5982-7E4F-9718-38C3D190E0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3566981"/>
                    <a:ext cx="412741" cy="3595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882" t="-3448" r="-8824" b="-1034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7CFB13B-18EB-0642-8458-26E4F94118F8}"/>
                </a:ext>
              </a:extLst>
            </p:cNvPr>
            <p:cNvGrpSpPr/>
            <p:nvPr/>
          </p:nvGrpSpPr>
          <p:grpSpPr>
            <a:xfrm>
              <a:off x="4893128" y="4285586"/>
              <a:ext cx="794657" cy="794657"/>
              <a:chOff x="4893128" y="4285586"/>
              <a:chExt cx="794657" cy="794657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5D55771-8F6B-DA4B-B9CA-64D5200E4D72}"/>
                  </a:ext>
                </a:extLst>
              </p:cNvPr>
              <p:cNvSpPr/>
              <p:nvPr/>
            </p:nvSpPr>
            <p:spPr>
              <a:xfrm>
                <a:off x="4893128" y="4285586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9BAD72A-9216-B34B-967B-2AC47C7C4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6" y="4503153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8A678603-7EAB-AD4B-B702-DDC7016D7F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6" y="4503153"/>
                    <a:ext cx="412741" cy="3595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882" t="-3448" r="-8824" b="-1034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5609980-82B5-124D-8E84-E5AF9BF6AA6F}"/>
              </a:ext>
            </a:extLst>
          </p:cNvPr>
          <p:cNvGrpSpPr/>
          <p:nvPr/>
        </p:nvGrpSpPr>
        <p:grpSpPr>
          <a:xfrm>
            <a:off x="2797940" y="2015913"/>
            <a:ext cx="794657" cy="2667001"/>
            <a:chOff x="3358243" y="2015913"/>
            <a:chExt cx="794657" cy="2667001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3ADDA1B-BF9A-8B47-9B11-577887591633}"/>
                </a:ext>
              </a:extLst>
            </p:cNvPr>
            <p:cNvGrpSpPr/>
            <p:nvPr/>
          </p:nvGrpSpPr>
          <p:grpSpPr>
            <a:xfrm>
              <a:off x="3358243" y="2015913"/>
              <a:ext cx="794657" cy="794657"/>
              <a:chOff x="3358243" y="2015913"/>
              <a:chExt cx="794657" cy="794657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64F5253-70B7-6248-A4F6-184E9EC2A67B}"/>
                  </a:ext>
                </a:extLst>
              </p:cNvPr>
              <p:cNvSpPr/>
              <p:nvPr/>
            </p:nvSpPr>
            <p:spPr>
              <a:xfrm>
                <a:off x="3358243" y="20159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E87BF008-AAA7-ED4F-B54E-A21C63CFAF8F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80" y="2225387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14EFB80D-BCE3-FE49-8D1E-E9AB953039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80" y="2225387"/>
                    <a:ext cx="404662" cy="3459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06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5A01218-50CE-A04D-9DAE-47D9F6F7DB94}"/>
                </a:ext>
              </a:extLst>
            </p:cNvPr>
            <p:cNvGrpSpPr/>
            <p:nvPr/>
          </p:nvGrpSpPr>
          <p:grpSpPr>
            <a:xfrm>
              <a:off x="3358243" y="2952085"/>
              <a:ext cx="794657" cy="794657"/>
              <a:chOff x="3358243" y="2952085"/>
              <a:chExt cx="794657" cy="794657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A7BEB7B-3719-7049-AE0B-4EA3CE7B6692}"/>
                  </a:ext>
                </a:extLst>
              </p:cNvPr>
              <p:cNvSpPr/>
              <p:nvPr/>
            </p:nvSpPr>
            <p:spPr>
              <a:xfrm>
                <a:off x="3358243" y="2952085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DFEE013-D05B-C749-BBEE-E51E133F7DE1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D165AA4-2821-374E-8824-5069F46D4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06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E33D24E-991C-CA44-A706-D0C363C6BE2F}"/>
                </a:ext>
              </a:extLst>
            </p:cNvPr>
            <p:cNvGrpSpPr/>
            <p:nvPr/>
          </p:nvGrpSpPr>
          <p:grpSpPr>
            <a:xfrm>
              <a:off x="3358243" y="3888257"/>
              <a:ext cx="794657" cy="794657"/>
              <a:chOff x="3358243" y="3888257"/>
              <a:chExt cx="794657" cy="794657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F617FF7-0384-764F-9DB2-B55BF1E1B4C3}"/>
                  </a:ext>
                </a:extLst>
              </p:cNvPr>
              <p:cNvSpPr/>
              <p:nvPr/>
            </p:nvSpPr>
            <p:spPr>
              <a:xfrm>
                <a:off x="3358243" y="3888257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491508F-BD21-294F-B6EC-4037A24C6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FEF48EB-4AD3-9E40-BF6E-34F797365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061" t="-357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5EFF420-0FBE-F346-8F01-26725837C3B6}"/>
              </a:ext>
            </a:extLst>
          </p:cNvPr>
          <p:cNvGrpSpPr/>
          <p:nvPr/>
        </p:nvGrpSpPr>
        <p:grpSpPr>
          <a:xfrm>
            <a:off x="8039100" y="2413241"/>
            <a:ext cx="794657" cy="1730829"/>
            <a:chOff x="8039100" y="2413241"/>
            <a:chExt cx="794657" cy="173082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D9B2101-E020-C343-89EA-F891669B58A8}"/>
                </a:ext>
              </a:extLst>
            </p:cNvPr>
            <p:cNvGrpSpPr/>
            <p:nvPr/>
          </p:nvGrpSpPr>
          <p:grpSpPr>
            <a:xfrm>
              <a:off x="8039100" y="2413241"/>
              <a:ext cx="794657" cy="794657"/>
              <a:chOff x="8039100" y="2413241"/>
              <a:chExt cx="794657" cy="794657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E03406A-B5D4-B845-9091-1E9A601C887B}"/>
                  </a:ext>
                </a:extLst>
              </p:cNvPr>
              <p:cNvSpPr/>
              <p:nvPr/>
            </p:nvSpPr>
            <p:spPr>
              <a:xfrm>
                <a:off x="8039100" y="2413241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56177CFA-A8CF-514C-B551-44AC1F77CDD2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743" y="2611906"/>
                    <a:ext cx="409728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4FC297E2-54EE-7047-8EC1-F0C713EB2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0743" y="2611906"/>
                    <a:ext cx="409728" cy="3459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9C9F10-E441-A74E-90B3-411015F03663}"/>
                </a:ext>
              </a:extLst>
            </p:cNvPr>
            <p:cNvGrpSpPr/>
            <p:nvPr/>
          </p:nvGrpSpPr>
          <p:grpSpPr>
            <a:xfrm>
              <a:off x="8039100" y="3349413"/>
              <a:ext cx="794657" cy="794657"/>
              <a:chOff x="8039100" y="3349413"/>
              <a:chExt cx="794657" cy="794657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B377115-F0C9-2944-9518-D62C76411150}"/>
                  </a:ext>
                </a:extLst>
              </p:cNvPr>
              <p:cNvSpPr/>
              <p:nvPr/>
            </p:nvSpPr>
            <p:spPr>
              <a:xfrm>
                <a:off x="8039100" y="33494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6EB9367D-66C7-D942-9649-E59CDBE0B43E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743" y="3548078"/>
                    <a:ext cx="409728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825CAAA-116F-2540-98EF-BC751BA0C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0743" y="3548078"/>
                    <a:ext cx="409728" cy="3459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824" r="-8824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A6C0DC7-EC11-3A4C-8B8E-0249E0F2F925}"/>
              </a:ext>
            </a:extLst>
          </p:cNvPr>
          <p:cNvCxnSpPr>
            <a:cxnSpLocks/>
            <a:stCxn id="140" idx="6"/>
            <a:endCxn id="134" idx="2"/>
          </p:cNvCxnSpPr>
          <p:nvPr/>
        </p:nvCxnSpPr>
        <p:spPr>
          <a:xfrm flipV="1">
            <a:off x="3592597" y="1874399"/>
            <a:ext cx="1324083" cy="24111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1A09856-C1B7-E54B-9CC2-52AA2F2E0161}"/>
              </a:ext>
            </a:extLst>
          </p:cNvPr>
          <p:cNvCxnSpPr>
            <a:cxnSpLocks/>
            <a:stCxn id="144" idx="6"/>
            <a:endCxn id="134" idx="2"/>
          </p:cNvCxnSpPr>
          <p:nvPr/>
        </p:nvCxnSpPr>
        <p:spPr>
          <a:xfrm flipV="1">
            <a:off x="3592597" y="1874399"/>
            <a:ext cx="1324083" cy="538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963F22F-D69C-2440-9649-4BA2F7C78EF6}"/>
              </a:ext>
            </a:extLst>
          </p:cNvPr>
          <p:cNvCxnSpPr>
            <a:cxnSpLocks/>
            <a:stCxn id="144" idx="6"/>
            <a:endCxn id="132" idx="2"/>
          </p:cNvCxnSpPr>
          <p:nvPr/>
        </p:nvCxnSpPr>
        <p:spPr>
          <a:xfrm>
            <a:off x="3592597" y="2413242"/>
            <a:ext cx="1324083" cy="3973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26B57FC-50C3-2A42-922F-874134C5BEAE}"/>
              </a:ext>
            </a:extLst>
          </p:cNvPr>
          <p:cNvCxnSpPr>
            <a:cxnSpLocks/>
            <a:stCxn id="144" idx="6"/>
            <a:endCxn id="130" idx="2"/>
          </p:cNvCxnSpPr>
          <p:nvPr/>
        </p:nvCxnSpPr>
        <p:spPr>
          <a:xfrm>
            <a:off x="3592597" y="2413242"/>
            <a:ext cx="1324083" cy="13335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FFCEBC-4E95-B24A-9AF2-B2C60A1D40F2}"/>
              </a:ext>
            </a:extLst>
          </p:cNvPr>
          <p:cNvCxnSpPr>
            <a:cxnSpLocks/>
            <a:stCxn id="144" idx="6"/>
            <a:endCxn id="128" idx="2"/>
          </p:cNvCxnSpPr>
          <p:nvPr/>
        </p:nvCxnSpPr>
        <p:spPr>
          <a:xfrm>
            <a:off x="3592597" y="2413242"/>
            <a:ext cx="1324082" cy="226967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DAA3671-F612-4548-9194-537C9C5ACCFB}"/>
              </a:ext>
            </a:extLst>
          </p:cNvPr>
          <p:cNvCxnSpPr>
            <a:cxnSpLocks/>
            <a:stCxn id="142" idx="6"/>
            <a:endCxn id="134" idx="2"/>
          </p:cNvCxnSpPr>
          <p:nvPr/>
        </p:nvCxnSpPr>
        <p:spPr>
          <a:xfrm flipV="1">
            <a:off x="3592597" y="1874399"/>
            <a:ext cx="1324083" cy="14750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B695C7-AD14-8E46-AED4-05AA1FAB31C1}"/>
              </a:ext>
            </a:extLst>
          </p:cNvPr>
          <p:cNvCxnSpPr>
            <a:cxnSpLocks/>
            <a:stCxn id="142" idx="6"/>
            <a:endCxn id="132" idx="2"/>
          </p:cNvCxnSpPr>
          <p:nvPr/>
        </p:nvCxnSpPr>
        <p:spPr>
          <a:xfrm flipV="1">
            <a:off x="3592597" y="2810571"/>
            <a:ext cx="1324083" cy="538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08EAA80-81ED-1242-AD8E-817DEEB87A1C}"/>
              </a:ext>
            </a:extLst>
          </p:cNvPr>
          <p:cNvCxnSpPr>
            <a:cxnSpLocks/>
            <a:stCxn id="142" idx="6"/>
            <a:endCxn id="130" idx="2"/>
          </p:cNvCxnSpPr>
          <p:nvPr/>
        </p:nvCxnSpPr>
        <p:spPr>
          <a:xfrm>
            <a:off x="3592597" y="3349414"/>
            <a:ext cx="1324083" cy="39732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9894D78-25D0-B542-9389-37DD8D5D0973}"/>
              </a:ext>
            </a:extLst>
          </p:cNvPr>
          <p:cNvCxnSpPr>
            <a:cxnSpLocks/>
            <a:stCxn id="142" idx="6"/>
            <a:endCxn id="128" idx="2"/>
          </p:cNvCxnSpPr>
          <p:nvPr/>
        </p:nvCxnSpPr>
        <p:spPr>
          <a:xfrm>
            <a:off x="3592597" y="3349414"/>
            <a:ext cx="1324082" cy="13335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6946978-89B0-984F-ACE3-4AB061BEE09E}"/>
              </a:ext>
            </a:extLst>
          </p:cNvPr>
          <p:cNvCxnSpPr>
            <a:cxnSpLocks/>
            <a:stCxn id="140" idx="6"/>
            <a:endCxn id="130" idx="2"/>
          </p:cNvCxnSpPr>
          <p:nvPr/>
        </p:nvCxnSpPr>
        <p:spPr>
          <a:xfrm flipV="1">
            <a:off x="3592597" y="3746743"/>
            <a:ext cx="1324083" cy="538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5F6F824-8037-DB4B-844D-C862DE733417}"/>
              </a:ext>
            </a:extLst>
          </p:cNvPr>
          <p:cNvCxnSpPr>
            <a:cxnSpLocks/>
            <a:stCxn id="140" idx="6"/>
            <a:endCxn id="128" idx="2"/>
          </p:cNvCxnSpPr>
          <p:nvPr/>
        </p:nvCxnSpPr>
        <p:spPr>
          <a:xfrm>
            <a:off x="3592597" y="4285586"/>
            <a:ext cx="1324082" cy="3973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061E65C-0794-F24B-94FF-FC0822286412}"/>
              </a:ext>
            </a:extLst>
          </p:cNvPr>
          <p:cNvCxnSpPr>
            <a:cxnSpLocks/>
            <a:stCxn id="140" idx="6"/>
            <a:endCxn id="132" idx="2"/>
          </p:cNvCxnSpPr>
          <p:nvPr/>
        </p:nvCxnSpPr>
        <p:spPr>
          <a:xfrm flipV="1">
            <a:off x="3592597" y="2810571"/>
            <a:ext cx="1324083" cy="14750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0EDD996-E9DB-7C48-B265-2DC874F0E443}"/>
              </a:ext>
            </a:extLst>
          </p:cNvPr>
          <p:cNvCxnSpPr>
            <a:cxnSpLocks/>
            <a:stCxn id="280" idx="6"/>
            <a:endCxn id="151" idx="2"/>
          </p:cNvCxnSpPr>
          <p:nvPr/>
        </p:nvCxnSpPr>
        <p:spPr>
          <a:xfrm>
            <a:off x="7269773" y="1892542"/>
            <a:ext cx="769327" cy="9180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9712435-C2E1-D641-965E-021E2458BAFB}"/>
              </a:ext>
            </a:extLst>
          </p:cNvPr>
          <p:cNvCxnSpPr>
            <a:cxnSpLocks/>
            <a:stCxn id="286" idx="6"/>
            <a:endCxn id="151" idx="2"/>
          </p:cNvCxnSpPr>
          <p:nvPr/>
        </p:nvCxnSpPr>
        <p:spPr>
          <a:xfrm flipV="1">
            <a:off x="7275320" y="2810570"/>
            <a:ext cx="76378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0B935F3-31A9-5D43-817D-34095E96906E}"/>
              </a:ext>
            </a:extLst>
          </p:cNvPr>
          <p:cNvCxnSpPr>
            <a:cxnSpLocks/>
            <a:stCxn id="284" idx="6"/>
            <a:endCxn id="151" idx="2"/>
          </p:cNvCxnSpPr>
          <p:nvPr/>
        </p:nvCxnSpPr>
        <p:spPr>
          <a:xfrm flipV="1">
            <a:off x="7275320" y="2810570"/>
            <a:ext cx="763780" cy="9361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ABCEB99-DA66-8042-B4B4-60EC31AEE3C1}"/>
              </a:ext>
            </a:extLst>
          </p:cNvPr>
          <p:cNvCxnSpPr>
            <a:cxnSpLocks/>
            <a:stCxn id="282" idx="6"/>
            <a:endCxn id="151" idx="2"/>
          </p:cNvCxnSpPr>
          <p:nvPr/>
        </p:nvCxnSpPr>
        <p:spPr>
          <a:xfrm flipV="1">
            <a:off x="7275319" y="2810570"/>
            <a:ext cx="763781" cy="18723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9652671-EBF4-E641-84AB-F1296507D11D}"/>
              </a:ext>
            </a:extLst>
          </p:cNvPr>
          <p:cNvCxnSpPr>
            <a:cxnSpLocks/>
            <a:stCxn id="284" idx="6"/>
            <a:endCxn id="149" idx="2"/>
          </p:cNvCxnSpPr>
          <p:nvPr/>
        </p:nvCxnSpPr>
        <p:spPr>
          <a:xfrm flipV="1">
            <a:off x="7275320" y="3746742"/>
            <a:ext cx="76378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F109F1A-E97A-F242-89E1-ED09523B9421}"/>
              </a:ext>
            </a:extLst>
          </p:cNvPr>
          <p:cNvCxnSpPr>
            <a:cxnSpLocks/>
            <a:stCxn id="286" idx="6"/>
            <a:endCxn id="149" idx="2"/>
          </p:cNvCxnSpPr>
          <p:nvPr/>
        </p:nvCxnSpPr>
        <p:spPr>
          <a:xfrm>
            <a:off x="7275320" y="2810571"/>
            <a:ext cx="763780" cy="936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7AD8285-4E28-EC46-A812-E810A8ADA5EA}"/>
              </a:ext>
            </a:extLst>
          </p:cNvPr>
          <p:cNvCxnSpPr>
            <a:cxnSpLocks/>
            <a:stCxn id="280" idx="6"/>
            <a:endCxn id="149" idx="2"/>
          </p:cNvCxnSpPr>
          <p:nvPr/>
        </p:nvCxnSpPr>
        <p:spPr>
          <a:xfrm>
            <a:off x="7269773" y="1892542"/>
            <a:ext cx="769327" cy="1854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DA5C717-DC83-EE4F-814D-84CE7FC1A790}"/>
              </a:ext>
            </a:extLst>
          </p:cNvPr>
          <p:cNvCxnSpPr>
            <a:cxnSpLocks/>
            <a:stCxn id="282" idx="6"/>
            <a:endCxn id="149" idx="2"/>
          </p:cNvCxnSpPr>
          <p:nvPr/>
        </p:nvCxnSpPr>
        <p:spPr>
          <a:xfrm flipV="1">
            <a:off x="7275319" y="3746742"/>
            <a:ext cx="763781" cy="9361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FEA217E-7F53-D94A-92E4-44C020C0D8C1}"/>
              </a:ext>
            </a:extLst>
          </p:cNvPr>
          <p:cNvGrpSpPr/>
          <p:nvPr/>
        </p:nvGrpSpPr>
        <p:grpSpPr>
          <a:xfrm>
            <a:off x="7533289" y="1949824"/>
            <a:ext cx="310726" cy="2634721"/>
            <a:chOff x="7533289" y="1949824"/>
            <a:chExt cx="310726" cy="2634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D4DFE2D-5995-DC4A-B191-B494A1389D9C}"/>
                    </a:ext>
                  </a:extLst>
                </p:cNvPr>
                <p:cNvSpPr txBox="1"/>
                <p:nvPr/>
              </p:nvSpPr>
              <p:spPr>
                <a:xfrm>
                  <a:off x="7533289" y="4337874"/>
                  <a:ext cx="310726" cy="2466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A681E3-E406-5D4E-A5B7-52C637E9C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289" y="4337874"/>
                  <a:ext cx="310726" cy="246671"/>
                </a:xfrm>
                <a:prstGeom prst="rect">
                  <a:avLst/>
                </a:prstGeom>
                <a:blipFill>
                  <a:blip r:embed="rId25"/>
                  <a:stretch>
                    <a:fillRect l="-3846" t="-5000" r="-3846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5A5FE3D5-8A01-B94C-9B4A-8260D9F1F35B}"/>
                    </a:ext>
                  </a:extLst>
                </p:cNvPr>
                <p:cNvSpPr txBox="1"/>
                <p:nvPr/>
              </p:nvSpPr>
              <p:spPr>
                <a:xfrm>
                  <a:off x="7533289" y="1949824"/>
                  <a:ext cx="310726" cy="2466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840EDB4D-0459-9242-9C2F-5F04BA45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289" y="1949824"/>
                  <a:ext cx="310726" cy="246671"/>
                </a:xfrm>
                <a:prstGeom prst="rect">
                  <a:avLst/>
                </a:prstGeom>
                <a:blipFill>
                  <a:blip r:embed="rId26"/>
                  <a:stretch>
                    <a:fillRect l="-3846" t="-5000" r="-3846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D9D978D7-9081-AB47-9890-8107CB32CE52}"/>
                    </a:ext>
                  </a:extLst>
                </p:cNvPr>
                <p:cNvSpPr txBox="1"/>
                <p:nvPr/>
              </p:nvSpPr>
              <p:spPr>
                <a:xfrm>
                  <a:off x="7533289" y="2390262"/>
                  <a:ext cx="310726" cy="2466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EB6F56C-E89E-8641-A94B-40686D320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289" y="2390262"/>
                  <a:ext cx="310726" cy="246671"/>
                </a:xfrm>
                <a:prstGeom prst="rect">
                  <a:avLst/>
                </a:prstGeom>
                <a:blipFill>
                  <a:blip r:embed="rId27"/>
                  <a:stretch>
                    <a:fillRect l="-3846" r="-3846"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CB02FBEE-60C3-9C42-95B2-20E65F45E026}"/>
                    </a:ext>
                  </a:extLst>
                </p:cNvPr>
                <p:cNvSpPr txBox="1"/>
                <p:nvPr/>
              </p:nvSpPr>
              <p:spPr>
                <a:xfrm>
                  <a:off x="7537970" y="4030161"/>
                  <a:ext cx="301365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>
                            <a:latin typeface="Cambria Math" panose="02040503050406030204" pitchFamily="18" charset="0"/>
                          </a:rPr>
                          <m:t>[⋯]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AAAE48D-207A-0D42-A0D7-21994E225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970" y="4030161"/>
                  <a:ext cx="301365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6667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7EA9181-EBEF-F04A-AD7B-D5D8B2B6456C}"/>
              </a:ext>
            </a:extLst>
          </p:cNvPr>
          <p:cNvGrpSpPr/>
          <p:nvPr/>
        </p:nvGrpSpPr>
        <p:grpSpPr>
          <a:xfrm>
            <a:off x="6475116" y="1495213"/>
            <a:ext cx="800204" cy="3585030"/>
            <a:chOff x="6607525" y="1495213"/>
            <a:chExt cx="800204" cy="3585030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FCB4B3D-28F5-B442-9970-E59B8E5FB01F}"/>
                </a:ext>
              </a:extLst>
            </p:cNvPr>
            <p:cNvGrpSpPr/>
            <p:nvPr/>
          </p:nvGrpSpPr>
          <p:grpSpPr>
            <a:xfrm>
              <a:off x="6613072" y="2413242"/>
              <a:ext cx="794657" cy="794657"/>
              <a:chOff x="6613072" y="2413242"/>
              <a:chExt cx="794657" cy="794657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08D3E0E4-105C-CD46-AD40-B514ACA1E15B}"/>
                  </a:ext>
                </a:extLst>
              </p:cNvPr>
              <p:cNvSpPr/>
              <p:nvPr/>
            </p:nvSpPr>
            <p:spPr>
              <a:xfrm>
                <a:off x="6613072" y="2413242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CDF1A558-D8A6-7342-BD36-E5F18064DD2A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029" y="2636933"/>
                    <a:ext cx="412742" cy="3472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752F637-272A-024A-ADEE-4ED8C216C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029" y="2636933"/>
                    <a:ext cx="412742" cy="34727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2E856E1-B2EB-2247-BF52-4CB14FB2BE34}"/>
                </a:ext>
              </a:extLst>
            </p:cNvPr>
            <p:cNvGrpSpPr/>
            <p:nvPr/>
          </p:nvGrpSpPr>
          <p:grpSpPr>
            <a:xfrm>
              <a:off x="6613072" y="3349414"/>
              <a:ext cx="794657" cy="794657"/>
              <a:chOff x="6613072" y="3349414"/>
              <a:chExt cx="794657" cy="794657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05995579-DC66-D34F-B33B-2524D67532BF}"/>
                  </a:ext>
                </a:extLst>
              </p:cNvPr>
              <p:cNvSpPr/>
              <p:nvPr/>
            </p:nvSpPr>
            <p:spPr>
              <a:xfrm>
                <a:off x="6613072" y="3349414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CA4C137E-097B-4644-9015-1E2A4C51E04B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029" y="3572400"/>
                    <a:ext cx="412742" cy="3486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5A6FAA1D-1D37-0F46-8182-E2B31AAD0D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029" y="3572400"/>
                    <a:ext cx="412742" cy="34868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882" r="-8824" b="-1379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90DFC37-016A-4B43-B7AA-317641420A7E}"/>
                </a:ext>
              </a:extLst>
            </p:cNvPr>
            <p:cNvGrpSpPr/>
            <p:nvPr/>
          </p:nvGrpSpPr>
          <p:grpSpPr>
            <a:xfrm>
              <a:off x="6613071" y="4285586"/>
              <a:ext cx="794657" cy="794657"/>
              <a:chOff x="6613071" y="4285586"/>
              <a:chExt cx="794657" cy="794657"/>
            </a:xfrm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B3F9D83-9F7E-F247-9259-2267FC1BF11E}"/>
                  </a:ext>
                </a:extLst>
              </p:cNvPr>
              <p:cNvSpPr/>
              <p:nvPr/>
            </p:nvSpPr>
            <p:spPr>
              <a:xfrm>
                <a:off x="6613071" y="4285586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AEA5AC4C-688C-014A-B4B7-46060222881F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028" y="4508572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E40D0F20-9948-3544-810E-589E68F2FB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028" y="4508572"/>
                    <a:ext cx="412741" cy="35952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5882" t="-3448" r="-8824" b="-1379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464B2BFD-71DE-3349-B344-88CCF698AD19}"/>
                </a:ext>
              </a:extLst>
            </p:cNvPr>
            <p:cNvGrpSpPr/>
            <p:nvPr/>
          </p:nvGrpSpPr>
          <p:grpSpPr>
            <a:xfrm>
              <a:off x="6607525" y="1495213"/>
              <a:ext cx="794657" cy="794657"/>
              <a:chOff x="6607525" y="1495213"/>
              <a:chExt cx="794657" cy="794657"/>
            </a:xfrm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07F73E17-5C4E-7E46-A806-CD8285349F42}"/>
                  </a:ext>
                </a:extLst>
              </p:cNvPr>
              <p:cNvSpPr/>
              <p:nvPr/>
            </p:nvSpPr>
            <p:spPr>
              <a:xfrm>
                <a:off x="6607525" y="1495213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05B0BDA2-937D-B644-B424-C831C38EF669}"/>
                      </a:ext>
                    </a:extLst>
                  </p:cNvPr>
                  <p:cNvSpPr txBox="1"/>
                  <p:nvPr/>
                </p:nvSpPr>
                <p:spPr>
                  <a:xfrm>
                    <a:off x="6798571" y="1700147"/>
                    <a:ext cx="412742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DD1788CB-78F9-1E4E-8D82-2FB3D849E4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8571" y="1700147"/>
                    <a:ext cx="412742" cy="347018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6061" t="-3571" r="-1212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7591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34B1-9B0D-AB4C-838B-A81E63D1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089C-AED0-D64E-BFDC-14576693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57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16644</TotalTime>
  <Words>88</Words>
  <Application>Microsoft Macintosh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Schreiner, Lukas</dc:creator>
  <cp:lastModifiedBy>Schreiner, Lukas</cp:lastModifiedBy>
  <cp:revision>28</cp:revision>
  <dcterms:created xsi:type="dcterms:W3CDTF">2019-02-17T14:12:04Z</dcterms:created>
  <dcterms:modified xsi:type="dcterms:W3CDTF">2019-04-13T18:43:31Z</dcterms:modified>
</cp:coreProperties>
</file>