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3/8/15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3/8/15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3/8/15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3/8/15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3/8/15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stagepass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10552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Don</a:t>
            </a:r>
            <a:r>
              <a:rPr lang="fr-FR" sz="3200" dirty="0" smtClean="0"/>
              <a:t>’</a:t>
            </a:r>
            <a:r>
              <a:rPr lang="en-US" sz="3200" dirty="0" smtClean="0"/>
              <a:t>t support local music, be a part of it…</a:t>
            </a:r>
          </a:p>
          <a:p>
            <a:r>
              <a:rPr lang="en-US" dirty="0" smtClean="0"/>
              <a:t>Really experience your musical </a:t>
            </a:r>
            <a:r>
              <a:rPr lang="en-US" dirty="0"/>
              <a:t>community.  Share </a:t>
            </a:r>
            <a:r>
              <a:rPr lang="en-US" dirty="0" smtClean="0"/>
              <a:t>your space, </a:t>
            </a:r>
            <a:r>
              <a:rPr lang="en-US" dirty="0"/>
              <a:t>host </a:t>
            </a:r>
            <a:r>
              <a:rPr lang="en-US" dirty="0" smtClean="0"/>
              <a:t>band practices, </a:t>
            </a:r>
            <a:r>
              <a:rPr lang="en-US" dirty="0"/>
              <a:t>get backstage, (meet chicks?), </a:t>
            </a:r>
            <a:r>
              <a:rPr lang="en-US" dirty="0" smtClean="0"/>
              <a:t>learn, make new friends, be </a:t>
            </a:r>
            <a:r>
              <a:rPr lang="en-US" dirty="0"/>
              <a:t>a part of something fun and bigger… </a:t>
            </a:r>
          </a:p>
        </p:txBody>
      </p:sp>
    </p:spTree>
    <p:extLst>
      <p:ext uri="{BB962C8B-B14F-4D97-AF65-F5344CB8AC3E}">
        <p14:creationId xmlns:p14="http://schemas.microsoft.com/office/powerpoint/2010/main" val="28954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user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7451558" cy="3048001"/>
          </a:xfrm>
        </p:spPr>
        <p:txBody>
          <a:bodyPr/>
          <a:lstStyle/>
          <a:p>
            <a:r>
              <a:rPr lang="en-US" dirty="0" smtClean="0"/>
              <a:t>Register as:</a:t>
            </a:r>
            <a:endParaRPr lang="en-US" dirty="0"/>
          </a:p>
        </p:txBody>
      </p:sp>
      <p:sp>
        <p:nvSpPr>
          <p:cNvPr id="4" name="Round Single Corner Rectangle 3"/>
          <p:cNvSpPr/>
          <p:nvPr/>
        </p:nvSpPr>
        <p:spPr>
          <a:xfrm>
            <a:off x="1644315" y="3021261"/>
            <a:ext cx="1671053" cy="553453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</a:t>
            </a:r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644315" y="3935661"/>
            <a:ext cx="1671053" cy="553453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“Space Master”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56000" y="3157439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We’re a band looking for a place to practice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8088" y="4029237"/>
            <a:ext cx="51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have a space that would be perfect for a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7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register </a:t>
            </a:r>
            <a:r>
              <a:rPr lang="en-US" dirty="0" err="1" smtClean="0"/>
              <a:t>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49717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Band </a:t>
            </a:r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Profile pic</a:t>
            </a:r>
            <a:endParaRPr lang="en-US" dirty="0"/>
          </a:p>
          <a:p>
            <a:pPr lvl="0"/>
            <a:r>
              <a:rPr lang="en-US" dirty="0"/>
              <a:t>Genre</a:t>
            </a:r>
          </a:p>
          <a:p>
            <a:pPr lvl="0"/>
            <a:r>
              <a:rPr lang="en-US" dirty="0"/>
              <a:t>Number in band</a:t>
            </a:r>
          </a:p>
          <a:p>
            <a:pPr lvl="0"/>
            <a:r>
              <a:rPr lang="en-US" dirty="0"/>
              <a:t>Average age of band</a:t>
            </a:r>
          </a:p>
          <a:p>
            <a:pPr lvl="0"/>
            <a:r>
              <a:rPr lang="en-US" dirty="0"/>
              <a:t>Open practice? true/false(defined as more than 1 guest per band member.)</a:t>
            </a:r>
          </a:p>
          <a:p>
            <a:pPr lvl="0"/>
            <a:r>
              <a:rPr lang="en-US" dirty="0"/>
              <a:t>City</a:t>
            </a:r>
          </a:p>
          <a:p>
            <a:r>
              <a:rPr lang="en-US" dirty="0"/>
              <a:t>Website </a:t>
            </a:r>
            <a:endParaRPr lang="en-US" dirty="0" smtClean="0"/>
          </a:p>
          <a:p>
            <a:r>
              <a:rPr lang="en-US" dirty="0" smtClean="0"/>
              <a:t>Agree to terms of use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92316" y="2136275"/>
            <a:ext cx="4050632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would be a form page that creates a band profile and login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6" y="1295400"/>
            <a:ext cx="728578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Space Master register </a:t>
            </a:r>
            <a:r>
              <a:rPr lang="en-US" dirty="0" err="1" smtClean="0"/>
              <a:t>pg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4611"/>
            <a:ext cx="6400800" cy="343033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Profile name</a:t>
            </a:r>
          </a:p>
          <a:p>
            <a:pPr lvl="0"/>
            <a:r>
              <a:rPr lang="en-US" dirty="0" smtClean="0"/>
              <a:t>Preferred genres</a:t>
            </a:r>
            <a:endParaRPr lang="en-US" dirty="0"/>
          </a:p>
          <a:p>
            <a:pPr lvl="0"/>
            <a:r>
              <a:rPr lang="en-US" dirty="0" smtClean="0"/>
              <a:t>Open </a:t>
            </a:r>
            <a:r>
              <a:rPr lang="en-US" dirty="0"/>
              <a:t>practice? </a:t>
            </a:r>
            <a:r>
              <a:rPr lang="en-US" dirty="0" smtClean="0"/>
              <a:t>y/n</a:t>
            </a:r>
            <a:endParaRPr lang="en-US" dirty="0"/>
          </a:p>
          <a:p>
            <a:pPr lvl="0"/>
            <a:r>
              <a:rPr lang="en-US" dirty="0" smtClean="0"/>
              <a:t>City</a:t>
            </a:r>
            <a:endParaRPr lang="en-US" dirty="0"/>
          </a:p>
          <a:p>
            <a:pPr lvl="0"/>
            <a:r>
              <a:rPr lang="en-US" dirty="0"/>
              <a:t>Practice space </a:t>
            </a:r>
            <a:r>
              <a:rPr lang="en-US" dirty="0" smtClean="0"/>
              <a:t>type: garage</a:t>
            </a:r>
            <a:r>
              <a:rPr lang="en-US" dirty="0"/>
              <a:t>, basement, barn, living room</a:t>
            </a:r>
            <a:r>
              <a:rPr lang="en-US" dirty="0" smtClean="0"/>
              <a:t>, shed,</a:t>
            </a:r>
            <a:endParaRPr lang="en-US" dirty="0"/>
          </a:p>
          <a:p>
            <a:pPr lvl="0"/>
            <a:r>
              <a:rPr lang="en-US" dirty="0" err="1" smtClean="0"/>
              <a:t>Alcoho</a:t>
            </a:r>
            <a:r>
              <a:rPr lang="en-US" dirty="0" smtClean="0"/>
              <a:t> ok? y/n</a:t>
            </a:r>
            <a:endParaRPr lang="en-US" dirty="0"/>
          </a:p>
          <a:p>
            <a:pPr lvl="0"/>
            <a:r>
              <a:rPr lang="en-US" dirty="0"/>
              <a:t>Food ok</a:t>
            </a:r>
            <a:r>
              <a:rPr lang="en-US" dirty="0" smtClean="0"/>
              <a:t>? y/n</a:t>
            </a:r>
            <a:endParaRPr lang="en-US" dirty="0"/>
          </a:p>
          <a:p>
            <a:pPr lvl="0"/>
            <a:r>
              <a:rPr lang="en-US" dirty="0"/>
              <a:t>Smoking ok</a:t>
            </a:r>
            <a:r>
              <a:rPr lang="en-US" dirty="0" smtClean="0"/>
              <a:t>?</a:t>
            </a:r>
            <a:r>
              <a:rPr lang="en-US" dirty="0"/>
              <a:t> </a:t>
            </a:r>
            <a:r>
              <a:rPr lang="en-US" dirty="0" smtClean="0"/>
              <a:t>y/n</a:t>
            </a:r>
            <a:endParaRPr lang="en-US" dirty="0"/>
          </a:p>
          <a:p>
            <a:pPr lvl="0"/>
            <a:r>
              <a:rPr lang="en-US" dirty="0"/>
              <a:t>Light drug use ok? </a:t>
            </a:r>
            <a:r>
              <a:rPr lang="en-US" dirty="0" smtClean="0"/>
              <a:t>y/n,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45791" y="2101516"/>
            <a:ext cx="4050632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would be a form page that creates an agent profile and login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7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77979"/>
            <a:ext cx="6400800" cy="347044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mtClean="0"/>
              <a:t>Storage </a:t>
            </a:r>
            <a:r>
              <a:rPr lang="en-US" dirty="0" smtClean="0"/>
              <a:t>ok?</a:t>
            </a:r>
            <a:endParaRPr lang="en-US" dirty="0"/>
          </a:p>
          <a:p>
            <a:pPr lvl="0"/>
            <a:r>
              <a:rPr lang="en-US" dirty="0" smtClean="0"/>
              <a:t>Loading issues</a:t>
            </a:r>
            <a:endParaRPr lang="en-US" dirty="0"/>
          </a:p>
          <a:p>
            <a:pPr lvl="1"/>
            <a:r>
              <a:rPr lang="en-US" dirty="0"/>
              <a:t>Stairs? y/n</a:t>
            </a:r>
          </a:p>
          <a:p>
            <a:pPr lvl="1"/>
            <a:r>
              <a:rPr lang="en-US" dirty="0"/>
              <a:t>Drive up? y/n</a:t>
            </a:r>
          </a:p>
          <a:p>
            <a:pPr lvl="1"/>
            <a:r>
              <a:rPr lang="en-US" dirty="0"/>
              <a:t>Entrance </a:t>
            </a:r>
            <a:r>
              <a:rPr lang="en-US" dirty="0" smtClean="0"/>
              <a:t>type</a:t>
            </a:r>
            <a:endParaRPr lang="en-US" dirty="0"/>
          </a:p>
          <a:p>
            <a:pPr lvl="2"/>
            <a:r>
              <a:rPr lang="en-US" dirty="0"/>
              <a:t>Garage door</a:t>
            </a:r>
          </a:p>
          <a:p>
            <a:pPr lvl="2"/>
            <a:r>
              <a:rPr lang="en-US" dirty="0"/>
              <a:t>House door</a:t>
            </a:r>
          </a:p>
          <a:p>
            <a:pPr lvl="2"/>
            <a:r>
              <a:rPr lang="en-US" dirty="0"/>
              <a:t>Barn door</a:t>
            </a:r>
          </a:p>
          <a:p>
            <a:pPr lvl="2"/>
            <a:r>
              <a:rPr lang="en-US" dirty="0"/>
              <a:t>Sliding glass</a:t>
            </a:r>
          </a:p>
          <a:p>
            <a:pPr lvl="2"/>
            <a:r>
              <a:rPr lang="en-US" dirty="0" smtClean="0"/>
              <a:t>Chimney</a:t>
            </a:r>
          </a:p>
          <a:p>
            <a:r>
              <a:rPr lang="en-US" dirty="0" smtClean="0"/>
              <a:t>Pictures</a:t>
            </a:r>
          </a:p>
          <a:p>
            <a:r>
              <a:rPr lang="en-US" dirty="0" smtClean="0"/>
              <a:t>Agree to terms of use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2736" y="1295400"/>
            <a:ext cx="728578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Space Master register </a:t>
            </a:r>
            <a:r>
              <a:rPr lang="en-US" dirty="0" err="1" smtClean="0"/>
              <a:t>pg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4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Terms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agree not to bring controlled substances on to the premises (cocaine, meth, anything not listed or agreed upon by the space agent etc…)</a:t>
            </a:r>
          </a:p>
          <a:p>
            <a:r>
              <a:rPr lang="en-US" dirty="0" smtClean="0"/>
              <a:t>I understand that space agents can terminate this agreement at anytime for any reason</a:t>
            </a:r>
          </a:p>
          <a:p>
            <a:r>
              <a:rPr lang="en-US" dirty="0" smtClean="0"/>
              <a:t>I will not hold band practice outside the agreed upon times</a:t>
            </a:r>
          </a:p>
          <a:p>
            <a:r>
              <a:rPr lang="en-US" dirty="0" smtClean="0"/>
              <a:t>I will obey any other rules the space agent </a:t>
            </a:r>
            <a:r>
              <a:rPr lang="en-US" smtClean="0"/>
              <a:t>puts forth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as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profile</a:t>
            </a:r>
          </a:p>
          <a:p>
            <a:r>
              <a:rPr lang="en-US" dirty="0" smtClean="0"/>
              <a:t>List of practice pads come up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40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MASTER as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account profile </a:t>
            </a:r>
          </a:p>
          <a:p>
            <a:r>
              <a:rPr lang="en-US" dirty="0" smtClean="0"/>
              <a:t>List of local bands comes up</a:t>
            </a:r>
          </a:p>
          <a:p>
            <a:r>
              <a:rPr lang="en-US" dirty="0" smtClean="0"/>
              <a:t>Nice-to haves:</a:t>
            </a:r>
          </a:p>
          <a:p>
            <a:pPr lvl="1"/>
            <a:r>
              <a:rPr lang="en-US" dirty="0" smtClean="0"/>
              <a:t>Display map of their place on profile</a:t>
            </a:r>
          </a:p>
          <a:p>
            <a:pPr lvl="1"/>
            <a:r>
              <a:rPr lang="en-US" dirty="0" smtClean="0"/>
              <a:t>Message bands within this web app only so as not to give out personal contact info</a:t>
            </a:r>
          </a:p>
          <a:p>
            <a:pPr lvl="1"/>
            <a:r>
              <a:rPr lang="en-US" dirty="0" smtClean="0"/>
              <a:t>Review any band that has used their space</a:t>
            </a:r>
          </a:p>
          <a:p>
            <a:pPr lvl="1"/>
            <a:r>
              <a:rPr lang="en-US" dirty="0" smtClean="0"/>
              <a:t>Use phone or computer camera to take and post </a:t>
            </a:r>
            <a:r>
              <a:rPr lang="en-US" dirty="0" err="1" smtClean="0"/>
              <a:t>pics</a:t>
            </a:r>
            <a:r>
              <a:rPr lang="en-US" dirty="0" smtClean="0"/>
              <a:t> in </a:t>
            </a:r>
            <a:r>
              <a:rPr lang="en-US" dirty="0" err="1" smtClean="0"/>
              <a:t>profiel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Nice-to-haves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reviews</a:t>
            </a:r>
          </a:p>
          <a:p>
            <a:pPr lvl="1"/>
            <a:r>
              <a:rPr lang="en-US" dirty="0" smtClean="0"/>
              <a:t>Bands can rate practice space</a:t>
            </a:r>
          </a:p>
          <a:p>
            <a:pPr lvl="1"/>
            <a:r>
              <a:rPr lang="en-US" dirty="0" smtClean="0"/>
              <a:t>Space Agents can write about bands</a:t>
            </a:r>
          </a:p>
          <a:p>
            <a:r>
              <a:rPr lang="en-US" dirty="0" err="1" smtClean="0"/>
              <a:t>Geolocation</a:t>
            </a:r>
            <a:r>
              <a:rPr lang="en-US" dirty="0" smtClean="0"/>
              <a:t> of the practice space</a:t>
            </a:r>
          </a:p>
          <a:p>
            <a:r>
              <a:rPr lang="en-US" dirty="0" smtClean="0"/>
              <a:t>Use computer/phone camera to take space photos</a:t>
            </a:r>
          </a:p>
          <a:p>
            <a:r>
              <a:rPr lang="en-US" dirty="0" smtClean="0"/>
              <a:t>Message service where bands and space agents can talk without giving away personal contact info….phone number/email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5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73</TotalTime>
  <Words>439</Words>
  <Application>Microsoft Macintosh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Couture</vt:lpstr>
      <vt:lpstr>stagepass</vt:lpstr>
      <vt:lpstr>Two user types</vt:lpstr>
      <vt:lpstr>Band register pg</vt:lpstr>
      <vt:lpstr>Space Master register pg 1</vt:lpstr>
      <vt:lpstr>Space Master register pg 2</vt:lpstr>
      <vt:lpstr>Band Terms of use</vt:lpstr>
      <vt:lpstr>Band as user</vt:lpstr>
      <vt:lpstr>Space MASTER as user</vt:lpstr>
      <vt:lpstr>Nice-to-haves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Bandspace</dc:title>
  <dc:creator>Charles Lueker</dc:creator>
  <cp:lastModifiedBy>Charles Lueker</cp:lastModifiedBy>
  <cp:revision>39</cp:revision>
  <dcterms:created xsi:type="dcterms:W3CDTF">2015-03-06T18:28:53Z</dcterms:created>
  <dcterms:modified xsi:type="dcterms:W3CDTF">2015-03-09T00:10:33Z</dcterms:modified>
</cp:coreProperties>
</file>