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0D82-1CFC-C3B6-DCB6-79B0DB96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8255-FC21-C18B-7C05-76DC25E96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9A1B-9681-909E-8CE9-1D86D163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A79-AF60-4C64-C490-AA8B7EB1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0756-3A0D-E0BD-2100-8CB8F013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4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060B-6DB2-5C40-48B9-64972BCB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7420-4D03-3F88-B489-419626CAE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DE5A-574F-2408-D890-74B7986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15CF-1A6F-8FFF-232B-04034D46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6C6C-09B9-7DA0-9056-DB1B44E2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F202F-83FB-2C98-6465-806CB3D2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AA412-A664-B05E-9E5F-B3C2468F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5ABE-3ADC-A363-2432-8C70DAC6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1B8B-8156-B00C-7812-6F65BA88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F238-C762-59C3-5DF2-E4FBE261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6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F574-D7F2-9A81-1884-7C13FF88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4372-7EE2-04EB-AA59-EB4DCE70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86E9-FEBA-48A8-8D2B-5A37406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814E-BE80-9589-7FC0-7E254EC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34F4-C04B-258D-E5A5-D86FD895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6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0BC4-40F2-1376-83C7-EC9225AC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2D4A-8B85-C39B-0D52-31EB6EF3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4868-A027-B90D-4908-48C01DEE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C655-2783-7E75-28A9-B251FA3E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105B-C996-6385-1AA7-54FA1AD5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6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19E0-A6AE-3375-DC39-12A2B923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0F9B-344F-4050-010C-D61B4166B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63121-C9ED-E5B4-F0BD-203BB9D6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59434-E62B-F972-DDFA-F7B25F3E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DE0E-01D8-22E5-5048-A55B7A9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4520-0FA2-A46C-3145-E0C5A5CD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0881-FB07-504F-2211-44CCC12D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8F94-E361-5F45-ED90-FE44549B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2DB5-88B9-BA6B-6094-F0C10FE9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DFE62-1C49-EA94-4DCD-69156585D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6A6D0-59C2-F854-9938-D314D0AF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C60E1-E919-917D-2140-82AD1B42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C097B-28BF-1162-E71F-4A11C22D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E6DD-996C-528E-E4A7-62EA8770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013F-EF1F-8ECD-B0A5-519968D6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87EF7-8B07-26BC-2FEE-D10C1B5E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912D-A692-E250-A2B4-95A9E05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3721-013D-D393-D75E-1781DF8C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9D63-6423-3058-365A-C75D3788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279CE-7A8D-D4D0-B381-55AD4877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3F221-7FC2-D2EF-3FAB-0D7173B6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7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D56D-F1B5-2BF8-C006-5126CD0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5036-2CA6-700A-C1C4-C7980BB3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00D02-CC55-8B08-A9B7-2D34BDB70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08F2F-EACB-A6DE-7067-8D48AC02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B896-031E-512D-B4B9-D7A50539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8393D-1F20-ADEC-0DA8-AF4ED4E6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75A8-40C1-4588-5602-55C0609B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EE9F0-DA44-A71E-F823-ACBC2DB5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5E124-8A95-8434-1329-8D217434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8C7C-59F7-CD78-0079-51E64D89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8391-FBEF-5ECD-F8BD-28DD1CA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6F3DE-A1C5-C27E-D03A-08FA62BD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9E9F8-584A-C283-3ACC-1AC891CC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7772-B0B5-D61F-CCF8-9EE2B130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846A-1D03-6B93-03B6-6C458CC30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6D06-C71E-4D66-87EB-ACB30BF3D623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A30B2-087C-3635-CAFE-20AD91C64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364D-D325-9402-7BF4-4DE5DEC8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C5005-75D3-4710-A86F-25A4EA7B59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27555AB3-8B80-EE78-C20A-60A5DA2B05CD}"/>
              </a:ext>
            </a:extLst>
          </p:cNvPr>
          <p:cNvSpPr/>
          <p:nvPr/>
        </p:nvSpPr>
        <p:spPr>
          <a:xfrm rot="2700000">
            <a:off x="7874541" y="2028350"/>
            <a:ext cx="1285948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34FE190-2D1E-B9C8-546C-0DB4A5CDA4CA}"/>
              </a:ext>
            </a:extLst>
          </p:cNvPr>
          <p:cNvSpPr/>
          <p:nvPr/>
        </p:nvSpPr>
        <p:spPr>
          <a:xfrm rot="10800000">
            <a:off x="8034379" y="2570613"/>
            <a:ext cx="914400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1BFBE5-197A-100F-36A7-73493F43AAAB}"/>
              </a:ext>
            </a:extLst>
          </p:cNvPr>
          <p:cNvSpPr/>
          <p:nvPr/>
        </p:nvSpPr>
        <p:spPr>
          <a:xfrm rot="16200000">
            <a:off x="7526132" y="2063835"/>
            <a:ext cx="914400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DC560-0FBC-2273-535D-0CC018C20021}"/>
              </a:ext>
            </a:extLst>
          </p:cNvPr>
          <p:cNvSpPr/>
          <p:nvPr/>
        </p:nvSpPr>
        <p:spPr>
          <a:xfrm rot="16200000">
            <a:off x="65455" y="2018156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EAE72-93AF-3D3C-2584-77C4CC298C58}"/>
              </a:ext>
            </a:extLst>
          </p:cNvPr>
          <p:cNvSpPr/>
          <p:nvPr/>
        </p:nvSpPr>
        <p:spPr>
          <a:xfrm rot="5400000">
            <a:off x="1174457" y="2018156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FD5BE-556D-9091-50B2-6E1C62C93060}"/>
              </a:ext>
            </a:extLst>
          </p:cNvPr>
          <p:cNvSpPr/>
          <p:nvPr/>
        </p:nvSpPr>
        <p:spPr>
          <a:xfrm>
            <a:off x="619955" y="1463655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C4767-D481-6BED-D74B-559AD66CE7BA}"/>
              </a:ext>
            </a:extLst>
          </p:cNvPr>
          <p:cNvSpPr/>
          <p:nvPr/>
        </p:nvSpPr>
        <p:spPr>
          <a:xfrm>
            <a:off x="1626752" y="1463653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DE2EF-6B78-492F-8979-36C35F42D29C}"/>
              </a:ext>
            </a:extLst>
          </p:cNvPr>
          <p:cNvSpPr/>
          <p:nvPr/>
        </p:nvSpPr>
        <p:spPr>
          <a:xfrm rot="10800000">
            <a:off x="619955" y="2572657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7D575-B3BC-85CC-5225-C1BF69ECFB48}"/>
              </a:ext>
            </a:extLst>
          </p:cNvPr>
          <p:cNvSpPr/>
          <p:nvPr/>
        </p:nvSpPr>
        <p:spPr>
          <a:xfrm>
            <a:off x="712352" y="165825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F13142-7DDA-877A-3693-F35EE8E5801F}"/>
              </a:ext>
            </a:extLst>
          </p:cNvPr>
          <p:cNvSpPr/>
          <p:nvPr/>
        </p:nvSpPr>
        <p:spPr>
          <a:xfrm>
            <a:off x="1626752" y="257265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D24379-90EE-F8FD-8FA3-A3E343DCE4C1}"/>
              </a:ext>
            </a:extLst>
          </p:cNvPr>
          <p:cNvSpPr/>
          <p:nvPr/>
        </p:nvSpPr>
        <p:spPr>
          <a:xfrm>
            <a:off x="517749" y="1463653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47A6ED-9810-5361-6717-DFAE1B2B9B39}"/>
              </a:ext>
            </a:extLst>
          </p:cNvPr>
          <p:cNvSpPr/>
          <p:nvPr/>
        </p:nvSpPr>
        <p:spPr>
          <a:xfrm>
            <a:off x="517749" y="257265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2FFC1-0F00-3E9D-E130-31BF4815AE97}"/>
              </a:ext>
            </a:extLst>
          </p:cNvPr>
          <p:cNvSpPr/>
          <p:nvPr/>
        </p:nvSpPr>
        <p:spPr>
          <a:xfrm rot="16200000">
            <a:off x="2283460" y="2018156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43834-72D8-DED0-ECAD-753D9CC42924}"/>
              </a:ext>
            </a:extLst>
          </p:cNvPr>
          <p:cNvSpPr/>
          <p:nvPr/>
        </p:nvSpPr>
        <p:spPr>
          <a:xfrm rot="2700000">
            <a:off x="2576176" y="1949339"/>
            <a:ext cx="175947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DB2DFB-E785-8E7F-006D-16F0E6859065}"/>
              </a:ext>
            </a:extLst>
          </p:cNvPr>
          <p:cNvSpPr/>
          <p:nvPr/>
        </p:nvSpPr>
        <p:spPr>
          <a:xfrm rot="10800000">
            <a:off x="2837960" y="2572657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54ABF-8257-A7D0-DF36-CCA15AB0D621}"/>
              </a:ext>
            </a:extLst>
          </p:cNvPr>
          <p:cNvSpPr/>
          <p:nvPr/>
        </p:nvSpPr>
        <p:spPr>
          <a:xfrm>
            <a:off x="2930357" y="1658257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C1EBA7-8EE5-B1F5-773F-DAF2E4A16249}"/>
              </a:ext>
            </a:extLst>
          </p:cNvPr>
          <p:cNvSpPr/>
          <p:nvPr/>
        </p:nvSpPr>
        <p:spPr>
          <a:xfrm>
            <a:off x="3844757" y="257265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3D56AB-7888-D4F1-06F6-D9CCF2E5F9F3}"/>
              </a:ext>
            </a:extLst>
          </p:cNvPr>
          <p:cNvSpPr/>
          <p:nvPr/>
        </p:nvSpPr>
        <p:spPr>
          <a:xfrm>
            <a:off x="2735754" y="1463653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AD0809-266F-5BC5-CE17-83C99CCA95D3}"/>
              </a:ext>
            </a:extLst>
          </p:cNvPr>
          <p:cNvSpPr/>
          <p:nvPr/>
        </p:nvSpPr>
        <p:spPr>
          <a:xfrm>
            <a:off x="2735754" y="257265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24B1EE-9C3B-AE3C-EAF1-AB436B3D3C5D}"/>
              </a:ext>
            </a:extLst>
          </p:cNvPr>
          <p:cNvCxnSpPr>
            <a:stCxn id="25" idx="0"/>
          </p:cNvCxnSpPr>
          <p:nvPr/>
        </p:nvCxnSpPr>
        <p:spPr>
          <a:xfrm>
            <a:off x="2833056" y="1463653"/>
            <a:ext cx="360000" cy="0"/>
          </a:xfrm>
          <a:prstGeom prst="lin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3EDBE1-DE50-F332-FC08-9EA5A1EDDCA5}"/>
              </a:ext>
            </a:extLst>
          </p:cNvPr>
          <p:cNvCxnSpPr>
            <a:stCxn id="24" idx="6"/>
          </p:cNvCxnSpPr>
          <p:nvPr/>
        </p:nvCxnSpPr>
        <p:spPr>
          <a:xfrm flipV="1">
            <a:off x="4039360" y="2309132"/>
            <a:ext cx="0" cy="360826"/>
          </a:xfrm>
          <a:prstGeom prst="lin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E015B-248C-E9F0-9ECE-24453BDA52CE}"/>
              </a:ext>
            </a:extLst>
          </p:cNvPr>
          <p:cNvSpPr/>
          <p:nvPr/>
        </p:nvSpPr>
        <p:spPr>
          <a:xfrm rot="16200000">
            <a:off x="2283460" y="3702385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BEF00-6D09-832D-612E-F933EB4B2616}"/>
              </a:ext>
            </a:extLst>
          </p:cNvPr>
          <p:cNvSpPr/>
          <p:nvPr/>
        </p:nvSpPr>
        <p:spPr>
          <a:xfrm rot="2700000">
            <a:off x="2576176" y="3633568"/>
            <a:ext cx="175947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CE2C14-2726-3948-28C1-704D5DD696EB}"/>
              </a:ext>
            </a:extLst>
          </p:cNvPr>
          <p:cNvSpPr/>
          <p:nvPr/>
        </p:nvSpPr>
        <p:spPr>
          <a:xfrm rot="10800000">
            <a:off x="2837960" y="4256886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D0827006-1C41-FFEF-1D58-4C650057EEB8}"/>
              </a:ext>
            </a:extLst>
          </p:cNvPr>
          <p:cNvSpPr/>
          <p:nvPr/>
        </p:nvSpPr>
        <p:spPr>
          <a:xfrm>
            <a:off x="2930357" y="3342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837C85-0DCF-C410-B403-0120D5DD3C24}"/>
              </a:ext>
            </a:extLst>
          </p:cNvPr>
          <p:cNvSpPr/>
          <p:nvPr/>
        </p:nvSpPr>
        <p:spPr>
          <a:xfrm>
            <a:off x="3844757" y="4256885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CF3D4D-58A2-90F4-DC50-50319FA886BC}"/>
              </a:ext>
            </a:extLst>
          </p:cNvPr>
          <p:cNvSpPr/>
          <p:nvPr/>
        </p:nvSpPr>
        <p:spPr>
          <a:xfrm>
            <a:off x="2735754" y="3147882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4C7C3-3CBA-FA81-A328-CC9056006EF8}"/>
              </a:ext>
            </a:extLst>
          </p:cNvPr>
          <p:cNvSpPr/>
          <p:nvPr/>
        </p:nvSpPr>
        <p:spPr>
          <a:xfrm>
            <a:off x="2735754" y="4256885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4A2708-520D-7A15-5626-B802030C916A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2833056" y="3147882"/>
            <a:ext cx="360000" cy="0"/>
          </a:xfrm>
          <a:prstGeom prst="lin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DA0873-B365-12A4-32F6-21CF28B199DE}"/>
              </a:ext>
            </a:extLst>
          </p:cNvPr>
          <p:cNvCxnSpPr>
            <a:stCxn id="36" idx="6"/>
          </p:cNvCxnSpPr>
          <p:nvPr/>
        </p:nvCxnSpPr>
        <p:spPr>
          <a:xfrm flipV="1">
            <a:off x="4039360" y="3993361"/>
            <a:ext cx="0" cy="360826"/>
          </a:xfrm>
          <a:prstGeom prst="lin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10BFDF-2EB5-578D-6A3F-2F09A4D1A229}"/>
              </a:ext>
            </a:extLst>
          </p:cNvPr>
          <p:cNvSpPr txBox="1"/>
          <p:nvPr/>
        </p:nvSpPr>
        <p:spPr>
          <a:xfrm>
            <a:off x="615050" y="60581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Doesn’t seem to 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8E21F0-4DF3-3783-94B6-C9AD4EFE42D2}"/>
              </a:ext>
            </a:extLst>
          </p:cNvPr>
          <p:cNvSpPr/>
          <p:nvPr/>
        </p:nvSpPr>
        <p:spPr>
          <a:xfrm rot="16200000">
            <a:off x="-41149" y="4728169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BDC8D4-04CA-1DB9-92DB-936B5FE26939}"/>
              </a:ext>
            </a:extLst>
          </p:cNvPr>
          <p:cNvSpPr/>
          <p:nvPr/>
        </p:nvSpPr>
        <p:spPr>
          <a:xfrm rot="5400000">
            <a:off x="1067853" y="4728169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8BD597-E4D7-8B79-3578-36D22F21543F}"/>
              </a:ext>
            </a:extLst>
          </p:cNvPr>
          <p:cNvSpPr/>
          <p:nvPr/>
        </p:nvSpPr>
        <p:spPr>
          <a:xfrm>
            <a:off x="513351" y="4173668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8C698D-F3B7-3CB9-8185-2827B21FB06F}"/>
              </a:ext>
            </a:extLst>
          </p:cNvPr>
          <p:cNvSpPr/>
          <p:nvPr/>
        </p:nvSpPr>
        <p:spPr>
          <a:xfrm>
            <a:off x="1520148" y="417366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418745-2896-CDC9-9E77-14546D6C14C0}"/>
              </a:ext>
            </a:extLst>
          </p:cNvPr>
          <p:cNvSpPr/>
          <p:nvPr/>
        </p:nvSpPr>
        <p:spPr>
          <a:xfrm rot="10800000">
            <a:off x="513351" y="5282670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824690-D963-9B1B-96B9-95D8DDB75EA0}"/>
              </a:ext>
            </a:extLst>
          </p:cNvPr>
          <p:cNvSpPr/>
          <p:nvPr/>
        </p:nvSpPr>
        <p:spPr>
          <a:xfrm>
            <a:off x="1520148" y="528266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F9B8B9-6DD1-BF8B-4C0F-FDB55028A233}"/>
              </a:ext>
            </a:extLst>
          </p:cNvPr>
          <p:cNvSpPr/>
          <p:nvPr/>
        </p:nvSpPr>
        <p:spPr>
          <a:xfrm>
            <a:off x="411145" y="417366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953451-AA9A-A157-4F97-FF580A35F544}"/>
              </a:ext>
            </a:extLst>
          </p:cNvPr>
          <p:cNvSpPr/>
          <p:nvPr/>
        </p:nvSpPr>
        <p:spPr>
          <a:xfrm>
            <a:off x="411145" y="528266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7B66EF-2732-C58E-7EF9-29323DB2F584}"/>
              </a:ext>
            </a:extLst>
          </p:cNvPr>
          <p:cNvSpPr/>
          <p:nvPr/>
        </p:nvSpPr>
        <p:spPr>
          <a:xfrm rot="16200000">
            <a:off x="872430" y="5652039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C3EE65-1FA3-7287-E72D-FB10A0963956}"/>
              </a:ext>
            </a:extLst>
          </p:cNvPr>
          <p:cNvSpPr/>
          <p:nvPr/>
        </p:nvSpPr>
        <p:spPr>
          <a:xfrm rot="5400000">
            <a:off x="1981432" y="5652039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872E19-0FB0-89E4-5CE3-C73BFE41C263}"/>
              </a:ext>
            </a:extLst>
          </p:cNvPr>
          <p:cNvSpPr/>
          <p:nvPr/>
        </p:nvSpPr>
        <p:spPr>
          <a:xfrm>
            <a:off x="1426930" y="5097538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54E784-F78D-50C6-A53A-BFC844CAB30F}"/>
              </a:ext>
            </a:extLst>
          </p:cNvPr>
          <p:cNvSpPr/>
          <p:nvPr/>
        </p:nvSpPr>
        <p:spPr>
          <a:xfrm>
            <a:off x="2433727" y="509753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45387D-2701-04B7-9DE1-26DB15BE4080}"/>
              </a:ext>
            </a:extLst>
          </p:cNvPr>
          <p:cNvSpPr/>
          <p:nvPr/>
        </p:nvSpPr>
        <p:spPr>
          <a:xfrm rot="10800000">
            <a:off x="1426930" y="6206540"/>
            <a:ext cx="1099194" cy="19460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995F2D-EC88-7756-BC99-FB53F9C88B88}"/>
              </a:ext>
            </a:extLst>
          </p:cNvPr>
          <p:cNvSpPr/>
          <p:nvPr/>
        </p:nvSpPr>
        <p:spPr>
          <a:xfrm>
            <a:off x="2433727" y="620653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F45435-CC90-631E-1D9F-E40F7F94A67D}"/>
              </a:ext>
            </a:extLst>
          </p:cNvPr>
          <p:cNvSpPr/>
          <p:nvPr/>
        </p:nvSpPr>
        <p:spPr>
          <a:xfrm>
            <a:off x="1324724" y="5097536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A66FCF-A9E8-0540-34EA-5241A59FBF51}"/>
              </a:ext>
            </a:extLst>
          </p:cNvPr>
          <p:cNvSpPr/>
          <p:nvPr/>
        </p:nvSpPr>
        <p:spPr>
          <a:xfrm>
            <a:off x="1324724" y="620653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F1CDEB-5428-508B-C324-BD4CE6DC2C4B}"/>
              </a:ext>
            </a:extLst>
          </p:cNvPr>
          <p:cNvSpPr/>
          <p:nvPr/>
        </p:nvSpPr>
        <p:spPr>
          <a:xfrm>
            <a:off x="605748" y="4368270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F340AE-C8D7-E747-9790-17CB795A37D1}"/>
              </a:ext>
            </a:extLst>
          </p:cNvPr>
          <p:cNvSpPr/>
          <p:nvPr/>
        </p:nvSpPr>
        <p:spPr>
          <a:xfrm>
            <a:off x="1519327" y="5292140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22">
            <a:extLst>
              <a:ext uri="{FF2B5EF4-FFF2-40B4-BE49-F238E27FC236}">
                <a16:creationId xmlns:a16="http://schemas.microsoft.com/office/drawing/2014/main" id="{96CB00E9-C413-5395-090B-4011262A4AF5}"/>
              </a:ext>
            </a:extLst>
          </p:cNvPr>
          <p:cNvSpPr/>
          <p:nvPr/>
        </p:nvSpPr>
        <p:spPr>
          <a:xfrm>
            <a:off x="8033196" y="1658257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F0B4E3-55A1-E46C-4911-10234D751845}"/>
              </a:ext>
            </a:extLst>
          </p:cNvPr>
          <p:cNvCxnSpPr/>
          <p:nvPr/>
        </p:nvCxnSpPr>
        <p:spPr>
          <a:xfrm>
            <a:off x="4619625" y="390525"/>
            <a:ext cx="0" cy="5514975"/>
          </a:xfrm>
          <a:prstGeom prst="lin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38E5C2-26E0-88F3-13F4-A5F8DCE24DA5}"/>
              </a:ext>
            </a:extLst>
          </p:cNvPr>
          <p:cNvGrpSpPr/>
          <p:nvPr/>
        </p:nvGrpSpPr>
        <p:grpSpPr>
          <a:xfrm>
            <a:off x="5713977" y="1556191"/>
            <a:ext cx="1116487" cy="1116487"/>
            <a:chOff x="5713977" y="1556191"/>
            <a:chExt cx="1116487" cy="111648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F4B1AD-3332-9EF8-C2AF-18F927F714FD}"/>
                </a:ext>
              </a:extLst>
            </p:cNvPr>
            <p:cNvSpPr/>
            <p:nvPr/>
          </p:nvSpPr>
          <p:spPr>
            <a:xfrm rot="10800000">
              <a:off x="5816057" y="2570613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864BE26-9F1B-2D1E-1732-5D002EA4CBE3}"/>
                </a:ext>
              </a:extLst>
            </p:cNvPr>
            <p:cNvSpPr/>
            <p:nvPr/>
          </p:nvSpPr>
          <p:spPr>
            <a:xfrm>
              <a:off x="5815191" y="1556191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2C84137-A3A0-C26F-D0AB-6176E1BCAEA0}"/>
                </a:ext>
              </a:extLst>
            </p:cNvPr>
            <p:cNvSpPr/>
            <p:nvPr/>
          </p:nvSpPr>
          <p:spPr>
            <a:xfrm rot="16200000">
              <a:off x="5307810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4D9B21-0C6A-457E-B8D4-B55B7DFE9774}"/>
                </a:ext>
              </a:extLst>
            </p:cNvPr>
            <p:cNvSpPr/>
            <p:nvPr/>
          </p:nvSpPr>
          <p:spPr>
            <a:xfrm rot="5400000">
              <a:off x="6317995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8132A9-F99E-67AA-1EC5-32835527F1A9}"/>
                </a:ext>
              </a:extLst>
            </p:cNvPr>
            <p:cNvSpPr/>
            <p:nvPr/>
          </p:nvSpPr>
          <p:spPr>
            <a:xfrm>
              <a:off x="5815191" y="1658257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78866C-D3E0-2F88-63E3-1F11A6002675}"/>
                </a:ext>
              </a:extLst>
            </p:cNvPr>
            <p:cNvSpPr/>
            <p:nvPr/>
          </p:nvSpPr>
          <p:spPr>
            <a:xfrm rot="10800000">
              <a:off x="5718238" y="2478074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032866-3F60-485D-0E35-75F3DD1492AE}"/>
                </a:ext>
              </a:extLst>
            </p:cNvPr>
            <p:cNvSpPr/>
            <p:nvPr/>
          </p:nvSpPr>
          <p:spPr>
            <a:xfrm>
              <a:off x="6632807" y="1556192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BC1554D-7E9C-8B45-A703-34D3E536306C}"/>
                </a:ext>
              </a:extLst>
            </p:cNvPr>
            <p:cNvSpPr/>
            <p:nvPr/>
          </p:nvSpPr>
          <p:spPr>
            <a:xfrm rot="16200000">
              <a:off x="5713979" y="1559849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CCBB0A-9D71-F22F-272D-CBF343B92B3C}"/>
                </a:ext>
              </a:extLst>
            </p:cNvPr>
            <p:cNvSpPr/>
            <p:nvPr/>
          </p:nvSpPr>
          <p:spPr>
            <a:xfrm rot="5400000">
              <a:off x="6635861" y="2474418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C42860F5-2245-C460-9930-3DC70104643E}"/>
              </a:ext>
            </a:extLst>
          </p:cNvPr>
          <p:cNvSpPr/>
          <p:nvPr/>
        </p:nvSpPr>
        <p:spPr>
          <a:xfrm rot="10800000">
            <a:off x="7936560" y="2478074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ECF1D8A-D5CC-2A78-FE6C-E3E0160656BA}"/>
              </a:ext>
            </a:extLst>
          </p:cNvPr>
          <p:cNvSpPr/>
          <p:nvPr/>
        </p:nvSpPr>
        <p:spPr>
          <a:xfrm rot="16200000">
            <a:off x="7932301" y="155984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B071A1E-E576-B02E-AB2D-AB161DE72FD5}"/>
              </a:ext>
            </a:extLst>
          </p:cNvPr>
          <p:cNvSpPr/>
          <p:nvPr/>
        </p:nvSpPr>
        <p:spPr>
          <a:xfrm rot="5400000">
            <a:off x="8854183" y="2474418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7CC1CA-455C-1921-B644-74B6778E9430}"/>
              </a:ext>
            </a:extLst>
          </p:cNvPr>
          <p:cNvGrpSpPr/>
          <p:nvPr/>
        </p:nvGrpSpPr>
        <p:grpSpPr>
          <a:xfrm>
            <a:off x="5713977" y="3172625"/>
            <a:ext cx="1116487" cy="1116487"/>
            <a:chOff x="5713977" y="1556191"/>
            <a:chExt cx="1116487" cy="111648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E6AFE5-8E95-36CB-DC0A-E9121949DFEE}"/>
                </a:ext>
              </a:extLst>
            </p:cNvPr>
            <p:cNvSpPr/>
            <p:nvPr/>
          </p:nvSpPr>
          <p:spPr>
            <a:xfrm rot="10800000">
              <a:off x="5816057" y="2570613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056331F-A3A9-05AF-624E-19BA878585E3}"/>
                </a:ext>
              </a:extLst>
            </p:cNvPr>
            <p:cNvSpPr/>
            <p:nvPr/>
          </p:nvSpPr>
          <p:spPr>
            <a:xfrm>
              <a:off x="5815191" y="1556191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9B8C7E-06C2-DEAE-C726-CB1ED7F6813A}"/>
                </a:ext>
              </a:extLst>
            </p:cNvPr>
            <p:cNvSpPr/>
            <p:nvPr/>
          </p:nvSpPr>
          <p:spPr>
            <a:xfrm rot="16200000">
              <a:off x="5307810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A9ACF42-DE40-56FD-61EB-7C206A5B26E9}"/>
                </a:ext>
              </a:extLst>
            </p:cNvPr>
            <p:cNvSpPr/>
            <p:nvPr/>
          </p:nvSpPr>
          <p:spPr>
            <a:xfrm rot="5400000">
              <a:off x="6317995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23912D-933C-6C76-F83D-80F8372C7D21}"/>
                </a:ext>
              </a:extLst>
            </p:cNvPr>
            <p:cNvSpPr/>
            <p:nvPr/>
          </p:nvSpPr>
          <p:spPr>
            <a:xfrm>
              <a:off x="5815191" y="1658257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726D36B-F8CE-108E-F1AB-8B05C742E06C}"/>
                </a:ext>
              </a:extLst>
            </p:cNvPr>
            <p:cNvSpPr/>
            <p:nvPr/>
          </p:nvSpPr>
          <p:spPr>
            <a:xfrm rot="10800000">
              <a:off x="5718238" y="2478074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B68DBE-FA16-00B4-91FE-55B053E12DEE}"/>
                </a:ext>
              </a:extLst>
            </p:cNvPr>
            <p:cNvSpPr/>
            <p:nvPr/>
          </p:nvSpPr>
          <p:spPr>
            <a:xfrm>
              <a:off x="6632807" y="1556192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55D9CD-A378-08A0-C958-B49483208614}"/>
                </a:ext>
              </a:extLst>
            </p:cNvPr>
            <p:cNvSpPr/>
            <p:nvPr/>
          </p:nvSpPr>
          <p:spPr>
            <a:xfrm rot="16200000">
              <a:off x="5713979" y="1559849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01E699D-E2F3-3B79-69DE-678037A8DCB3}"/>
                </a:ext>
              </a:extLst>
            </p:cNvPr>
            <p:cNvSpPr/>
            <p:nvPr/>
          </p:nvSpPr>
          <p:spPr>
            <a:xfrm rot="5400000">
              <a:off x="6635861" y="2474418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A983DCE-01A8-7DBE-9B63-EBE334EE8128}"/>
              </a:ext>
            </a:extLst>
          </p:cNvPr>
          <p:cNvGrpSpPr/>
          <p:nvPr/>
        </p:nvGrpSpPr>
        <p:grpSpPr>
          <a:xfrm>
            <a:off x="6635543" y="4078350"/>
            <a:ext cx="1116487" cy="1116487"/>
            <a:chOff x="5713977" y="1556191"/>
            <a:chExt cx="1116487" cy="111648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193E5C3-58E7-EACD-D2C8-02120AD0F539}"/>
                </a:ext>
              </a:extLst>
            </p:cNvPr>
            <p:cNvSpPr/>
            <p:nvPr/>
          </p:nvSpPr>
          <p:spPr>
            <a:xfrm rot="10800000">
              <a:off x="5816057" y="2570613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BF70688-2DF4-931B-6AA5-11076B2EE7AB}"/>
                </a:ext>
              </a:extLst>
            </p:cNvPr>
            <p:cNvSpPr/>
            <p:nvPr/>
          </p:nvSpPr>
          <p:spPr>
            <a:xfrm>
              <a:off x="5815191" y="1556191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8FABFC6-7F1B-11E4-8AC2-154F2241F355}"/>
                </a:ext>
              </a:extLst>
            </p:cNvPr>
            <p:cNvSpPr/>
            <p:nvPr/>
          </p:nvSpPr>
          <p:spPr>
            <a:xfrm rot="16200000">
              <a:off x="5307810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5B472D-3A01-0F46-57F5-C7BF7D84C059}"/>
                </a:ext>
              </a:extLst>
            </p:cNvPr>
            <p:cNvSpPr/>
            <p:nvPr/>
          </p:nvSpPr>
          <p:spPr>
            <a:xfrm rot="5400000">
              <a:off x="6317995" y="2063835"/>
              <a:ext cx="914400" cy="102065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rgbClr val="92D05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7C2382F-3907-CD71-B967-F132D115E589}"/>
                </a:ext>
              </a:extLst>
            </p:cNvPr>
            <p:cNvSpPr/>
            <p:nvPr/>
          </p:nvSpPr>
          <p:spPr>
            <a:xfrm>
              <a:off x="5815191" y="1658257"/>
              <a:ext cx="9144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395E39-2DB1-B4FF-5BE4-5349974DDBE2}"/>
                </a:ext>
              </a:extLst>
            </p:cNvPr>
            <p:cNvSpPr/>
            <p:nvPr/>
          </p:nvSpPr>
          <p:spPr>
            <a:xfrm rot="10800000">
              <a:off x="5718238" y="2478074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617107A-3F67-ACEF-5B7A-9E31CBDB4248}"/>
                </a:ext>
              </a:extLst>
            </p:cNvPr>
            <p:cNvSpPr/>
            <p:nvPr/>
          </p:nvSpPr>
          <p:spPr>
            <a:xfrm>
              <a:off x="6632807" y="1556192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7D3110E-4CDA-CBF8-0B3A-DB5A96281803}"/>
                </a:ext>
              </a:extLst>
            </p:cNvPr>
            <p:cNvSpPr/>
            <p:nvPr/>
          </p:nvSpPr>
          <p:spPr>
            <a:xfrm rot="16200000">
              <a:off x="5713979" y="1559849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3171522-793F-F963-B508-C6114CDFFCA2}"/>
                </a:ext>
              </a:extLst>
            </p:cNvPr>
            <p:cNvSpPr/>
            <p:nvPr/>
          </p:nvSpPr>
          <p:spPr>
            <a:xfrm rot="5400000">
              <a:off x="6635861" y="2474418"/>
              <a:ext cx="194603" cy="194603"/>
            </a:xfrm>
            <a:prstGeom prst="ellipse">
              <a:avLst/>
            </a:prstGeom>
            <a:gradFill flip="none" rotWithShape="1">
              <a:gsLst>
                <a:gs pos="100000">
                  <a:schemeClr val="tx1"/>
                </a:gs>
                <a:gs pos="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BE7B4B4-E799-86C3-ED41-73297A044666}"/>
              </a:ext>
            </a:extLst>
          </p:cNvPr>
          <p:cNvSpPr/>
          <p:nvPr/>
        </p:nvSpPr>
        <p:spPr>
          <a:xfrm rot="2700000">
            <a:off x="6578968" y="3646931"/>
            <a:ext cx="1285948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3B1440D-9505-D9C8-A606-FF4E0826523B}"/>
              </a:ext>
            </a:extLst>
          </p:cNvPr>
          <p:cNvSpPr/>
          <p:nvPr/>
        </p:nvSpPr>
        <p:spPr>
          <a:xfrm rot="10800000">
            <a:off x="6738806" y="4189194"/>
            <a:ext cx="914400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FC93854-6232-7264-C9A1-8F9105A2ED2F}"/>
              </a:ext>
            </a:extLst>
          </p:cNvPr>
          <p:cNvSpPr/>
          <p:nvPr/>
        </p:nvSpPr>
        <p:spPr>
          <a:xfrm rot="16200000">
            <a:off x="6230559" y="3682416"/>
            <a:ext cx="914400" cy="1020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id="{94AF2CB3-0C8E-7EEC-84AF-4A8B8CA6269B}"/>
              </a:ext>
            </a:extLst>
          </p:cNvPr>
          <p:cNvSpPr/>
          <p:nvPr/>
        </p:nvSpPr>
        <p:spPr>
          <a:xfrm>
            <a:off x="6737623" y="327683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C0D528B-64AE-7510-C3C7-8773ED1FA0B1}"/>
              </a:ext>
            </a:extLst>
          </p:cNvPr>
          <p:cNvSpPr/>
          <p:nvPr/>
        </p:nvSpPr>
        <p:spPr>
          <a:xfrm rot="10800000">
            <a:off x="6640987" y="4096655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E0D0698-8B93-D3F7-1FB2-DD52E8D13536}"/>
              </a:ext>
            </a:extLst>
          </p:cNvPr>
          <p:cNvSpPr/>
          <p:nvPr/>
        </p:nvSpPr>
        <p:spPr>
          <a:xfrm rot="16200000">
            <a:off x="6636728" y="3178430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D2779B3-B8D2-742C-97A4-2F82BAD7EF98}"/>
              </a:ext>
            </a:extLst>
          </p:cNvPr>
          <p:cNvSpPr/>
          <p:nvPr/>
        </p:nvSpPr>
        <p:spPr>
          <a:xfrm rot="5400000">
            <a:off x="7558610" y="4092999"/>
            <a:ext cx="194603" cy="1946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CCD82E-7B72-1B17-2FC4-EBFA7E9CA162}"/>
              </a:ext>
            </a:extLst>
          </p:cNvPr>
          <p:cNvSpPr txBox="1"/>
          <p:nvPr/>
        </p:nvSpPr>
        <p:spPr>
          <a:xfrm>
            <a:off x="6006773" y="6058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ADF87B-DF27-75A4-E9B3-9E6F45BACD46}"/>
              </a:ext>
            </a:extLst>
          </p:cNvPr>
          <p:cNvSpPr txBox="1"/>
          <p:nvPr/>
        </p:nvSpPr>
        <p:spPr>
          <a:xfrm>
            <a:off x="2242850" y="446142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Seamless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DDE217-9A8D-2640-E2EA-771DDC6BED94}"/>
              </a:ext>
            </a:extLst>
          </p:cNvPr>
          <p:cNvSpPr txBox="1"/>
          <p:nvPr/>
        </p:nvSpPr>
        <p:spPr>
          <a:xfrm>
            <a:off x="7651674" y="315781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Seamless</a:t>
            </a:r>
          </a:p>
        </p:txBody>
      </p:sp>
    </p:spTree>
    <p:extLst>
      <p:ext uri="{BB962C8B-B14F-4D97-AF65-F5344CB8AC3E}">
        <p14:creationId xmlns:p14="http://schemas.microsoft.com/office/powerpoint/2010/main" val="3697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Atkinson Hyperlegible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</dc:creator>
  <cp:lastModifiedBy>5</cp:lastModifiedBy>
  <cp:revision>15</cp:revision>
  <dcterms:created xsi:type="dcterms:W3CDTF">2024-08-03T14:12:11Z</dcterms:created>
  <dcterms:modified xsi:type="dcterms:W3CDTF">2024-08-04T22:02:36Z</dcterms:modified>
</cp:coreProperties>
</file>