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70" r:id="rId15"/>
    <p:sldId id="268" r:id="rId16"/>
    <p:sldId id="271" r:id="rId17"/>
    <p:sldId id="292" r:id="rId18"/>
    <p:sldId id="272" r:id="rId19"/>
    <p:sldId id="284" r:id="rId20"/>
    <p:sldId id="293" r:id="rId21"/>
    <p:sldId id="273" r:id="rId22"/>
    <p:sldId id="274" r:id="rId23"/>
    <p:sldId id="276" r:id="rId24"/>
    <p:sldId id="277" r:id="rId25"/>
    <p:sldId id="278" r:id="rId26"/>
    <p:sldId id="279" r:id="rId27"/>
    <p:sldId id="280" r:id="rId28"/>
    <p:sldId id="283" r:id="rId29"/>
    <p:sldId id="286" r:id="rId30"/>
    <p:sldId id="287" r:id="rId31"/>
    <p:sldId id="285" r:id="rId32"/>
    <p:sldId id="288" r:id="rId33"/>
    <p:sldId id="281" r:id="rId34"/>
    <p:sldId id="275" r:id="rId35"/>
    <p:sldId id="282" r:id="rId36"/>
    <p:sldId id="289" r:id="rId37"/>
    <p:sldId id="294" r:id="rId38"/>
    <p:sldId id="291" r:id="rId3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1079336-70D0-4FE4-BAE1-3DD0614C2D5B}" type="datetimeFigureOut">
              <a:rPr lang="es-ES" smtClean="0"/>
              <a:t>20/06/2023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4C22677-8028-40EE-BDE2-12960ECC467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9336-70D0-4FE4-BAE1-3DD0614C2D5B}" type="datetimeFigureOut">
              <a:rPr lang="es-ES" smtClean="0"/>
              <a:t>20/06/2023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2677-8028-40EE-BDE2-12960ECC467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9336-70D0-4FE4-BAE1-3DD0614C2D5B}" type="datetimeFigureOut">
              <a:rPr lang="es-ES" smtClean="0"/>
              <a:t>20/06/2023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2677-8028-40EE-BDE2-12960ECC467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9336-70D0-4FE4-BAE1-3DD0614C2D5B}" type="datetimeFigureOut">
              <a:rPr lang="es-ES" smtClean="0"/>
              <a:t>20/06/2023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2677-8028-40EE-BDE2-12960ECC467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9336-70D0-4FE4-BAE1-3DD0614C2D5B}" type="datetimeFigureOut">
              <a:rPr lang="es-ES" smtClean="0"/>
              <a:t>20/06/2023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2677-8028-40EE-BDE2-12960ECC467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9336-70D0-4FE4-BAE1-3DD0614C2D5B}" type="datetimeFigureOut">
              <a:rPr lang="es-ES" smtClean="0"/>
              <a:t>20/06/2023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2677-8028-40EE-BDE2-12960ECC467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1079336-70D0-4FE4-BAE1-3DD0614C2D5B}" type="datetimeFigureOut">
              <a:rPr lang="es-ES" smtClean="0"/>
              <a:t>20/06/2023</a:t>
            </a:fld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4C22677-8028-40EE-BDE2-12960ECC4672}" type="slidenum">
              <a:rPr lang="es-ES" smtClean="0"/>
              <a:t>‹Nº›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1079336-70D0-4FE4-BAE1-3DD0614C2D5B}" type="datetimeFigureOut">
              <a:rPr lang="es-ES" smtClean="0"/>
              <a:t>20/06/2023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4C22677-8028-40EE-BDE2-12960ECC467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9336-70D0-4FE4-BAE1-3DD0614C2D5B}" type="datetimeFigureOut">
              <a:rPr lang="es-ES" smtClean="0"/>
              <a:t>20/06/2023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2677-8028-40EE-BDE2-12960ECC467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9336-70D0-4FE4-BAE1-3DD0614C2D5B}" type="datetimeFigureOut">
              <a:rPr lang="es-ES" smtClean="0"/>
              <a:t>20/06/2023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2677-8028-40EE-BDE2-12960ECC467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9336-70D0-4FE4-BAE1-3DD0614C2D5B}" type="datetimeFigureOut">
              <a:rPr lang="es-ES" smtClean="0"/>
              <a:t>20/06/2023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2677-8028-40EE-BDE2-12960ECC467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1079336-70D0-4FE4-BAE1-3DD0614C2D5B}" type="datetimeFigureOut">
              <a:rPr lang="es-ES" smtClean="0"/>
              <a:t>20/06/2023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4C22677-8028-40EE-BDE2-12960ECC4672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  <p:sldLayoutId id="2147484250" r:id="rId2"/>
    <p:sldLayoutId id="2147484251" r:id="rId3"/>
    <p:sldLayoutId id="2147484252" r:id="rId4"/>
    <p:sldLayoutId id="2147484253" r:id="rId5"/>
    <p:sldLayoutId id="2147484254" r:id="rId6"/>
    <p:sldLayoutId id="2147484255" r:id="rId7"/>
    <p:sldLayoutId id="2147484256" r:id="rId8"/>
    <p:sldLayoutId id="2147484257" r:id="rId9"/>
    <p:sldLayoutId id="2147484258" r:id="rId10"/>
    <p:sldLayoutId id="21474842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6624736" cy="1204306"/>
          </a:xfrm>
        </p:spPr>
        <p:txBody>
          <a:bodyPr>
            <a:noAutofit/>
          </a:bodyPr>
          <a:lstStyle/>
          <a:p>
            <a:r>
              <a:rPr lang="es-ES" dirty="0" smtClean="0"/>
              <a:t>DESARROLLO DE UN GENERADOR DE BOTS PARA WHATSAPP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11560" y="4077072"/>
            <a:ext cx="7848872" cy="2520280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Luis </a:t>
            </a:r>
            <a:r>
              <a:rPr lang="es-ES" dirty="0"/>
              <a:t>F</a:t>
            </a:r>
            <a:r>
              <a:rPr lang="es-ES" dirty="0" smtClean="0"/>
              <a:t>ernando </a:t>
            </a:r>
            <a:r>
              <a:rPr lang="es-ES" dirty="0"/>
              <a:t>M</a:t>
            </a:r>
            <a:r>
              <a:rPr lang="es-ES" dirty="0" smtClean="0"/>
              <a:t>oreno González</a:t>
            </a:r>
          </a:p>
          <a:p>
            <a:endParaRPr lang="es-ES" dirty="0" smtClean="0"/>
          </a:p>
          <a:p>
            <a:r>
              <a:rPr lang="es-ES" dirty="0"/>
              <a:t>Colegio Salesianos  </a:t>
            </a:r>
            <a:r>
              <a:rPr lang="es-ES" dirty="0" smtClean="0"/>
              <a:t>- </a:t>
            </a:r>
            <a:r>
              <a:rPr lang="es-ES" dirty="0" err="1" smtClean="0"/>
              <a:t>Ntra</a:t>
            </a:r>
            <a:r>
              <a:rPr lang="es-ES" dirty="0" smtClean="0"/>
              <a:t> </a:t>
            </a:r>
            <a:r>
              <a:rPr lang="es-ES" dirty="0" err="1"/>
              <a:t>Sra</a:t>
            </a:r>
            <a:r>
              <a:rPr lang="es-ES" dirty="0"/>
              <a:t> del </a:t>
            </a:r>
            <a:r>
              <a:rPr lang="es-ES" dirty="0" smtClean="0"/>
              <a:t>Pilar</a:t>
            </a:r>
          </a:p>
          <a:p>
            <a:endParaRPr lang="es-ES" dirty="0" smtClean="0"/>
          </a:p>
          <a:p>
            <a:r>
              <a:rPr lang="es-ES" dirty="0" smtClean="0"/>
              <a:t>Trabajo de fin de grado</a:t>
            </a:r>
          </a:p>
          <a:p>
            <a:endParaRPr lang="es-ES" dirty="0" smtClean="0"/>
          </a:p>
          <a:p>
            <a:r>
              <a:rPr lang="es-ES" dirty="0" smtClean="0"/>
              <a:t>GS Desarrollo de Aplicaciones </a:t>
            </a:r>
            <a:r>
              <a:rPr lang="es-ES" dirty="0"/>
              <a:t>M</a:t>
            </a:r>
            <a:r>
              <a:rPr lang="es-ES" dirty="0" smtClean="0"/>
              <a:t>ultiplataforma</a:t>
            </a:r>
          </a:p>
          <a:p>
            <a:pPr algn="r"/>
            <a:r>
              <a:rPr lang="es-ES" dirty="0" smtClean="0"/>
              <a:t>Junio/2023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664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del proyecto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Diseño de la base de datos </a:t>
            </a:r>
          </a:p>
          <a:p>
            <a:pPr lvl="1"/>
            <a:endParaRPr lang="es-ES" dirty="0"/>
          </a:p>
        </p:txBody>
      </p:sp>
      <p:pic>
        <p:nvPicPr>
          <p:cNvPr id="6147" name="Picture 3" descr="D:\Documentos\GradosuperiorDAM2021\Segundo-Curso\Proyecto\Memoria\Presentación\Imagenes\Diagrama relacio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40369"/>
            <a:ext cx="7632848" cy="601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27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del proyecto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Desarrollo de la api con </a:t>
            </a:r>
            <a:r>
              <a:rPr lang="es-ES" dirty="0" err="1"/>
              <a:t>Flask</a:t>
            </a:r>
            <a:endParaRPr lang="es-E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" b="42890"/>
          <a:stretch/>
        </p:blipFill>
        <p:spPr bwMode="auto">
          <a:xfrm>
            <a:off x="467542" y="3140968"/>
            <a:ext cx="8177694" cy="217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10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191" y="3501009"/>
            <a:ext cx="5219859" cy="318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 del proyecto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Desarrollo de la api con </a:t>
            </a:r>
            <a:r>
              <a:rPr lang="es-ES" dirty="0" err="1" smtClean="0"/>
              <a:t>Flask</a:t>
            </a:r>
            <a:r>
              <a:rPr lang="es-ES" dirty="0" smtClean="0"/>
              <a:t> </a:t>
            </a:r>
          </a:p>
          <a:p>
            <a:pPr lvl="1"/>
            <a:r>
              <a:rPr lang="es-ES" dirty="0" smtClean="0"/>
              <a:t>Creación de modelos de datos</a:t>
            </a:r>
          </a:p>
          <a:p>
            <a:pPr lvl="1"/>
            <a:r>
              <a:rPr lang="es-ES" dirty="0" smtClean="0"/>
              <a:t>Mapeo de las rutas</a:t>
            </a:r>
          </a:p>
          <a:p>
            <a:pPr lvl="1"/>
            <a:r>
              <a:rPr lang="es-ES" dirty="0" smtClean="0"/>
              <a:t>Creación de controladores</a:t>
            </a:r>
          </a:p>
          <a:p>
            <a:pPr lvl="1"/>
            <a:r>
              <a:rPr lang="es-ES" dirty="0" smtClean="0"/>
              <a:t>Dificultades: </a:t>
            </a:r>
            <a:endParaRPr lang="es-ES" dirty="0"/>
          </a:p>
          <a:p>
            <a:pPr lvl="2"/>
            <a:r>
              <a:rPr lang="es-ES" dirty="0" err="1" smtClean="0"/>
              <a:t>Flask</a:t>
            </a:r>
            <a:r>
              <a:rPr lang="es-ES" dirty="0" smtClean="0"/>
              <a:t> </a:t>
            </a:r>
          </a:p>
          <a:p>
            <a:pPr lvl="2"/>
            <a:r>
              <a:rPr lang="es-ES" dirty="0" err="1" smtClean="0"/>
              <a:t>SQLAlchemy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904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del proyecto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Estructura del </a:t>
            </a:r>
            <a:r>
              <a:rPr lang="es-ES" dirty="0" err="1" smtClean="0"/>
              <a:t>backend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251" y="1196752"/>
            <a:ext cx="2838471" cy="5265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771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del proyecto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Creación de modelos de datos</a:t>
            </a:r>
          </a:p>
          <a:p>
            <a:endParaRPr lang="es-E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936"/>
            <a:ext cx="5462732" cy="377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61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del proyecto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Mapeo de las rutas</a:t>
            </a:r>
          </a:p>
          <a:p>
            <a:endParaRPr lang="es-E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82" y="3356992"/>
            <a:ext cx="719137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00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del proyecto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Creación de controladores</a:t>
            </a:r>
            <a:endParaRPr lang="es-E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757233"/>
            <a:ext cx="4088904" cy="3947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279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del proyecto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Archivo de configuración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80928"/>
            <a:ext cx="4797341" cy="3951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623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del proyecto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Inicialización de App con </a:t>
            </a:r>
            <a:r>
              <a:rPr lang="es-ES" dirty="0" err="1" smtClean="0"/>
              <a:t>Flask</a:t>
            </a:r>
            <a:endParaRPr lang="es-E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08920"/>
            <a:ext cx="5601246" cy="3884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027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del proyecto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Código de funcionamiento de </a:t>
            </a:r>
            <a:r>
              <a:rPr lang="es-ES" dirty="0" err="1" smtClean="0"/>
              <a:t>bots</a:t>
            </a:r>
            <a:endParaRPr lang="es-E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708920"/>
            <a:ext cx="4963542" cy="3949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007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869418"/>
            <a:ext cx="8229600" cy="1066800"/>
          </a:xfrm>
        </p:spPr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721600"/>
          </a:xfrm>
        </p:spPr>
        <p:txBody>
          <a:bodyPr>
            <a:normAutofit/>
          </a:bodyPr>
          <a:lstStyle/>
          <a:p>
            <a:r>
              <a:rPr lang="es-ES" dirty="0" err="1"/>
              <a:t>WhatsApp</a:t>
            </a:r>
            <a:r>
              <a:rPr lang="es-ES" dirty="0"/>
              <a:t> es una de las </a:t>
            </a:r>
            <a:r>
              <a:rPr lang="es-ES" dirty="0" err="1"/>
              <a:t>apps</a:t>
            </a:r>
            <a:r>
              <a:rPr lang="es-ES" dirty="0"/>
              <a:t> de mensajería más utilizadas en el mundo</a:t>
            </a:r>
            <a:r>
              <a:rPr lang="es-ES" dirty="0" smtClean="0"/>
              <a:t>. </a:t>
            </a:r>
          </a:p>
          <a:p>
            <a:r>
              <a:rPr lang="es-ES" dirty="0" smtClean="0"/>
              <a:t>Muchos </a:t>
            </a:r>
            <a:r>
              <a:rPr lang="es-ES" dirty="0"/>
              <a:t>empresarios ya lo usan para tratar con clientes o proveedores</a:t>
            </a:r>
            <a:r>
              <a:rPr lang="es-ES" dirty="0" smtClean="0"/>
              <a:t>.</a:t>
            </a:r>
          </a:p>
          <a:p>
            <a:r>
              <a:rPr lang="es-ES" dirty="0" smtClean="0"/>
              <a:t>En </a:t>
            </a:r>
            <a:r>
              <a:rPr lang="es-ES" dirty="0"/>
              <a:t>este proyecto se presenta el desarrollo de un generador de </a:t>
            </a:r>
            <a:r>
              <a:rPr lang="es-ES" dirty="0" err="1"/>
              <a:t>bots</a:t>
            </a:r>
            <a:r>
              <a:rPr lang="es-ES" dirty="0"/>
              <a:t> para </a:t>
            </a:r>
            <a:r>
              <a:rPr lang="es-ES" dirty="0" err="1" smtClean="0"/>
              <a:t>WhatsApp</a:t>
            </a:r>
            <a:endParaRPr lang="es-ES" dirty="0" smtClean="0"/>
          </a:p>
        </p:txBody>
      </p:sp>
      <p:pic>
        <p:nvPicPr>
          <p:cNvPr id="1030" name="Picture 6" descr="D:\Documentos\GradosuperiorDAM2021\Segundo-Curso\Proyecto\Memoria\Presentación\Imagenes\intro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761581"/>
            <a:ext cx="2952328" cy="142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84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124075"/>
            <a:ext cx="572452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del proyecto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Diagrama de flujo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100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0" t="15638" r="12884" b="14830"/>
          <a:stretch/>
        </p:blipFill>
        <p:spPr bwMode="auto">
          <a:xfrm>
            <a:off x="2843808" y="4509120"/>
            <a:ext cx="3768792" cy="2151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del proyecto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Desarrollo de la </a:t>
            </a:r>
            <a:r>
              <a:rPr lang="es-ES" dirty="0" smtClean="0"/>
              <a:t>interfaz </a:t>
            </a:r>
            <a:r>
              <a:rPr lang="es-ES" dirty="0"/>
              <a:t>con </a:t>
            </a:r>
            <a:r>
              <a:rPr lang="es-ES" dirty="0" err="1" smtClean="0"/>
              <a:t>React</a:t>
            </a:r>
            <a:r>
              <a:rPr lang="es-ES" dirty="0" smtClean="0"/>
              <a:t> </a:t>
            </a:r>
            <a:r>
              <a:rPr lang="es-ES" dirty="0" err="1" smtClean="0"/>
              <a:t>Native</a:t>
            </a:r>
            <a:endParaRPr lang="es-ES" dirty="0" smtClean="0"/>
          </a:p>
          <a:p>
            <a:pPr lvl="1"/>
            <a:r>
              <a:rPr lang="es-ES" dirty="0" smtClean="0"/>
              <a:t>Implementación de autenticación con Google</a:t>
            </a:r>
          </a:p>
          <a:p>
            <a:pPr lvl="1"/>
            <a:r>
              <a:rPr lang="es-ES" dirty="0" smtClean="0"/>
              <a:t>Creación de archivos de rutas</a:t>
            </a:r>
          </a:p>
          <a:p>
            <a:pPr lvl="1"/>
            <a:r>
              <a:rPr lang="es-ES" dirty="0" smtClean="0"/>
              <a:t>Creación de pantallas de la interfaz</a:t>
            </a:r>
          </a:p>
          <a:p>
            <a:pPr lvl="1"/>
            <a:r>
              <a:rPr lang="es-ES" dirty="0" smtClean="0"/>
              <a:t>Creación de componentes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957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del proyecto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Estructura del </a:t>
            </a:r>
            <a:r>
              <a:rPr lang="es-ES" dirty="0" err="1" smtClean="0"/>
              <a:t>FrontEnd</a:t>
            </a:r>
            <a:endParaRPr lang="es-E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132856"/>
            <a:ext cx="2232248" cy="4431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521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del proyecto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Implementación de autenticación con Google</a:t>
            </a:r>
            <a:endParaRPr lang="es-E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08920"/>
            <a:ext cx="5276850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272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del proyecto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Creación de archivos de rutas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852936"/>
            <a:ext cx="4120349" cy="3789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265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del proyecto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Creación de pantallas de la interfaz</a:t>
            </a:r>
          </a:p>
        </p:txBody>
      </p:sp>
      <p:pic>
        <p:nvPicPr>
          <p:cNvPr id="18434" name="Picture 2" descr="C:\Users\User\Downloads\appcapturas2\Screenshot_2023-06-19-10-33-50-544_host.exp.expone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792" y="3068960"/>
            <a:ext cx="1440000" cy="3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5" name="Picture 3" descr="C:\Users\User\Downloads\appcapturas2\Screenshot_2023-06-19-10-35-17-586_host.exp.exponen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976" y="3068960"/>
            <a:ext cx="1440000" cy="3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C:\Users\User\Downloads\appcapturas2\Screenshot_2023-06-19-10-36-40-779_host.exp.exponen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160" y="3068960"/>
            <a:ext cx="1440000" cy="3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7" name="Picture 5" descr="C:\Users\User\Downloads\appcapturas2\Screenshot_2023-06-19-10-38-50-024_host.exp.exponen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344" y="3068960"/>
            <a:ext cx="1440000" cy="3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65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del proyecto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Creación de componentes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663" y="2852936"/>
            <a:ext cx="3590457" cy="3771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22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del proyecto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Implementación de navegación</a:t>
            </a:r>
            <a:endParaRPr lang="es-E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780928"/>
            <a:ext cx="4194992" cy="3750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196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Funcionalidad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Autenticar usuarios</a:t>
            </a:r>
          </a:p>
          <a:p>
            <a:r>
              <a:rPr lang="es-ES" dirty="0" smtClean="0"/>
              <a:t>Listar, crear, editar y eliminar </a:t>
            </a:r>
            <a:r>
              <a:rPr lang="es-ES" dirty="0" err="1" smtClean="0"/>
              <a:t>bots</a:t>
            </a:r>
            <a:endParaRPr lang="es-ES" dirty="0" smtClean="0"/>
          </a:p>
          <a:p>
            <a:r>
              <a:rPr lang="es-ES" dirty="0"/>
              <a:t>Listar, crear, editar y </a:t>
            </a:r>
            <a:r>
              <a:rPr lang="es-ES" dirty="0" smtClean="0"/>
              <a:t>eliminar respuestas automáticas</a:t>
            </a:r>
          </a:p>
          <a:p>
            <a:pPr lvl="1"/>
            <a:r>
              <a:rPr lang="es-ES" dirty="0" smtClean="0"/>
              <a:t>Palabras clave</a:t>
            </a:r>
          </a:p>
          <a:p>
            <a:pPr lvl="1"/>
            <a:r>
              <a:rPr lang="es-ES" dirty="0" smtClean="0"/>
              <a:t>Plantillas</a:t>
            </a:r>
          </a:p>
          <a:p>
            <a:r>
              <a:rPr lang="es-ES" dirty="0" smtClean="0"/>
              <a:t>Gestión de mensajes y respuestas de un </a:t>
            </a:r>
            <a:r>
              <a:rPr lang="es-ES" dirty="0" err="1" smtClean="0"/>
              <a:t>bot</a:t>
            </a:r>
            <a:r>
              <a:rPr lang="es-ES" dirty="0" smtClean="0"/>
              <a:t> activo.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773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Funcionalidad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Autenticar usuarios</a:t>
            </a:r>
          </a:p>
          <a:p>
            <a:endParaRPr lang="es-ES" dirty="0"/>
          </a:p>
        </p:txBody>
      </p:sp>
      <p:pic>
        <p:nvPicPr>
          <p:cNvPr id="23554" name="Picture 2" descr="C:\Users\User\Downloads\capturasapp\Screenshot_2023-06-18-22-48-57-133_host.exp.expone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96952"/>
            <a:ext cx="1440000" cy="3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5" name="Picture 3" descr="C:\Users\User\Downloads\capturasapp\Screenshot_2023-06-18-22-49-19-311_com.android.chrom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996952"/>
            <a:ext cx="1440000" cy="3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C:\Users\User\Downloads\capturasapp\Screenshot_2023-06-18-22-49-22-935_com.android.chrom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96952"/>
            <a:ext cx="1440000" cy="3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7" name="Picture 5" descr="C:\Users\User\Downloads\appcapturas2\Screenshot_2023-06-19-10-25-05-682_host.exp.exponen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12" y="2996952"/>
            <a:ext cx="1440000" cy="3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66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Problemática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49424"/>
            <a:ext cx="5050904" cy="4325112"/>
          </a:xfrm>
        </p:spPr>
        <p:txBody>
          <a:bodyPr>
            <a:normAutofit/>
          </a:bodyPr>
          <a:lstStyle/>
          <a:p>
            <a:r>
              <a:rPr lang="es-ES" dirty="0" smtClean="0"/>
              <a:t>Comunicación laboriosa </a:t>
            </a:r>
            <a:r>
              <a:rPr lang="es-ES" dirty="0"/>
              <a:t>y poco eficiente </a:t>
            </a:r>
            <a:r>
              <a:rPr lang="es-ES" dirty="0" smtClean="0"/>
              <a:t>al gestionar muchas interacciones.</a:t>
            </a:r>
          </a:p>
          <a:p>
            <a:r>
              <a:rPr lang="es-ES" dirty="0" smtClean="0"/>
              <a:t>Falta de herramientas adecuadas para mejorar la gestión de la comunicación con clientes.</a:t>
            </a:r>
            <a:endParaRPr lang="es-ES" dirty="0"/>
          </a:p>
        </p:txBody>
      </p:sp>
      <p:pic>
        <p:nvPicPr>
          <p:cNvPr id="3074" name="Picture 2" descr="https://encrypted-tbn0.gstatic.com/images?q=tbn:ANd9GcQXLOEhaiHeEKTMhAxcetJxtLqKhprVoz5EOQ&amp;usqp=C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293096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data:image/jpeg;base64,/9j/4AAQSkZJRgABAQAAAQABAAD/2wCEAAkGBxASEhUQDxIVEhUVFRUVFRUWFRUWFRUWFRUWFxUVFRUYHSggGBolHRUVITEhJSkrLi4uFx8zODMtNygtLisBCgoKDg0OGhAQGi0dHR0tLS0tLS0tLS0tLS0tLS0tLS0tLS0tLS0tLS0tLS0tLS0tLS0tLS0tLS0tLi0tLS4tLf/AABEIAKMBNgMBIgACEQEDEQH/xAAcAAABBQEBAQAAAAAAAAAAAAAEAAIDBQYBBwj/xAA8EAACAQIEAwYEBQMDAwUAAAABAgADEQQFEiEGMUETIlFhcYEyQpHRFCNSobEHwfBicuEVM4IkQ6Ky0v/EABsBAAIDAQEBAAAAAAAAAAAAAAIEAQMFBgAH/8QAMxEAAQQABAQDBwQCAwAAAAAAAQACAxEEEiExBRNBUWFxkRQiMoGx0fBCocHhI1IGgvH/2gAMAwEAAhEDEQA/AMRmuYGkpdmvVe5udzvzYzLKSTqY38Y7GYlqjmo3Xl/a3lG0EvKoI8qslfm8kQjdYQjSFUhFFI8AUpoi8MDLfC04Hhac1/C2Vaz2rjuKdh+pvsI7CABmKqfZ0Ct+G8r7Ne1cd9hsP0qf7mXd4rxt4d5jZQloAoJ9401JDiK1tuv8crQ7JsGrKa1bamv/AMj4ekxOJYgvf7PH/wBj/Hy6+iycVK6WT2eL/se32A6+i5hcPUqfApI8eQ+ph/8A0at5fUfeNo42tiG0UvykHhbYeZHXyEEx6vSqae0JNgb7jn7zMyRhuai4bXsPkEuYoGR5y1z23Waw0fIHVdxWGZdqij3sfoZTZlRWmrVA3dHMHn4gDx2mmy3M9f5VbvBtgT/e38zL8f0Gppo306wfXuG1/wB5PMdC3PE629j0K1uC4czYyGOKQ8uR1OvcaE121AoEde6zNTH4hwz0abaF5tpJA9SNhHZfnV2C1Nr7Ajb6zQ5XmFEYUUsKAzhCRTtUNQVGTRiXZQdBTRfT6LtfVKXivC0KTUxSpFSyI4bUbsjCw1oRtUuDfSbeUjnyt9/Pfft5fmy+ptwOCmvDmDJuGmgHafqJJs+G90bFNs2oaSI8DoN3V9B9bSZWm0O64MjKSOyFzLI6Nbe2h/1Lt9RyMy+YZPiKG5Gtf1Lc/UcxNsrSUNCQ0vN0xZ8Ymxh8ZsM14boVrsv5b+K8j6iYrNsmxGH3ddS/rXce/hJXqTauK84HUr+cFatIjUhDdQSilcw7DGVVNpY4Vo3GqitBl4mhwazOYCpNBhKsaVSuKKyVhBqNYSVq0qIVgKhriVOLMOxFeU+MryMiuZJRQWKeVdd5Nia0rqlWJyxpsYnRMqtA6gMJO8S0rxN+gS0mIBQmgznZmWS4aL8IfCCyTRISYgWqzSYpZNhYpZzAg56yzeEIoG0hCx9MQIzRWm4ItWhNFoIgheEos7BEF2YgADmSeUaaVTQWi4fwDV6gRdgN2b9K/foJ6ZhqaooRBZVFgJUZBlq4akEG7Hd28W8PQchLZWlufp0RZAFKTI69cILn2Hies7qlfm7Hu+He+vdleLxLooHObv0+6Rx8joYHSN3H86JlLVUaygszHkJouJKnZ06OHHQFmHnYc/fVB+HM1wdJbNqWoficgn2FuQizjKgUOJoVGrAm7X525XuPDwnPNjIicWnMXb67D6nxWHFDlwr3RuD3OrNR1aLs6bknr6I/hmqRRqlfiFiPYNb95SVMUzsXc3J5x/DeaCjU73wNsfK17GXecYPDCizoQp5qQSSSTy9JOUywinfDdj53aMNOJwjcjh/jBsd+oPoqNKkt+McOlQKjfMG9QSAAf3MDyDAmowdtkXck8jbpG5vjxVqlh8I+H0A3MADLCb/URXyQQSSYfD8xpLXOc3JW9tN2Pnt3WFxGS16Lh6RGx7rKxJv8u43Bj6OBqO/bV2LNzJZrkkcr39t5eYqvqPkOX3kEdhwLQAX6nt0X0WL/AJDxGTDhsuUPIoua2j9SAe9Aa7AJGOUxscs0AsiqUoMerQKrjqSbO6r5E7x+HxSP8DBvQy3lPDc2U13o16ryMDRE32O/lGAxAyteCoc54RoVrtS/Kfy+E+omGzXI8Rhz+Yvd/WN1P2nrN51lBFmAIPMHlJBUuaCvFkMOw7zb5twbRqXageybw+U+3SZDH5VXw5tVQgfqG6n3lrJKVWQo7CV7S7wuLmTo1ofRxUfY+wlyFraeLkjYzzmZXGxNjfOXAWoVxiMZ5yoxWKvBKuM84FVxF4RoKLUtatB7yIvePpTPmKh0lKekl4fh8PeMwtOXGEozIndSQlnoplLCSX8DLbD4aEjCxLmUkJHklZxsFFL98NFPc1AJSvHDEhitOaY80rsiiVeeg8FZN2a/iKo77juA/Kp628T/AB6zPcGZF279rUH5SHkeTt0X0GxPsJ6NGQUAb1U6vHh4PedBh2iVph8K7qCu5LWA8gLsxPQC6/WBVQGFm5Hl9xDMHm2ldDC6qjKqjYMzHcufQmFYhe1plRuwKgMttDN1RQBtTRSd/vBdTgQ7UIHMa8Fp1BWWr4Zl3HeH0PuIdkOfPhzYjUh5r/cSXE4aohNxcAAlhutjyN5X1aYO/I/UzLlwTmHPCfl+fQrAm4U+F/Nwhojp/fXyK0rJltfvB+zJ5ix/g7fSJaGXUt2qmrb5QG/gCZBkI5xAxR0tH3mNvy/jZZkmNyuOeBgf1sH6XS0mZ8QmoOzpL2VPw5kjztyEqqtTa31/cEQel4n2/eOMawsTpHc1+vb88Fp8MgkxD/ap9f8AX7gdh0/8XIooppFdEFyVmeZiaS6V+JuX+keMPxFUIpY8h/lpTZPlNTH4kJuLm7HoigxvBtZmzyfC3909g8Jzbkdo1u6pMFlWJxDEUadSo3UgE/Uw7EZHj8MNdWhUQD5rE29SJ6Hn/EVPLlXB4BE1qBrYi4UnfcfMx585XZV/UauDpxdNaqHnpGlh7HZv2m43iuIcLawFvYnUj6Jr2OaZnMbH7p2s6kd1msu4jI7tUbeI5+80OGxKVBqRgw8pbYvhnLcxU1MG4pVOoFgL+D0zy9Zhc1yLGYB++GUX2ZblG/zwMWdDhMYf8f8Aik7Hb0+3olG4UPOVppw/Sd1qxHAzMUOIX0G4Grof+Jx/xZp/iQboDYlWB0k8tQBul+lwLzncbL7LKYnC3DeloYTgU87c73CME0L6nwH9+QWrE66Kw0sAwPQi8zuS5wzNoqcz8JPPyvNIDPQztlbbVn47Ay4OXlyeYI2I/N/tROZzXg2m92w57Nv0/KftMfj8BWoG1VCvn0PoZ6uDOVqSuNLqGB6HeNtkIWe6MFeQjERjYmbXOeCUe7YZtB/Sfh9vCYbMsvrUDprIV8+h94y2ZUOjIXHryM1IOWiDQjIgIRStDMPAKZh2GMVlfaVlGiusCsvsEkocC0v8G8ycQVlSHVXWHSFBYJh3hSvECqHFNdJydd5yDaqteIBIfk+UviKopJ6sf0qOZ/zrG0cOWIUC5JAAHMk8gJ6fw5kgw1KxsajWNQ+fRR5D7zWabK7shE4PCJSRaVMWVRYfc+JPOSmTssiZYwCgJTCY3VLXD8P4lxcJpHTUbE+0Dx+W1qP/AHEIHjzX6iGopC6pNg8e9M3XcEWKm9iLgn05DlBjGmQV5aLCY1axCu3O7VVJC62vZbG/wqANtuRkFXKB36rXpIAxUDvatI5jwUnlffeUJlllePC6xWJZG0kjclipuF8hy9hIsqUAbjYi3rGi3gP3mpqUkrU9ba6w1HSQoViWsAAP0LM9jaCpUZFOoKSAf8+kBzGu3AKrfDG8++0Gu4ChiitHWhKygmxTtpLhqOq/lKppWxML3bBWwxGR4YOqCxNEvYcx4eJmvwtFctwhew7eryHmRsPQc5Dw3l4auCwuFBa3n0gvEddqtZieSkqo8AOf7zKbj3CHmu/UaA+q6LlNc5uGHwNFu8ew+Z1KAyHhUYnXiMU5WnclmvYuebG/QS1p4TInPZDYnYNci58n5Q7M6ROWoKXLu6gPDrMA+HZmsouTsAOZvNRmKNhpcdQExBE/GZ3OkcwNJADdKrqe6tc94Yr4TEUzhWYio1qbA2YHnpJHMfabHLald/8A0WZ00YuhKsN1cCwIO2zC8C4sxDUMDh7tasrUyp63UEk/SN4Qr4jEM2Pxjd2mjJT20rtYs1v7+UdMrnst3Tr1vokZzJPhBNJRy2M36i4H3a8/uvPc8y9cNiGom7KlQjnYldja9jY2Nr2muyjFYapTNDDq9UIrv2ZpoGq2ZBSotoJaoqMzOTcbA7C22Wz7FfisTUqKPjfYeAFlX9hOrkFQfC1vO5v/ABEeJ4eZs3N+LOAT3BAAP7+Y6G10BfCII4535HADvV99K7nUEEHY6IvPqdP8VTWiEVwtMVezACdqPi0gbADYG21wZdgysyzK1pnUTqbx/wA/mWUrw0ZYCXaE9Oy5vi2KZO5jIzmEYq+5O+nbt9k8GdvGCOvHQViEJ15FiKCVF01FDA9CLySck2oWMzrgRWu+FbSf0Hl7eExWPy6tQbTWQqfHofQz2oRmIwlOqumooYHxEIOIVbmA6rxOmYbh2mwzngIbvhTbroPL2MyNfCVKTaKqlT5/2kONpSWM0rXB1JeYWrMvQqS1wuImfO1ZckC1FCvC1xEz9HEQgYiJliQkjIVq2InJVNiIpGRK5CucE5FYDE1Buf8Atg9B+v8AsJr9MeigAACwHIeE6ZoNFaLu3uUDLNBw5lI2r1B/sB/+32geT5d2r3b4F+Lz8BDeJOJqeG/KpgPUty+VB01faOQRPlcGsFkqsvDW5nbLQWidAwIYAg8wdxPKcVneIqm71W9AbKPQCNoY6oputRgfJjNYcGeBq8X5FJO4k0HRpWwzfhUG74bY9UPL/wAT09Jla9BkJV1Kkcwec0uQ8UksKeJN77B//wBfeW/FJw60Hq4hdQUd0jZtR+EKfMzNxMLoDUnqnsM4YggR6kmq62vPSJ0CVFD8ZiA74dGZUsW03NlPLl6H6GRYDNnBC1Nx16+95ljHMsWCAeq6N3/HMSGEtc1zm7tB1H9+dea0KVXHJmFhYWJGx5iNAkqrO6Y6ufUVorSW05aeUqK0s8jAJZDzO49pLh8oLUtVu+26i9gFHzH15CVlRWptY3VlPuDKMTAJ4jGdLVkUhjeHDotdgR2Th7bcj6R+a5KKl6tAg33K/aVGX56PhrD/AMh/cS4p1ivfpNt9QZzxYcO3k4htsuwR0PcH+N1psmLn8yM07bXY+BVVl+aVMKTTdCyHmp5jxtJanEeCp3enh+/6Ab+stKuIw+IGiuoVujfYynxnBbsfyqilT48/2j0HNa0cpwezp3CbY7CvdeIBjJ31IB9N1n2NfM8UobYeA5Ilxq9ztvLTjzNEoUlwGH27o126Dlp9Tb6SydsPldFjqFSu428Senoonn1NXxFU1KhuWN2PqeX9pt4f/Z2wWhCI53CUjLBCPdHc9/l08URkeC/9xvb9t5dWnKa2FhHASuWUyOzFYuKnOIlMjuu3gF205HRpgg6JRwXCbSE4xPWBZhirnQOQ5+sGV5u4PhzXMDpevRZc2IIdTeiuqWIU8jJxKNXhdDFkc94U/CusR+R+6BmI/wBlaASVVkGGxCtyO/hDVSZD43MOVwoplpBFhNUSHH5bRrrpqoG8+o9DCgkeFgqaXmnEHCdTD3qUrvT/AHWUVKtPatIOx3B6Tzvjfh0UT+IojuE94D5SevpK3C0u+AHUKnpYmTjFSlFWO7eV8u0jJhrVwcXFKY14pHKS/soXsYMlw1FqjBFFyf8ACYNqmq4awYVO1PN+XkoNv3IloaturKWb4tMDhGqDcqAFv81RiAL++/oJ5AMS9RixJd2NyeZJM3f9YKxXDUQOTVjf2pm38mZLhjixMIllwyPUuSarE3seQ5bWnW8JgdHhOaxuZzj3A0Gm56d0ligHvyk0ArvKuD8XVXUwFIEba+Z9hy95TVkam7U32ZWKn1BtN5wVxW+NeolRVQqAy6b7i5B5+05nfBorV3risKatYsNPIgAE3v5SpuPkjndHiqbppX5roqpMG1zAYtVh0qS94ixL1srQnfRVVW9NLAE+7StzvCYeiwShX7Y767AWHhYjnNjwZglqYN0qLqSqzAg9RYCU8ZY2bB2NLOl6K/g0pwmObIReXUj8/bxWQ4axWGZUwqVKqtVelZSFAp1NSK9SnUBvcqCALfNY3teD8V4aktOmOwFCq1RytMAq4ogAU+1ub6iQxv8A8QnPeBTSqfkVQwO9jcMvgDYW/idy7hjSweuwcjcDci/ibziBBKfdLa8ei+ju4hgWETtlJ65Rdk1Wu3h8Q6b6myMLSOhb/oX+I4pLFqUielNUaClxT7c4uPU366qvIjTC3SDssm0NIjD5kwsKl3QEEjqdPwi/gOdpc1ezrKqAo7ObsRswHMsfC3KZphFSqsh1ISD4iRamkfmOXDvVaA/KHj8Vv1WPSBYTGPTPcO3UdJocqzJq/cdRYAFv9VhZRbwvzncywFNlDVWCuO6WRdmc8lCjwguaHCiLC8CQbBVW+NWoNxY+H2ldiMwrJslR1HgGMIxeAenYsNjyPj9jIHpBuYvEBw9jH5ozQ7LZwfEwwVM3MPCvoVQVmao3zMT1JJPuZdYDDdmtup3JkiUVX4QBJhNAn3cqtx3FfaWiNgyt+vbypOE7GRXldLOBXYLmWLFNfM7CEO4AJPITJY/Hdo5boNh6TQwGG5smuw3+yUxU2Rum5Uq1JKrwJHkyvOmBWOjFeTK8CDTccG8MLVUYjEC6n4E8f9RgzYhsLcz0TGF5oLMJUljhs0KfHuo6+E9J/wClYe2nskt6TG8b8NJSoPXoXAFtS9LEgXHuRMubimHfG7mM2BIvrQsC+iew2De+ZjGurM4C/M181nMXxNVdiuGp3t1Kkmw67dIzLeLW1Ba67HqBY+s5wjj6FCm5q1tGtgSE1rV7h1AIwUrvcggkfCITxRlNBaVTFs5d6tS9Ps9PYd4l2CnmQvLcKb9NjOP50xGcO8x0/Puu+dgsE13szoaB0a7XMTpetDbU9qGlg0NQliAQbgi4PiDIsZhVqI1NxcMLGQ8Majhaernaw9iQP2lkVmo12Zod3XHTw8qR8d3lJHoSLXg2Y4Y0aj0jzViPtBC81X9RMMFxbEfMqn3mRqS4JB7U41JyQExQqQZQvcbzb8P1g1BLfKNJ8iD/AIZns0y6xqVBamgYKi9WtYbD2JgWXZk9BtSbg/Ep5H7HzgK8ClVf1bbGVaiUaeHqGjSGvWqlgzsN9x0A29zPNaVWfSOWZrTrjuGzdUPMfcTEcX/01Ws7V8GRTdjdqZ+Bj4qflJ+k6nhPGIY2CCUBgGzul9b7X6JaaAuOYarz7IM8q4WqK1Ii4BBB3BB5giWua8VYrFH82pZf0J3V9/H3gVTgvMkOk4Zz5rYj63lzk39PsdUI7VRQXqWIJ9lE1ZpMCDz3OZfewSleXJWUXSDyPA1MRVWlTFyTufAdSZ7EiphqKovJQFUeJ8YPkOQ0MHTIpjf53PM2/gQfF1zUa/QcvScnxPH+1PpmjBt4nunMNhxGNdyhWBJJO5POcNOT6Z3TMopxAtTg9SnLNlkFRIKlVVRINUSWNVYJVE8vFAMJERCnWRFYNqKUdMsDdSQfEEg/tCcHi3R1f4tJJsxuLnmfWQ6Z0LItStLQzNKpA0i/IK3IX+NyfTlAM5wtIAVKd11sbL0Kj5h5feVYWS1KjNbUb2Fh5AdJNqQ1RWnY605ItGNE2KKcngpLlScT47SopDm259Jm1aWnFlMh1boRaUoadLgQ1sDa66rMxBJebRiPNLwPlIxWIAb4Es7ee+yzJq0MwGMq03DUWZWvsV5ny8/SMyZnMIaaJ6qloAIJXuGa8N4auBrQAjkV2NvC8tKdNVUKosFFgOgAgeRdv2CHEkGoVBawta/T1h3lOXe53wE2Bt2WiAN1gM840qrXK0CNCG24vqI5yLO+L/xGHNIJpL7P4W8jLbjXJMIKTVz+W45EfMfC3WecI83cLFh5mBwZ8Pfr590rI97Hb/0hxk1VyexUuedvAe0vMv4fxlbQmJLJSpiwBO4W5NgPHc7+c03D+B7KmCR3m3P9hLcTl8VhsOJ3CK8va/w1+/iuzi4xjXQtEmXP3rXz3q/lXgo6NBUUIgsqgADwAnWWSyOq4UFjyAvLWuWI9h3Xlf8AUSzYogfKqj3mKrpNZnjmpUeofmJMzuJpyxr0rJHSrGEUkdZyFnKoyL6GwOajftDZgBY73a9y5B6OTp3O1haMzDLAxGgFajlmKkgKAC2v0093fkQ0pmh2CzQpfWDU27t2NxYEW/2kE3EJEgTrpvbdWU28wRNRk/EgayYjY9H6H/cOkhrUKFRLXAACsagsSFHxMx56jy0mU+LwLUyR8S2U6rG3eFxfwPlPLy9BU33BuD9J2YfLsyq09lbb9J3Ht4SxfNazixIA8haRS8rDNMXf8tTt8x/tAlEjpyZZIXk4CdInREZ6lNqNhB6ghDQeqZWUQKDrCB1BDKsFcQCUVIR1jdEIKxCnKy5EAh9EWiFinF2cDMjyoTTO2hRpyNkhByilCRIyJKwjTCQlQmE4PAVKoY0xcLz6ew84OZeZfjVKphqa892Ymx1c77en8QkCzeYYAODTqCx8+YMyOY5NUpbgal8Rz956rmmTEhWp3ZybEE8wObb8pTV8OyHRUWx8DG8PinwnTUdlW+MO3XmKtN1/THIO3rfiag/LpHu3GzVOn0/m0jzHhunU7ydxv29xPUeG8FRoYdKVEgqo59SepPmTePT8Qa6Kmbn9lSyAh1nZHYmutNGdzZVFyfSeN4vjPEnEtiKTlVJsFPw6RyuJof6q8RaQMHTO53qW8Oi+88yV4fD8MMmd4+L6KJ5DdBabPeJK2LZTUsAo2Ucr9TCuFMB2tTWw7ib+rdBMxhVLsEQXLGwE9VyrLxQpLTHQbnxJ5mHj5xh4MjNCdB4DqrsDBzpMzth9UYDHqYwCOAnLhdAVIDKTivG6KfZqd35+kualQKCx5AXMwOb401HLn28h0hF1BCyLMb6BUOMWUeLEusZUlHi6kYYEjiBqq+oIo2o0UuypJe0NGGPM5aeUUnUKpQ3HK4JHRtJuAR1ms1g6QagYuCgG2lyxJNQjyFtj1EyFo+mSCCNiNwRzElQr2vlHI0LsLEkEi+1rHyvfl5QekZE2YVGXST11FureF/SKk0hSEfTaEqYDTeTpUnrXqRQM6TIQ84XniVC67Qaq0e7wWo8rJRgUmVDICJI0QEpcVa0JipHrSkiJCEpyolWAKAUo7soWtOO7OQpVc1KQvTlo9OC1Kc8oVa6SFlh9RINUWWNcgcEIwiViDcGxHUR7LGWlgKrIVpgc2PeFYsQy6bjYj0lxh6VGpTDP39iNTbkAch68plZLh6zKQVJG97dDbxEJQrnF5QEp3Xdh3m35L02guCxLoboxH8Swweao7AOgBfZm6G17D0heJwIdbnQhBO45Bel4SILzziHhZ6ztWpvdmNyG6zPrwtjL27P3uLT1b8A4bSN9tV+loxWjsfEJWNy6HzQHDMeb2VBwrwuMP+bVIap08F9Jp7RqmSCITyPmdmfun4csbcrdAm6I60UixeIFNC7cgJTSYz2qPinH2HZKdzu3p4TGYipDMfiy7M7cyZUYqrAaC42nHODGZQgcdVlJinhuLqypxDx6Nqx53WVC7zkicxS6kja94IitHWi0yoIky0cI605aTSlPWTo0gEcpkFQjEeTK8CVpIHgqUZ2k4akE7ScapBteU7PIS0iLxBoBKIKUSRBIkhFMSlxVzVLTWFIkjpiEUxAR7LqpHaJIonSJCBDukGqLDXEHqCeUhV1VIJVWWNUQKoIQUFBMIwrJ3EZplwVZUQEeojgscFhISkoh+Bxxp3BGoNzBgYWdAhKVp8JjkdWuBqtcjkAByEqDUuSQLeUDU2kgaTSkGkajSVWgSPJVeRSMORQaZHi7Nbt2KnZd29fCXGd5ouHotUJ35L5kzy3EZgWJYncm5kFqujko2i8RiJVYqvI62KlfXxEJrKUvnJXMRVlfVaPq1YMzy8Cko91plV7TkGqPczsAvNpa19FiKKKEFcuzkUUIryU7FFAKhPE7FFK1KU4YooJXk2dEUUFEFPThVKKKUOVrUXTk6RRQVY5TrHTkU8gTHglSKKQiCFqwWpFFCChyHaMiilwVDl0KJJacilgULsUUUlEE4zsUUleTxHrFFIULCf1IrNrppc6dzbp0mJaKKEiUFWCVJ2KGEJQ7weqNoooR2QOQ+kRRRSlUL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6" descr="data:image/jpeg;base64,/9j/4AAQSkZJRgABAQAAAQABAAD/2wCEAAkGBxASEhUQDxIVEhUVFRUVFRUWFRUWFRUWFRUWFxUVFRUYHSggGBolHRUVITEhJSkrLi4uFx8zODMtNygtLisBCgoKDg0OGhAQGi0dHR0tLS0tLS0tLS0tLS0tLS0tLS0tLS0tLS0tLS0tLS0tLS0tLS0tLS0tLS0tLi0tLS4tLf/AABEIAKMBNgMBIgACEQEDEQH/xAAcAAABBQEBAQAAAAAAAAAAAAAEAAIDBQYBBwj/xAA8EAACAQIEAwYEBQMDAwUAAAABAgADEQQFEiEGMUETIlFhcYEyQpHRFCNSobEHwfBicuEVM4IkQ6Ky0v/EABsBAAIDAQEBAAAAAAAAAAAAAAIEAQMFBgAH/8QAMxEAAQQABAQDBwQCAwAAAAAAAQACAxEEEiExBRNBUWFxkRQiMoGx0fBCocHhI1IGgvH/2gAMAwEAAhEDEQA/AMRmuYGkpdmvVe5udzvzYzLKSTqY38Y7GYlqjmo3Xl/a3lG0EvKoI8qslfm8kQjdYQjSFUhFFI8AUpoi8MDLfC04Hhac1/C2Vaz2rjuKdh+pvsI7CABmKqfZ0Ct+G8r7Ne1cd9hsP0qf7mXd4rxt4d5jZQloAoJ9401JDiK1tuv8crQ7JsGrKa1bamv/AMj4ekxOJYgvf7PH/wBj/Hy6+iycVK6WT2eL/se32A6+i5hcPUqfApI8eQ+ph/8A0at5fUfeNo42tiG0UvykHhbYeZHXyEEx6vSqae0JNgb7jn7zMyRhuai4bXsPkEuYoGR5y1z23Waw0fIHVdxWGZdqij3sfoZTZlRWmrVA3dHMHn4gDx2mmy3M9f5VbvBtgT/e38zL8f0Gppo306wfXuG1/wB5PMdC3PE629j0K1uC4czYyGOKQ8uR1OvcaE121AoEde6zNTH4hwz0abaF5tpJA9SNhHZfnV2C1Nr7Ajb6zQ5XmFEYUUsKAzhCRTtUNQVGTRiXZQdBTRfT6LtfVKXivC0KTUxSpFSyI4bUbsjCw1oRtUuDfSbeUjnyt9/Pfft5fmy+ptwOCmvDmDJuGmgHafqJJs+G90bFNs2oaSI8DoN3V9B9bSZWm0O64MjKSOyFzLI6Nbe2h/1Lt9RyMy+YZPiKG5Gtf1Lc/UcxNsrSUNCQ0vN0xZ8Ymxh8ZsM14boVrsv5b+K8j6iYrNsmxGH3ddS/rXce/hJXqTauK84HUr+cFatIjUhDdQSilcw7DGVVNpY4Vo3GqitBl4mhwazOYCpNBhKsaVSuKKyVhBqNYSVq0qIVgKhriVOLMOxFeU+MryMiuZJRQWKeVdd5Nia0rqlWJyxpsYnRMqtA6gMJO8S0rxN+gS0mIBQmgznZmWS4aL8IfCCyTRISYgWqzSYpZNhYpZzAg56yzeEIoG0hCx9MQIzRWm4ItWhNFoIgheEos7BEF2YgADmSeUaaVTQWi4fwDV6gRdgN2b9K/foJ6ZhqaooRBZVFgJUZBlq4akEG7Hd28W8PQchLZWlufp0RZAFKTI69cILn2Hies7qlfm7Hu+He+vdleLxLooHObv0+6Rx8joYHSN3H86JlLVUaygszHkJouJKnZ06OHHQFmHnYc/fVB+HM1wdJbNqWoficgn2FuQizjKgUOJoVGrAm7X525XuPDwnPNjIicWnMXb67D6nxWHFDlwr3RuD3OrNR1aLs6bknr6I/hmqRRqlfiFiPYNb95SVMUzsXc3J5x/DeaCjU73wNsfK17GXecYPDCizoQp5qQSSSTy9JOUywinfDdj53aMNOJwjcjh/jBsd+oPoqNKkt+McOlQKjfMG9QSAAf3MDyDAmowdtkXck8jbpG5vjxVqlh8I+H0A3MADLCb/URXyQQSSYfD8xpLXOc3JW9tN2Pnt3WFxGS16Lh6RGx7rKxJv8u43Bj6OBqO/bV2LNzJZrkkcr39t5eYqvqPkOX3kEdhwLQAX6nt0X0WL/AJDxGTDhsuUPIoua2j9SAe9Aa7AJGOUxscs0AsiqUoMerQKrjqSbO6r5E7x+HxSP8DBvQy3lPDc2U13o16ryMDRE32O/lGAxAyteCoc54RoVrtS/Kfy+E+omGzXI8Rhz+Yvd/WN1P2nrN51lBFmAIPMHlJBUuaCvFkMOw7zb5twbRqXageybw+U+3SZDH5VXw5tVQgfqG6n3lrJKVWQo7CV7S7wuLmTo1ofRxUfY+wlyFraeLkjYzzmZXGxNjfOXAWoVxiMZ5yoxWKvBKuM84FVxF4RoKLUtatB7yIvePpTPmKh0lKekl4fh8PeMwtOXGEozIndSQlnoplLCSX8DLbD4aEjCxLmUkJHklZxsFFL98NFPc1AJSvHDEhitOaY80rsiiVeeg8FZN2a/iKo77juA/Kp628T/AB6zPcGZF279rUH5SHkeTt0X0GxPsJ6NGQUAb1U6vHh4PedBh2iVph8K7qCu5LWA8gLsxPQC6/WBVQGFm5Hl9xDMHm2ldDC6qjKqjYMzHcufQmFYhe1plRuwKgMttDN1RQBtTRSd/vBdTgQ7UIHMa8Fp1BWWr4Zl3HeH0PuIdkOfPhzYjUh5r/cSXE4aohNxcAAlhutjyN5X1aYO/I/UzLlwTmHPCfl+fQrAm4U+F/Nwhojp/fXyK0rJltfvB+zJ5ix/g7fSJaGXUt2qmrb5QG/gCZBkI5xAxR0tH3mNvy/jZZkmNyuOeBgf1sH6XS0mZ8QmoOzpL2VPw5kjztyEqqtTa31/cEQel4n2/eOMawsTpHc1+vb88Fp8MgkxD/ap9f8AX7gdh0/8XIooppFdEFyVmeZiaS6V+JuX+keMPxFUIpY8h/lpTZPlNTH4kJuLm7HoigxvBtZmzyfC3909g8Jzbkdo1u6pMFlWJxDEUadSo3UgE/Uw7EZHj8MNdWhUQD5rE29SJ6Hn/EVPLlXB4BE1qBrYi4UnfcfMx585XZV/UauDpxdNaqHnpGlh7HZv2m43iuIcLawFvYnUj6Jr2OaZnMbH7p2s6kd1msu4jI7tUbeI5+80OGxKVBqRgw8pbYvhnLcxU1MG4pVOoFgL+D0zy9Zhc1yLGYB++GUX2ZblG/zwMWdDhMYf8f8Aik7Hb0+3olG4UPOVppw/Sd1qxHAzMUOIX0G4Grof+Jx/xZp/iQboDYlWB0k8tQBul+lwLzncbL7LKYnC3DeloYTgU87c73CME0L6nwH9+QWrE66Kw0sAwPQi8zuS5wzNoqcz8JPPyvNIDPQztlbbVn47Ay4OXlyeYI2I/N/tROZzXg2m92w57Nv0/KftMfj8BWoG1VCvn0PoZ6uDOVqSuNLqGB6HeNtkIWe6MFeQjERjYmbXOeCUe7YZtB/Sfh9vCYbMsvrUDprIV8+h94y2ZUOjIXHryM1IOWiDQjIgIRStDMPAKZh2GMVlfaVlGiusCsvsEkocC0v8G8ycQVlSHVXWHSFBYJh3hSvECqHFNdJydd5yDaqteIBIfk+UviKopJ6sf0qOZ/zrG0cOWIUC5JAAHMk8gJ6fw5kgw1KxsajWNQ+fRR5D7zWabK7shE4PCJSRaVMWVRYfc+JPOSmTssiZYwCgJTCY3VLXD8P4lxcJpHTUbE+0Dx+W1qP/AHEIHjzX6iGopC6pNg8e9M3XcEWKm9iLgn05DlBjGmQV5aLCY1axCu3O7VVJC62vZbG/wqANtuRkFXKB36rXpIAxUDvatI5jwUnlffeUJlllePC6xWJZG0kjclipuF8hy9hIsqUAbjYi3rGi3gP3mpqUkrU9ba6w1HSQoViWsAAP0LM9jaCpUZFOoKSAf8+kBzGu3AKrfDG8++0Gu4ChiitHWhKygmxTtpLhqOq/lKppWxML3bBWwxGR4YOqCxNEvYcx4eJmvwtFctwhew7eryHmRsPQc5Dw3l4auCwuFBa3n0gvEddqtZieSkqo8AOf7zKbj3CHmu/UaA+q6LlNc5uGHwNFu8ew+Z1KAyHhUYnXiMU5WnclmvYuebG/QS1p4TInPZDYnYNci58n5Q7M6ROWoKXLu6gPDrMA+HZmsouTsAOZvNRmKNhpcdQExBE/GZ3OkcwNJADdKrqe6tc94Yr4TEUzhWYio1qbA2YHnpJHMfabHLald/8A0WZ00YuhKsN1cCwIO2zC8C4sxDUMDh7tasrUyp63UEk/SN4Qr4jEM2Pxjd2mjJT20rtYs1v7+UdMrnst3Tr1vokZzJPhBNJRy2M36i4H3a8/uvPc8y9cNiGom7KlQjnYldja9jY2Nr2muyjFYapTNDDq9UIrv2ZpoGq2ZBSotoJaoqMzOTcbA7C22Wz7FfisTUqKPjfYeAFlX9hOrkFQfC1vO5v/ABEeJ4eZs3N+LOAT3BAAP7+Y6G10BfCII4535HADvV99K7nUEEHY6IvPqdP8VTWiEVwtMVezACdqPi0gbADYG21wZdgysyzK1pnUTqbx/wA/mWUrw0ZYCXaE9Oy5vi2KZO5jIzmEYq+5O+nbt9k8GdvGCOvHQViEJ15FiKCVF01FDA9CLySck2oWMzrgRWu+FbSf0Hl7eExWPy6tQbTWQqfHofQz2oRmIwlOqumooYHxEIOIVbmA6rxOmYbh2mwzngIbvhTbroPL2MyNfCVKTaKqlT5/2kONpSWM0rXB1JeYWrMvQqS1wuImfO1ZckC1FCvC1xEz9HEQgYiJliQkjIVq2InJVNiIpGRK5CucE5FYDE1Buf8Atg9B+v8AsJr9MeigAACwHIeE6ZoNFaLu3uUDLNBw5lI2r1B/sB/+32geT5d2r3b4F+Lz8BDeJOJqeG/KpgPUty+VB01faOQRPlcGsFkqsvDW5nbLQWidAwIYAg8wdxPKcVneIqm71W9AbKPQCNoY6oputRgfJjNYcGeBq8X5FJO4k0HRpWwzfhUG74bY9UPL/wAT09Jla9BkJV1Kkcwec0uQ8UksKeJN77B//wBfeW/FJw60Hq4hdQUd0jZtR+EKfMzNxMLoDUnqnsM4YggR6kmq62vPSJ0CVFD8ZiA74dGZUsW03NlPLl6H6GRYDNnBC1Nx16+95ljHMsWCAeq6N3/HMSGEtc1zm7tB1H9+dea0KVXHJmFhYWJGx5iNAkqrO6Y6ufUVorSW05aeUqK0s8jAJZDzO49pLh8oLUtVu+26i9gFHzH15CVlRWptY3VlPuDKMTAJ4jGdLVkUhjeHDotdgR2Th7bcj6R+a5KKl6tAg33K/aVGX56PhrD/AMh/cS4p1ivfpNt9QZzxYcO3k4htsuwR0PcH+N1psmLn8yM07bXY+BVVl+aVMKTTdCyHmp5jxtJanEeCp3enh+/6Ab+stKuIw+IGiuoVujfYynxnBbsfyqilT48/2j0HNa0cpwezp3CbY7CvdeIBjJ31IB9N1n2NfM8UobYeA5Ilxq9ztvLTjzNEoUlwGH27o126Dlp9Tb6SydsPldFjqFSu428Senoonn1NXxFU1KhuWN2PqeX9pt4f/Z2wWhCI53CUjLBCPdHc9/l08URkeC/9xvb9t5dWnKa2FhHASuWUyOzFYuKnOIlMjuu3gF205HRpgg6JRwXCbSE4xPWBZhirnQOQ5+sGV5u4PhzXMDpevRZc2IIdTeiuqWIU8jJxKNXhdDFkc94U/CusR+R+6BmI/wBlaASVVkGGxCtyO/hDVSZD43MOVwoplpBFhNUSHH5bRrrpqoG8+o9DCgkeFgqaXmnEHCdTD3qUrvT/AHWUVKtPatIOx3B6Tzvjfh0UT+IojuE94D5SevpK3C0u+AHUKnpYmTjFSlFWO7eV8u0jJhrVwcXFKY14pHKS/soXsYMlw1FqjBFFyf8ACYNqmq4awYVO1PN+XkoNv3IloaturKWb4tMDhGqDcqAFv81RiAL++/oJ5AMS9RixJd2NyeZJM3f9YKxXDUQOTVjf2pm38mZLhjixMIllwyPUuSarE3seQ5bWnW8JgdHhOaxuZzj3A0Gm56d0ligHvyk0ArvKuD8XVXUwFIEba+Z9hy95TVkam7U32ZWKn1BtN5wVxW+NeolRVQqAy6b7i5B5+05nfBorV3risKatYsNPIgAE3v5SpuPkjndHiqbppX5roqpMG1zAYtVh0qS94ixL1srQnfRVVW9NLAE+7StzvCYeiwShX7Y767AWHhYjnNjwZglqYN0qLqSqzAg9RYCU8ZY2bB2NLOl6K/g0pwmObIReXUj8/bxWQ4axWGZUwqVKqtVelZSFAp1NSK9SnUBvcqCALfNY3teD8V4aktOmOwFCq1RytMAq4ogAU+1ub6iQxv8A8QnPeBTSqfkVQwO9jcMvgDYW/idy7hjSweuwcjcDci/ibziBBKfdLa8ei+ju4hgWETtlJ65Rdk1Wu3h8Q6b6myMLSOhb/oX+I4pLFqUielNUaClxT7c4uPU366qvIjTC3SDssm0NIjD5kwsKl3QEEjqdPwi/gOdpc1ezrKqAo7ObsRswHMsfC3KZphFSqsh1ISD4iRamkfmOXDvVaA/KHj8Vv1WPSBYTGPTPcO3UdJocqzJq/cdRYAFv9VhZRbwvzncywFNlDVWCuO6WRdmc8lCjwguaHCiLC8CQbBVW+NWoNxY+H2ldiMwrJslR1HgGMIxeAenYsNjyPj9jIHpBuYvEBw9jH5ozQ7LZwfEwwVM3MPCvoVQVmao3zMT1JJPuZdYDDdmtup3JkiUVX4QBJhNAn3cqtx3FfaWiNgyt+vbypOE7GRXldLOBXYLmWLFNfM7CEO4AJPITJY/Hdo5boNh6TQwGG5smuw3+yUxU2Rum5Uq1JKrwJHkyvOmBWOjFeTK8CDTccG8MLVUYjEC6n4E8f9RgzYhsLcz0TGF5oLMJUljhs0KfHuo6+E9J/wClYe2nskt6TG8b8NJSoPXoXAFtS9LEgXHuRMubimHfG7mM2BIvrQsC+iew2De+ZjGurM4C/M181nMXxNVdiuGp3t1Kkmw67dIzLeLW1Ba67HqBY+s5wjj6FCm5q1tGtgSE1rV7h1AIwUrvcggkfCITxRlNBaVTFs5d6tS9Ps9PYd4l2CnmQvLcKb9NjOP50xGcO8x0/Puu+dgsE13szoaB0a7XMTpetDbU9qGlg0NQliAQbgi4PiDIsZhVqI1NxcMLGQ8Majhaernaw9iQP2lkVmo12Zod3XHTw8qR8d3lJHoSLXg2Y4Y0aj0jzViPtBC81X9RMMFxbEfMqn3mRqS4JB7U41JyQExQqQZQvcbzb8P1g1BLfKNJ8iD/AIZns0y6xqVBamgYKi9WtYbD2JgWXZk9BtSbg/Ep5H7HzgK8ClVf1bbGVaiUaeHqGjSGvWqlgzsN9x0A29zPNaVWfSOWZrTrjuGzdUPMfcTEcX/01Ws7V8GRTdjdqZ+Bj4qflJ+k6nhPGIY2CCUBgGzul9b7X6JaaAuOYarz7IM8q4WqK1Ii4BBB3BB5giWua8VYrFH82pZf0J3V9/H3gVTgvMkOk4Zz5rYj63lzk39PsdUI7VRQXqWIJ9lE1ZpMCDz3OZfewSleXJWUXSDyPA1MRVWlTFyTufAdSZ7EiphqKovJQFUeJ8YPkOQ0MHTIpjf53PM2/gQfF1zUa/QcvScnxPH+1PpmjBt4nunMNhxGNdyhWBJJO5POcNOT6Z3TMopxAtTg9SnLNlkFRIKlVVRINUSWNVYJVE8vFAMJERCnWRFYNqKUdMsDdSQfEEg/tCcHi3R1f4tJJsxuLnmfWQ6Z0LItStLQzNKpA0i/IK3IX+NyfTlAM5wtIAVKd11sbL0Kj5h5feVYWS1KjNbUb2Fh5AdJNqQ1RWnY605ItGNE2KKcngpLlScT47SopDm259Jm1aWnFlMh1boRaUoadLgQ1sDa66rMxBJebRiPNLwPlIxWIAb4Es7ee+yzJq0MwGMq03DUWZWvsV5ny8/SMyZnMIaaJ6qloAIJXuGa8N4auBrQAjkV2NvC8tKdNVUKosFFgOgAgeRdv2CHEkGoVBawta/T1h3lOXe53wE2Bt2WiAN1gM840qrXK0CNCG24vqI5yLO+L/xGHNIJpL7P4W8jLbjXJMIKTVz+W45EfMfC3WecI83cLFh5mBwZ8Pfr590rI97Hb/0hxk1VyexUuedvAe0vMv4fxlbQmJLJSpiwBO4W5NgPHc7+c03D+B7KmCR3m3P9hLcTl8VhsOJ3CK8va/w1+/iuzi4xjXQtEmXP3rXz3q/lXgo6NBUUIgsqgADwAnWWSyOq4UFjyAvLWuWI9h3Xlf8AUSzYogfKqj3mKrpNZnjmpUeofmJMzuJpyxr0rJHSrGEUkdZyFnKoyL6GwOajftDZgBY73a9y5B6OTp3O1haMzDLAxGgFajlmKkgKAC2v0093fkQ0pmh2CzQpfWDU27t2NxYEW/2kE3EJEgTrpvbdWU28wRNRk/EgayYjY9H6H/cOkhrUKFRLXAACsagsSFHxMx56jy0mU+LwLUyR8S2U6rG3eFxfwPlPLy9BU33BuD9J2YfLsyq09lbb9J3Ht4SxfNazixIA8haRS8rDNMXf8tTt8x/tAlEjpyZZIXk4CdInREZ6lNqNhB6ghDQeqZWUQKDrCB1BDKsFcQCUVIR1jdEIKxCnKy5EAh9EWiFinF2cDMjyoTTO2hRpyNkhByilCRIyJKwjTCQlQmE4PAVKoY0xcLz6ew84OZeZfjVKphqa892Ymx1c77en8QkCzeYYAODTqCx8+YMyOY5NUpbgal8Rz956rmmTEhWp3ZybEE8wObb8pTV8OyHRUWx8DG8PinwnTUdlW+MO3XmKtN1/THIO3rfiag/LpHu3GzVOn0/m0jzHhunU7ydxv29xPUeG8FRoYdKVEgqo59SepPmTePT8Qa6Kmbn9lSyAh1nZHYmutNGdzZVFyfSeN4vjPEnEtiKTlVJsFPw6RyuJof6q8RaQMHTO53qW8Oi+88yV4fD8MMmd4+L6KJ5DdBabPeJK2LZTUsAo2Ucr9TCuFMB2tTWw7ib+rdBMxhVLsEQXLGwE9VyrLxQpLTHQbnxJ5mHj5xh4MjNCdB4DqrsDBzpMzth9UYDHqYwCOAnLhdAVIDKTivG6KfZqd35+kualQKCx5AXMwOb401HLn28h0hF1BCyLMb6BUOMWUeLEusZUlHi6kYYEjiBqq+oIo2o0UuypJe0NGGPM5aeUUnUKpQ3HK4JHRtJuAR1ms1g6QagYuCgG2lyxJNQjyFtj1EyFo+mSCCNiNwRzElQr2vlHI0LsLEkEi+1rHyvfl5QekZE2YVGXST11FureF/SKk0hSEfTaEqYDTeTpUnrXqRQM6TIQ84XniVC67Qaq0e7wWo8rJRgUmVDICJI0QEpcVa0JipHrSkiJCEpyolWAKAUo7soWtOO7OQpVc1KQvTlo9OC1Kc8oVa6SFlh9RINUWWNcgcEIwiViDcGxHUR7LGWlgKrIVpgc2PeFYsQy6bjYj0lxh6VGpTDP39iNTbkAch68plZLh6zKQVJG97dDbxEJQrnF5QEp3Xdh3m35L02guCxLoboxH8Swweao7AOgBfZm6G17D0heJwIdbnQhBO45Bel4SILzziHhZ6ztWpvdmNyG6zPrwtjL27P3uLT1b8A4bSN9tV+loxWjsfEJWNy6HzQHDMeb2VBwrwuMP+bVIap08F9Jp7RqmSCITyPmdmfun4csbcrdAm6I60UixeIFNC7cgJTSYz2qPinH2HZKdzu3p4TGYipDMfiy7M7cyZUYqrAaC42nHODGZQgcdVlJinhuLqypxDx6Nqx53WVC7zkicxS6kja94IitHWi0yoIky0cI605aTSlPWTo0gEcpkFQjEeTK8CVpIHgqUZ2k4akE7ScapBteU7PIS0iLxBoBKIKUSRBIkhFMSlxVzVLTWFIkjpiEUxAR7LqpHaJIonSJCBDukGqLDXEHqCeUhV1VIJVWWNUQKoIQUFBMIwrJ3EZplwVZUQEeojgscFhISkoh+Bxxp3BGoNzBgYWdAhKVp8JjkdWuBqtcjkAByEqDUuSQLeUDU2kgaTSkGkajSVWgSPJVeRSMORQaZHi7Nbt2KnZd29fCXGd5ouHotUJ35L5kzy3EZgWJYncm5kFqujko2i8RiJVYqvI62KlfXxEJrKUvnJXMRVlfVaPq1YMzy8Cko91plV7TkGqPczsAvNpa19FiKKKEFcuzkUUIryU7FFAKhPE7FFK1KU4YooJXk2dEUUFEFPThVKKKUOVrUXTk6RRQVY5TrHTkU8gTHglSKKQiCFqwWpFFCChyHaMiilwVDl0KJJacilgULsUUUlEE4zsUUleTxHrFFIULCf1IrNrppc6dzbp0mJaKKEiUFWCVJ2KGEJQ7weqNoooR2QOQ+kRRRSlUL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8" descr="data:image/jpeg;base64,/9j/4AAQSkZJRgABAQAAAQABAAD/2wCEAAkGBxASEhUQDxIVEhUVFRUVFRUWFRUWFRUWFRUWFxUVFRUYHSggGBolHRUVITEhJSkrLi4uFx8zODMtNygtLisBCgoKDg0OGhAQGi0dHR0tLS0tLS0tLS0tLS0tLS0tLS0tLS0tLS0tLS0tLS0tLS0tLS0tLS0tLS0tLi0tLS4tLf/AABEIAKMBNgMBIgACEQEDEQH/xAAcAAABBQEBAQAAAAAAAAAAAAAEAAIDBQYBBwj/xAA8EAACAQIEAwYEBQMDAwUAAAABAgADEQQFEiEGMUETIlFhcYEyQpHRFCNSobEHwfBicuEVM4IkQ6Ky0v/EABsBAAIDAQEBAAAAAAAAAAAAAAIEAQMFBgAH/8QAMxEAAQQABAQDBwQCAwAAAAAAAQACAxEEEiExBRNBUWFxkRQiMoGx0fBCocHhI1IGgvH/2gAMAwEAAhEDEQA/AMRmuYGkpdmvVe5udzvzYzLKSTqY38Y7GYlqjmo3Xl/a3lG0EvKoI8qslfm8kQjdYQjSFUhFFI8AUpoi8MDLfC04Hhac1/C2Vaz2rjuKdh+pvsI7CABmKqfZ0Ct+G8r7Ne1cd9hsP0qf7mXd4rxt4d5jZQloAoJ9401JDiK1tuv8crQ7JsGrKa1bamv/AMj4ekxOJYgvf7PH/wBj/Hy6+iycVK6WT2eL/se32A6+i5hcPUqfApI8eQ+ph/8A0at5fUfeNo42tiG0UvykHhbYeZHXyEEx6vSqae0JNgb7jn7zMyRhuai4bXsPkEuYoGR5y1z23Waw0fIHVdxWGZdqij3sfoZTZlRWmrVA3dHMHn4gDx2mmy3M9f5VbvBtgT/e38zL8f0Gppo306wfXuG1/wB5PMdC3PE629j0K1uC4czYyGOKQ8uR1OvcaE121AoEde6zNTH4hwz0abaF5tpJA9SNhHZfnV2C1Nr7Ajb6zQ5XmFEYUUsKAzhCRTtUNQVGTRiXZQdBTRfT6LtfVKXivC0KTUxSpFSyI4bUbsjCw1oRtUuDfSbeUjnyt9/Pfft5fmy+ptwOCmvDmDJuGmgHafqJJs+G90bFNs2oaSI8DoN3V9B9bSZWm0O64MjKSOyFzLI6Nbe2h/1Lt9RyMy+YZPiKG5Gtf1Lc/UcxNsrSUNCQ0vN0xZ8Ymxh8ZsM14boVrsv5b+K8j6iYrNsmxGH3ddS/rXce/hJXqTauK84HUr+cFatIjUhDdQSilcw7DGVVNpY4Vo3GqitBl4mhwazOYCpNBhKsaVSuKKyVhBqNYSVq0qIVgKhriVOLMOxFeU+MryMiuZJRQWKeVdd5Nia0rqlWJyxpsYnRMqtA6gMJO8S0rxN+gS0mIBQmgznZmWS4aL8IfCCyTRISYgWqzSYpZNhYpZzAg56yzeEIoG0hCx9MQIzRWm4ItWhNFoIgheEos7BEF2YgADmSeUaaVTQWi4fwDV6gRdgN2b9K/foJ6ZhqaooRBZVFgJUZBlq4akEG7Hd28W8PQchLZWlufp0RZAFKTI69cILn2Hies7qlfm7Hu+He+vdleLxLooHObv0+6Rx8joYHSN3H86JlLVUaygszHkJouJKnZ06OHHQFmHnYc/fVB+HM1wdJbNqWoficgn2FuQizjKgUOJoVGrAm7X525XuPDwnPNjIicWnMXb67D6nxWHFDlwr3RuD3OrNR1aLs6bknr6I/hmqRRqlfiFiPYNb95SVMUzsXc3J5x/DeaCjU73wNsfK17GXecYPDCizoQp5qQSSSTy9JOUywinfDdj53aMNOJwjcjh/jBsd+oPoqNKkt+McOlQKjfMG9QSAAf3MDyDAmowdtkXck8jbpG5vjxVqlh8I+H0A3MADLCb/URXyQQSSYfD8xpLXOc3JW9tN2Pnt3WFxGS16Lh6RGx7rKxJv8u43Bj6OBqO/bV2LNzJZrkkcr39t5eYqvqPkOX3kEdhwLQAX6nt0X0WL/AJDxGTDhsuUPIoua2j9SAe9Aa7AJGOUxscs0AsiqUoMerQKrjqSbO6r5E7x+HxSP8DBvQy3lPDc2U13o16ryMDRE32O/lGAxAyteCoc54RoVrtS/Kfy+E+omGzXI8Rhz+Yvd/WN1P2nrN51lBFmAIPMHlJBUuaCvFkMOw7zb5twbRqXageybw+U+3SZDH5VXw5tVQgfqG6n3lrJKVWQo7CV7S7wuLmTo1ofRxUfY+wlyFraeLkjYzzmZXGxNjfOXAWoVxiMZ5yoxWKvBKuM84FVxF4RoKLUtatB7yIvePpTPmKh0lKekl4fh8PeMwtOXGEozIndSQlnoplLCSX8DLbD4aEjCxLmUkJHklZxsFFL98NFPc1AJSvHDEhitOaY80rsiiVeeg8FZN2a/iKo77juA/Kp628T/AB6zPcGZF279rUH5SHkeTt0X0GxPsJ6NGQUAb1U6vHh4PedBh2iVph8K7qCu5LWA8gLsxPQC6/WBVQGFm5Hl9xDMHm2ldDC6qjKqjYMzHcufQmFYhe1plRuwKgMttDN1RQBtTRSd/vBdTgQ7UIHMa8Fp1BWWr4Zl3HeH0PuIdkOfPhzYjUh5r/cSXE4aohNxcAAlhutjyN5X1aYO/I/UzLlwTmHPCfl+fQrAm4U+F/Nwhojp/fXyK0rJltfvB+zJ5ix/g7fSJaGXUt2qmrb5QG/gCZBkI5xAxR0tH3mNvy/jZZkmNyuOeBgf1sH6XS0mZ8QmoOzpL2VPw5kjztyEqqtTa31/cEQel4n2/eOMawsTpHc1+vb88Fp8MgkxD/ap9f8AX7gdh0/8XIooppFdEFyVmeZiaS6V+JuX+keMPxFUIpY8h/lpTZPlNTH4kJuLm7HoigxvBtZmzyfC3909g8Jzbkdo1u6pMFlWJxDEUadSo3UgE/Uw7EZHj8MNdWhUQD5rE29SJ6Hn/EVPLlXB4BE1qBrYi4UnfcfMx585XZV/UauDpxdNaqHnpGlh7HZv2m43iuIcLawFvYnUj6Jr2OaZnMbH7p2s6kd1msu4jI7tUbeI5+80OGxKVBqRgw8pbYvhnLcxU1MG4pVOoFgL+D0zy9Zhc1yLGYB++GUX2ZblG/zwMWdDhMYf8f8Aik7Hb0+3olG4UPOVppw/Sd1qxHAzMUOIX0G4Grof+Jx/xZp/iQboDYlWB0k8tQBul+lwLzncbL7LKYnC3DeloYTgU87c73CME0L6nwH9+QWrE66Kw0sAwPQi8zuS5wzNoqcz8JPPyvNIDPQztlbbVn47Ay4OXlyeYI2I/N/tROZzXg2m92w57Nv0/KftMfj8BWoG1VCvn0PoZ6uDOVqSuNLqGB6HeNtkIWe6MFeQjERjYmbXOeCUe7YZtB/Sfh9vCYbMsvrUDprIV8+h94y2ZUOjIXHryM1IOWiDQjIgIRStDMPAKZh2GMVlfaVlGiusCsvsEkocC0v8G8ycQVlSHVXWHSFBYJh3hSvECqHFNdJydd5yDaqteIBIfk+UviKopJ6sf0qOZ/zrG0cOWIUC5JAAHMk8gJ6fw5kgw1KxsajWNQ+fRR5D7zWabK7shE4PCJSRaVMWVRYfc+JPOSmTssiZYwCgJTCY3VLXD8P4lxcJpHTUbE+0Dx+W1qP/AHEIHjzX6iGopC6pNg8e9M3XcEWKm9iLgn05DlBjGmQV5aLCY1axCu3O7VVJC62vZbG/wqANtuRkFXKB36rXpIAxUDvatI5jwUnlffeUJlllePC6xWJZG0kjclipuF8hy9hIsqUAbjYi3rGi3gP3mpqUkrU9ba6w1HSQoViWsAAP0LM9jaCpUZFOoKSAf8+kBzGu3AKrfDG8++0Gu4ChiitHWhKygmxTtpLhqOq/lKppWxML3bBWwxGR4YOqCxNEvYcx4eJmvwtFctwhew7eryHmRsPQc5Dw3l4auCwuFBa3n0gvEddqtZieSkqo8AOf7zKbj3CHmu/UaA+q6LlNc5uGHwNFu8ew+Z1KAyHhUYnXiMU5WnclmvYuebG/QS1p4TInPZDYnYNci58n5Q7M6ROWoKXLu6gPDrMA+HZmsouTsAOZvNRmKNhpcdQExBE/GZ3OkcwNJADdKrqe6tc94Yr4TEUzhWYio1qbA2YHnpJHMfabHLald/8A0WZ00YuhKsN1cCwIO2zC8C4sxDUMDh7tasrUyp63UEk/SN4Qr4jEM2Pxjd2mjJT20rtYs1v7+UdMrnst3Tr1vokZzJPhBNJRy2M36i4H3a8/uvPc8y9cNiGom7KlQjnYldja9jY2Nr2muyjFYapTNDDq9UIrv2ZpoGq2ZBSotoJaoqMzOTcbA7C22Wz7FfisTUqKPjfYeAFlX9hOrkFQfC1vO5v/ABEeJ4eZs3N+LOAT3BAAP7+Y6G10BfCII4535HADvV99K7nUEEHY6IvPqdP8VTWiEVwtMVezACdqPi0gbADYG21wZdgysyzK1pnUTqbx/wA/mWUrw0ZYCXaE9Oy5vi2KZO5jIzmEYq+5O+nbt9k8GdvGCOvHQViEJ15FiKCVF01FDA9CLySck2oWMzrgRWu+FbSf0Hl7eExWPy6tQbTWQqfHofQz2oRmIwlOqumooYHxEIOIVbmA6rxOmYbh2mwzngIbvhTbroPL2MyNfCVKTaKqlT5/2kONpSWM0rXB1JeYWrMvQqS1wuImfO1ZckC1FCvC1xEz9HEQgYiJliQkjIVq2InJVNiIpGRK5CucE5FYDE1Buf8Atg9B+v8AsJr9MeigAACwHIeE6ZoNFaLu3uUDLNBw5lI2r1B/sB/+32geT5d2r3b4F+Lz8BDeJOJqeG/KpgPUty+VB01faOQRPlcGsFkqsvDW5nbLQWidAwIYAg8wdxPKcVneIqm71W9AbKPQCNoY6oputRgfJjNYcGeBq8X5FJO4k0HRpWwzfhUG74bY9UPL/wAT09Jla9BkJV1Kkcwec0uQ8UksKeJN77B//wBfeW/FJw60Hq4hdQUd0jZtR+EKfMzNxMLoDUnqnsM4YggR6kmq62vPSJ0CVFD8ZiA74dGZUsW03NlPLl6H6GRYDNnBC1Nx16+95ljHMsWCAeq6N3/HMSGEtc1zm7tB1H9+dea0KVXHJmFhYWJGx5iNAkqrO6Y6ufUVorSW05aeUqK0s8jAJZDzO49pLh8oLUtVu+26i9gFHzH15CVlRWptY3VlPuDKMTAJ4jGdLVkUhjeHDotdgR2Th7bcj6R+a5KKl6tAg33K/aVGX56PhrD/AMh/cS4p1ivfpNt9QZzxYcO3k4htsuwR0PcH+N1psmLn8yM07bXY+BVVl+aVMKTTdCyHmp5jxtJanEeCp3enh+/6Ab+stKuIw+IGiuoVujfYynxnBbsfyqilT48/2j0HNa0cpwezp3CbY7CvdeIBjJ31IB9N1n2NfM8UobYeA5Ilxq9ztvLTjzNEoUlwGH27o126Dlp9Tb6SydsPldFjqFSu428Senoonn1NXxFU1KhuWN2PqeX9pt4f/Z2wWhCI53CUjLBCPdHc9/l08URkeC/9xvb9t5dWnKa2FhHASuWUyOzFYuKnOIlMjuu3gF205HRpgg6JRwXCbSE4xPWBZhirnQOQ5+sGV5u4PhzXMDpevRZc2IIdTeiuqWIU8jJxKNXhdDFkc94U/CusR+R+6BmI/wBlaASVVkGGxCtyO/hDVSZD43MOVwoplpBFhNUSHH5bRrrpqoG8+o9DCgkeFgqaXmnEHCdTD3qUrvT/AHWUVKtPatIOx3B6Tzvjfh0UT+IojuE94D5SevpK3C0u+AHUKnpYmTjFSlFWO7eV8u0jJhrVwcXFKY14pHKS/soXsYMlw1FqjBFFyf8ACYNqmq4awYVO1PN+XkoNv3IloaturKWb4tMDhGqDcqAFv81RiAL++/oJ5AMS9RixJd2NyeZJM3f9YKxXDUQOTVjf2pm38mZLhjixMIllwyPUuSarE3seQ5bWnW8JgdHhOaxuZzj3A0Gm56d0ligHvyk0ArvKuD8XVXUwFIEba+Z9hy95TVkam7U32ZWKn1BtN5wVxW+NeolRVQqAy6b7i5B5+05nfBorV3risKatYsNPIgAE3v5SpuPkjndHiqbppX5roqpMG1zAYtVh0qS94ixL1srQnfRVVW9NLAE+7StzvCYeiwShX7Y767AWHhYjnNjwZglqYN0qLqSqzAg9RYCU8ZY2bB2NLOl6K/g0pwmObIReXUj8/bxWQ4axWGZUwqVKqtVelZSFAp1NSK9SnUBvcqCALfNY3teD8V4aktOmOwFCq1RytMAq4ogAU+1ub6iQxv8A8QnPeBTSqfkVQwO9jcMvgDYW/idy7hjSweuwcjcDci/ibziBBKfdLa8ei+ju4hgWETtlJ65Rdk1Wu3h8Q6b6myMLSOhb/oX+I4pLFqUielNUaClxT7c4uPU366qvIjTC3SDssm0NIjD5kwsKl3QEEjqdPwi/gOdpc1ezrKqAo7ObsRswHMsfC3KZphFSqsh1ISD4iRamkfmOXDvVaA/KHj8Vv1WPSBYTGPTPcO3UdJocqzJq/cdRYAFv9VhZRbwvzncywFNlDVWCuO6WRdmc8lCjwguaHCiLC8CQbBVW+NWoNxY+H2ldiMwrJslR1HgGMIxeAenYsNjyPj9jIHpBuYvEBw9jH5ozQ7LZwfEwwVM3MPCvoVQVmao3zMT1JJPuZdYDDdmtup3JkiUVX4QBJhNAn3cqtx3FfaWiNgyt+vbypOE7GRXldLOBXYLmWLFNfM7CEO4AJPITJY/Hdo5boNh6TQwGG5smuw3+yUxU2Rum5Uq1JKrwJHkyvOmBWOjFeTK8CDTccG8MLVUYjEC6n4E8f9RgzYhsLcz0TGF5oLMJUljhs0KfHuo6+E9J/wClYe2nskt6TG8b8NJSoPXoXAFtS9LEgXHuRMubimHfG7mM2BIvrQsC+iew2De+ZjGurM4C/M181nMXxNVdiuGp3t1Kkmw67dIzLeLW1Ba67HqBY+s5wjj6FCm5q1tGtgSE1rV7h1AIwUrvcggkfCITxRlNBaVTFs5d6tS9Ps9PYd4l2CnmQvLcKb9NjOP50xGcO8x0/Puu+dgsE13szoaB0a7XMTpetDbU9qGlg0NQliAQbgi4PiDIsZhVqI1NxcMLGQ8Majhaernaw9iQP2lkVmo12Zod3XHTw8qR8d3lJHoSLXg2Y4Y0aj0jzViPtBC81X9RMMFxbEfMqn3mRqS4JB7U41JyQExQqQZQvcbzb8P1g1BLfKNJ8iD/AIZns0y6xqVBamgYKi9WtYbD2JgWXZk9BtSbg/Ep5H7HzgK8ClVf1bbGVaiUaeHqGjSGvWqlgzsN9x0A29zPNaVWfSOWZrTrjuGzdUPMfcTEcX/01Ws7V8GRTdjdqZ+Bj4qflJ+k6nhPGIY2CCUBgGzul9b7X6JaaAuOYarz7IM8q4WqK1Ii4BBB3BB5giWua8VYrFH82pZf0J3V9/H3gVTgvMkOk4Zz5rYj63lzk39PsdUI7VRQXqWIJ9lE1ZpMCDz3OZfewSleXJWUXSDyPA1MRVWlTFyTufAdSZ7EiphqKovJQFUeJ8YPkOQ0MHTIpjf53PM2/gQfF1zUa/QcvScnxPH+1PpmjBt4nunMNhxGNdyhWBJJO5POcNOT6Z3TMopxAtTg9SnLNlkFRIKlVVRINUSWNVYJVE8vFAMJERCnWRFYNqKUdMsDdSQfEEg/tCcHi3R1f4tJJsxuLnmfWQ6Z0LItStLQzNKpA0i/IK3IX+NyfTlAM5wtIAVKd11sbL0Kj5h5feVYWS1KjNbUb2Fh5AdJNqQ1RWnY605ItGNE2KKcngpLlScT47SopDm259Jm1aWnFlMh1boRaUoadLgQ1sDa66rMxBJebRiPNLwPlIxWIAb4Es7ee+yzJq0MwGMq03DUWZWvsV5ny8/SMyZnMIaaJ6qloAIJXuGa8N4auBrQAjkV2NvC8tKdNVUKosFFgOgAgeRdv2CHEkGoVBawta/T1h3lOXe53wE2Bt2WiAN1gM840qrXK0CNCG24vqI5yLO+L/xGHNIJpL7P4W8jLbjXJMIKTVz+W45EfMfC3WecI83cLFh5mBwZ8Pfr590rI97Hb/0hxk1VyexUuedvAe0vMv4fxlbQmJLJSpiwBO4W5NgPHc7+c03D+B7KmCR3m3P9hLcTl8VhsOJ3CK8va/w1+/iuzi4xjXQtEmXP3rXz3q/lXgo6NBUUIgsqgADwAnWWSyOq4UFjyAvLWuWI9h3Xlf8AUSzYogfKqj3mKrpNZnjmpUeofmJMzuJpyxr0rJHSrGEUkdZyFnKoyL6GwOajftDZgBY73a9y5B6OTp3O1haMzDLAxGgFajlmKkgKAC2v0093fkQ0pmh2CzQpfWDU27t2NxYEW/2kE3EJEgTrpvbdWU28wRNRk/EgayYjY9H6H/cOkhrUKFRLXAACsagsSFHxMx56jy0mU+LwLUyR8S2U6rG3eFxfwPlPLy9BU33BuD9J2YfLsyq09lbb9J3Ht4SxfNazixIA8haRS8rDNMXf8tTt8x/tAlEjpyZZIXk4CdInREZ6lNqNhB6ghDQeqZWUQKDrCB1BDKsFcQCUVIR1jdEIKxCnKy5EAh9EWiFinF2cDMjyoTTO2hRpyNkhByilCRIyJKwjTCQlQmE4PAVKoY0xcLz6ew84OZeZfjVKphqa892Ymx1c77en8QkCzeYYAODTqCx8+YMyOY5NUpbgal8Rz956rmmTEhWp3ZybEE8wObb8pTV8OyHRUWx8DG8PinwnTUdlW+MO3XmKtN1/THIO3rfiag/LpHu3GzVOn0/m0jzHhunU7ydxv29xPUeG8FRoYdKVEgqo59SepPmTePT8Qa6Kmbn9lSyAh1nZHYmutNGdzZVFyfSeN4vjPEnEtiKTlVJsFPw6RyuJof6q8RaQMHTO53qW8Oi+88yV4fD8MMmd4+L6KJ5DdBabPeJK2LZTUsAo2Ucr9TCuFMB2tTWw7ib+rdBMxhVLsEQXLGwE9VyrLxQpLTHQbnxJ5mHj5xh4MjNCdB4DqrsDBzpMzth9UYDHqYwCOAnLhdAVIDKTivG6KfZqd35+kualQKCx5AXMwOb401HLn28h0hF1BCyLMb6BUOMWUeLEusZUlHi6kYYEjiBqq+oIo2o0UuypJe0NGGPM5aeUUnUKpQ3HK4JHRtJuAR1ms1g6QagYuCgG2lyxJNQjyFtj1EyFo+mSCCNiNwRzElQr2vlHI0LsLEkEi+1rHyvfl5QekZE2YVGXST11FureF/SKk0hSEfTaEqYDTeTpUnrXqRQM6TIQ84XniVC67Qaq0e7wWo8rJRgUmVDICJI0QEpcVa0JipHrSkiJCEpyolWAKAUo7soWtOO7OQpVc1KQvTlo9OC1Kc8oVa6SFlh9RINUWWNcgcEIwiViDcGxHUR7LGWlgKrIVpgc2PeFYsQy6bjYj0lxh6VGpTDP39iNTbkAch68plZLh6zKQVJG97dDbxEJQrnF5QEp3Xdh3m35L02guCxLoboxH8Swweao7AOgBfZm6G17D0heJwIdbnQhBO45Bel4SILzziHhZ6ztWpvdmNyG6zPrwtjL27P3uLT1b8A4bSN9tV+loxWjsfEJWNy6HzQHDMeb2VBwrwuMP+bVIap08F9Jp7RqmSCITyPmdmfun4csbcrdAm6I60UixeIFNC7cgJTSYz2qPinH2HZKdzu3p4TGYipDMfiy7M7cyZUYqrAaC42nHODGZQgcdVlJinhuLqypxDx6Nqx53WVC7zkicxS6kja94IitHWi0yoIky0cI605aTSlPWTo0gEcpkFQjEeTK8CVpIHgqUZ2k4akE7ScapBteU7PIS0iLxBoBKIKUSRBIkhFMSlxVzVLTWFIkjpiEUxAR7LqpHaJIonSJCBDukGqLDXEHqCeUhV1VIJVWWNUQKoIQUFBMIwrJ3EZplwVZUQEeojgscFhISkoh+Bxxp3BGoNzBgYWdAhKVp8JjkdWuBqtcjkAByEqDUuSQLeUDU2kgaTSkGkajSVWgSPJVeRSMORQaZHi7Nbt2KnZd29fCXGd5ouHotUJ35L5kzy3EZgWJYncm5kFqujko2i8RiJVYqvI62KlfXxEJrKUvnJXMRVlfVaPq1YMzy8Cko91plV7TkGqPczsAvNpa19FiKKKEFcuzkUUIryU7FFAKhPE7FFK1KU4YooJXk2dEUUFEFPThVKKKUOVrUXTk6RRQVY5TrHTkU8gTHglSKKQiCFqwWpFFCChyHaMiilwVDl0KJJacilgULsUUUlEE4zsUUleTxHrFFIULCf1IrNrppc6dzbp0mJaKKEiUFWCVJ2KGEJQ7weqNoooR2QOQ+kRRRSlUL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AutoShape 10" descr="data:image/jpeg;base64,/9j/4AAQSkZJRgABAQAAAQABAAD/2wCEAAkGBxASEhUQDxIVEhUVFRUVFRUWFRUWFRUWFRUWFxUVFRUYHSggGBolHRUVITEhJSkrLi4uFx8zODMtNygtLisBCgoKDg0OGhAQGi0dHR0tLS0tLS0tLS0tLS0tLS0tLS0tLS0tLS0tLS0tLS0tLS0tLS0tLS0tLS0tLi0tLS4tLf/AABEIAKMBNgMBIgACEQEDEQH/xAAcAAABBQEBAQAAAAAAAAAAAAAEAAIDBQYBBwj/xAA8EAACAQIEAwYEBQMDAwUAAAABAgADEQQFEiEGMUETIlFhcYEyQpHRFCNSobEHwfBicuEVM4IkQ6Ky0v/EABsBAAIDAQEBAAAAAAAAAAAAAAIEAQMFBgAH/8QAMxEAAQQABAQDBwQCAwAAAAAAAQACAxEEEiExBRNBUWFxkRQiMoGx0fBCocHhI1IGgvH/2gAMAwEAAhEDEQA/AMRmuYGkpdmvVe5udzvzYzLKSTqY38Y7GYlqjmo3Xl/a3lG0EvKoI8qslfm8kQjdYQjSFUhFFI8AUpoi8MDLfC04Hhac1/C2Vaz2rjuKdh+pvsI7CABmKqfZ0Ct+G8r7Ne1cd9hsP0qf7mXd4rxt4d5jZQloAoJ9401JDiK1tuv8crQ7JsGrKa1bamv/AMj4ekxOJYgvf7PH/wBj/Hy6+iycVK6WT2eL/se32A6+i5hcPUqfApI8eQ+ph/8A0at5fUfeNo42tiG0UvykHhbYeZHXyEEx6vSqae0JNgb7jn7zMyRhuai4bXsPkEuYoGR5y1z23Waw0fIHVdxWGZdqij3sfoZTZlRWmrVA3dHMHn4gDx2mmy3M9f5VbvBtgT/e38zL8f0Gppo306wfXuG1/wB5PMdC3PE629j0K1uC4czYyGOKQ8uR1OvcaE121AoEde6zNTH4hwz0abaF5tpJA9SNhHZfnV2C1Nr7Ajb6zQ5XmFEYUUsKAzhCRTtUNQVGTRiXZQdBTRfT6LtfVKXivC0KTUxSpFSyI4bUbsjCw1oRtUuDfSbeUjnyt9/Pfft5fmy+ptwOCmvDmDJuGmgHafqJJs+G90bFNs2oaSI8DoN3V9B9bSZWm0O64MjKSOyFzLI6Nbe2h/1Lt9RyMy+YZPiKG5Gtf1Lc/UcxNsrSUNCQ0vN0xZ8Ymxh8ZsM14boVrsv5b+K8j6iYrNsmxGH3ddS/rXce/hJXqTauK84HUr+cFatIjUhDdQSilcw7DGVVNpY4Vo3GqitBl4mhwazOYCpNBhKsaVSuKKyVhBqNYSVq0qIVgKhriVOLMOxFeU+MryMiuZJRQWKeVdd5Nia0rqlWJyxpsYnRMqtA6gMJO8S0rxN+gS0mIBQmgznZmWS4aL8IfCCyTRISYgWqzSYpZNhYpZzAg56yzeEIoG0hCx9MQIzRWm4ItWhNFoIgheEos7BEF2YgADmSeUaaVTQWi4fwDV6gRdgN2b9K/foJ6ZhqaooRBZVFgJUZBlq4akEG7Hd28W8PQchLZWlufp0RZAFKTI69cILn2Hies7qlfm7Hu+He+vdleLxLooHObv0+6Rx8joYHSN3H86JlLVUaygszHkJouJKnZ06OHHQFmHnYc/fVB+HM1wdJbNqWoficgn2FuQizjKgUOJoVGrAm7X525XuPDwnPNjIicWnMXb67D6nxWHFDlwr3RuD3OrNR1aLs6bknr6I/hmqRRqlfiFiPYNb95SVMUzsXc3J5x/DeaCjU73wNsfK17GXecYPDCizoQp5qQSSSTy9JOUywinfDdj53aMNOJwjcjh/jBsd+oPoqNKkt+McOlQKjfMG9QSAAf3MDyDAmowdtkXck8jbpG5vjxVqlh8I+H0A3MADLCb/URXyQQSSYfD8xpLXOc3JW9tN2Pnt3WFxGS16Lh6RGx7rKxJv8u43Bj6OBqO/bV2LNzJZrkkcr39t5eYqvqPkOX3kEdhwLQAX6nt0X0WL/AJDxGTDhsuUPIoua2j9SAe9Aa7AJGOUxscs0AsiqUoMerQKrjqSbO6r5E7x+HxSP8DBvQy3lPDc2U13o16ryMDRE32O/lGAxAyteCoc54RoVrtS/Kfy+E+omGzXI8Rhz+Yvd/WN1P2nrN51lBFmAIPMHlJBUuaCvFkMOw7zb5twbRqXageybw+U+3SZDH5VXw5tVQgfqG6n3lrJKVWQo7CV7S7wuLmTo1ofRxUfY+wlyFraeLkjYzzmZXGxNjfOXAWoVxiMZ5yoxWKvBKuM84FVxF4RoKLUtatB7yIvePpTPmKh0lKekl4fh8PeMwtOXGEozIndSQlnoplLCSX8DLbD4aEjCxLmUkJHklZxsFFL98NFPc1AJSvHDEhitOaY80rsiiVeeg8FZN2a/iKo77juA/Kp628T/AB6zPcGZF279rUH5SHkeTt0X0GxPsJ6NGQUAb1U6vHh4PedBh2iVph8K7qCu5LWA8gLsxPQC6/WBVQGFm5Hl9xDMHm2ldDC6qjKqjYMzHcufQmFYhe1plRuwKgMttDN1RQBtTRSd/vBdTgQ7UIHMa8Fp1BWWr4Zl3HeH0PuIdkOfPhzYjUh5r/cSXE4aohNxcAAlhutjyN5X1aYO/I/UzLlwTmHPCfl+fQrAm4U+F/Nwhojp/fXyK0rJltfvB+zJ5ix/g7fSJaGXUt2qmrb5QG/gCZBkI5xAxR0tH3mNvy/jZZkmNyuOeBgf1sH6XS0mZ8QmoOzpL2VPw5kjztyEqqtTa31/cEQel4n2/eOMawsTpHc1+vb88Fp8MgkxD/ap9f8AX7gdh0/8XIooppFdEFyVmeZiaS6V+JuX+keMPxFUIpY8h/lpTZPlNTH4kJuLm7HoigxvBtZmzyfC3909g8Jzbkdo1u6pMFlWJxDEUadSo3UgE/Uw7EZHj8MNdWhUQD5rE29SJ6Hn/EVPLlXB4BE1qBrYi4UnfcfMx585XZV/UauDpxdNaqHnpGlh7HZv2m43iuIcLawFvYnUj6Jr2OaZnMbH7p2s6kd1msu4jI7tUbeI5+80OGxKVBqRgw8pbYvhnLcxU1MG4pVOoFgL+D0zy9Zhc1yLGYB++GUX2ZblG/zwMWdDhMYf8f8Aik7Hb0+3olG4UPOVppw/Sd1qxHAzMUOIX0G4Grof+Jx/xZp/iQboDYlWB0k8tQBul+lwLzncbL7LKYnC3DeloYTgU87c73CME0L6nwH9+QWrE66Kw0sAwPQi8zuS5wzNoqcz8JPPyvNIDPQztlbbVn47Ay4OXlyeYI2I/N/tROZzXg2m92w57Nv0/KftMfj8BWoG1VCvn0PoZ6uDOVqSuNLqGB6HeNtkIWe6MFeQjERjYmbXOeCUe7YZtB/Sfh9vCYbMsvrUDprIV8+h94y2ZUOjIXHryM1IOWiDQjIgIRStDMPAKZh2GMVlfaVlGiusCsvsEkocC0v8G8ycQVlSHVXWHSFBYJh3hSvECqHFNdJydd5yDaqteIBIfk+UviKopJ6sf0qOZ/zrG0cOWIUC5JAAHMk8gJ6fw5kgw1KxsajWNQ+fRR5D7zWabK7shE4PCJSRaVMWVRYfc+JPOSmTssiZYwCgJTCY3VLXD8P4lxcJpHTUbE+0Dx+W1qP/AHEIHjzX6iGopC6pNg8e9M3XcEWKm9iLgn05DlBjGmQV5aLCY1axCu3O7VVJC62vZbG/wqANtuRkFXKB36rXpIAxUDvatI5jwUnlffeUJlllePC6xWJZG0kjclipuF8hy9hIsqUAbjYi3rGi3gP3mpqUkrU9ba6w1HSQoViWsAAP0LM9jaCpUZFOoKSAf8+kBzGu3AKrfDG8++0Gu4ChiitHWhKygmxTtpLhqOq/lKppWxML3bBWwxGR4YOqCxNEvYcx4eJmvwtFctwhew7eryHmRsPQc5Dw3l4auCwuFBa3n0gvEddqtZieSkqo8AOf7zKbj3CHmu/UaA+q6LlNc5uGHwNFu8ew+Z1KAyHhUYnXiMU5WnclmvYuebG/QS1p4TInPZDYnYNci58n5Q7M6ROWoKXLu6gPDrMA+HZmsouTsAOZvNRmKNhpcdQExBE/GZ3OkcwNJADdKrqe6tc94Yr4TEUzhWYio1qbA2YHnpJHMfabHLald/8A0WZ00YuhKsN1cCwIO2zC8C4sxDUMDh7tasrUyp63UEk/SN4Qr4jEM2Pxjd2mjJT20rtYs1v7+UdMrnst3Tr1vokZzJPhBNJRy2M36i4H3a8/uvPc8y9cNiGom7KlQjnYldja9jY2Nr2muyjFYapTNDDq9UIrv2ZpoGq2ZBSotoJaoqMzOTcbA7C22Wz7FfisTUqKPjfYeAFlX9hOrkFQfC1vO5v/ABEeJ4eZs3N+LOAT3BAAP7+Y6G10BfCII4535HADvV99K7nUEEHY6IvPqdP8VTWiEVwtMVezACdqPi0gbADYG21wZdgysyzK1pnUTqbx/wA/mWUrw0ZYCXaE9Oy5vi2KZO5jIzmEYq+5O+nbt9k8GdvGCOvHQViEJ15FiKCVF01FDA9CLySck2oWMzrgRWu+FbSf0Hl7eExWPy6tQbTWQqfHofQz2oRmIwlOqumooYHxEIOIVbmA6rxOmYbh2mwzngIbvhTbroPL2MyNfCVKTaKqlT5/2kONpSWM0rXB1JeYWrMvQqS1wuImfO1ZckC1FCvC1xEz9HEQgYiJliQkjIVq2InJVNiIpGRK5CucE5FYDE1Buf8Atg9B+v8AsJr9MeigAACwHIeE6ZoNFaLu3uUDLNBw5lI2r1B/sB/+32geT5d2r3b4F+Lz8BDeJOJqeG/KpgPUty+VB01faOQRPlcGsFkqsvDW5nbLQWidAwIYAg8wdxPKcVneIqm71W9AbKPQCNoY6oputRgfJjNYcGeBq8X5FJO4k0HRpWwzfhUG74bY9UPL/wAT09Jla9BkJV1Kkcwec0uQ8UksKeJN77B//wBfeW/FJw60Hq4hdQUd0jZtR+EKfMzNxMLoDUnqnsM4YggR6kmq62vPSJ0CVFD8ZiA74dGZUsW03NlPLl6H6GRYDNnBC1Nx16+95ljHMsWCAeq6N3/HMSGEtc1zm7tB1H9+dea0KVXHJmFhYWJGx5iNAkqrO6Y6ufUVorSW05aeUqK0s8jAJZDzO49pLh8oLUtVu+26i9gFHzH15CVlRWptY3VlPuDKMTAJ4jGdLVkUhjeHDotdgR2Th7bcj6R+a5KKl6tAg33K/aVGX56PhrD/AMh/cS4p1ivfpNt9QZzxYcO3k4htsuwR0PcH+N1psmLn8yM07bXY+BVVl+aVMKTTdCyHmp5jxtJanEeCp3enh+/6Ab+stKuIw+IGiuoVujfYynxnBbsfyqilT48/2j0HNa0cpwezp3CbY7CvdeIBjJ31IB9N1n2NfM8UobYeA5Ilxq9ztvLTjzNEoUlwGH27o126Dlp9Tb6SydsPldFjqFSu428Senoonn1NXxFU1KhuWN2PqeX9pt4f/Z2wWhCI53CUjLBCPdHc9/l08URkeC/9xvb9t5dWnKa2FhHASuWUyOzFYuKnOIlMjuu3gF205HRpgg6JRwXCbSE4xPWBZhirnQOQ5+sGV5u4PhzXMDpevRZc2IIdTeiuqWIU8jJxKNXhdDFkc94U/CusR+R+6BmI/wBlaASVVkGGxCtyO/hDVSZD43MOVwoplpBFhNUSHH5bRrrpqoG8+o9DCgkeFgqaXmnEHCdTD3qUrvT/AHWUVKtPatIOx3B6Tzvjfh0UT+IojuE94D5SevpK3C0u+AHUKnpYmTjFSlFWO7eV8u0jJhrVwcXFKY14pHKS/soXsYMlw1FqjBFFyf8ACYNqmq4awYVO1PN+XkoNv3IloaturKWb4tMDhGqDcqAFv81RiAL++/oJ5AMS9RixJd2NyeZJM3f9YKxXDUQOTVjf2pm38mZLhjixMIllwyPUuSarE3seQ5bWnW8JgdHhOaxuZzj3A0Gm56d0ligHvyk0ArvKuD8XVXUwFIEba+Z9hy95TVkam7U32ZWKn1BtN5wVxW+NeolRVQqAy6b7i5B5+05nfBorV3risKatYsNPIgAE3v5SpuPkjndHiqbppX5roqpMG1zAYtVh0qS94ixL1srQnfRVVW9NLAE+7StzvCYeiwShX7Y767AWHhYjnNjwZglqYN0qLqSqzAg9RYCU8ZY2bB2NLOl6K/g0pwmObIReXUj8/bxWQ4axWGZUwqVKqtVelZSFAp1NSK9SnUBvcqCALfNY3teD8V4aktOmOwFCq1RytMAq4ogAU+1ub6iQxv8A8QnPeBTSqfkVQwO9jcMvgDYW/idy7hjSweuwcjcDci/ibziBBKfdLa8ei+ju4hgWETtlJ65Rdk1Wu3h8Q6b6myMLSOhb/oX+I4pLFqUielNUaClxT7c4uPU366qvIjTC3SDssm0NIjD5kwsKl3QEEjqdPwi/gOdpc1ezrKqAo7ObsRswHMsfC3KZphFSqsh1ISD4iRamkfmOXDvVaA/KHj8Vv1WPSBYTGPTPcO3UdJocqzJq/cdRYAFv9VhZRbwvzncywFNlDVWCuO6WRdmc8lCjwguaHCiLC8CQbBVW+NWoNxY+H2ldiMwrJslR1HgGMIxeAenYsNjyPj9jIHpBuYvEBw9jH5ozQ7LZwfEwwVM3MPCvoVQVmao3zMT1JJPuZdYDDdmtup3JkiUVX4QBJhNAn3cqtx3FfaWiNgyt+vbypOE7GRXldLOBXYLmWLFNfM7CEO4AJPITJY/Hdo5boNh6TQwGG5smuw3+yUxU2Rum5Uq1JKrwJHkyvOmBWOjFeTK8CDTccG8MLVUYjEC6n4E8f9RgzYhsLcz0TGF5oLMJUljhs0KfHuo6+E9J/wClYe2nskt6TG8b8NJSoPXoXAFtS9LEgXHuRMubimHfG7mM2BIvrQsC+iew2De+ZjGurM4C/M181nMXxNVdiuGp3t1Kkmw67dIzLeLW1Ba67HqBY+s5wjj6FCm5q1tGtgSE1rV7h1AIwUrvcggkfCITxRlNBaVTFs5d6tS9Ps9PYd4l2CnmQvLcKb9NjOP50xGcO8x0/Puu+dgsE13szoaB0a7XMTpetDbU9qGlg0NQliAQbgi4PiDIsZhVqI1NxcMLGQ8Majhaernaw9iQP2lkVmo12Zod3XHTw8qR8d3lJHoSLXg2Y4Y0aj0jzViPtBC81X9RMMFxbEfMqn3mRqS4JB7U41JyQExQqQZQvcbzb8P1g1BLfKNJ8iD/AIZns0y6xqVBamgYKi9WtYbD2JgWXZk9BtSbg/Ep5H7HzgK8ClVf1bbGVaiUaeHqGjSGvWqlgzsN9x0A29zPNaVWfSOWZrTrjuGzdUPMfcTEcX/01Ws7V8GRTdjdqZ+Bj4qflJ+k6nhPGIY2CCUBgGzul9b7X6JaaAuOYarz7IM8q4WqK1Ii4BBB3BB5giWua8VYrFH82pZf0J3V9/H3gVTgvMkOk4Zz5rYj63lzk39PsdUI7VRQXqWIJ9lE1ZpMCDz3OZfewSleXJWUXSDyPA1MRVWlTFyTufAdSZ7EiphqKovJQFUeJ8YPkOQ0MHTIpjf53PM2/gQfF1zUa/QcvScnxPH+1PpmjBt4nunMNhxGNdyhWBJJO5POcNOT6Z3TMopxAtTg9SnLNlkFRIKlVVRINUSWNVYJVE8vFAMJERCnWRFYNqKUdMsDdSQfEEg/tCcHi3R1f4tJJsxuLnmfWQ6Z0LItStLQzNKpA0i/IK3IX+NyfTlAM5wtIAVKd11sbL0Kj5h5feVYWS1KjNbUb2Fh5AdJNqQ1RWnY605ItGNE2KKcngpLlScT47SopDm259Jm1aWnFlMh1boRaUoadLgQ1sDa66rMxBJebRiPNLwPlIxWIAb4Es7ee+yzJq0MwGMq03DUWZWvsV5ny8/SMyZnMIaaJ6qloAIJXuGa8N4auBrQAjkV2NvC8tKdNVUKosFFgOgAgeRdv2CHEkGoVBawta/T1h3lOXe53wE2Bt2WiAN1gM840qrXK0CNCG24vqI5yLO+L/xGHNIJpL7P4W8jLbjXJMIKTVz+W45EfMfC3WecI83cLFh5mBwZ8Pfr590rI97Hb/0hxk1VyexUuedvAe0vMv4fxlbQmJLJSpiwBO4W5NgPHc7+c03D+B7KmCR3m3P9hLcTl8VhsOJ3CK8va/w1+/iuzi4xjXQtEmXP3rXz3q/lXgo6NBUUIgsqgADwAnWWSyOq4UFjyAvLWuWI9h3Xlf8AUSzYogfKqj3mKrpNZnjmpUeofmJMzuJpyxr0rJHSrGEUkdZyFnKoyL6GwOajftDZgBY73a9y5B6OTp3O1haMzDLAxGgFajlmKkgKAC2v0093fkQ0pmh2CzQpfWDU27t2NxYEW/2kE3EJEgTrpvbdWU28wRNRk/EgayYjY9H6H/cOkhrUKFRLXAACsagsSFHxMx56jy0mU+LwLUyR8S2U6rG3eFxfwPlPLy9BU33BuD9J2YfLsyq09lbb9J3Ht4SxfNazixIA8haRS8rDNMXf8tTt8x/tAlEjpyZZIXk4CdInREZ6lNqNhB6ghDQeqZWUQKDrCB1BDKsFcQCUVIR1jdEIKxCnKy5EAh9EWiFinF2cDMjyoTTO2hRpyNkhByilCRIyJKwjTCQlQmE4PAVKoY0xcLz6ew84OZeZfjVKphqa892Ymx1c77en8QkCzeYYAODTqCx8+YMyOY5NUpbgal8Rz956rmmTEhWp3ZybEE8wObb8pTV8OyHRUWx8DG8PinwnTUdlW+MO3XmKtN1/THIO3rfiag/LpHu3GzVOn0/m0jzHhunU7ydxv29xPUeG8FRoYdKVEgqo59SepPmTePT8Qa6Kmbn9lSyAh1nZHYmutNGdzZVFyfSeN4vjPEnEtiKTlVJsFPw6RyuJof6q8RaQMHTO53qW8Oi+88yV4fD8MMmd4+L6KJ5DdBabPeJK2LZTUsAo2Ucr9TCuFMB2tTWw7ib+rdBMxhVLsEQXLGwE9VyrLxQpLTHQbnxJ5mHj5xh4MjNCdB4DqrsDBzpMzth9UYDHqYwCOAnLhdAVIDKTivG6KfZqd35+kualQKCx5AXMwOb401HLn28h0hF1BCyLMb6BUOMWUeLEusZUlHi6kYYEjiBqq+oIo2o0UuypJe0NGGPM5aeUUnUKpQ3HK4JHRtJuAR1ms1g6QagYuCgG2lyxJNQjyFtj1EyFo+mSCCNiNwRzElQr2vlHI0LsLEkEi+1rHyvfl5QekZE2YVGXST11FureF/SKk0hSEfTaEqYDTeTpUnrXqRQM6TIQ84XniVC67Qaq0e7wWo8rJRgUmVDICJI0QEpcVa0JipHrSkiJCEpyolWAKAUo7soWtOO7OQpVc1KQvTlo9OC1Kc8oVa6SFlh9RINUWWNcgcEIwiViDcGxHUR7LGWlgKrIVpgc2PeFYsQy6bjYj0lxh6VGpTDP39iNTbkAch68plZLh6zKQVJG97dDbxEJQrnF5QEp3Xdh3m35L02guCxLoboxH8Swweao7AOgBfZm6G17D0heJwIdbnQhBO45Bel4SILzziHhZ6ztWpvdmNyG6zPrwtjL27P3uLT1b8A4bSN9tV+loxWjsfEJWNy6HzQHDMeb2VBwrwuMP+bVIap08F9Jp7RqmSCITyPmdmfun4csbcrdAm6I60UixeIFNC7cgJTSYz2qPinH2HZKdzu3p4TGYipDMfiy7M7cyZUYqrAaC42nHODGZQgcdVlJinhuLqypxDx6Nqx53WVC7zkicxS6kja94IitHWi0yoIky0cI605aTSlPWTo0gEcpkFQjEeTK8CVpIHgqUZ2k4akE7ScapBteU7PIS0iLxBoBKIKUSRBIkhFMSlxVzVLTWFIkjpiEUxAR7LqpHaJIonSJCBDukGqLDXEHqCeUhV1VIJVWWNUQKoIQUFBMIwrJ3EZplwVZUQEeojgscFhISkoh+Bxxp3BGoNzBgYWdAhKVp8JjkdWuBqtcjkAByEqDUuSQLeUDU2kgaTSkGkajSVWgSPJVeRSMORQaZHi7Nbt2KnZd29fCXGd5ouHotUJ35L5kzy3EZgWJYncm5kFqujko2i8RiJVYqvI62KlfXxEJrKUvnJXMRVlfVaPq1YMzy8Cko91plV7TkGqPczsAvNpa19FiKKKEFcuzkUUIryU7FFAKhPE7FFK1KU4YooJXk2dEUUFEFPThVKKKUOVrUXTk6RRQVY5TrHTkU8gTHglSKKQiCFqwWpFFCChyHaMiilwVDl0KJJacilgULsUUUlEE4zsUUleTxHrFFIULCf1IrNrppc6dzbp0mJaKKEiUFWCVJ2KGEJQ7weqNoooR2QOQ+kRRRSlUL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701" y="2060848"/>
            <a:ext cx="2962275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156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Funcionalidad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Listar, crear, editar y eliminar </a:t>
            </a:r>
            <a:r>
              <a:rPr lang="es-ES" dirty="0" err="1" smtClean="0"/>
              <a:t>bots</a:t>
            </a:r>
            <a:endParaRPr lang="es-ES" dirty="0" smtClean="0"/>
          </a:p>
        </p:txBody>
      </p:sp>
      <p:pic>
        <p:nvPicPr>
          <p:cNvPr id="24578" name="Picture 2" descr="C:\Users\User\Downloads\capturasapp\Screenshot_2023-06-18-22-49-39-930_host.exp.expone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96952"/>
            <a:ext cx="1440000" cy="3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9" name="Picture 3" descr="C:\Users\User\Downloads\capturasapp\Screenshot_2023-06-18-22-49-48-388_host.exp.exponen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996952"/>
            <a:ext cx="1440000" cy="3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C:\Users\User\Downloads\capturasapp\Screenshot_2023-06-18-22-52-27-078_host.exp.exponen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996952"/>
            <a:ext cx="1440000" cy="3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1" name="Picture 5" descr="C:\Users\User\Downloads\appcapturas2\Screenshot_2023-06-19-11-09-34-134_host.exp.exponen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996952"/>
            <a:ext cx="1440000" cy="3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2" name="Picture 6" descr="C:\Users\User\Downloads\appcapturas2\Screenshot_2023-06-19-11-10-43-097_host.exp.exponen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996952"/>
            <a:ext cx="1440000" cy="3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31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Funcionalidad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Listar</a:t>
            </a:r>
            <a:r>
              <a:rPr lang="es-ES" dirty="0"/>
              <a:t>, crear, editar y </a:t>
            </a:r>
            <a:r>
              <a:rPr lang="es-ES" dirty="0" smtClean="0"/>
              <a:t>eliminar respuestas automáticas</a:t>
            </a:r>
            <a:endParaRPr lang="es-ES" dirty="0"/>
          </a:p>
        </p:txBody>
      </p:sp>
      <p:pic>
        <p:nvPicPr>
          <p:cNvPr id="25602" name="Picture 2" descr="C:\Users\User\Downloads\appcapturas2\Screenshot_2023-06-19-11-00-19-919_host.exp.expone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77878"/>
            <a:ext cx="1440000" cy="3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3" name="Picture 3" descr="C:\Users\User\Downloads\appcapturas2\Screenshot_2023-06-19-11-01-54-845_host.exp.exponen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377878"/>
            <a:ext cx="1440000" cy="3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 descr="C:\Users\User\Downloads\appcapturas2\Screenshot_2023-06-19-11-02-02-232_host.exp.exponen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377878"/>
            <a:ext cx="1440000" cy="3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5" name="Picture 5" descr="C:\Users\User\Downloads\appcapturas2\Screenshot_2023-06-19-10-42-48-040_host.exp.exponen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377878"/>
            <a:ext cx="1440000" cy="3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00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Funcionalidad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Gestión de mensajes y respuestas de un </a:t>
            </a:r>
            <a:r>
              <a:rPr lang="es-ES" dirty="0" err="1" smtClean="0"/>
              <a:t>bot</a:t>
            </a:r>
            <a:r>
              <a:rPr lang="es-ES" dirty="0" smtClean="0"/>
              <a:t> activo.</a:t>
            </a:r>
            <a:endParaRPr lang="es-ES" dirty="0"/>
          </a:p>
          <a:p>
            <a:endParaRPr lang="es-ES" dirty="0"/>
          </a:p>
        </p:txBody>
      </p:sp>
      <p:pic>
        <p:nvPicPr>
          <p:cNvPr id="26626" name="Picture 2" descr="C:\Users\User\Downloads\appcapturas2\Screenshot_2023-06-19-11-22-03-426_com.whatsap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140968"/>
            <a:ext cx="1553094" cy="345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5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8887668" cy="497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337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Resultados obtenidos</a:t>
            </a:r>
            <a:endParaRPr lang="es-ES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690493"/>
              </p:ext>
            </p:extLst>
          </p:nvPr>
        </p:nvGraphicFramePr>
        <p:xfrm>
          <a:off x="611560" y="2276872"/>
          <a:ext cx="8064896" cy="4140470"/>
        </p:xfrm>
        <a:graphic>
          <a:graphicData uri="http://schemas.openxmlformats.org/drawingml/2006/table">
            <a:tbl>
              <a:tblPr firstRow="1" firstCol="1" bandRow="1"/>
              <a:tblGrid>
                <a:gridCol w="6020625"/>
                <a:gridCol w="2044271"/>
              </a:tblGrid>
              <a:tr h="6840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s-ES" sz="2000" b="1" dirty="0">
                          <a:solidFill>
                            <a:srgbClr val="D1D5DB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Requisitos Funcionales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s-ES" sz="2000" b="1">
                          <a:solidFill>
                            <a:srgbClr val="D1D5DB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Cumple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</a:tr>
              <a:tr h="6840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s-ES" sz="2000" dirty="0">
                          <a:solidFill>
                            <a:srgbClr val="D1D5DB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Compatibilidad con la última versión de </a:t>
                      </a:r>
                      <a:r>
                        <a:rPr lang="es-ES" sz="2000" dirty="0" err="1" smtClean="0">
                          <a:solidFill>
                            <a:srgbClr val="D1D5DB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WhatsApp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s-ES" sz="2000">
                          <a:solidFill>
                            <a:srgbClr val="D1D5DB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Sí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</a:tr>
              <a:tr h="6840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s-ES" sz="2000" dirty="0">
                          <a:solidFill>
                            <a:srgbClr val="D1D5DB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Creación de </a:t>
                      </a:r>
                      <a:r>
                        <a:rPr lang="es-ES" sz="2000" dirty="0" err="1">
                          <a:solidFill>
                            <a:srgbClr val="D1D5DB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bots</a:t>
                      </a:r>
                      <a:r>
                        <a:rPr lang="es-ES" sz="2000" dirty="0">
                          <a:solidFill>
                            <a:srgbClr val="D1D5DB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 automáticos para múltiples números de teléfono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s-ES" sz="2000">
                          <a:solidFill>
                            <a:srgbClr val="D1D5DB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No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</a:tr>
              <a:tr h="6840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s-ES" sz="2000" dirty="0">
                          <a:solidFill>
                            <a:srgbClr val="D1D5DB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Personalización del comportamiento del </a:t>
                      </a:r>
                      <a:r>
                        <a:rPr lang="es-ES" sz="2000" dirty="0" err="1">
                          <a:solidFill>
                            <a:srgbClr val="D1D5DB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bot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s-ES" sz="2000">
                          <a:solidFill>
                            <a:srgbClr val="D1D5DB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Sí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</a:tr>
              <a:tr h="6840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s-ES" sz="2000" dirty="0">
                          <a:solidFill>
                            <a:srgbClr val="D1D5DB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Activación/Desactivación del </a:t>
                      </a:r>
                      <a:r>
                        <a:rPr lang="es-ES" sz="2000" dirty="0" err="1">
                          <a:solidFill>
                            <a:srgbClr val="D1D5DB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bot</a:t>
                      </a:r>
                      <a:r>
                        <a:rPr lang="es-ES" sz="2000" dirty="0">
                          <a:solidFill>
                            <a:srgbClr val="D1D5DB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 de manera sencilla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s-ES" sz="2000" dirty="0">
                          <a:solidFill>
                            <a:srgbClr val="D1D5DB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No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</a:tr>
              <a:tr h="6840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s-ES" sz="2000" dirty="0">
                          <a:solidFill>
                            <a:srgbClr val="D1D5DB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Interfaz intuitiva y fácil de usar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s-ES" sz="2000" dirty="0">
                          <a:solidFill>
                            <a:srgbClr val="D1D5DB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Sí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97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obtenidos</a:t>
            </a:r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076246"/>
              </p:ext>
            </p:extLst>
          </p:nvPr>
        </p:nvGraphicFramePr>
        <p:xfrm>
          <a:off x="683568" y="2636912"/>
          <a:ext cx="7848871" cy="3528390"/>
        </p:xfrm>
        <a:graphic>
          <a:graphicData uri="http://schemas.openxmlformats.org/drawingml/2006/table">
            <a:tbl>
              <a:tblPr firstRow="1" firstCol="1" bandRow="1"/>
              <a:tblGrid>
                <a:gridCol w="5859359"/>
                <a:gridCol w="1989512"/>
              </a:tblGrid>
              <a:tr h="7056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s-ES" sz="2000" b="1" dirty="0">
                          <a:solidFill>
                            <a:srgbClr val="D1D5DB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Requisitos No Funcionales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s-ES" sz="2000" b="1">
                          <a:solidFill>
                            <a:srgbClr val="D1D5DB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Cumple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</a:tr>
              <a:tr h="7056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s-ES" sz="2000">
                          <a:solidFill>
                            <a:srgbClr val="D1D5DB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Calidad del software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s-ES" sz="2000">
                          <a:solidFill>
                            <a:srgbClr val="D1D5DB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Sí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</a:tr>
              <a:tr h="7056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s-ES" sz="2000" dirty="0">
                          <a:solidFill>
                            <a:srgbClr val="D1D5DB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Eficiencia en el uso de recursos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s-ES" sz="2000">
                          <a:solidFill>
                            <a:srgbClr val="D1D5DB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Sí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</a:tr>
              <a:tr h="7056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s-ES" sz="2000" dirty="0">
                          <a:solidFill>
                            <a:srgbClr val="D1D5DB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Usabilidad y accesibilidad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s-ES" sz="2000">
                          <a:solidFill>
                            <a:srgbClr val="D1D5DB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No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</a:tr>
              <a:tr h="7056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s-ES" sz="2000">
                          <a:solidFill>
                            <a:srgbClr val="D1D5DB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Seguridad de la información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s-ES" sz="2000" dirty="0">
                          <a:solidFill>
                            <a:srgbClr val="D1D5DB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No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26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App funcional</a:t>
            </a:r>
          </a:p>
          <a:p>
            <a:r>
              <a:rPr lang="es-ES" dirty="0" smtClean="0"/>
              <a:t>Espacio para mejorar</a:t>
            </a:r>
          </a:p>
          <a:p>
            <a:r>
              <a:rPr lang="es-ES" dirty="0" smtClean="0"/>
              <a:t>Gran proceso de aprendizaje</a:t>
            </a:r>
          </a:p>
          <a:p>
            <a:r>
              <a:rPr lang="es-ES" dirty="0" smtClean="0"/>
              <a:t>Tiempo empleado</a:t>
            </a:r>
          </a:p>
          <a:p>
            <a:endParaRPr lang="es-ES" dirty="0" smtClean="0"/>
          </a:p>
          <a:p>
            <a:r>
              <a:rPr lang="es-ES" dirty="0" smtClean="0"/>
              <a:t>Ha sido divertido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532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Futuro trabajo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Mejorar la interfaz</a:t>
            </a:r>
          </a:p>
          <a:p>
            <a:r>
              <a:rPr lang="es-ES" dirty="0" smtClean="0"/>
              <a:t>Implementar protocolos de seguridad</a:t>
            </a:r>
          </a:p>
          <a:p>
            <a:pPr lvl="0"/>
            <a:r>
              <a:rPr lang="es-ES" dirty="0"/>
              <a:t>Permitir segunda forma de registro sin Google</a:t>
            </a:r>
          </a:p>
          <a:p>
            <a:r>
              <a:rPr lang="es-ES" dirty="0" smtClean="0"/>
              <a:t>Implementación de pantalla de mensajes gestionados por </a:t>
            </a:r>
            <a:r>
              <a:rPr lang="es-ES" dirty="0" err="1" smtClean="0"/>
              <a:t>bots</a:t>
            </a:r>
            <a:endParaRPr lang="es-ES" dirty="0" smtClean="0"/>
          </a:p>
          <a:p>
            <a:pPr lvl="0"/>
            <a:r>
              <a:rPr lang="es-ES" dirty="0"/>
              <a:t>Implementar la programación de mensajes </a:t>
            </a:r>
          </a:p>
          <a:p>
            <a:pPr lvl="0"/>
            <a:r>
              <a:rPr lang="es-ES" dirty="0"/>
              <a:t>Implementar un sistema de </a:t>
            </a:r>
            <a:r>
              <a:rPr lang="es-ES" dirty="0" err="1"/>
              <a:t>agendación</a:t>
            </a:r>
            <a:r>
              <a:rPr lang="es-ES" dirty="0"/>
              <a:t> automática.</a:t>
            </a:r>
          </a:p>
          <a:p>
            <a:r>
              <a:rPr lang="es-ES" dirty="0" smtClean="0"/>
              <a:t>Tutoriales  y ayuda en línea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699771"/>
            <a:ext cx="2808312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378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D:\Documentos\GradosuperiorDAM2021\Segundo-Curso\Proyecto\Memoria\Presentación\Imagenes\pngwing.c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92696"/>
            <a:ext cx="7620001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59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Motivación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Deseo de profundizar conocimientos</a:t>
            </a:r>
          </a:p>
          <a:p>
            <a:r>
              <a:rPr lang="es-ES" dirty="0" smtClean="0"/>
              <a:t>Aplicación de lo aprendido</a:t>
            </a:r>
          </a:p>
          <a:p>
            <a:r>
              <a:rPr lang="es-ES" dirty="0" smtClean="0"/>
              <a:t>Conocimiento de casos de necesidad reales</a:t>
            </a:r>
          </a:p>
          <a:p>
            <a:r>
              <a:rPr lang="es-ES" dirty="0" smtClean="0"/>
              <a:t>Observación de una necesidad y posible oportunidad de negocio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479201"/>
            <a:ext cx="2808312" cy="214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279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68760"/>
            <a:ext cx="8568952" cy="4824536"/>
          </a:xfrm>
        </p:spPr>
      </p:pic>
    </p:spTree>
    <p:extLst>
      <p:ext uri="{BB962C8B-B14F-4D97-AF65-F5344CB8AC3E}">
        <p14:creationId xmlns:p14="http://schemas.microsoft.com/office/powerpoint/2010/main" val="387787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 del proyecto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Desarrollar una herramienta que:</a:t>
            </a:r>
          </a:p>
          <a:p>
            <a:pPr lvl="1"/>
            <a:r>
              <a:rPr lang="es-ES" dirty="0" smtClean="0"/>
              <a:t>Facilite la comunicación y gestión eficiente</a:t>
            </a:r>
          </a:p>
          <a:p>
            <a:pPr lvl="1"/>
            <a:r>
              <a:rPr lang="es-ES" dirty="0" smtClean="0"/>
              <a:t>Proporcione una solución intuitiva y personalizable</a:t>
            </a:r>
          </a:p>
          <a:p>
            <a:pPr lvl="1"/>
            <a:r>
              <a:rPr lang="es-ES" dirty="0" smtClean="0"/>
              <a:t>Facilite </a:t>
            </a:r>
            <a:r>
              <a:rPr lang="es-ES" dirty="0"/>
              <a:t>la creación de </a:t>
            </a:r>
            <a:r>
              <a:rPr lang="es-ES" dirty="0" err="1"/>
              <a:t>bots</a:t>
            </a:r>
            <a:r>
              <a:rPr lang="es-ES" dirty="0"/>
              <a:t> para empresas y particulares</a:t>
            </a:r>
          </a:p>
        </p:txBody>
      </p:sp>
    </p:spTree>
    <p:extLst>
      <p:ext uri="{BB962C8B-B14F-4D97-AF65-F5344CB8AC3E}">
        <p14:creationId xmlns:p14="http://schemas.microsoft.com/office/powerpoint/2010/main" val="344735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8" y="692696"/>
            <a:ext cx="8893727" cy="6097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308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del sistema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Sistema inicial</a:t>
            </a:r>
          </a:p>
          <a:p>
            <a:pPr lvl="1"/>
            <a:r>
              <a:rPr lang="es-ES" dirty="0" smtClean="0"/>
              <a:t>Se parte desde cero, hay que crear todas las partes de la App</a:t>
            </a:r>
          </a:p>
          <a:p>
            <a:r>
              <a:rPr lang="es-ES" dirty="0" smtClean="0"/>
              <a:t>Requisitos funcionales</a:t>
            </a:r>
          </a:p>
          <a:p>
            <a:pPr lvl="1"/>
            <a:r>
              <a:rPr lang="es-ES" dirty="0"/>
              <a:t>Compatibilidad con la última versión de </a:t>
            </a:r>
            <a:r>
              <a:rPr lang="es-ES" dirty="0" err="1"/>
              <a:t>WhatsApp</a:t>
            </a:r>
            <a:r>
              <a:rPr lang="es-ES" dirty="0"/>
              <a:t> </a:t>
            </a:r>
            <a:endParaRPr lang="es-ES" dirty="0" smtClean="0"/>
          </a:p>
          <a:p>
            <a:pPr lvl="1"/>
            <a:r>
              <a:rPr lang="es-ES" dirty="0"/>
              <a:t>Creación de </a:t>
            </a:r>
            <a:r>
              <a:rPr lang="es-ES" dirty="0" err="1"/>
              <a:t>bots</a:t>
            </a:r>
            <a:r>
              <a:rPr lang="es-ES" dirty="0"/>
              <a:t> </a:t>
            </a:r>
            <a:r>
              <a:rPr lang="es-ES" dirty="0" smtClean="0"/>
              <a:t>para </a:t>
            </a:r>
            <a:r>
              <a:rPr lang="es-ES" dirty="0"/>
              <a:t>múltiples números de </a:t>
            </a:r>
            <a:r>
              <a:rPr lang="es-ES" dirty="0" smtClean="0"/>
              <a:t>teléfono</a:t>
            </a:r>
          </a:p>
          <a:p>
            <a:pPr lvl="1"/>
            <a:r>
              <a:rPr lang="es-ES" dirty="0"/>
              <a:t>Personalización del comportamiento del </a:t>
            </a:r>
            <a:r>
              <a:rPr lang="es-ES" dirty="0" err="1"/>
              <a:t>bot</a:t>
            </a:r>
            <a:r>
              <a:rPr lang="es-ES" dirty="0"/>
              <a:t> </a:t>
            </a:r>
            <a:endParaRPr lang="es-ES" dirty="0" smtClean="0"/>
          </a:p>
          <a:p>
            <a:pPr lvl="1"/>
            <a:r>
              <a:rPr lang="es-ES" dirty="0"/>
              <a:t>Activación/Desactivación </a:t>
            </a:r>
            <a:r>
              <a:rPr lang="es-ES" dirty="0" smtClean="0"/>
              <a:t>sencilla del </a:t>
            </a:r>
            <a:r>
              <a:rPr lang="es-ES" dirty="0" err="1" smtClean="0"/>
              <a:t>bot</a:t>
            </a:r>
            <a:r>
              <a:rPr lang="es-ES" dirty="0" smtClean="0"/>
              <a:t> </a:t>
            </a:r>
          </a:p>
          <a:p>
            <a:pPr lvl="1"/>
            <a:r>
              <a:rPr lang="es-ES" dirty="0"/>
              <a:t>Interfaz intuitiva y fácil de usar</a:t>
            </a:r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296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581128"/>
            <a:ext cx="3744416" cy="2079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del sistema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Requisitos no funcionales </a:t>
            </a:r>
            <a:endParaRPr lang="es-ES" dirty="0" smtClean="0"/>
          </a:p>
          <a:p>
            <a:pPr lvl="1"/>
            <a:r>
              <a:rPr lang="es-ES" dirty="0"/>
              <a:t>Calidad del software </a:t>
            </a:r>
            <a:endParaRPr lang="es-ES" dirty="0" smtClean="0"/>
          </a:p>
          <a:p>
            <a:pPr lvl="1"/>
            <a:r>
              <a:rPr lang="es-ES" dirty="0"/>
              <a:t>Eficiencia en el uso de recursos </a:t>
            </a:r>
            <a:endParaRPr lang="es-ES" dirty="0" smtClean="0"/>
          </a:p>
          <a:p>
            <a:pPr lvl="1"/>
            <a:r>
              <a:rPr lang="es-ES" dirty="0"/>
              <a:t>Usabilidad y accesibilidad </a:t>
            </a:r>
            <a:endParaRPr lang="es-ES" dirty="0" smtClean="0"/>
          </a:p>
          <a:p>
            <a:pPr lvl="1"/>
            <a:r>
              <a:rPr lang="es-ES" dirty="0"/>
              <a:t>Seguridad de la información</a:t>
            </a:r>
          </a:p>
        </p:txBody>
      </p:sp>
    </p:spTree>
    <p:extLst>
      <p:ext uri="{BB962C8B-B14F-4D97-AF65-F5344CB8AC3E}">
        <p14:creationId xmlns:p14="http://schemas.microsoft.com/office/powerpoint/2010/main" val="89366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2323</TotalTime>
  <Words>584</Words>
  <Application>Microsoft Office PowerPoint</Application>
  <PresentationFormat>Presentación en pantalla (4:3)</PresentationFormat>
  <Paragraphs>146</Paragraphs>
  <Slides>38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39" baseType="lpstr">
      <vt:lpstr>Urbano</vt:lpstr>
      <vt:lpstr>DESARROLLO DE UN GENERADOR DE BOTS PARA WHATSAPP</vt:lpstr>
      <vt:lpstr>Introducción</vt:lpstr>
      <vt:lpstr>Problemática</vt:lpstr>
      <vt:lpstr>Motivación</vt:lpstr>
      <vt:lpstr>Presentación de PowerPoint</vt:lpstr>
      <vt:lpstr>Objetivos del proyecto</vt:lpstr>
      <vt:lpstr>Presentación de PowerPoint</vt:lpstr>
      <vt:lpstr>Análisis del sistema</vt:lpstr>
      <vt:lpstr>Análisis del sistema</vt:lpstr>
      <vt:lpstr>Desarrollo del proyecto</vt:lpstr>
      <vt:lpstr>Desarrollo del proyecto</vt:lpstr>
      <vt:lpstr>Desarrollo del proyecto</vt:lpstr>
      <vt:lpstr>Desarrollo del proyecto</vt:lpstr>
      <vt:lpstr>Desarrollo del proyecto</vt:lpstr>
      <vt:lpstr>Desarrollo del proyecto</vt:lpstr>
      <vt:lpstr>Desarrollo del proyecto</vt:lpstr>
      <vt:lpstr>Desarrollo del proyecto</vt:lpstr>
      <vt:lpstr>Desarrollo del proyecto</vt:lpstr>
      <vt:lpstr>Desarrollo del proyecto</vt:lpstr>
      <vt:lpstr>Desarrollo del proyecto</vt:lpstr>
      <vt:lpstr>Desarrollo del proyecto</vt:lpstr>
      <vt:lpstr>Desarrollo del proyecto</vt:lpstr>
      <vt:lpstr>Desarrollo del proyecto</vt:lpstr>
      <vt:lpstr>Desarrollo del proyecto</vt:lpstr>
      <vt:lpstr>Desarrollo del proyecto</vt:lpstr>
      <vt:lpstr>Desarrollo del proyecto</vt:lpstr>
      <vt:lpstr>Desarrollo del proyecto</vt:lpstr>
      <vt:lpstr>Funcionalidad</vt:lpstr>
      <vt:lpstr>Funcionalidad</vt:lpstr>
      <vt:lpstr>Funcionalidad</vt:lpstr>
      <vt:lpstr>Funcionalidad</vt:lpstr>
      <vt:lpstr>Funcionalidad</vt:lpstr>
      <vt:lpstr>Presentación de PowerPoint</vt:lpstr>
      <vt:lpstr>Resultados obtenidos</vt:lpstr>
      <vt:lpstr>Resultados obtenidos</vt:lpstr>
      <vt:lpstr>Conclusiones</vt:lpstr>
      <vt:lpstr>Futuro trabajo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Generador de bots para whatsapp con python</dc:title>
  <dc:creator>Fernando</dc:creator>
  <cp:lastModifiedBy>Fernando</cp:lastModifiedBy>
  <cp:revision>31</cp:revision>
  <dcterms:created xsi:type="dcterms:W3CDTF">2023-06-19T15:27:48Z</dcterms:created>
  <dcterms:modified xsi:type="dcterms:W3CDTF">2023-06-21T18:40:10Z</dcterms:modified>
</cp:coreProperties>
</file>