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2" y="184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AB1B6-1A59-01F1-B1CE-9BD8FF67F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D6790C-209D-DDBC-4074-920D1667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4C914-3214-CA13-36E3-1AF4A30F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51A804-A56A-748E-34F5-50907589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911FE0-AEB2-1CB1-F516-5957AD4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9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72900-3949-F2DF-D458-6DE7246B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E07837-7AC4-2424-4A76-D2A98974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0BB281-9F5B-E918-2201-45E7D8CF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737D9B-3FF2-1D26-61AF-38B76E6F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587E76-BBC2-F5A4-FD04-6EF61AB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5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128CE3-795A-9A47-93A1-DEE9BE57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CBE54B-87FB-2D1A-FA6D-B3510A41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5EF5C-2372-19C8-664C-DDAF8ED4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BCF52-F57F-4419-EA24-8533092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E47062-30EB-9069-CBD4-AA2C15E3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6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13D5E-0D6E-E3E4-2729-349DBB42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34778-4B1C-6353-1B61-0153B06D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0D610-61E7-B8F0-5E14-8E97E21E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CDC091-F938-B1B2-BECF-2EA42CD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7D6F5D-6079-31E8-CB8B-CA8A26CA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7846F-1350-90FC-5673-41B35D78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69B813-901F-C619-07EB-84B613B4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FF8C83-CF89-2B1F-9EE5-D77ED8F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A8D11-E289-C615-767B-7D5A2F84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42D59-0C3E-3317-B45B-B4267F3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3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C6F38-31EB-75B3-0B3F-3C0E4FA7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8D171C-86D4-C0FC-F202-AA7AFD04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D80F12-E0B8-0B0B-927F-66BCADAC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0BECAA-2B86-1FE8-3F35-51AB32E6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A031F2-CC6D-DEC4-9832-E5D4F584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3FC095-FB73-94D1-ECED-BA4C684D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71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471A5-9ACB-0033-39BF-3E673A8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96861-26E3-314E-C72A-C2179B4B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D13440-9F82-A5B7-2487-F488709E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C5E150-D045-AE25-EB91-E567231C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26CBA6-B6C6-D801-A12E-CD161F110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94E00C-E962-B8C4-497B-8A02FEA7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7A91E3-52F2-1BAD-149D-82FD8A47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06C4C5-4F8C-A710-2D0D-658B20F4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A63FE-119A-88C0-BE3A-BC3995A5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78F373-06BE-75C4-AF7D-8C4AFDCF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FB7088-544E-DEAB-A821-21B9F24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C395A0-A045-80E9-5E19-9FAC1C8A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9FCD4C-F8FF-1E05-2DF1-0F1F8E4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D26109-22E4-9F57-F3BD-470978AE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50812D-13F3-C9E7-BDCC-6701580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9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1B914-14C6-E660-85AE-4F5BAFF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D661A-9B84-AC4D-797B-BD24AB0B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DC74CE-8101-77AD-47BA-E39C98D5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82611C-EE29-6E96-A6BB-186B154F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F2FC5E-3C8F-1C44-71FC-053B818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917B6-9928-3B26-54E0-B925B0CE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93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F356D-1374-DFBF-8BC5-997C60FA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E2CC42-56F8-48E4-FC51-E8872F4C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B2E506-C488-F5E8-1A73-CB52C6DC7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50D033-F262-4EFD-C38E-FCF76119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0E49BF-4170-9E5A-2163-0A4E846E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99766-CD5C-0FAB-42B7-B1AD1648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8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D3D184-A7E3-A81D-FCD7-9C746659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9E6F67-B090-70DB-9795-CB9B6491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F652E-01A9-5596-F3BC-3825B1C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22172-4ED9-0841-96A8-9C1DB8EE9E4D}" type="datetimeFigureOut">
              <a:rPr lang="it-IT" smtClean="0"/>
              <a:t>23/03/24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8F537A-417D-4E3F-0C35-7E413CA0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DB2A21-5D9C-1F95-9DA7-C05B9EDA4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41BE8-E49A-A540-BCC4-F4DC9E9F03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58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.gg/logos?hl=en_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6E616-B33D-356F-C8D7-73ADE7FF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url</a:t>
            </a:r>
            <a:r>
              <a:rPr lang="it-IT" dirty="0"/>
              <a:t> del sito web di riferimento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BCC6B5-F2A6-9526-C809-5927E4267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www.op.gg</a:t>
            </a:r>
            <a:r>
              <a:rPr lang="it-IT" dirty="0"/>
              <a:t>/</a:t>
            </a:r>
            <a:r>
              <a:rPr lang="it-IT" dirty="0" err="1"/>
              <a:t>summoners</a:t>
            </a:r>
            <a:r>
              <a:rPr lang="it-IT" dirty="0"/>
              <a:t>/</a:t>
            </a:r>
            <a:r>
              <a:rPr lang="it-IT" dirty="0" err="1"/>
              <a:t>euw</a:t>
            </a:r>
            <a:r>
              <a:rPr lang="it-IT" dirty="0"/>
              <a:t>/Luffy0022-EUW</a:t>
            </a:r>
          </a:p>
        </p:txBody>
      </p:sp>
    </p:spTree>
    <p:extLst>
      <p:ext uri="{BB962C8B-B14F-4D97-AF65-F5344CB8AC3E}">
        <p14:creationId xmlns:p14="http://schemas.microsoft.com/office/powerpoint/2010/main" val="24023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EF7D0-2E30-5E3F-ABB2-CF866FF4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3"/>
            <a:ext cx="10515600" cy="1325563"/>
          </a:xfrm>
        </p:spPr>
        <p:txBody>
          <a:bodyPr/>
          <a:lstStyle/>
          <a:p>
            <a:r>
              <a:rPr lang="it-IT" dirty="0" err="1"/>
              <a:t>Screenshot</a:t>
            </a:r>
            <a:r>
              <a:rPr lang="it-IT" dirty="0"/>
              <a:t> della pagina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9AB8A249-96FD-713B-0CEF-A7C2599D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4" y="887570"/>
            <a:ext cx="8927592" cy="55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CC2A8-88A5-348A-893E-62605F39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noti che, per natura del sito, la maggior parte dei dati di questa pagina (partite, </a:t>
            </a:r>
            <a:r>
              <a:rPr lang="it-IT" dirty="0" err="1"/>
              <a:t>rank</a:t>
            </a:r>
            <a:r>
              <a:rPr lang="it-IT" dirty="0"/>
              <a:t>, </a:t>
            </a:r>
            <a:r>
              <a:rPr lang="it-IT" dirty="0" err="1"/>
              <a:t>win</a:t>
            </a:r>
            <a:r>
              <a:rPr lang="it-IT" dirty="0"/>
              <a:t> rate, ecc.) varia col tempo, ogni volta che viene giocata una nuova partita. </a:t>
            </a:r>
          </a:p>
          <a:p>
            <a:pPr marL="0" indent="0">
              <a:buNone/>
            </a:pPr>
            <a:r>
              <a:rPr lang="it-IT" dirty="0"/>
              <a:t>Un’altra cosa che cambia è l’immagine principale del sito (visitare </a:t>
            </a:r>
            <a:r>
              <a:rPr lang="it-IT" dirty="0">
                <a:hlinkClick r:id="rId2"/>
              </a:rPr>
              <a:t>https://www.op.gg/logos?hl=en_US</a:t>
            </a:r>
            <a:r>
              <a:rPr lang="it-IT" dirty="0"/>
              <a:t> per vedere la history delle immagini principali, io mi rifaccio a "</a:t>
            </a:r>
            <a:r>
              <a:rPr lang="it-IT" dirty="0" err="1"/>
              <a:t>Blitzcrank</a:t>
            </a:r>
            <a:r>
              <a:rPr lang="it-IT" dirty="0"/>
              <a:t>, Rocket </a:t>
            </a:r>
            <a:r>
              <a:rPr lang="it-IT" dirty="0" err="1"/>
              <a:t>Grab</a:t>
            </a:r>
            <a:r>
              <a:rPr lang="it-IT" dirty="0"/>
              <a:t> ").</a:t>
            </a:r>
          </a:p>
        </p:txBody>
      </p:sp>
    </p:spTree>
    <p:extLst>
      <p:ext uri="{BB962C8B-B14F-4D97-AF65-F5344CB8AC3E}">
        <p14:creationId xmlns:p14="http://schemas.microsoft.com/office/powerpoint/2010/main" val="96329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url del sito web di riferimento</vt:lpstr>
      <vt:lpstr>Screenshot della pagina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del sito web di riferimento</dc:title>
  <dc:creator>ANTONIO PIO CARUSO</dc:creator>
  <cp:lastModifiedBy>ANTONIO PIO CARUSO</cp:lastModifiedBy>
  <cp:revision>5</cp:revision>
  <dcterms:created xsi:type="dcterms:W3CDTF">2024-03-15T15:03:37Z</dcterms:created>
  <dcterms:modified xsi:type="dcterms:W3CDTF">2024-03-23T16:59:54Z</dcterms:modified>
</cp:coreProperties>
</file>