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notesMasterIdLst>
    <p:notesMasterId r:id="rId12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ype="http://schemas.openxmlformats.org/officeDocument/2006/relationships/presProps" Target="presProps.xml"/>  <Relationship Id="rId9" Type="http://schemas.openxmlformats.org/officeDocument/2006/relationships/viewProps" Target="viewProps.xml"/>  <Relationship Id="rId10" Type="http://schemas.openxmlformats.org/officeDocument/2006/relationships/theme" Target="theme/theme1.xml"/>  <Relationship Id="rId11" Type="http://schemas.openxmlformats.org/officeDocument/2006/relationships/tableStyles" Target="tableStyles.xml"/>  <Relationship Id="rId12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media/image1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media/image2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3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4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5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6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6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1a387958-64c7-457b-adb5-0e4bfcfff640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a88bd9ef-074e-460c-9948-f04e0229badf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71c772d1-ea9f-4840-9c0f-db472d507923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501a6130-b07f-4af6-9baa-24b148e0cf41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633b4d3c-fcb2-43ad-b305-e8b4df129bc7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c9423a6b-e35e-4217-b388-a59a30a0f545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2024-11-09T19:54:07.613Z</dcterms:created>
  <dcterms:modified xsi:type="dcterms:W3CDTF">2024-11-09T19:54:07.613Z</dcterms:modified>
</cp:coreProperties>
</file>