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55891e9-5b88-4fcf-919d-d7f12d944af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0bfebc1-9cae-48ae-be21-34f024eb017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7930d6-db2e-4fe7-89f1-b38f1de50df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e91f372-224c-455f-b72c-b0687f6d9f5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ac51297-57cf-4238-8054-a8e2918aea6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9d90feb-380b-40a1-b48e-568e1a400e0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18b437-9137-4225-b53a-a30cb7a5573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5e95d1c-d507-4967-a968-2456fe14645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8634810-2569-4e57-a481-79146d728bc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e4514d0-9440-4a5e-a83b-c5c007adcda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bb39a2-8958-4699-b129-b714ac47ba2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2024-11-09T17:45:02.155Z</dcterms:created>
  <dcterms:modified xsi:type="dcterms:W3CDTF">2024-11-09T17:45:02.155Z</dcterms:modified>
</cp:coreProperties>
</file>