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b08ae12-e7f3-4edd-b4c1-168d371475d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723328c-e53a-4662-8ccc-3def759862f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1b5a14b-c68a-4902-879b-cd17f999613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ff1d48a-34d1-459d-a190-cf115f7c8df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7154ebb-f8da-4af3-81b8-30b2e540b93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651febc-1682-427b-be34-8c91aabf8aa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0802b77-80d7-49df-a27d-6b4e98f43ad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44fdbea-ccea-40bd-a5c5-4d5900f5e0b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3d8ee8e-5c41-4023-8d91-3a5986e0603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15da4b8-6f7c-4838-8fcb-c871e43f44b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2024-11-09T18:01:12.598Z</dcterms:created>
  <dcterms:modified xsi:type="dcterms:W3CDTF">2024-11-09T18:01:12.598Z</dcterms:modified>
</cp:coreProperties>
</file>