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396237b-d3d2-411d-b4a6-863f3c712d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cf54e69-6d25-45a2-9f0a-8efdd6a08f1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afb0a0d-c6e2-402e-994a-8c5e72d5d7d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ccee478-cb54-4aed-ae9e-f8541a166d1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a51fb1f-0b0f-4f22-8c9d-a68559633ba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75dce91-7399-46f8-8816-3027629d6f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22e8998-40cc-4a20-b100-0055a5b803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c7593d9-bb7e-436c-b2fb-9a1f2496650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6a898d-55e9-4a89-80a1-525817df693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2024-11-09T18:16:21.952Z</dcterms:created>
  <dcterms:modified xsi:type="dcterms:W3CDTF">2024-11-09T18:16:21.952Z</dcterms:modified>
</cp:coreProperties>
</file>