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20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ype="http://schemas.openxmlformats.org/officeDocument/2006/relationships/presProps" Target="presProps.xml"/>  <Relationship Id="rId17" Type="http://schemas.openxmlformats.org/officeDocument/2006/relationships/viewProps" Target="viewProps.xml"/>  <Relationship Id="rId18" Type="http://schemas.openxmlformats.org/officeDocument/2006/relationships/theme" Target="theme/theme1.xml"/>  <Relationship Id="rId19" Type="http://schemas.openxmlformats.org/officeDocument/2006/relationships/tableStyles" Target="tableStyles.xml"/>  <Relationship Id="rId2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9b936e2-8d3c-4d89-9484-1213bdc605c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c81e84b-902a-4674-90f9-b0c822390f3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59ae6af-a379-4010-a173-72328678a77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8fa5902-23fc-404a-97db-ea1bcfc2a53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afd5732-5718-4e4f-bfe1-c29ecd9f25c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4557937-a002-42eb-876a-a3d9c4a1619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0b92c0d-92d8-4694-b179-8e97bd5528a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4f3ac87-3590-4e18-865d-f13e28db7e1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5cdd745-9d6e-458b-ab99-e1e779c204b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e3eed5d-c6ec-496b-8306-00fd7c5f8e6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29035fd-3f38-4ec9-9a2b-d88fa501c31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cac96c1-5d6c-4e82-adf9-575c8229a80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8ddfd01-50eb-4024-a204-3dddab823ff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c19e88e-8881-4a78-ad95-6c5ed8ecb4f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2024-11-09T18:39:29.998Z</dcterms:created>
  <dcterms:modified xsi:type="dcterms:W3CDTF">2024-11-09T18:39:29.998Z</dcterms:modified>
</cp:coreProperties>
</file>