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2a026d8-b398-4eff-9f11-c4729f565c7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4d13fd8-210d-4f0b-839e-dfe64d4c4a6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2d58849-8084-4dfc-b3db-738a7723882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1cece32-4cb4-4dd7-a08f-393123bb214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65a7846-e8bc-4407-8e69-0609c6cc2a2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a68074d-3727-4d41-9ee1-ed8faccd13b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78368c6-3e41-4062-8abb-0f4c92f6b52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3eb8d9f-078b-4af7-87b5-6c8d1c1e825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52f3a1c-9134-4547-82f9-dd63e05f92b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224a69e-ae3f-4bce-beac-76fb2bda176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6f9dcb2-1842-4ae7-807d-76a981a79af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2024-11-09T19:27:45.274Z</dcterms:created>
  <dcterms:modified xsi:type="dcterms:W3CDTF">2024-11-09T19:27:45.274Z</dcterms:modified>
</cp:coreProperties>
</file>