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t>Конкурентный анализ и стратегия позиционирования IBA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t>Исследование конкурентов и стратегия развития компании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t>Сильные и слабые стороны конкурентов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rPr lang="ru-RU" dirty="0" err="1"/>
              <a:t>ScienceSoft</a:t>
            </a:r>
            <a:r>
              <a:rPr lang="ru-RU" dirty="0"/>
              <a:t>: </a:t>
            </a:r>
            <a:r>
              <a:rPr lang="ru-RU" dirty="0" err="1"/>
              <a:t>SaaS</a:t>
            </a:r>
            <a:r>
              <a:rPr lang="ru-RU" dirty="0"/>
              <a:t>, облачные решения, но конкуренция на международном уровне.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32BDEB-6F93-4887-841C-66A1B9B9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56" y="3429000"/>
            <a:ext cx="4211687" cy="236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9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t>Конкурентные преимущества IBA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t>1. Широкий спектр ИТ-услуг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2. Международное присутствие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3. Глубокая отраслевая экспертиза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4. Инновации и технологические решения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5. Сильная команда профессионалов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68C"/>
                </a:solidFill>
              </a:defRPr>
            </a:pPr>
            <a:r>
              <a:t>Стратегия позиционирования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t>Стратегия IBA Group базируется на: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- Дифференциации услуг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- Фокусе на качестве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- Внедрении инноваций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Цель - удовлетворение потребностей как локальных, так и международных клиентов.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68C"/>
                </a:solidFill>
              </a:defRPr>
            </a:pPr>
            <a:r>
              <a:t>Возможности для роста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t>1. Расширение международного присутствия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2. Развитие инновационных технологий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3. Рост спроса на ИТ-аутсорсинг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68C"/>
                </a:solidFill>
              </a:defRPr>
            </a:pPr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t>IBA Group обладает преимуществами для дальнейшего роста благодаря инновациям, экспансии на международные рынки и адаптации к требованиям клиентов. Компания стремится стать лидером в условиях конкуренции на международном и внутреннем рынках.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68C"/>
                </a:solidFill>
              </a:defRPr>
            </a:pPr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t>IBA Group активно сотрудничает с международными и локальными организациями, играя ключевую роль в цифровой трансформации. С ростом спроса на ИТ-услуги, компания остаётся на передовой, предлагая современные решения.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t>Основные конкуренты на рынке В2В Беларуси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t>1. EPAM Systems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2. BelHard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3. SaM Solutions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4. SoftClub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5. System Technologies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6. ITechArt</a:t>
            </a:r>
          </a:p>
          <a:p>
            <a:pPr>
              <a:defRPr>
                <a:solidFill>
                  <a:srgbClr val="282828"/>
                </a:solidFill>
              </a:defRPr>
            </a:pPr>
            <a:r>
              <a:t>7. ScienceSoft</a:t>
            </a:r>
          </a:p>
          <a:p>
            <a:pPr>
              <a:defRPr>
                <a:solidFill>
                  <a:srgbClr val="282828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rPr dirty="0" err="1"/>
              <a:t>Сильные</a:t>
            </a:r>
            <a:r>
              <a:rPr dirty="0"/>
              <a:t> и </a:t>
            </a:r>
            <a:r>
              <a:rPr dirty="0" err="1"/>
              <a:t>слабые</a:t>
            </a:r>
            <a:r>
              <a:rPr dirty="0"/>
              <a:t> </a:t>
            </a:r>
            <a:r>
              <a:rPr dirty="0" err="1"/>
              <a:t>стороны</a:t>
            </a:r>
            <a:r>
              <a:rPr dirty="0"/>
              <a:t> </a:t>
            </a:r>
            <a:r>
              <a:t>конкурентов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rPr dirty="0"/>
              <a:t>EPAM Systems: </a:t>
            </a:r>
            <a:r>
              <a:rPr dirty="0" err="1"/>
              <a:t>глобальная</a:t>
            </a:r>
            <a:r>
              <a:rPr dirty="0"/>
              <a:t> </a:t>
            </a:r>
            <a:r>
              <a:rPr dirty="0" err="1"/>
              <a:t>репутация</a:t>
            </a:r>
            <a:r>
              <a:rPr dirty="0"/>
              <a:t>, </a:t>
            </a:r>
            <a:r>
              <a:rPr dirty="0" err="1"/>
              <a:t>широкий</a:t>
            </a:r>
            <a:r>
              <a:rPr dirty="0"/>
              <a:t> </a:t>
            </a:r>
            <a:r>
              <a:rPr dirty="0" err="1"/>
              <a:t>спектр</a:t>
            </a:r>
            <a:r>
              <a:rPr dirty="0"/>
              <a:t> </a:t>
            </a:r>
            <a:r>
              <a:rPr dirty="0" err="1"/>
              <a:t>услуг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конкуренция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кадры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EF5DB3-9325-4AD1-968E-7C4488FE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3863181"/>
            <a:ext cx="35909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8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rPr dirty="0" err="1"/>
              <a:t>Сильные</a:t>
            </a:r>
            <a:r>
              <a:rPr dirty="0"/>
              <a:t> и </a:t>
            </a:r>
            <a:r>
              <a:rPr dirty="0" err="1"/>
              <a:t>слабые</a:t>
            </a:r>
            <a:r>
              <a:rPr dirty="0"/>
              <a:t> </a:t>
            </a:r>
            <a:r>
              <a:rPr dirty="0" err="1"/>
              <a:t>стороны</a:t>
            </a:r>
            <a:r>
              <a:rPr dirty="0"/>
              <a:t> </a:t>
            </a:r>
            <a:r>
              <a:rPr dirty="0" err="1"/>
              <a:t>конкурентов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282828"/>
                </a:solidFill>
              </a:defRPr>
            </a:pPr>
            <a:r>
              <a:rPr lang="ru-RU" dirty="0" err="1"/>
              <a:t>BelHard</a:t>
            </a:r>
            <a:r>
              <a:rPr lang="ru-RU" dirty="0"/>
              <a:t>: долгий опыт, сильные позиции в образовании, но ограниченная специализация.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FA81FE-5E5C-4F90-82F5-4C044429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3990975"/>
            <a:ext cx="3619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t>Сильные и слабые стороны конкурентов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282828"/>
                </a:solidFill>
              </a:defRPr>
            </a:pPr>
            <a:r>
              <a:rPr lang="ru-RU" dirty="0" err="1"/>
              <a:t>SaM</a:t>
            </a:r>
            <a:r>
              <a:rPr lang="ru-RU" dirty="0"/>
              <a:t> Solutions: международные офисы, облачные технологии, но слабое внимание к локальному рынку.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A31647-D3AD-4BA3-A2DA-440330A0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97" y="3429000"/>
            <a:ext cx="4481405" cy="22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t>Сильные и слабые стороны конкурентов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rPr lang="ru-RU" dirty="0" err="1"/>
              <a:t>SoftClub</a:t>
            </a:r>
            <a:r>
              <a:rPr lang="ru-RU" dirty="0"/>
              <a:t>: лидер в </a:t>
            </a:r>
            <a:r>
              <a:rPr lang="ru-RU" dirty="0" err="1"/>
              <a:t>финтехе</a:t>
            </a:r>
            <a:r>
              <a:rPr lang="ru-RU" dirty="0"/>
              <a:t>, но узкая специализация.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2F4096-8685-46F7-B2A2-7A5996F0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03" y="3429000"/>
            <a:ext cx="3039993" cy="20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t>Сильные и слабые стороны конкурентов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rPr lang="ru-RU" dirty="0"/>
              <a:t>System Technologies: лидер в гос. секторе, но меньшая узнаваемость за рубежом.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2E29D8-D68B-4294-BBA1-1F34C862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352" y="2954867"/>
            <a:ext cx="3171296" cy="31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0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468C"/>
                </a:solidFill>
              </a:defRPr>
            </a:pPr>
            <a:r>
              <a:t>Сильные и слабые стороны конкурентов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82828"/>
                </a:solidFill>
              </a:defRPr>
            </a:pPr>
            <a:r>
              <a:rPr lang="ru-RU" dirty="0" err="1"/>
              <a:t>ITechArt</a:t>
            </a:r>
            <a:r>
              <a:rPr lang="ru-RU" dirty="0"/>
              <a:t>: сильная команда, но меньше ресурсов для крупных проектов.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107B16-0420-4D78-92D2-E86D7977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2" y="3429000"/>
            <a:ext cx="4206875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9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319</Words>
  <Application>Microsoft Office PowerPoint</Application>
  <PresentationFormat>Экран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Конкурентный анализ и стратегия позиционирования IBA Group</vt:lpstr>
      <vt:lpstr>Введение</vt:lpstr>
      <vt:lpstr>Основные конкуренты на рынке В2В Беларуси</vt:lpstr>
      <vt:lpstr>Сильные и слабые стороны конкурентов</vt:lpstr>
      <vt:lpstr>Сильные и слабые стороны конкурентов</vt:lpstr>
      <vt:lpstr>Сильные и слабые стороны конкурентов</vt:lpstr>
      <vt:lpstr>Сильные и слабые стороны конкурентов</vt:lpstr>
      <vt:lpstr>Сильные и слабые стороны конкурентов</vt:lpstr>
      <vt:lpstr>Сильные и слабые стороны конкурентов</vt:lpstr>
      <vt:lpstr>Сильные и слабые стороны конкурентов</vt:lpstr>
      <vt:lpstr>Конкурентные преимущества IBA Group</vt:lpstr>
      <vt:lpstr>Стратегия позиционирования</vt:lpstr>
      <vt:lpstr>Возможности для роста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Конкурентный анализ и стратегия позиционирования IBA Group</dc:title>
  <dc:subject/>
  <dc:creator/>
  <cp:keywords/>
  <dc:description>generated using python-pptx</dc:description>
  <cp:lastModifiedBy>Luflexia ⠀</cp:lastModifiedBy>
  <cp:revision>9</cp:revision>
  <dcterms:created xsi:type="dcterms:W3CDTF">2013-01-27T09:14:16Z</dcterms:created>
  <dcterms:modified xsi:type="dcterms:W3CDTF">2024-09-24T19:24:16Z</dcterms:modified>
  <cp:category/>
</cp:coreProperties>
</file>