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11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t>IBA Group: Презентация IBA Data Analytics Platform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ABA95F-EAAD-40B6-8AD0-A5ED76E20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860" y="3429000"/>
            <a:ext cx="4120279" cy="24495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Безопасность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Соответствие международным стандартам безопасности</a:t>
            </a:r>
          </a:p>
          <a:p>
            <a:r>
              <a:t>• Защита данных клиентов — приоритетная задача</a:t>
            </a:r>
          </a:p>
          <a:p>
            <a:r>
              <a:t>• Особое внимание уделяется компаниям, работающим с конфиденциальной информацией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Применение в различных отраслях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Подходит для работы в финансовом секторе, ритейле, производстве, телекоммуникациях и других сферах</a:t>
            </a:r>
          </a:p>
          <a:p>
            <a:r>
              <a:t>• Пример успешного внедрения платформы в конкретной отрасли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Локализация и поддержка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Платформа поддерживает множество языков</a:t>
            </a:r>
          </a:p>
          <a:p>
            <a:r>
              <a:t>• Локальная поддержка в странах СНГ, Европе и других регионах</a:t>
            </a:r>
          </a:p>
          <a:p>
            <a:r>
              <a:t>• Быстрое решение вопросов и адаптация под нужды международных клиентов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• IBA Data Analytics Platform — </a:t>
            </a:r>
            <a:r>
              <a:rPr dirty="0" err="1"/>
              <a:t>стратегический</a:t>
            </a:r>
            <a:r>
              <a:rPr dirty="0"/>
              <a:t> </a:t>
            </a:r>
            <a:r>
              <a:rPr dirty="0" err="1"/>
              <a:t>инструмент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управления</a:t>
            </a:r>
            <a:r>
              <a:rPr dirty="0"/>
              <a:t> </a:t>
            </a:r>
            <a:r>
              <a:rPr dirty="0" err="1"/>
              <a:t>данными</a:t>
            </a:r>
            <a:endParaRPr dirty="0"/>
          </a:p>
          <a:p>
            <a:r>
              <a:rPr dirty="0"/>
              <a:t>• </a:t>
            </a:r>
            <a:r>
              <a:rPr dirty="0" err="1"/>
              <a:t>Платформа</a:t>
            </a:r>
            <a:r>
              <a:rPr dirty="0"/>
              <a:t> </a:t>
            </a:r>
            <a:r>
              <a:rPr dirty="0" err="1"/>
              <a:t>помогает</a:t>
            </a:r>
            <a:r>
              <a:rPr dirty="0"/>
              <a:t> </a:t>
            </a:r>
            <a:r>
              <a:rPr dirty="0" err="1"/>
              <a:t>принимать</a:t>
            </a:r>
            <a:r>
              <a:rPr dirty="0"/>
              <a:t> </a:t>
            </a:r>
            <a:r>
              <a:rPr dirty="0" err="1"/>
              <a:t>точные</a:t>
            </a:r>
            <a:r>
              <a:rPr dirty="0"/>
              <a:t> и </a:t>
            </a:r>
            <a:r>
              <a:rPr dirty="0" err="1"/>
              <a:t>обоснованные</a:t>
            </a:r>
            <a:r>
              <a:rPr dirty="0"/>
              <a:t> </a:t>
            </a:r>
            <a:r>
              <a:rPr dirty="0" err="1"/>
              <a:t>решения</a:t>
            </a:r>
            <a:r>
              <a:rPr dirty="0"/>
              <a:t>, </a:t>
            </a:r>
            <a:r>
              <a:rPr dirty="0" err="1"/>
              <a:t>повышает</a:t>
            </a:r>
            <a:r>
              <a:rPr dirty="0"/>
              <a:t> </a:t>
            </a:r>
            <a:r>
              <a:rPr dirty="0" err="1"/>
              <a:t>эффективность</a:t>
            </a:r>
            <a:r>
              <a:rPr dirty="0"/>
              <a:t> </a:t>
            </a:r>
            <a:r>
              <a:rPr dirty="0" err="1"/>
              <a:t>бизнеса</a:t>
            </a:r>
            <a:r>
              <a:rPr dirty="0"/>
              <a:t> и </a:t>
            </a:r>
            <a:r>
              <a:rPr dirty="0" err="1"/>
              <a:t>снижает</a:t>
            </a:r>
            <a:r>
              <a:rPr dirty="0"/>
              <a:t> </a:t>
            </a:r>
            <a:r>
              <a:rPr dirty="0" err="1"/>
              <a:t>операционные</a:t>
            </a:r>
            <a:r>
              <a:rPr dirty="0"/>
              <a:t> </a:t>
            </a:r>
            <a:r>
              <a:rPr dirty="0" err="1"/>
              <a:t>риски</a:t>
            </a:r>
            <a:endParaRPr dirty="0"/>
          </a:p>
          <a:p>
            <a:r>
              <a:rPr dirty="0"/>
              <a:t>• </a:t>
            </a:r>
            <a:r>
              <a:rPr dirty="0" err="1"/>
              <a:t>Рассмотрите</a:t>
            </a:r>
            <a:r>
              <a:rPr dirty="0"/>
              <a:t> </a:t>
            </a:r>
            <a:r>
              <a:rPr dirty="0" err="1"/>
              <a:t>платформу</a:t>
            </a:r>
            <a:r>
              <a:rPr dirty="0"/>
              <a:t> </a:t>
            </a: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важный</a:t>
            </a:r>
            <a:r>
              <a:rPr dirty="0"/>
              <a:t> </a:t>
            </a:r>
            <a:r>
              <a:rPr dirty="0" err="1"/>
              <a:t>шаг</a:t>
            </a:r>
            <a:r>
              <a:rPr dirty="0"/>
              <a:t> к </a:t>
            </a:r>
            <a:r>
              <a:rPr dirty="0" err="1"/>
              <a:t>цифровой</a:t>
            </a:r>
            <a:r>
              <a:rPr dirty="0"/>
              <a:t> </a:t>
            </a:r>
            <a:r>
              <a:rPr dirty="0" err="1"/>
              <a:t>трансформации</a:t>
            </a:r>
            <a:r>
              <a:rPr dirty="0"/>
              <a:t> </a:t>
            </a:r>
            <a:r>
              <a:rPr dirty="0" err="1"/>
              <a:t>вашего</a:t>
            </a:r>
            <a:r>
              <a:rPr dirty="0"/>
              <a:t> </a:t>
            </a:r>
            <a:r>
              <a:rPr dirty="0" err="1"/>
              <a:t>бизнеса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Вапросы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83162"/>
          </a:xfrm>
        </p:spPr>
        <p:txBody>
          <a:bodyPr>
            <a:normAutofit/>
          </a:bodyPr>
          <a:lstStyle/>
          <a:p>
            <a:r>
              <a:rPr lang="ru-RU" sz="4800" dirty="0"/>
              <a:t>Какие компании уже используют эту платформу?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sz="4800" dirty="0"/>
              <a:t>Будет ли техническая поддержка после внедрения платформы ?</a:t>
            </a:r>
          </a:p>
        </p:txBody>
      </p:sp>
      <p:sp>
        <p:nvSpPr>
          <p:cNvPr id="4" name="Стрелка: вниз 3">
            <a:extLst>
              <a:ext uri="{FF2B5EF4-FFF2-40B4-BE49-F238E27FC236}">
                <a16:creationId xmlns:a16="http://schemas.microsoft.com/office/drawing/2014/main" id="{4B348753-85DA-468D-AB39-3DB7EC295917}"/>
              </a:ext>
            </a:extLst>
          </p:cNvPr>
          <p:cNvSpPr/>
          <p:nvPr/>
        </p:nvSpPr>
        <p:spPr>
          <a:xfrm>
            <a:off x="2446867" y="356934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E3180F2C-873C-4DD1-B4BE-F86E70F394ED}"/>
              </a:ext>
            </a:extLst>
          </p:cNvPr>
          <p:cNvSpPr/>
          <p:nvPr/>
        </p:nvSpPr>
        <p:spPr>
          <a:xfrm>
            <a:off x="6212503" y="356934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4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Проблемы, которые решает IBA Data Analytics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Обработка и интеграция данных из разных источников</a:t>
            </a:r>
          </a:p>
          <a:p>
            <a:r>
              <a:t>• Прогнозирование бизнес-результатов</a:t>
            </a:r>
          </a:p>
          <a:p>
            <a:r>
              <a:t>• Визуализация сложных данных для быстрого принятия решений</a:t>
            </a:r>
          </a:p>
          <a:p>
            <a:r>
              <a:t>• Автоматизация бизнес-процессов, минимизация ошибок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Основные характеристики платформы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Описательная, прогнозная, предписывающая аналитика</a:t>
            </a:r>
          </a:p>
          <a:p>
            <a:r>
              <a:t>• Интеграция с ERP, CRM, облачными и внутренними системами</a:t>
            </a:r>
          </a:p>
          <a:p>
            <a:r>
              <a:t>• Автоматизация процессов и обновление данных в реальном времени</a:t>
            </a:r>
          </a:p>
          <a:p>
            <a:r>
              <a:t>• Интерактивная визуализация данных (дашборды, графики)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Интеграция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Легкая интеграция с разными системами: ERP, CRM, облако и т.д.</a:t>
            </a:r>
          </a:p>
          <a:p>
            <a:r>
              <a:t>• Унификация данных из разных источников в единой платформе</a:t>
            </a:r>
          </a:p>
          <a:p>
            <a:r>
              <a:t>• Пример интеграции в реальной жизни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Автоматизация процессов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Платформа позволяет автоматически формировать отчеты</a:t>
            </a:r>
          </a:p>
          <a:p>
            <a:r>
              <a:t>• Обновление данных происходит в реальном времени</a:t>
            </a:r>
          </a:p>
          <a:p>
            <a:r>
              <a:t>• Сокращение ошибок за счет минимизации человеческого фактора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Мощные средства визуализации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86288"/>
          </a:xfrm>
        </p:spPr>
        <p:txBody>
          <a:bodyPr>
            <a:normAutofit/>
          </a:bodyPr>
          <a:lstStyle/>
          <a:p>
            <a:r>
              <a:rPr dirty="0"/>
              <a:t>• </a:t>
            </a:r>
            <a:r>
              <a:rPr dirty="0" err="1"/>
              <a:t>Интерактивные</a:t>
            </a:r>
            <a:r>
              <a:rPr dirty="0"/>
              <a:t> </a:t>
            </a:r>
            <a:r>
              <a:rPr dirty="0" err="1"/>
              <a:t>дашборды</a:t>
            </a:r>
            <a:endParaRPr dirty="0"/>
          </a:p>
          <a:p>
            <a:r>
              <a:rPr dirty="0"/>
              <a:t>• </a:t>
            </a:r>
            <a:r>
              <a:rPr dirty="0" err="1"/>
              <a:t>Графики</a:t>
            </a:r>
            <a:r>
              <a:rPr dirty="0"/>
              <a:t> и </a:t>
            </a:r>
            <a:r>
              <a:rPr dirty="0" err="1"/>
              <a:t>диаграммы</a:t>
            </a:r>
            <a:r>
              <a:rPr dirty="0"/>
              <a:t>, </a:t>
            </a:r>
            <a:r>
              <a:rPr dirty="0" err="1"/>
              <a:t>упрощающие</a:t>
            </a:r>
            <a:r>
              <a:rPr dirty="0"/>
              <a:t> </a:t>
            </a:r>
            <a:r>
              <a:rPr dirty="0" err="1"/>
              <a:t>восприятие</a:t>
            </a:r>
            <a:r>
              <a:rPr dirty="0"/>
              <a:t> </a:t>
            </a:r>
            <a:r>
              <a:rPr dirty="0" err="1"/>
              <a:t>сложных</a:t>
            </a:r>
            <a:r>
              <a:rPr dirty="0"/>
              <a:t> </a:t>
            </a:r>
            <a:r>
              <a:rPr dirty="0" err="1"/>
              <a:t>данных</a:t>
            </a:r>
            <a:endParaRPr dirty="0"/>
          </a:p>
          <a:p>
            <a:r>
              <a:rPr dirty="0"/>
              <a:t>• </a:t>
            </a:r>
            <a:r>
              <a:rPr dirty="0" err="1"/>
              <a:t>Визуализация</a:t>
            </a:r>
            <a:r>
              <a:rPr dirty="0"/>
              <a:t> </a:t>
            </a:r>
            <a:r>
              <a:rPr dirty="0" err="1"/>
              <a:t>помогает</a:t>
            </a:r>
            <a:r>
              <a:rPr dirty="0"/>
              <a:t> </a:t>
            </a:r>
            <a:r>
              <a:rPr dirty="0" err="1"/>
              <a:t>принимать</a:t>
            </a:r>
            <a:r>
              <a:rPr dirty="0"/>
              <a:t> </a:t>
            </a:r>
            <a:r>
              <a:rPr dirty="0" err="1"/>
              <a:t>быстрые</a:t>
            </a:r>
            <a:r>
              <a:rPr dirty="0"/>
              <a:t> и </a:t>
            </a:r>
            <a:r>
              <a:rPr dirty="0" err="1"/>
              <a:t>обоснованные</a:t>
            </a:r>
            <a:r>
              <a:rPr dirty="0"/>
              <a:t> </a:t>
            </a:r>
            <a:r>
              <a:rPr dirty="0" err="1"/>
              <a:t>решения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C00EFBF-C1AD-4196-A1B3-4865A8092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22" y="681515"/>
            <a:ext cx="7222370" cy="464157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62EBB7-CEB7-4E3D-AA0D-8984195D3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22" y="2111403"/>
            <a:ext cx="6445956" cy="444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5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Конкурентные преимущества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Гибкость и масштабируемость для любого бизнеса</a:t>
            </a:r>
          </a:p>
          <a:p>
            <a:r>
              <a:t>• Настройка платформы под конкретные нужды компании</a:t>
            </a:r>
          </a:p>
          <a:p>
            <a:r>
              <a:t>• Многолетний опыт IBA Group в работе с крупными корпорациями</a:t>
            </a:r>
          </a:p>
          <a:p>
            <a:r>
              <a:t>• Конкурентоспособная цена по сравнению с западными аналогами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Недостатки платформы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Потребность в обучении сотрудников</a:t>
            </a:r>
          </a:p>
          <a:p>
            <a:r>
              <a:t>• Возможные сложности при интеграции с устаревшими системами</a:t>
            </a:r>
          </a:p>
          <a:p>
            <a:r>
              <a:t>• Платформа требует времени для освоения, но окупается в долгосрочной перспективе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357</Words>
  <Application>Microsoft Office PowerPoint</Application>
  <PresentationFormat>Экран (4:3)</PresentationFormat>
  <Paragraphs>51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IBA Group: Презентация IBA Data Analytics Platform</vt:lpstr>
      <vt:lpstr>Проблемы, которые решает IBA Data Analytics Platform</vt:lpstr>
      <vt:lpstr>Основные характеристики платформы</vt:lpstr>
      <vt:lpstr>Интеграция данных</vt:lpstr>
      <vt:lpstr>Автоматизация процессов</vt:lpstr>
      <vt:lpstr>Мощные средства визуализации</vt:lpstr>
      <vt:lpstr>Презентация PowerPoint</vt:lpstr>
      <vt:lpstr>Конкурентные преимущества</vt:lpstr>
      <vt:lpstr>Недостатки платформы</vt:lpstr>
      <vt:lpstr>Безопасность данных</vt:lpstr>
      <vt:lpstr>Применение в различных отраслях</vt:lpstr>
      <vt:lpstr>Локализация и поддержка</vt:lpstr>
      <vt:lpstr>Заключение</vt:lpstr>
      <vt:lpstr>Вапросы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IBA Group: Презентация IBA Data Analytics Platform</dc:title>
  <dc:subject/>
  <dc:creator/>
  <cp:keywords/>
  <dc:description>generated using python-pptx</dc:description>
  <cp:lastModifiedBy>Luflexia ⠀</cp:lastModifiedBy>
  <cp:revision>5</cp:revision>
  <dcterms:created xsi:type="dcterms:W3CDTF">2013-01-27T09:14:16Z</dcterms:created>
  <dcterms:modified xsi:type="dcterms:W3CDTF">2024-10-06T11:28:40Z</dcterms:modified>
  <cp:category/>
</cp:coreProperties>
</file>