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IBA Predictive Maintenance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Платформа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предиктивного</a:t>
            </a:r>
            <a:r>
              <a:rPr dirty="0"/>
              <a:t> </a:t>
            </a:r>
            <a:r>
              <a:rPr dirty="0" err="1"/>
              <a:t>технического</a:t>
            </a:r>
            <a:r>
              <a:rPr dirty="0"/>
              <a:t> </a:t>
            </a:r>
            <a:r>
              <a:rPr dirty="0" err="1"/>
              <a:t>обслуживания</a:t>
            </a:r>
            <a:r>
              <a:rPr dirty="0"/>
              <a:t> </a:t>
            </a:r>
            <a:r>
              <a:rPr dirty="0" err="1"/>
              <a:t>оборудования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Продвижение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Планируется активное продвижение через выставки, вебинары и цифровые B2B-платформы. Партнерство с крупными производителями оборудования и IoT-решений укрепит доверие к продукту.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err="1"/>
              <a:t>Вупрос</a:t>
            </a:r>
            <a:endParaRPr sz="6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757421-DF00-4C4A-AD38-1A09EA1C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89" y="2057399"/>
            <a:ext cx="846102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 времени занимает внедрение платформы?</a:t>
            </a:r>
            <a:endParaRPr lang="ru-RU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7191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IBA Predictive Maintenance Platform — это платформа для предиктивного технического обслуживания оборудования, позволяющая предприятиям прогнозировать поломки и планировать ремонт заранее, что снижает простои и расходы на обслуживание.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Получение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с </a:t>
            </a:r>
            <a:r>
              <a:rPr dirty="0" err="1"/>
              <a:t>датчиков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Прогнозирование</a:t>
            </a:r>
            <a:r>
              <a:rPr dirty="0"/>
              <a:t> </a:t>
            </a:r>
            <a:r>
              <a:rPr dirty="0" err="1"/>
              <a:t>поломок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обучения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Автоматическая</a:t>
            </a:r>
            <a:r>
              <a:rPr dirty="0"/>
              <a:t> </a:t>
            </a:r>
            <a:r>
              <a:rPr dirty="0" err="1"/>
              <a:t>генерация</a:t>
            </a:r>
            <a:r>
              <a:rPr dirty="0"/>
              <a:t> </a:t>
            </a:r>
            <a:r>
              <a:rPr dirty="0" err="1"/>
              <a:t>отчетов</a:t>
            </a:r>
            <a:r>
              <a:rPr dirty="0"/>
              <a:t> и </a:t>
            </a:r>
            <a:r>
              <a:rPr dirty="0" err="1"/>
              <a:t>уведомлений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Дашборды</a:t>
            </a:r>
            <a:r>
              <a:rPr dirty="0"/>
              <a:t> и </a:t>
            </a:r>
            <a:r>
              <a:rPr dirty="0" err="1"/>
              <a:t>графики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мониторинга</a:t>
            </a:r>
            <a:r>
              <a:rPr dirty="0"/>
              <a:t> </a:t>
            </a:r>
            <a:r>
              <a:rPr dirty="0" err="1"/>
              <a:t>оборудования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E1D64-C70D-4E86-9887-E6333E26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467" y="0"/>
            <a:ext cx="9414933" cy="68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6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Целевая аудитория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Основная аудитория — промышленные компании, занимающиеся производством, энергоснабжением, транспортом и логистикой. Клиенты — это компании, которые активно внедряют цифровые технологии для оптимизации производственных процессов.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Причины для производства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Предиктивное обслуживание позволяет заблаговременно предотвращать поломки, снижая затраты на ремонт и повышая эффективность бизнеса. Существующие системы не предлагают точного прогнозирования, что делает нашу платформу конкурентоспособной.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Наличие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Конкуренты: Siemens MindSphere, GE Predix. Наше преимущество — гибкость, масштабируемость и более низкая стоимость внедрения и обслуживания.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Примерная стоимость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Начальная стоимость платформы — около 50 000 долларов, что на 10-15% ниже, чем у западных аналогов.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Затраты на разработку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Затраты на разработку — около 200 000 долларов, включая алгоритмы машинного обучения, интерфейс, тестирование и интеграцию.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232</Words>
  <Application>Microsoft Office PowerPoint</Application>
  <PresentationFormat>Экран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IBA Predictive Maintenance Platform</vt:lpstr>
      <vt:lpstr>Описание</vt:lpstr>
      <vt:lpstr>Основные функции</vt:lpstr>
      <vt:lpstr>Презентация PowerPoint</vt:lpstr>
      <vt:lpstr>Целевая аудитория</vt:lpstr>
      <vt:lpstr>Причины для производства</vt:lpstr>
      <vt:lpstr>Наличие конкурентов</vt:lpstr>
      <vt:lpstr>Примерная стоимость</vt:lpstr>
      <vt:lpstr>Затраты на разработку</vt:lpstr>
      <vt:lpstr>Продвижение</vt:lpstr>
      <vt:lpstr>Вупрос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 Predictive Maintenance Platform</dc:title>
  <dc:subject/>
  <dc:creator/>
  <cp:keywords/>
  <dc:description>generated using python-pptx</dc:description>
  <cp:lastModifiedBy>Luflexia ⠀</cp:lastModifiedBy>
  <cp:revision>6</cp:revision>
  <dcterms:created xsi:type="dcterms:W3CDTF">2013-01-27T09:14:16Z</dcterms:created>
  <dcterms:modified xsi:type="dcterms:W3CDTF">2024-10-10T19:54:21Z</dcterms:modified>
  <cp:category/>
</cp:coreProperties>
</file>