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305" r:id="rId2"/>
    <p:sldId id="256" r:id="rId3"/>
    <p:sldId id="258" r:id="rId4"/>
    <p:sldId id="261" r:id="rId5"/>
    <p:sldId id="308" r:id="rId6"/>
    <p:sldId id="309" r:id="rId7"/>
    <p:sldId id="306" r:id="rId8"/>
    <p:sldId id="314" r:id="rId9"/>
    <p:sldId id="266" r:id="rId10"/>
    <p:sldId id="307" r:id="rId11"/>
    <p:sldId id="263" r:id="rId12"/>
    <p:sldId id="310" r:id="rId13"/>
    <p:sldId id="315" r:id="rId14"/>
    <p:sldId id="313" r:id="rId15"/>
    <p:sldId id="311" r:id="rId16"/>
    <p:sldId id="316" r:id="rId17"/>
  </p:sldIdLst>
  <p:sldSz cx="9144000" cy="5143500" type="screen16x9"/>
  <p:notesSz cx="6858000" cy="9144000"/>
  <p:embeddedFontLst>
    <p:embeddedFont>
      <p:font typeface="Archivo Light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uprum" panose="020B0604020202020204" charset="0"/>
      <p:regular r:id="rId27"/>
      <p:bold r:id="rId28"/>
      <p:italic r:id="rId29"/>
      <p:boldItalic r:id="rId30"/>
    </p:embeddedFont>
    <p:embeddedFont>
      <p:font typeface="Orbitron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D616BA-B86C-4442-90FC-6E8D19C2AC63}">
  <a:tblStyle styleId="{9ED616BA-B86C-4442-90FC-6E8D19C2A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3" autoAdjust="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112e1aada3f_0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112e1aada3f_0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4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5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98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75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1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35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2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6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39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65" r:id="rId6"/>
    <p:sldLayoutId id="2147483670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665CB-853B-5AF8-63B0-A1B0F5C3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07" y="816678"/>
            <a:ext cx="1187983" cy="1187983"/>
          </a:xfrm>
          <a:prstGeom prst="rect">
            <a:avLst/>
          </a:prstGeom>
        </p:spPr>
      </p:pic>
      <p:sp>
        <p:nvSpPr>
          <p:cNvPr id="4" name="Google Shape;1382;p35">
            <a:extLst>
              <a:ext uri="{FF2B5EF4-FFF2-40B4-BE49-F238E27FC236}">
                <a16:creationId xmlns:a16="http://schemas.microsoft.com/office/drawing/2014/main" id="{9603D044-2F77-6D02-3CF6-BFDE3DD6D9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6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BỘ THÔNG TIN VÀ TRUYỀN THÔNG</a:t>
            </a:r>
          </a:p>
          <a:p>
            <a:pPr algn="ctr"/>
            <a:r>
              <a:rPr lang="vi-VN" sz="2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HỌC VIỆN CÔNG NGHỆ BƯU CHÍNH VIỄN THÔNG</a:t>
            </a:r>
          </a:p>
        </p:txBody>
      </p:sp>
      <p:sp>
        <p:nvSpPr>
          <p:cNvPr id="5" name="Google Shape;1382;p35">
            <a:extLst>
              <a:ext uri="{FF2B5EF4-FFF2-40B4-BE49-F238E27FC236}">
                <a16:creationId xmlns:a16="http://schemas.microsoft.com/office/drawing/2014/main" id="{FC417047-BECE-3B3F-4A5D-6347520E0E6B}"/>
              </a:ext>
            </a:extLst>
          </p:cNvPr>
          <p:cNvSpPr txBox="1">
            <a:spLocks/>
          </p:cNvSpPr>
          <p:nvPr/>
        </p:nvSpPr>
        <p:spPr>
          <a:xfrm>
            <a:off x="0" y="2004661"/>
            <a:ext cx="9144000" cy="816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Đề tài:</a:t>
            </a:r>
          </a:p>
          <a:p>
            <a:pPr algn="ctr"/>
            <a:r>
              <a:rPr lang="vi-VN" sz="2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XÂY DỰNG WEB APPLICATION THI  TRẮC NGHIỆM</a:t>
            </a:r>
          </a:p>
        </p:txBody>
      </p:sp>
      <p:sp>
        <p:nvSpPr>
          <p:cNvPr id="6" name="Google Shape;1382;p35">
            <a:extLst>
              <a:ext uri="{FF2B5EF4-FFF2-40B4-BE49-F238E27FC236}">
                <a16:creationId xmlns:a16="http://schemas.microsoft.com/office/drawing/2014/main" id="{CF08E6D9-0F28-7185-79C1-B914FC4C22D0}"/>
              </a:ext>
            </a:extLst>
          </p:cNvPr>
          <p:cNvSpPr txBox="1">
            <a:spLocks/>
          </p:cNvSpPr>
          <p:nvPr/>
        </p:nvSpPr>
        <p:spPr>
          <a:xfrm>
            <a:off x="3657600" y="2910142"/>
            <a:ext cx="5486400" cy="1598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Người hướng dẫn    : Th.s Nguyễn Trung Hiếu</a:t>
            </a:r>
          </a:p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Sinh viên thực hiện : Bùi Tá Tân Ngọc</a:t>
            </a:r>
          </a:p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Mã số sinh viên        : N19DCCN122</a:t>
            </a:r>
          </a:p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Khóa                         :  2019-2014</a:t>
            </a:r>
          </a:p>
        </p:txBody>
      </p:sp>
      <p:sp>
        <p:nvSpPr>
          <p:cNvPr id="7" name="Google Shape;1382;p35">
            <a:extLst>
              <a:ext uri="{FF2B5EF4-FFF2-40B4-BE49-F238E27FC236}">
                <a16:creationId xmlns:a16="http://schemas.microsoft.com/office/drawing/2014/main" id="{4FC9314E-0F0C-8044-3767-59D466B3F6DC}"/>
              </a:ext>
            </a:extLst>
          </p:cNvPr>
          <p:cNvSpPr txBox="1">
            <a:spLocks/>
          </p:cNvSpPr>
          <p:nvPr/>
        </p:nvSpPr>
        <p:spPr>
          <a:xfrm>
            <a:off x="2689103" y="4686591"/>
            <a:ext cx="3765793" cy="318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vi-VN" sz="13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chivo Light" panose="020B0604020202020204" charset="0"/>
              </a:rPr>
              <a:t>TP. HỒ CHÍ MINH, THÁNG 12 NĂM 2023</a:t>
            </a:r>
          </a:p>
        </p:txBody>
      </p:sp>
    </p:spTree>
    <p:extLst>
      <p:ext uri="{BB962C8B-B14F-4D97-AF65-F5344CB8AC3E}">
        <p14:creationId xmlns:p14="http://schemas.microsoft.com/office/powerpoint/2010/main" val="146574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458428" y="2096752"/>
            <a:ext cx="4762224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CHƯƠNG TRÌNH </a:t>
            </a:r>
            <a:b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THỰC TẾ</a:t>
            </a:r>
            <a:endParaRPr sz="44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8721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03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2646;p59">
            <a:extLst>
              <a:ext uri="{FF2B5EF4-FFF2-40B4-BE49-F238E27FC236}">
                <a16:creationId xmlns:a16="http://schemas.microsoft.com/office/drawing/2014/main" id="{D9816036-CDC0-B30B-E9F1-60B9D347A1E4}"/>
              </a:ext>
            </a:extLst>
          </p:cNvPr>
          <p:cNvGrpSpPr/>
          <p:nvPr/>
        </p:nvGrpSpPr>
        <p:grpSpPr>
          <a:xfrm>
            <a:off x="4993927" y="674227"/>
            <a:ext cx="3884395" cy="3814120"/>
            <a:chOff x="2822863" y="1408650"/>
            <a:chExt cx="3884395" cy="3814120"/>
          </a:xfrm>
        </p:grpSpPr>
        <p:sp>
          <p:nvSpPr>
            <p:cNvPr id="1854" name="Google Shape;2647;p59">
              <a:extLst>
                <a:ext uri="{FF2B5EF4-FFF2-40B4-BE49-F238E27FC236}">
                  <a16:creationId xmlns:a16="http://schemas.microsoft.com/office/drawing/2014/main" id="{05E960D9-F8C6-BA72-D840-3D81A2B2D96F}"/>
                </a:ext>
              </a:extLst>
            </p:cNvPr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2648;p59">
              <a:extLst>
                <a:ext uri="{FF2B5EF4-FFF2-40B4-BE49-F238E27FC236}">
                  <a16:creationId xmlns:a16="http://schemas.microsoft.com/office/drawing/2014/main" id="{D30EBDEC-6144-80FD-2FA9-01AA53E2AB4B}"/>
                </a:ext>
              </a:extLst>
            </p:cNvPr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649;p59">
              <a:extLst>
                <a:ext uri="{FF2B5EF4-FFF2-40B4-BE49-F238E27FC236}">
                  <a16:creationId xmlns:a16="http://schemas.microsoft.com/office/drawing/2014/main" id="{A3B1AF3D-83DF-640E-A77E-6388D6E0759A}"/>
                </a:ext>
              </a:extLst>
            </p:cNvPr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650;p59">
              <a:extLst>
                <a:ext uri="{FF2B5EF4-FFF2-40B4-BE49-F238E27FC236}">
                  <a16:creationId xmlns:a16="http://schemas.microsoft.com/office/drawing/2014/main" id="{1DDBD3F2-FC64-63DA-EB78-53840A92EA5E}"/>
                </a:ext>
              </a:extLst>
            </p:cNvPr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651;p59">
              <a:extLst>
                <a:ext uri="{FF2B5EF4-FFF2-40B4-BE49-F238E27FC236}">
                  <a16:creationId xmlns:a16="http://schemas.microsoft.com/office/drawing/2014/main" id="{758CD77F-BE20-8CF7-1731-6063B6D34675}"/>
                </a:ext>
              </a:extLst>
            </p:cNvPr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2652;p59">
              <a:extLst>
                <a:ext uri="{FF2B5EF4-FFF2-40B4-BE49-F238E27FC236}">
                  <a16:creationId xmlns:a16="http://schemas.microsoft.com/office/drawing/2014/main" id="{BE2C45BB-9C12-F275-7A2D-74F00F8E9B7C}"/>
                </a:ext>
              </a:extLst>
            </p:cNvPr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2653;p59">
              <a:extLst>
                <a:ext uri="{FF2B5EF4-FFF2-40B4-BE49-F238E27FC236}">
                  <a16:creationId xmlns:a16="http://schemas.microsoft.com/office/drawing/2014/main" id="{504989E7-E65B-DDC5-D4C7-C040444D3591}"/>
                </a:ext>
              </a:extLst>
            </p:cNvPr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2654;p59">
              <a:extLst>
                <a:ext uri="{FF2B5EF4-FFF2-40B4-BE49-F238E27FC236}">
                  <a16:creationId xmlns:a16="http://schemas.microsoft.com/office/drawing/2014/main" id="{F15E9110-3843-4B66-9847-9367EAA8CBFE}"/>
                </a:ext>
              </a:extLst>
            </p:cNvPr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2655;p59">
              <a:extLst>
                <a:ext uri="{FF2B5EF4-FFF2-40B4-BE49-F238E27FC236}">
                  <a16:creationId xmlns:a16="http://schemas.microsoft.com/office/drawing/2014/main" id="{B64A57F0-E5CA-F1FA-FE96-728A032B8EF3}"/>
                </a:ext>
              </a:extLst>
            </p:cNvPr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2656;p59">
              <a:extLst>
                <a:ext uri="{FF2B5EF4-FFF2-40B4-BE49-F238E27FC236}">
                  <a16:creationId xmlns:a16="http://schemas.microsoft.com/office/drawing/2014/main" id="{AB344597-6B6D-8818-809E-D30E2FBB679B}"/>
                </a:ext>
              </a:extLst>
            </p:cNvPr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2657;p59">
              <a:extLst>
                <a:ext uri="{FF2B5EF4-FFF2-40B4-BE49-F238E27FC236}">
                  <a16:creationId xmlns:a16="http://schemas.microsoft.com/office/drawing/2014/main" id="{610F329A-D360-D150-E600-282399B7BC04}"/>
                </a:ext>
              </a:extLst>
            </p:cNvPr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2658;p59">
              <a:extLst>
                <a:ext uri="{FF2B5EF4-FFF2-40B4-BE49-F238E27FC236}">
                  <a16:creationId xmlns:a16="http://schemas.microsoft.com/office/drawing/2014/main" id="{F177B293-630B-2C42-E5EE-6C72A4224FA2}"/>
                </a:ext>
              </a:extLst>
            </p:cNvPr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2659;p59">
              <a:extLst>
                <a:ext uri="{FF2B5EF4-FFF2-40B4-BE49-F238E27FC236}">
                  <a16:creationId xmlns:a16="http://schemas.microsoft.com/office/drawing/2014/main" id="{5B974D5E-2AE2-7BB2-367E-7691F0C0B731}"/>
                </a:ext>
              </a:extLst>
            </p:cNvPr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2660;p59">
              <a:extLst>
                <a:ext uri="{FF2B5EF4-FFF2-40B4-BE49-F238E27FC236}">
                  <a16:creationId xmlns:a16="http://schemas.microsoft.com/office/drawing/2014/main" id="{7BF3B8EA-7688-61D6-EC66-E065E7767B1C}"/>
                </a:ext>
              </a:extLst>
            </p:cNvPr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2661;p59">
              <a:extLst>
                <a:ext uri="{FF2B5EF4-FFF2-40B4-BE49-F238E27FC236}">
                  <a16:creationId xmlns:a16="http://schemas.microsoft.com/office/drawing/2014/main" id="{BD2F37BA-CC78-FEC9-D473-E640DD4A0A80}"/>
                </a:ext>
              </a:extLst>
            </p:cNvPr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2662;p59">
              <a:extLst>
                <a:ext uri="{FF2B5EF4-FFF2-40B4-BE49-F238E27FC236}">
                  <a16:creationId xmlns:a16="http://schemas.microsoft.com/office/drawing/2014/main" id="{15D6813E-F5EC-080E-926E-C23DF881A575}"/>
                </a:ext>
              </a:extLst>
            </p:cNvPr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0" name="Google Shape;2663;p59">
              <a:extLst>
                <a:ext uri="{FF2B5EF4-FFF2-40B4-BE49-F238E27FC236}">
                  <a16:creationId xmlns:a16="http://schemas.microsoft.com/office/drawing/2014/main" id="{F518F677-B638-EEA6-A08F-411A68031E6A}"/>
                </a:ext>
              </a:extLst>
            </p:cNvPr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1997" name="Google Shape;2664;p59">
                <a:extLst>
                  <a:ext uri="{FF2B5EF4-FFF2-40B4-BE49-F238E27FC236}">
                    <a16:creationId xmlns:a16="http://schemas.microsoft.com/office/drawing/2014/main" id="{DEFF629E-1266-AEE6-A2A2-F35EF81BB4F9}"/>
                  </a:ext>
                </a:extLst>
              </p:cNvPr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2665;p59">
                <a:extLst>
                  <a:ext uri="{FF2B5EF4-FFF2-40B4-BE49-F238E27FC236}">
                    <a16:creationId xmlns:a16="http://schemas.microsoft.com/office/drawing/2014/main" id="{B979979A-3899-268A-6659-5879F5BAFC29}"/>
                  </a:ext>
                </a:extLst>
              </p:cNvPr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2666;p59">
                <a:extLst>
                  <a:ext uri="{FF2B5EF4-FFF2-40B4-BE49-F238E27FC236}">
                    <a16:creationId xmlns:a16="http://schemas.microsoft.com/office/drawing/2014/main" id="{EE6EE592-8BD7-C20A-4353-5F39FDD7A346}"/>
                  </a:ext>
                </a:extLst>
              </p:cNvPr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667;p59">
                <a:extLst>
                  <a:ext uri="{FF2B5EF4-FFF2-40B4-BE49-F238E27FC236}">
                    <a16:creationId xmlns:a16="http://schemas.microsoft.com/office/drawing/2014/main" id="{32B712A1-A41D-E283-A86B-21BD1362E591}"/>
                  </a:ext>
                </a:extLst>
              </p:cNvPr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668;p59">
                <a:extLst>
                  <a:ext uri="{FF2B5EF4-FFF2-40B4-BE49-F238E27FC236}">
                    <a16:creationId xmlns:a16="http://schemas.microsoft.com/office/drawing/2014/main" id="{9B55E6D1-64D4-210B-D7A0-43878B1C0020}"/>
                  </a:ext>
                </a:extLst>
              </p:cNvPr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669;p59">
                <a:extLst>
                  <a:ext uri="{FF2B5EF4-FFF2-40B4-BE49-F238E27FC236}">
                    <a16:creationId xmlns:a16="http://schemas.microsoft.com/office/drawing/2014/main" id="{AEA4BABF-E157-792A-4251-4307D04C1F0B}"/>
                  </a:ext>
                </a:extLst>
              </p:cNvPr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670;p59">
                <a:extLst>
                  <a:ext uri="{FF2B5EF4-FFF2-40B4-BE49-F238E27FC236}">
                    <a16:creationId xmlns:a16="http://schemas.microsoft.com/office/drawing/2014/main" id="{14D2B7E3-4676-83E1-4CEA-CEA9857AB2A1}"/>
                  </a:ext>
                </a:extLst>
              </p:cNvPr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671;p59">
                <a:extLst>
                  <a:ext uri="{FF2B5EF4-FFF2-40B4-BE49-F238E27FC236}">
                    <a16:creationId xmlns:a16="http://schemas.microsoft.com/office/drawing/2014/main" id="{3D8329E2-CBDE-8EA4-720F-4FF20C87F6D3}"/>
                  </a:ext>
                </a:extLst>
              </p:cNvPr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672;p59">
                <a:extLst>
                  <a:ext uri="{FF2B5EF4-FFF2-40B4-BE49-F238E27FC236}">
                    <a16:creationId xmlns:a16="http://schemas.microsoft.com/office/drawing/2014/main" id="{08D40EAA-4D0F-25D0-F3A9-D03BD5664F57}"/>
                  </a:ext>
                </a:extLst>
              </p:cNvPr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673;p59">
                <a:extLst>
                  <a:ext uri="{FF2B5EF4-FFF2-40B4-BE49-F238E27FC236}">
                    <a16:creationId xmlns:a16="http://schemas.microsoft.com/office/drawing/2014/main" id="{AEDDD58E-C3E6-8F25-57AB-9228F98E68C1}"/>
                  </a:ext>
                </a:extLst>
              </p:cNvPr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1" name="Google Shape;2674;p59">
              <a:extLst>
                <a:ext uri="{FF2B5EF4-FFF2-40B4-BE49-F238E27FC236}">
                  <a16:creationId xmlns:a16="http://schemas.microsoft.com/office/drawing/2014/main" id="{1379C262-D452-6FE5-CA03-A3E782485E3E}"/>
                </a:ext>
              </a:extLst>
            </p:cNvPr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1977" name="Google Shape;2675;p59">
                <a:extLst>
                  <a:ext uri="{FF2B5EF4-FFF2-40B4-BE49-F238E27FC236}">
                    <a16:creationId xmlns:a16="http://schemas.microsoft.com/office/drawing/2014/main" id="{27F7BC68-605A-0A2A-4B87-75F779C66C7D}"/>
                  </a:ext>
                </a:extLst>
              </p:cNvPr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2676;p59">
                <a:extLst>
                  <a:ext uri="{FF2B5EF4-FFF2-40B4-BE49-F238E27FC236}">
                    <a16:creationId xmlns:a16="http://schemas.microsoft.com/office/drawing/2014/main" id="{46BCDA24-6368-66A2-9063-3C8CAD4E3735}"/>
                  </a:ext>
                </a:extLst>
              </p:cNvPr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2677;p59">
                <a:extLst>
                  <a:ext uri="{FF2B5EF4-FFF2-40B4-BE49-F238E27FC236}">
                    <a16:creationId xmlns:a16="http://schemas.microsoft.com/office/drawing/2014/main" id="{25B51802-83B7-1CCD-0758-0074DCBAC091}"/>
                  </a:ext>
                </a:extLst>
              </p:cNvPr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2678;p59">
                <a:extLst>
                  <a:ext uri="{FF2B5EF4-FFF2-40B4-BE49-F238E27FC236}">
                    <a16:creationId xmlns:a16="http://schemas.microsoft.com/office/drawing/2014/main" id="{951297FB-2891-4918-B91C-CDE494215571}"/>
                  </a:ext>
                </a:extLst>
              </p:cNvPr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2679;p59">
                <a:extLst>
                  <a:ext uri="{FF2B5EF4-FFF2-40B4-BE49-F238E27FC236}">
                    <a16:creationId xmlns:a16="http://schemas.microsoft.com/office/drawing/2014/main" id="{ACCBEA46-7890-F002-65DA-6EC0845804F5}"/>
                  </a:ext>
                </a:extLst>
              </p:cNvPr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2680;p59">
                <a:extLst>
                  <a:ext uri="{FF2B5EF4-FFF2-40B4-BE49-F238E27FC236}">
                    <a16:creationId xmlns:a16="http://schemas.microsoft.com/office/drawing/2014/main" id="{4D562324-B9BF-7213-E43E-20F4AB2CAA02}"/>
                  </a:ext>
                </a:extLst>
              </p:cNvPr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2681;p59">
                <a:extLst>
                  <a:ext uri="{FF2B5EF4-FFF2-40B4-BE49-F238E27FC236}">
                    <a16:creationId xmlns:a16="http://schemas.microsoft.com/office/drawing/2014/main" id="{E862C9D7-0D30-AFD4-B116-21E0A0D1B05C}"/>
                  </a:ext>
                </a:extLst>
              </p:cNvPr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2682;p59">
                <a:extLst>
                  <a:ext uri="{FF2B5EF4-FFF2-40B4-BE49-F238E27FC236}">
                    <a16:creationId xmlns:a16="http://schemas.microsoft.com/office/drawing/2014/main" id="{EC777598-EDD3-A659-DAEF-07C4AC1F9492}"/>
                  </a:ext>
                </a:extLst>
              </p:cNvPr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2683;p59">
                <a:extLst>
                  <a:ext uri="{FF2B5EF4-FFF2-40B4-BE49-F238E27FC236}">
                    <a16:creationId xmlns:a16="http://schemas.microsoft.com/office/drawing/2014/main" id="{D0790986-4EF5-CE85-CF55-920595DD00FF}"/>
                  </a:ext>
                </a:extLst>
              </p:cNvPr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2684;p59">
                <a:extLst>
                  <a:ext uri="{FF2B5EF4-FFF2-40B4-BE49-F238E27FC236}">
                    <a16:creationId xmlns:a16="http://schemas.microsoft.com/office/drawing/2014/main" id="{83A20140-C62F-C254-AA44-15C4D21C624D}"/>
                  </a:ext>
                </a:extLst>
              </p:cNvPr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2685;p59">
                <a:extLst>
                  <a:ext uri="{FF2B5EF4-FFF2-40B4-BE49-F238E27FC236}">
                    <a16:creationId xmlns:a16="http://schemas.microsoft.com/office/drawing/2014/main" id="{63C0459E-4652-A565-3E57-3984E7B862FF}"/>
                  </a:ext>
                </a:extLst>
              </p:cNvPr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2686;p59">
                <a:extLst>
                  <a:ext uri="{FF2B5EF4-FFF2-40B4-BE49-F238E27FC236}">
                    <a16:creationId xmlns:a16="http://schemas.microsoft.com/office/drawing/2014/main" id="{DBE804CE-2282-C49E-89CF-B727AC5DD084}"/>
                  </a:ext>
                </a:extLst>
              </p:cNvPr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2687;p59">
                <a:extLst>
                  <a:ext uri="{FF2B5EF4-FFF2-40B4-BE49-F238E27FC236}">
                    <a16:creationId xmlns:a16="http://schemas.microsoft.com/office/drawing/2014/main" id="{DCF20077-43B2-514A-E594-FFC12B17C1A9}"/>
                  </a:ext>
                </a:extLst>
              </p:cNvPr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2688;p59">
                <a:extLst>
                  <a:ext uri="{FF2B5EF4-FFF2-40B4-BE49-F238E27FC236}">
                    <a16:creationId xmlns:a16="http://schemas.microsoft.com/office/drawing/2014/main" id="{381AF3E5-A947-8263-4DE5-1BD71D190679}"/>
                  </a:ext>
                </a:extLst>
              </p:cNvPr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2689;p59">
                <a:extLst>
                  <a:ext uri="{FF2B5EF4-FFF2-40B4-BE49-F238E27FC236}">
                    <a16:creationId xmlns:a16="http://schemas.microsoft.com/office/drawing/2014/main" id="{31CBA26D-E81F-1504-45FA-CD2BBF0D97E0}"/>
                  </a:ext>
                </a:extLst>
              </p:cNvPr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2690;p59">
                <a:extLst>
                  <a:ext uri="{FF2B5EF4-FFF2-40B4-BE49-F238E27FC236}">
                    <a16:creationId xmlns:a16="http://schemas.microsoft.com/office/drawing/2014/main" id="{709A9081-4575-8302-3656-C40279E754FB}"/>
                  </a:ext>
                </a:extLst>
              </p:cNvPr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2691;p59">
                <a:extLst>
                  <a:ext uri="{FF2B5EF4-FFF2-40B4-BE49-F238E27FC236}">
                    <a16:creationId xmlns:a16="http://schemas.microsoft.com/office/drawing/2014/main" id="{1233D994-D72E-B75E-F7C4-F8FEC91E6A8C}"/>
                  </a:ext>
                </a:extLst>
              </p:cNvPr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2692;p59">
                <a:extLst>
                  <a:ext uri="{FF2B5EF4-FFF2-40B4-BE49-F238E27FC236}">
                    <a16:creationId xmlns:a16="http://schemas.microsoft.com/office/drawing/2014/main" id="{E16D8F43-A547-BA45-559E-0688A50568BE}"/>
                  </a:ext>
                </a:extLst>
              </p:cNvPr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2693;p59">
                <a:extLst>
                  <a:ext uri="{FF2B5EF4-FFF2-40B4-BE49-F238E27FC236}">
                    <a16:creationId xmlns:a16="http://schemas.microsoft.com/office/drawing/2014/main" id="{29334264-CCFE-5EB6-B2E6-E096E4A5B960}"/>
                  </a:ext>
                </a:extLst>
              </p:cNvPr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2694;p59">
                <a:extLst>
                  <a:ext uri="{FF2B5EF4-FFF2-40B4-BE49-F238E27FC236}">
                    <a16:creationId xmlns:a16="http://schemas.microsoft.com/office/drawing/2014/main" id="{E03E40B2-225F-C62D-456A-D9E7B77DC5E1}"/>
                  </a:ext>
                </a:extLst>
              </p:cNvPr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2695;p59">
              <a:extLst>
                <a:ext uri="{FF2B5EF4-FFF2-40B4-BE49-F238E27FC236}">
                  <a16:creationId xmlns:a16="http://schemas.microsoft.com/office/drawing/2014/main" id="{B0CBFAF0-93BE-9B28-6D16-46591448094D}"/>
                </a:ext>
              </a:extLst>
            </p:cNvPr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1972" name="Google Shape;2696;p59">
                <a:extLst>
                  <a:ext uri="{FF2B5EF4-FFF2-40B4-BE49-F238E27FC236}">
                    <a16:creationId xmlns:a16="http://schemas.microsoft.com/office/drawing/2014/main" id="{B6608F38-C2B6-1607-A77D-E9A979AB4705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2697;p59">
                <a:extLst>
                  <a:ext uri="{FF2B5EF4-FFF2-40B4-BE49-F238E27FC236}">
                    <a16:creationId xmlns:a16="http://schemas.microsoft.com/office/drawing/2014/main" id="{B27B9C55-E818-8A55-B86F-2AD6F8EFC23F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2698;p59">
                <a:extLst>
                  <a:ext uri="{FF2B5EF4-FFF2-40B4-BE49-F238E27FC236}">
                    <a16:creationId xmlns:a16="http://schemas.microsoft.com/office/drawing/2014/main" id="{229065D2-7D25-5411-A1A7-8C7538113F62}"/>
                  </a:ext>
                </a:extLst>
              </p:cNvPr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2699;p59">
                <a:extLst>
                  <a:ext uri="{FF2B5EF4-FFF2-40B4-BE49-F238E27FC236}">
                    <a16:creationId xmlns:a16="http://schemas.microsoft.com/office/drawing/2014/main" id="{C2FBAF1C-36E2-9101-FBD0-174F224E37CB}"/>
                  </a:ext>
                </a:extLst>
              </p:cNvPr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2700;p59">
                <a:extLst>
                  <a:ext uri="{FF2B5EF4-FFF2-40B4-BE49-F238E27FC236}">
                    <a16:creationId xmlns:a16="http://schemas.microsoft.com/office/drawing/2014/main" id="{404A321F-2FB4-8E97-D3C6-868B75B6C82D}"/>
                  </a:ext>
                </a:extLst>
              </p:cNvPr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2701;p59">
              <a:extLst>
                <a:ext uri="{FF2B5EF4-FFF2-40B4-BE49-F238E27FC236}">
                  <a16:creationId xmlns:a16="http://schemas.microsoft.com/office/drawing/2014/main" id="{7F7DA53C-FAC6-43A3-8F8A-7695F7F403E2}"/>
                </a:ext>
              </a:extLst>
            </p:cNvPr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1967" name="Google Shape;2702;p59">
                <a:extLst>
                  <a:ext uri="{FF2B5EF4-FFF2-40B4-BE49-F238E27FC236}">
                    <a16:creationId xmlns:a16="http://schemas.microsoft.com/office/drawing/2014/main" id="{DF20DC4A-93D8-789B-B6B2-6853B8BED269}"/>
                  </a:ext>
                </a:extLst>
              </p:cNvPr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2703;p59">
                <a:extLst>
                  <a:ext uri="{FF2B5EF4-FFF2-40B4-BE49-F238E27FC236}">
                    <a16:creationId xmlns:a16="http://schemas.microsoft.com/office/drawing/2014/main" id="{A57440F5-0330-276A-4DE9-1F1AF163C16C}"/>
                  </a:ext>
                </a:extLst>
              </p:cNvPr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2704;p59">
                <a:extLst>
                  <a:ext uri="{FF2B5EF4-FFF2-40B4-BE49-F238E27FC236}">
                    <a16:creationId xmlns:a16="http://schemas.microsoft.com/office/drawing/2014/main" id="{8389F579-24C4-8233-DC1F-0FFE5835BD36}"/>
                  </a:ext>
                </a:extLst>
              </p:cNvPr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2705;p59">
                <a:extLst>
                  <a:ext uri="{FF2B5EF4-FFF2-40B4-BE49-F238E27FC236}">
                    <a16:creationId xmlns:a16="http://schemas.microsoft.com/office/drawing/2014/main" id="{2B4BB728-0224-55E3-3B2F-F213F7272D10}"/>
                  </a:ext>
                </a:extLst>
              </p:cNvPr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2706;p59">
                <a:extLst>
                  <a:ext uri="{FF2B5EF4-FFF2-40B4-BE49-F238E27FC236}">
                    <a16:creationId xmlns:a16="http://schemas.microsoft.com/office/drawing/2014/main" id="{758831F0-085E-C705-9D3C-24234E41C402}"/>
                  </a:ext>
                </a:extLst>
              </p:cNvPr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4" name="Google Shape;2707;p59">
              <a:extLst>
                <a:ext uri="{FF2B5EF4-FFF2-40B4-BE49-F238E27FC236}">
                  <a16:creationId xmlns:a16="http://schemas.microsoft.com/office/drawing/2014/main" id="{425A4026-285B-ECC9-68A7-A24AAFD07AB0}"/>
                </a:ext>
              </a:extLst>
            </p:cNvPr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2708;p59">
              <a:extLst>
                <a:ext uri="{FF2B5EF4-FFF2-40B4-BE49-F238E27FC236}">
                  <a16:creationId xmlns:a16="http://schemas.microsoft.com/office/drawing/2014/main" id="{B9B74468-92E0-B3A3-7065-DF95D6CAAFEF}"/>
                </a:ext>
              </a:extLst>
            </p:cNvPr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2709;p59">
              <a:extLst>
                <a:ext uri="{FF2B5EF4-FFF2-40B4-BE49-F238E27FC236}">
                  <a16:creationId xmlns:a16="http://schemas.microsoft.com/office/drawing/2014/main" id="{70C53F06-7CD9-30BB-76E2-7A47C7919BB6}"/>
                </a:ext>
              </a:extLst>
            </p:cNvPr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710;p59">
              <a:extLst>
                <a:ext uri="{FF2B5EF4-FFF2-40B4-BE49-F238E27FC236}">
                  <a16:creationId xmlns:a16="http://schemas.microsoft.com/office/drawing/2014/main" id="{AF43383A-1463-942B-178D-AC858FB4A30C}"/>
                </a:ext>
              </a:extLst>
            </p:cNvPr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711;p59">
              <a:extLst>
                <a:ext uri="{FF2B5EF4-FFF2-40B4-BE49-F238E27FC236}">
                  <a16:creationId xmlns:a16="http://schemas.microsoft.com/office/drawing/2014/main" id="{B89666BD-C76A-976F-363E-65852E999F6C}"/>
                </a:ext>
              </a:extLst>
            </p:cNvPr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712;p59">
              <a:extLst>
                <a:ext uri="{FF2B5EF4-FFF2-40B4-BE49-F238E27FC236}">
                  <a16:creationId xmlns:a16="http://schemas.microsoft.com/office/drawing/2014/main" id="{9E46EB4E-9306-FA84-EA04-3EC8E86A9959}"/>
                </a:ext>
              </a:extLst>
            </p:cNvPr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713;p59">
              <a:extLst>
                <a:ext uri="{FF2B5EF4-FFF2-40B4-BE49-F238E27FC236}">
                  <a16:creationId xmlns:a16="http://schemas.microsoft.com/office/drawing/2014/main" id="{565CD01B-ABD3-EA0F-6E87-909ECE3F7C1E}"/>
                </a:ext>
              </a:extLst>
            </p:cNvPr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714;p59">
              <a:extLst>
                <a:ext uri="{FF2B5EF4-FFF2-40B4-BE49-F238E27FC236}">
                  <a16:creationId xmlns:a16="http://schemas.microsoft.com/office/drawing/2014/main" id="{57685678-E73C-4DE9-0371-7155C6AA6985}"/>
                </a:ext>
              </a:extLst>
            </p:cNvPr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715;p59">
              <a:extLst>
                <a:ext uri="{FF2B5EF4-FFF2-40B4-BE49-F238E27FC236}">
                  <a16:creationId xmlns:a16="http://schemas.microsoft.com/office/drawing/2014/main" id="{694B945E-0D95-D494-6B7A-2B67B997CC3D}"/>
                </a:ext>
              </a:extLst>
            </p:cNvPr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716;p59">
              <a:extLst>
                <a:ext uri="{FF2B5EF4-FFF2-40B4-BE49-F238E27FC236}">
                  <a16:creationId xmlns:a16="http://schemas.microsoft.com/office/drawing/2014/main" id="{A61699B9-6B56-2E39-8F77-CFDD105BC162}"/>
                </a:ext>
              </a:extLst>
            </p:cNvPr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717;p59">
              <a:extLst>
                <a:ext uri="{FF2B5EF4-FFF2-40B4-BE49-F238E27FC236}">
                  <a16:creationId xmlns:a16="http://schemas.microsoft.com/office/drawing/2014/main" id="{A2592873-068E-0CE1-5397-EAFC660F3934}"/>
                </a:ext>
              </a:extLst>
            </p:cNvPr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718;p59">
              <a:extLst>
                <a:ext uri="{FF2B5EF4-FFF2-40B4-BE49-F238E27FC236}">
                  <a16:creationId xmlns:a16="http://schemas.microsoft.com/office/drawing/2014/main" id="{B6B198A5-533A-1602-55B1-3CDD67E1E7D7}"/>
                </a:ext>
              </a:extLst>
            </p:cNvPr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719;p59">
              <a:extLst>
                <a:ext uri="{FF2B5EF4-FFF2-40B4-BE49-F238E27FC236}">
                  <a16:creationId xmlns:a16="http://schemas.microsoft.com/office/drawing/2014/main" id="{F2C97168-43CB-B140-6D55-5E40F5839353}"/>
                </a:ext>
              </a:extLst>
            </p:cNvPr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720;p59">
              <a:extLst>
                <a:ext uri="{FF2B5EF4-FFF2-40B4-BE49-F238E27FC236}">
                  <a16:creationId xmlns:a16="http://schemas.microsoft.com/office/drawing/2014/main" id="{41B3042F-B3FA-5A39-F3C6-B39F4C81DFCC}"/>
                </a:ext>
              </a:extLst>
            </p:cNvPr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721;p59">
              <a:extLst>
                <a:ext uri="{FF2B5EF4-FFF2-40B4-BE49-F238E27FC236}">
                  <a16:creationId xmlns:a16="http://schemas.microsoft.com/office/drawing/2014/main" id="{AB00B7E6-6E16-EB45-F6D4-0A03A8E8FF05}"/>
                </a:ext>
              </a:extLst>
            </p:cNvPr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722;p59">
              <a:extLst>
                <a:ext uri="{FF2B5EF4-FFF2-40B4-BE49-F238E27FC236}">
                  <a16:creationId xmlns:a16="http://schemas.microsoft.com/office/drawing/2014/main" id="{A1DEA1CE-6C28-DEB4-2955-4FDD3B0CF173}"/>
                </a:ext>
              </a:extLst>
            </p:cNvPr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723;p59">
              <a:extLst>
                <a:ext uri="{FF2B5EF4-FFF2-40B4-BE49-F238E27FC236}">
                  <a16:creationId xmlns:a16="http://schemas.microsoft.com/office/drawing/2014/main" id="{268186AB-BC13-197F-DF22-7D1DDA68A2F2}"/>
                </a:ext>
              </a:extLst>
            </p:cNvPr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724;p59">
              <a:extLst>
                <a:ext uri="{FF2B5EF4-FFF2-40B4-BE49-F238E27FC236}">
                  <a16:creationId xmlns:a16="http://schemas.microsoft.com/office/drawing/2014/main" id="{C32331FF-B6CE-9CAF-C607-BA33E7F1DB2B}"/>
                </a:ext>
              </a:extLst>
            </p:cNvPr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725;p59">
              <a:extLst>
                <a:ext uri="{FF2B5EF4-FFF2-40B4-BE49-F238E27FC236}">
                  <a16:creationId xmlns:a16="http://schemas.microsoft.com/office/drawing/2014/main" id="{9E3F0060-B083-5092-7A31-8312561987D9}"/>
                </a:ext>
              </a:extLst>
            </p:cNvPr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726;p59">
              <a:extLst>
                <a:ext uri="{FF2B5EF4-FFF2-40B4-BE49-F238E27FC236}">
                  <a16:creationId xmlns:a16="http://schemas.microsoft.com/office/drawing/2014/main" id="{BBBFB4AA-1E68-1633-03C0-E4F8784087A9}"/>
                </a:ext>
              </a:extLst>
            </p:cNvPr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727;p59">
              <a:extLst>
                <a:ext uri="{FF2B5EF4-FFF2-40B4-BE49-F238E27FC236}">
                  <a16:creationId xmlns:a16="http://schemas.microsoft.com/office/drawing/2014/main" id="{0256C87C-6C4A-0FED-0C1E-EFDD44CE20C7}"/>
                </a:ext>
              </a:extLst>
            </p:cNvPr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728;p59">
              <a:extLst>
                <a:ext uri="{FF2B5EF4-FFF2-40B4-BE49-F238E27FC236}">
                  <a16:creationId xmlns:a16="http://schemas.microsoft.com/office/drawing/2014/main" id="{83290FBA-AB7B-DF8D-6240-A2A1D89B2089}"/>
                </a:ext>
              </a:extLst>
            </p:cNvPr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729;p59">
              <a:extLst>
                <a:ext uri="{FF2B5EF4-FFF2-40B4-BE49-F238E27FC236}">
                  <a16:creationId xmlns:a16="http://schemas.microsoft.com/office/drawing/2014/main" id="{027BEDB6-389C-70A3-8F09-2ECA7F2D9097}"/>
                </a:ext>
              </a:extLst>
            </p:cNvPr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730;p59">
              <a:extLst>
                <a:ext uri="{FF2B5EF4-FFF2-40B4-BE49-F238E27FC236}">
                  <a16:creationId xmlns:a16="http://schemas.microsoft.com/office/drawing/2014/main" id="{CB058FF4-C243-0B73-FB58-628C9A8C4C57}"/>
                </a:ext>
              </a:extLst>
            </p:cNvPr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731;p59">
              <a:extLst>
                <a:ext uri="{FF2B5EF4-FFF2-40B4-BE49-F238E27FC236}">
                  <a16:creationId xmlns:a16="http://schemas.microsoft.com/office/drawing/2014/main" id="{908F5B37-DA22-6264-2AA9-335664D6A7CC}"/>
                </a:ext>
              </a:extLst>
            </p:cNvPr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732;p59">
              <a:extLst>
                <a:ext uri="{FF2B5EF4-FFF2-40B4-BE49-F238E27FC236}">
                  <a16:creationId xmlns:a16="http://schemas.microsoft.com/office/drawing/2014/main" id="{1A084AE3-68FA-CDC8-73E3-305247BEFDF1}"/>
                </a:ext>
              </a:extLst>
            </p:cNvPr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733;p59">
              <a:extLst>
                <a:ext uri="{FF2B5EF4-FFF2-40B4-BE49-F238E27FC236}">
                  <a16:creationId xmlns:a16="http://schemas.microsoft.com/office/drawing/2014/main" id="{16FE78A9-1E9E-8E7C-6AC3-A7FE5CAE1771}"/>
                </a:ext>
              </a:extLst>
            </p:cNvPr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734;p59">
              <a:extLst>
                <a:ext uri="{FF2B5EF4-FFF2-40B4-BE49-F238E27FC236}">
                  <a16:creationId xmlns:a16="http://schemas.microsoft.com/office/drawing/2014/main" id="{C3EBC53C-C5E0-AC82-EC7A-FCC61EF719E5}"/>
                </a:ext>
              </a:extLst>
            </p:cNvPr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735;p59">
              <a:extLst>
                <a:ext uri="{FF2B5EF4-FFF2-40B4-BE49-F238E27FC236}">
                  <a16:creationId xmlns:a16="http://schemas.microsoft.com/office/drawing/2014/main" id="{EF037082-DB23-4B28-4508-B69B88587335}"/>
                </a:ext>
              </a:extLst>
            </p:cNvPr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736;p59">
              <a:extLst>
                <a:ext uri="{FF2B5EF4-FFF2-40B4-BE49-F238E27FC236}">
                  <a16:creationId xmlns:a16="http://schemas.microsoft.com/office/drawing/2014/main" id="{1C320880-8638-1249-18DC-06049284F9FB}"/>
                </a:ext>
              </a:extLst>
            </p:cNvPr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737;p59">
              <a:extLst>
                <a:ext uri="{FF2B5EF4-FFF2-40B4-BE49-F238E27FC236}">
                  <a16:creationId xmlns:a16="http://schemas.microsoft.com/office/drawing/2014/main" id="{70C831B2-62A4-E2FC-8443-98478943BD5C}"/>
                </a:ext>
              </a:extLst>
            </p:cNvPr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738;p59">
              <a:extLst>
                <a:ext uri="{FF2B5EF4-FFF2-40B4-BE49-F238E27FC236}">
                  <a16:creationId xmlns:a16="http://schemas.microsoft.com/office/drawing/2014/main" id="{A427621F-E435-BC3A-11E9-88C655C5E279}"/>
                </a:ext>
              </a:extLst>
            </p:cNvPr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739;p59">
              <a:extLst>
                <a:ext uri="{FF2B5EF4-FFF2-40B4-BE49-F238E27FC236}">
                  <a16:creationId xmlns:a16="http://schemas.microsoft.com/office/drawing/2014/main" id="{FDAA92E2-A033-D313-A712-3A0E83573A65}"/>
                </a:ext>
              </a:extLst>
            </p:cNvPr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740;p59">
              <a:extLst>
                <a:ext uri="{FF2B5EF4-FFF2-40B4-BE49-F238E27FC236}">
                  <a16:creationId xmlns:a16="http://schemas.microsoft.com/office/drawing/2014/main" id="{93C728DD-DBA9-B912-DA01-EF18CED23CF3}"/>
                </a:ext>
              </a:extLst>
            </p:cNvPr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741;p59">
              <a:extLst>
                <a:ext uri="{FF2B5EF4-FFF2-40B4-BE49-F238E27FC236}">
                  <a16:creationId xmlns:a16="http://schemas.microsoft.com/office/drawing/2014/main" id="{969B46E9-33A4-A1BC-FE70-F050594DE2AB}"/>
                </a:ext>
              </a:extLst>
            </p:cNvPr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742;p59">
              <a:extLst>
                <a:ext uri="{FF2B5EF4-FFF2-40B4-BE49-F238E27FC236}">
                  <a16:creationId xmlns:a16="http://schemas.microsoft.com/office/drawing/2014/main" id="{2BFBECD8-AA67-AE62-F929-24670A1941D9}"/>
                </a:ext>
              </a:extLst>
            </p:cNvPr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743;p59">
              <a:extLst>
                <a:ext uri="{FF2B5EF4-FFF2-40B4-BE49-F238E27FC236}">
                  <a16:creationId xmlns:a16="http://schemas.microsoft.com/office/drawing/2014/main" id="{5C18DA27-F2A1-977F-554F-A0894AB853BD}"/>
                </a:ext>
              </a:extLst>
            </p:cNvPr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744;p59">
              <a:extLst>
                <a:ext uri="{FF2B5EF4-FFF2-40B4-BE49-F238E27FC236}">
                  <a16:creationId xmlns:a16="http://schemas.microsoft.com/office/drawing/2014/main" id="{E1D11459-2207-BE93-AECA-982361B6E67E}"/>
                </a:ext>
              </a:extLst>
            </p:cNvPr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745;p59">
              <a:extLst>
                <a:ext uri="{FF2B5EF4-FFF2-40B4-BE49-F238E27FC236}">
                  <a16:creationId xmlns:a16="http://schemas.microsoft.com/office/drawing/2014/main" id="{F50519B9-E978-08AF-E5B8-ED6880D7C864}"/>
                </a:ext>
              </a:extLst>
            </p:cNvPr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746;p59">
              <a:extLst>
                <a:ext uri="{FF2B5EF4-FFF2-40B4-BE49-F238E27FC236}">
                  <a16:creationId xmlns:a16="http://schemas.microsoft.com/office/drawing/2014/main" id="{4028DD70-95D5-36C0-91C9-D793946A9D13}"/>
                </a:ext>
              </a:extLst>
            </p:cNvPr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747;p59">
              <a:extLst>
                <a:ext uri="{FF2B5EF4-FFF2-40B4-BE49-F238E27FC236}">
                  <a16:creationId xmlns:a16="http://schemas.microsoft.com/office/drawing/2014/main" id="{E04409B2-0D9D-215B-2EF7-C68E19630757}"/>
                </a:ext>
              </a:extLst>
            </p:cNvPr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748;p59">
              <a:extLst>
                <a:ext uri="{FF2B5EF4-FFF2-40B4-BE49-F238E27FC236}">
                  <a16:creationId xmlns:a16="http://schemas.microsoft.com/office/drawing/2014/main" id="{DCCE84AA-5C90-8EC4-5225-782E4B089F84}"/>
                </a:ext>
              </a:extLst>
            </p:cNvPr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749;p59">
              <a:extLst>
                <a:ext uri="{FF2B5EF4-FFF2-40B4-BE49-F238E27FC236}">
                  <a16:creationId xmlns:a16="http://schemas.microsoft.com/office/drawing/2014/main" id="{6A150E8E-1FF7-E106-8FDC-5197983BB6AE}"/>
                </a:ext>
              </a:extLst>
            </p:cNvPr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750;p59">
              <a:extLst>
                <a:ext uri="{FF2B5EF4-FFF2-40B4-BE49-F238E27FC236}">
                  <a16:creationId xmlns:a16="http://schemas.microsoft.com/office/drawing/2014/main" id="{FB321897-4BBF-34B7-9779-FAFB6C6D72BE}"/>
                </a:ext>
              </a:extLst>
            </p:cNvPr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751;p59">
              <a:extLst>
                <a:ext uri="{FF2B5EF4-FFF2-40B4-BE49-F238E27FC236}">
                  <a16:creationId xmlns:a16="http://schemas.microsoft.com/office/drawing/2014/main" id="{BF5036E8-607B-F0F8-F5DD-5E0E93AB11C5}"/>
                </a:ext>
              </a:extLst>
            </p:cNvPr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752;p59">
              <a:extLst>
                <a:ext uri="{FF2B5EF4-FFF2-40B4-BE49-F238E27FC236}">
                  <a16:creationId xmlns:a16="http://schemas.microsoft.com/office/drawing/2014/main" id="{588C86C3-BE27-D1A4-FE73-E7C095A47083}"/>
                </a:ext>
              </a:extLst>
            </p:cNvPr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753;p59">
              <a:extLst>
                <a:ext uri="{FF2B5EF4-FFF2-40B4-BE49-F238E27FC236}">
                  <a16:creationId xmlns:a16="http://schemas.microsoft.com/office/drawing/2014/main" id="{F6DD3AFB-1C16-0F82-6685-35F03FCB5D7D}"/>
                </a:ext>
              </a:extLst>
            </p:cNvPr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754;p59">
              <a:extLst>
                <a:ext uri="{FF2B5EF4-FFF2-40B4-BE49-F238E27FC236}">
                  <a16:creationId xmlns:a16="http://schemas.microsoft.com/office/drawing/2014/main" id="{E300190A-D5BF-92E6-240E-37796FA4609F}"/>
                </a:ext>
              </a:extLst>
            </p:cNvPr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755;p59">
              <a:extLst>
                <a:ext uri="{FF2B5EF4-FFF2-40B4-BE49-F238E27FC236}">
                  <a16:creationId xmlns:a16="http://schemas.microsoft.com/office/drawing/2014/main" id="{4305756C-C399-C368-EDA9-70A7B31D82AE}"/>
                </a:ext>
              </a:extLst>
            </p:cNvPr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756;p59">
              <a:extLst>
                <a:ext uri="{FF2B5EF4-FFF2-40B4-BE49-F238E27FC236}">
                  <a16:creationId xmlns:a16="http://schemas.microsoft.com/office/drawing/2014/main" id="{5DB18FFA-7234-F379-BE02-83A2777D2A3F}"/>
                </a:ext>
              </a:extLst>
            </p:cNvPr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757;p59">
              <a:extLst>
                <a:ext uri="{FF2B5EF4-FFF2-40B4-BE49-F238E27FC236}">
                  <a16:creationId xmlns:a16="http://schemas.microsoft.com/office/drawing/2014/main" id="{F005D0D3-81F4-6ADA-5843-398E2A8DA307}"/>
                </a:ext>
              </a:extLst>
            </p:cNvPr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758;p59">
              <a:extLst>
                <a:ext uri="{FF2B5EF4-FFF2-40B4-BE49-F238E27FC236}">
                  <a16:creationId xmlns:a16="http://schemas.microsoft.com/office/drawing/2014/main" id="{67416C4F-01BD-A72E-766E-84B5806DA642}"/>
                </a:ext>
              </a:extLst>
            </p:cNvPr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759;p59">
              <a:extLst>
                <a:ext uri="{FF2B5EF4-FFF2-40B4-BE49-F238E27FC236}">
                  <a16:creationId xmlns:a16="http://schemas.microsoft.com/office/drawing/2014/main" id="{F55B25DC-3FBC-C8E0-E62E-4AE2D5D10AB0}"/>
                </a:ext>
              </a:extLst>
            </p:cNvPr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760;p59">
              <a:extLst>
                <a:ext uri="{FF2B5EF4-FFF2-40B4-BE49-F238E27FC236}">
                  <a16:creationId xmlns:a16="http://schemas.microsoft.com/office/drawing/2014/main" id="{EEEDECEB-24AE-3DC0-43DB-78DEA0E045D3}"/>
                </a:ext>
              </a:extLst>
            </p:cNvPr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761;p59">
              <a:extLst>
                <a:ext uri="{FF2B5EF4-FFF2-40B4-BE49-F238E27FC236}">
                  <a16:creationId xmlns:a16="http://schemas.microsoft.com/office/drawing/2014/main" id="{C22ABF20-12F6-E180-2D0C-5C421804420F}"/>
                </a:ext>
              </a:extLst>
            </p:cNvPr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762;p59">
              <a:extLst>
                <a:ext uri="{FF2B5EF4-FFF2-40B4-BE49-F238E27FC236}">
                  <a16:creationId xmlns:a16="http://schemas.microsoft.com/office/drawing/2014/main" id="{1E65ACD4-2069-1594-CF8E-3256D3C87807}"/>
                </a:ext>
              </a:extLst>
            </p:cNvPr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763;p59">
              <a:extLst>
                <a:ext uri="{FF2B5EF4-FFF2-40B4-BE49-F238E27FC236}">
                  <a16:creationId xmlns:a16="http://schemas.microsoft.com/office/drawing/2014/main" id="{9F2CCF5F-B2B4-7094-BB81-DC920F15A219}"/>
                </a:ext>
              </a:extLst>
            </p:cNvPr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764;p59">
              <a:extLst>
                <a:ext uri="{FF2B5EF4-FFF2-40B4-BE49-F238E27FC236}">
                  <a16:creationId xmlns:a16="http://schemas.microsoft.com/office/drawing/2014/main" id="{C7E8481C-9133-13DA-D0DA-6AD94FF1408E}"/>
                </a:ext>
              </a:extLst>
            </p:cNvPr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765;p59">
              <a:extLst>
                <a:ext uri="{FF2B5EF4-FFF2-40B4-BE49-F238E27FC236}">
                  <a16:creationId xmlns:a16="http://schemas.microsoft.com/office/drawing/2014/main" id="{2412FC78-8EA9-49BE-4F08-BACCCC495644}"/>
                </a:ext>
              </a:extLst>
            </p:cNvPr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766;p59">
              <a:extLst>
                <a:ext uri="{FF2B5EF4-FFF2-40B4-BE49-F238E27FC236}">
                  <a16:creationId xmlns:a16="http://schemas.microsoft.com/office/drawing/2014/main" id="{4C66ECCA-1948-6AA0-0A00-9BBE905C6EE2}"/>
                </a:ext>
              </a:extLst>
            </p:cNvPr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767;p59">
              <a:extLst>
                <a:ext uri="{FF2B5EF4-FFF2-40B4-BE49-F238E27FC236}">
                  <a16:creationId xmlns:a16="http://schemas.microsoft.com/office/drawing/2014/main" id="{0B21FE96-3330-D6CF-FD3A-294C66ED2395}"/>
                </a:ext>
              </a:extLst>
            </p:cNvPr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768;p59">
              <a:extLst>
                <a:ext uri="{FF2B5EF4-FFF2-40B4-BE49-F238E27FC236}">
                  <a16:creationId xmlns:a16="http://schemas.microsoft.com/office/drawing/2014/main" id="{00B0E442-B808-E91D-27B9-E2801A15903A}"/>
                </a:ext>
              </a:extLst>
            </p:cNvPr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769;p59">
              <a:extLst>
                <a:ext uri="{FF2B5EF4-FFF2-40B4-BE49-F238E27FC236}">
                  <a16:creationId xmlns:a16="http://schemas.microsoft.com/office/drawing/2014/main" id="{1F272184-9DA2-813E-998D-31B1C61745E1}"/>
                </a:ext>
              </a:extLst>
            </p:cNvPr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770;p59">
              <a:extLst>
                <a:ext uri="{FF2B5EF4-FFF2-40B4-BE49-F238E27FC236}">
                  <a16:creationId xmlns:a16="http://schemas.microsoft.com/office/drawing/2014/main" id="{6369A769-BC66-2BA8-B36F-57C9EC2F7431}"/>
                </a:ext>
              </a:extLst>
            </p:cNvPr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771;p59">
              <a:extLst>
                <a:ext uri="{FF2B5EF4-FFF2-40B4-BE49-F238E27FC236}">
                  <a16:creationId xmlns:a16="http://schemas.microsoft.com/office/drawing/2014/main" id="{7E08C6D3-EFDA-E460-0233-FD4997D8EB49}"/>
                </a:ext>
              </a:extLst>
            </p:cNvPr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772;p59">
              <a:extLst>
                <a:ext uri="{FF2B5EF4-FFF2-40B4-BE49-F238E27FC236}">
                  <a16:creationId xmlns:a16="http://schemas.microsoft.com/office/drawing/2014/main" id="{CFCEF0E1-2D29-A4E7-C6EB-85F235953327}"/>
                </a:ext>
              </a:extLst>
            </p:cNvPr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773;p59">
              <a:extLst>
                <a:ext uri="{FF2B5EF4-FFF2-40B4-BE49-F238E27FC236}">
                  <a16:creationId xmlns:a16="http://schemas.microsoft.com/office/drawing/2014/main" id="{E292D617-86ED-BF0D-6559-8BAEA64F88A3}"/>
                </a:ext>
              </a:extLst>
            </p:cNvPr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774;p59">
              <a:extLst>
                <a:ext uri="{FF2B5EF4-FFF2-40B4-BE49-F238E27FC236}">
                  <a16:creationId xmlns:a16="http://schemas.microsoft.com/office/drawing/2014/main" id="{D0BA0F66-B5C3-B931-6A80-E990AF17427B}"/>
                </a:ext>
              </a:extLst>
            </p:cNvPr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775;p59">
              <a:extLst>
                <a:ext uri="{FF2B5EF4-FFF2-40B4-BE49-F238E27FC236}">
                  <a16:creationId xmlns:a16="http://schemas.microsoft.com/office/drawing/2014/main" id="{780EEC81-2084-8792-9BBD-075AA0666848}"/>
                </a:ext>
              </a:extLst>
            </p:cNvPr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776;p59">
              <a:extLst>
                <a:ext uri="{FF2B5EF4-FFF2-40B4-BE49-F238E27FC236}">
                  <a16:creationId xmlns:a16="http://schemas.microsoft.com/office/drawing/2014/main" id="{C237FA7A-EB6F-3CCE-7FD2-7F4B028F385D}"/>
                </a:ext>
              </a:extLst>
            </p:cNvPr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777;p59">
              <a:extLst>
                <a:ext uri="{FF2B5EF4-FFF2-40B4-BE49-F238E27FC236}">
                  <a16:creationId xmlns:a16="http://schemas.microsoft.com/office/drawing/2014/main" id="{86670034-69DA-437C-E6E7-A975E65C7796}"/>
                </a:ext>
              </a:extLst>
            </p:cNvPr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778;p59">
              <a:extLst>
                <a:ext uri="{FF2B5EF4-FFF2-40B4-BE49-F238E27FC236}">
                  <a16:creationId xmlns:a16="http://schemas.microsoft.com/office/drawing/2014/main" id="{BB055A18-C3BB-E8FA-3632-0CF5C40B35F5}"/>
                </a:ext>
              </a:extLst>
            </p:cNvPr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779;p59">
              <a:extLst>
                <a:ext uri="{FF2B5EF4-FFF2-40B4-BE49-F238E27FC236}">
                  <a16:creationId xmlns:a16="http://schemas.microsoft.com/office/drawing/2014/main" id="{FF3D8282-0DE4-3AC6-C042-CD8A31073D69}"/>
                </a:ext>
              </a:extLst>
            </p:cNvPr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780;p59">
              <a:extLst>
                <a:ext uri="{FF2B5EF4-FFF2-40B4-BE49-F238E27FC236}">
                  <a16:creationId xmlns:a16="http://schemas.microsoft.com/office/drawing/2014/main" id="{58CCA912-1330-F7F6-ADA0-B48359916F90}"/>
                </a:ext>
              </a:extLst>
            </p:cNvPr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781;p59">
              <a:extLst>
                <a:ext uri="{FF2B5EF4-FFF2-40B4-BE49-F238E27FC236}">
                  <a16:creationId xmlns:a16="http://schemas.microsoft.com/office/drawing/2014/main" id="{62D7ECFA-2BC6-8699-B9CA-1903A38A0689}"/>
                </a:ext>
              </a:extLst>
            </p:cNvPr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782;p59">
              <a:extLst>
                <a:ext uri="{FF2B5EF4-FFF2-40B4-BE49-F238E27FC236}">
                  <a16:creationId xmlns:a16="http://schemas.microsoft.com/office/drawing/2014/main" id="{859C879B-B575-87BC-0719-18B894F80F61}"/>
                </a:ext>
              </a:extLst>
            </p:cNvPr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783;p59">
              <a:extLst>
                <a:ext uri="{FF2B5EF4-FFF2-40B4-BE49-F238E27FC236}">
                  <a16:creationId xmlns:a16="http://schemas.microsoft.com/office/drawing/2014/main" id="{4610E70F-D32B-6941-DF17-FA2DF8408BB6}"/>
                </a:ext>
              </a:extLst>
            </p:cNvPr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784;p59">
              <a:extLst>
                <a:ext uri="{FF2B5EF4-FFF2-40B4-BE49-F238E27FC236}">
                  <a16:creationId xmlns:a16="http://schemas.microsoft.com/office/drawing/2014/main" id="{A8F1F234-45C3-BAC9-0740-25FFA5A8EAB3}"/>
                </a:ext>
              </a:extLst>
            </p:cNvPr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785;p59">
              <a:extLst>
                <a:ext uri="{FF2B5EF4-FFF2-40B4-BE49-F238E27FC236}">
                  <a16:creationId xmlns:a16="http://schemas.microsoft.com/office/drawing/2014/main" id="{E39ED16D-F174-6334-F62C-354FAD7E3D76}"/>
                </a:ext>
              </a:extLst>
            </p:cNvPr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786;p59">
              <a:extLst>
                <a:ext uri="{FF2B5EF4-FFF2-40B4-BE49-F238E27FC236}">
                  <a16:creationId xmlns:a16="http://schemas.microsoft.com/office/drawing/2014/main" id="{F9A23741-F1E4-ED85-B106-449766291511}"/>
                </a:ext>
              </a:extLst>
            </p:cNvPr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787;p59">
              <a:extLst>
                <a:ext uri="{FF2B5EF4-FFF2-40B4-BE49-F238E27FC236}">
                  <a16:creationId xmlns:a16="http://schemas.microsoft.com/office/drawing/2014/main" id="{80E1008C-8476-2665-30EB-441A99455CE4}"/>
                </a:ext>
              </a:extLst>
            </p:cNvPr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788;p59">
              <a:extLst>
                <a:ext uri="{FF2B5EF4-FFF2-40B4-BE49-F238E27FC236}">
                  <a16:creationId xmlns:a16="http://schemas.microsoft.com/office/drawing/2014/main" id="{24FEEE0C-3931-0B96-70BA-789AA2C213BF}"/>
                </a:ext>
              </a:extLst>
            </p:cNvPr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789;p59">
              <a:extLst>
                <a:ext uri="{FF2B5EF4-FFF2-40B4-BE49-F238E27FC236}">
                  <a16:creationId xmlns:a16="http://schemas.microsoft.com/office/drawing/2014/main" id="{F61B658D-9A67-2673-A9A9-0519E2A0178E}"/>
                </a:ext>
              </a:extLst>
            </p:cNvPr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790;p59">
              <a:extLst>
                <a:ext uri="{FF2B5EF4-FFF2-40B4-BE49-F238E27FC236}">
                  <a16:creationId xmlns:a16="http://schemas.microsoft.com/office/drawing/2014/main" id="{0FC967BB-8685-22A5-E979-10D2958F4C9B}"/>
                </a:ext>
              </a:extLst>
            </p:cNvPr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791;p59">
              <a:extLst>
                <a:ext uri="{FF2B5EF4-FFF2-40B4-BE49-F238E27FC236}">
                  <a16:creationId xmlns:a16="http://schemas.microsoft.com/office/drawing/2014/main" id="{54202BF7-07EC-BE10-F96B-EDC5C87D5577}"/>
                </a:ext>
              </a:extLst>
            </p:cNvPr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2792;p59">
              <a:extLst>
                <a:ext uri="{FF2B5EF4-FFF2-40B4-BE49-F238E27FC236}">
                  <a16:creationId xmlns:a16="http://schemas.microsoft.com/office/drawing/2014/main" id="{7273477B-72B8-8873-53E2-52A46D8C20B6}"/>
                </a:ext>
              </a:extLst>
            </p:cNvPr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1960" name="Google Shape;2793;p59">
                <a:extLst>
                  <a:ext uri="{FF2B5EF4-FFF2-40B4-BE49-F238E27FC236}">
                    <a16:creationId xmlns:a16="http://schemas.microsoft.com/office/drawing/2014/main" id="{05A8FBB4-034F-A921-3312-2B7FC62AF943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2794;p59">
                <a:extLst>
                  <a:ext uri="{FF2B5EF4-FFF2-40B4-BE49-F238E27FC236}">
                    <a16:creationId xmlns:a16="http://schemas.microsoft.com/office/drawing/2014/main" id="{96284BAF-5571-4F6A-A03E-36DF7E8FAAEB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2795;p59">
                <a:extLst>
                  <a:ext uri="{FF2B5EF4-FFF2-40B4-BE49-F238E27FC236}">
                    <a16:creationId xmlns:a16="http://schemas.microsoft.com/office/drawing/2014/main" id="{AC2DA018-88D4-42BB-278C-7B1150C1914A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2796;p59">
                <a:extLst>
                  <a:ext uri="{FF2B5EF4-FFF2-40B4-BE49-F238E27FC236}">
                    <a16:creationId xmlns:a16="http://schemas.microsoft.com/office/drawing/2014/main" id="{E1051D0D-0C9F-510F-D5E9-EF6A2C159358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2797;p59">
                <a:extLst>
                  <a:ext uri="{FF2B5EF4-FFF2-40B4-BE49-F238E27FC236}">
                    <a16:creationId xmlns:a16="http://schemas.microsoft.com/office/drawing/2014/main" id="{25D9D2D8-6EA8-46C0-C807-6D23494A5C1D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2798;p59">
                <a:extLst>
                  <a:ext uri="{FF2B5EF4-FFF2-40B4-BE49-F238E27FC236}">
                    <a16:creationId xmlns:a16="http://schemas.microsoft.com/office/drawing/2014/main" id="{13D8CAF5-0BA4-30CC-CD3E-E67EA180E14F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2799;p59">
                <a:extLst>
                  <a:ext uri="{FF2B5EF4-FFF2-40B4-BE49-F238E27FC236}">
                    <a16:creationId xmlns:a16="http://schemas.microsoft.com/office/drawing/2014/main" id="{5D6550C7-8A10-42B2-C6F5-39A16063405E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46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2"/>
          <p:cNvSpPr txBox="1">
            <a:spLocks noGrp="1"/>
          </p:cNvSpPr>
          <p:nvPr>
            <p:ph type="title"/>
          </p:nvPr>
        </p:nvSpPr>
        <p:spPr>
          <a:xfrm>
            <a:off x="796762" y="860470"/>
            <a:ext cx="3610063" cy="620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cs typeface="Archivo Light" panose="020B0604020202020204" charset="0"/>
              </a:rPr>
              <a:t>LỜI CẢM ƠN</a:t>
            </a:r>
            <a:endParaRPr sz="4400"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1795" name="Google Shape;1795;p42"/>
          <p:cNvSpPr txBox="1">
            <a:spLocks noGrp="1"/>
          </p:cNvSpPr>
          <p:nvPr>
            <p:ph type="subTitle" idx="1"/>
          </p:nvPr>
        </p:nvSpPr>
        <p:spPr>
          <a:xfrm>
            <a:off x="821286" y="1594484"/>
            <a:ext cx="3543885" cy="1264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vi-VN" sz="2000" dirty="0"/>
              <a:t>Em xin trân trọng cảm ơn quý thầy cô đã dành thời gian lắng nghe!</a:t>
            </a:r>
          </a:p>
        </p:txBody>
      </p:sp>
      <p:grpSp>
        <p:nvGrpSpPr>
          <p:cNvPr id="1796" name="Google Shape;1796;p42"/>
          <p:cNvGrpSpPr/>
          <p:nvPr/>
        </p:nvGrpSpPr>
        <p:grpSpPr>
          <a:xfrm>
            <a:off x="2653766" y="3343363"/>
            <a:ext cx="518269" cy="328105"/>
            <a:chOff x="783960" y="4261704"/>
            <a:chExt cx="518269" cy="328105"/>
          </a:xfrm>
        </p:grpSpPr>
        <p:sp>
          <p:nvSpPr>
            <p:cNvPr id="1797" name="Google Shape;1797;p4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4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99" name="Google Shape;1799;p4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3" name="Google Shape;1803;p42"/>
          <p:cNvGrpSpPr/>
          <p:nvPr/>
        </p:nvGrpSpPr>
        <p:grpSpPr>
          <a:xfrm>
            <a:off x="1723040" y="3909482"/>
            <a:ext cx="518284" cy="375476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2"/>
          <p:cNvSpPr/>
          <p:nvPr/>
        </p:nvSpPr>
        <p:spPr>
          <a:xfrm>
            <a:off x="6501044" y="3822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904;p62">
            <a:extLst>
              <a:ext uri="{FF2B5EF4-FFF2-40B4-BE49-F238E27FC236}">
                <a16:creationId xmlns:a16="http://schemas.microsoft.com/office/drawing/2014/main" id="{0F86ED2D-E39B-9349-2D8B-962CBE207E38}"/>
              </a:ext>
            </a:extLst>
          </p:cNvPr>
          <p:cNvGrpSpPr/>
          <p:nvPr/>
        </p:nvGrpSpPr>
        <p:grpSpPr>
          <a:xfrm>
            <a:off x="4652781" y="578685"/>
            <a:ext cx="3846326" cy="4130080"/>
            <a:chOff x="5284520" y="991441"/>
            <a:chExt cx="3846326" cy="4130080"/>
          </a:xfrm>
        </p:grpSpPr>
        <p:grpSp>
          <p:nvGrpSpPr>
            <p:cNvPr id="3" name="Google Shape;2905;p62">
              <a:extLst>
                <a:ext uri="{FF2B5EF4-FFF2-40B4-BE49-F238E27FC236}">
                  <a16:creationId xmlns:a16="http://schemas.microsoft.com/office/drawing/2014/main" id="{695E772B-669F-E617-DD87-09CA49CE8DEB}"/>
                </a:ext>
              </a:extLst>
            </p:cNvPr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1889" name="Google Shape;2906;p62">
                <a:extLst>
                  <a:ext uri="{FF2B5EF4-FFF2-40B4-BE49-F238E27FC236}">
                    <a16:creationId xmlns:a16="http://schemas.microsoft.com/office/drawing/2014/main" id="{1129E242-936E-B7D3-C760-DA0ABF25EA4B}"/>
                  </a:ext>
                </a:extLst>
              </p:cNvPr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2907;p62">
                <a:extLst>
                  <a:ext uri="{FF2B5EF4-FFF2-40B4-BE49-F238E27FC236}">
                    <a16:creationId xmlns:a16="http://schemas.microsoft.com/office/drawing/2014/main" id="{20EEB82A-9BF1-4232-918B-5B32ABF6249A}"/>
                  </a:ext>
                </a:extLst>
              </p:cNvPr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2908;p62">
                <a:extLst>
                  <a:ext uri="{FF2B5EF4-FFF2-40B4-BE49-F238E27FC236}">
                    <a16:creationId xmlns:a16="http://schemas.microsoft.com/office/drawing/2014/main" id="{8B3DDFA8-B242-332D-CC14-96AE25EF4431}"/>
                  </a:ext>
                </a:extLst>
              </p:cNvPr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09;p62">
              <a:extLst>
                <a:ext uri="{FF2B5EF4-FFF2-40B4-BE49-F238E27FC236}">
                  <a16:creationId xmlns:a16="http://schemas.microsoft.com/office/drawing/2014/main" id="{D350B463-EC0F-8E3F-E779-0D96EDC4F0D1}"/>
                </a:ext>
              </a:extLst>
            </p:cNvPr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5" name="Google Shape;2910;p62">
                <a:extLst>
                  <a:ext uri="{FF2B5EF4-FFF2-40B4-BE49-F238E27FC236}">
                    <a16:creationId xmlns:a16="http://schemas.microsoft.com/office/drawing/2014/main" id="{6F3A13D2-D590-177E-33D8-E4C408A431A7}"/>
                  </a:ext>
                </a:extLst>
              </p:cNvPr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911;p62">
                <a:extLst>
                  <a:ext uri="{FF2B5EF4-FFF2-40B4-BE49-F238E27FC236}">
                    <a16:creationId xmlns:a16="http://schemas.microsoft.com/office/drawing/2014/main" id="{EE98710B-C9C6-DF17-9960-D591A7473B68}"/>
                  </a:ext>
                </a:extLst>
              </p:cNvPr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912;p62">
                <a:extLst>
                  <a:ext uri="{FF2B5EF4-FFF2-40B4-BE49-F238E27FC236}">
                    <a16:creationId xmlns:a16="http://schemas.microsoft.com/office/drawing/2014/main" id="{19587A83-8E24-BF65-2CDC-9BC10AECDDAA}"/>
                  </a:ext>
                </a:extLst>
              </p:cNvPr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913;p62">
                <a:extLst>
                  <a:ext uri="{FF2B5EF4-FFF2-40B4-BE49-F238E27FC236}">
                    <a16:creationId xmlns:a16="http://schemas.microsoft.com/office/drawing/2014/main" id="{35E87EFC-666F-4174-7362-A6CF9F34C694}"/>
                  </a:ext>
                </a:extLst>
              </p:cNvPr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14;p62">
                <a:extLst>
                  <a:ext uri="{FF2B5EF4-FFF2-40B4-BE49-F238E27FC236}">
                    <a16:creationId xmlns:a16="http://schemas.microsoft.com/office/drawing/2014/main" id="{A144CD5F-351F-5BC4-0A88-E7BF0F78F24D}"/>
                  </a:ext>
                </a:extLst>
              </p:cNvPr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15;p62">
                <a:extLst>
                  <a:ext uri="{FF2B5EF4-FFF2-40B4-BE49-F238E27FC236}">
                    <a16:creationId xmlns:a16="http://schemas.microsoft.com/office/drawing/2014/main" id="{14258054-F47F-BFE3-679F-A9CC8F0BA133}"/>
                  </a:ext>
                </a:extLst>
              </p:cNvPr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16;p62">
                <a:extLst>
                  <a:ext uri="{FF2B5EF4-FFF2-40B4-BE49-F238E27FC236}">
                    <a16:creationId xmlns:a16="http://schemas.microsoft.com/office/drawing/2014/main" id="{77B37217-576F-1440-8B34-C4337C229C32}"/>
                  </a:ext>
                </a:extLst>
              </p:cNvPr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17;p62">
                <a:extLst>
                  <a:ext uri="{FF2B5EF4-FFF2-40B4-BE49-F238E27FC236}">
                    <a16:creationId xmlns:a16="http://schemas.microsoft.com/office/drawing/2014/main" id="{FC201719-2085-9A27-601E-C2A6D2EF57A9}"/>
                  </a:ext>
                </a:extLst>
              </p:cNvPr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18;p62">
                <a:extLst>
                  <a:ext uri="{FF2B5EF4-FFF2-40B4-BE49-F238E27FC236}">
                    <a16:creationId xmlns:a16="http://schemas.microsoft.com/office/drawing/2014/main" id="{5127213D-ACD2-D7A6-AA47-1062B47FF91F}"/>
                  </a:ext>
                </a:extLst>
              </p:cNvPr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19;p62">
                <a:extLst>
                  <a:ext uri="{FF2B5EF4-FFF2-40B4-BE49-F238E27FC236}">
                    <a16:creationId xmlns:a16="http://schemas.microsoft.com/office/drawing/2014/main" id="{9005F236-E641-FEC9-36C4-FCE02A75ED92}"/>
                  </a:ext>
                </a:extLst>
              </p:cNvPr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20;p62">
                <a:extLst>
                  <a:ext uri="{FF2B5EF4-FFF2-40B4-BE49-F238E27FC236}">
                    <a16:creationId xmlns:a16="http://schemas.microsoft.com/office/drawing/2014/main" id="{87FF9F6B-13A0-3502-5A50-C25AC9707DB4}"/>
                  </a:ext>
                </a:extLst>
              </p:cNvPr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21;p62">
                <a:extLst>
                  <a:ext uri="{FF2B5EF4-FFF2-40B4-BE49-F238E27FC236}">
                    <a16:creationId xmlns:a16="http://schemas.microsoft.com/office/drawing/2014/main" id="{FD90D94E-5246-D1DC-3B23-247BEC742C4A}"/>
                  </a:ext>
                </a:extLst>
              </p:cNvPr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922;p62">
                <a:extLst>
                  <a:ext uri="{FF2B5EF4-FFF2-40B4-BE49-F238E27FC236}">
                    <a16:creationId xmlns:a16="http://schemas.microsoft.com/office/drawing/2014/main" id="{65B7992C-9DCE-92D8-833B-3DBA5DE0E228}"/>
                  </a:ext>
                </a:extLst>
              </p:cNvPr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23;p62">
                <a:extLst>
                  <a:ext uri="{FF2B5EF4-FFF2-40B4-BE49-F238E27FC236}">
                    <a16:creationId xmlns:a16="http://schemas.microsoft.com/office/drawing/2014/main" id="{DB45600B-65C8-218F-7BBF-E38328D53B23}"/>
                  </a:ext>
                </a:extLst>
              </p:cNvPr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24;p62">
                <a:extLst>
                  <a:ext uri="{FF2B5EF4-FFF2-40B4-BE49-F238E27FC236}">
                    <a16:creationId xmlns:a16="http://schemas.microsoft.com/office/drawing/2014/main" id="{0D6CA5A1-5383-5D72-2DAE-6A6679534BAB}"/>
                  </a:ext>
                </a:extLst>
              </p:cNvPr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25;p62">
                <a:extLst>
                  <a:ext uri="{FF2B5EF4-FFF2-40B4-BE49-F238E27FC236}">
                    <a16:creationId xmlns:a16="http://schemas.microsoft.com/office/drawing/2014/main" id="{DBFA97ED-33C0-DC5D-DF78-34D2CDD1797D}"/>
                  </a:ext>
                </a:extLst>
              </p:cNvPr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26;p62">
                <a:extLst>
                  <a:ext uri="{FF2B5EF4-FFF2-40B4-BE49-F238E27FC236}">
                    <a16:creationId xmlns:a16="http://schemas.microsoft.com/office/drawing/2014/main" id="{F150736C-4DAB-26ED-6F03-879D6AE17B1D}"/>
                  </a:ext>
                </a:extLst>
              </p:cNvPr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27;p62">
                <a:extLst>
                  <a:ext uri="{FF2B5EF4-FFF2-40B4-BE49-F238E27FC236}">
                    <a16:creationId xmlns:a16="http://schemas.microsoft.com/office/drawing/2014/main" id="{BE4E14BC-7A93-06E9-DFE0-A77A97547B95}"/>
                  </a:ext>
                </a:extLst>
              </p:cNvPr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28;p62">
                <a:extLst>
                  <a:ext uri="{FF2B5EF4-FFF2-40B4-BE49-F238E27FC236}">
                    <a16:creationId xmlns:a16="http://schemas.microsoft.com/office/drawing/2014/main" id="{D6725D1C-8C5A-6A1E-C1E1-0FD7D334A6E1}"/>
                  </a:ext>
                </a:extLst>
              </p:cNvPr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29;p62">
                <a:extLst>
                  <a:ext uri="{FF2B5EF4-FFF2-40B4-BE49-F238E27FC236}">
                    <a16:creationId xmlns:a16="http://schemas.microsoft.com/office/drawing/2014/main" id="{CD1F4EC1-994C-B1C8-D299-284D401DE30C}"/>
                  </a:ext>
                </a:extLst>
              </p:cNvPr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30;p62">
                <a:extLst>
                  <a:ext uri="{FF2B5EF4-FFF2-40B4-BE49-F238E27FC236}">
                    <a16:creationId xmlns:a16="http://schemas.microsoft.com/office/drawing/2014/main" id="{36FCCFB9-03CA-4DEF-9EC3-FBE1AFF629B6}"/>
                  </a:ext>
                </a:extLst>
              </p:cNvPr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31;p62">
                <a:extLst>
                  <a:ext uri="{FF2B5EF4-FFF2-40B4-BE49-F238E27FC236}">
                    <a16:creationId xmlns:a16="http://schemas.microsoft.com/office/drawing/2014/main" id="{699C6BA1-2AF0-4354-97B0-5C29DB014EC8}"/>
                  </a:ext>
                </a:extLst>
              </p:cNvPr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932;p62">
                <a:extLst>
                  <a:ext uri="{FF2B5EF4-FFF2-40B4-BE49-F238E27FC236}">
                    <a16:creationId xmlns:a16="http://schemas.microsoft.com/office/drawing/2014/main" id="{5F227FCB-E225-5E43-4EAF-61C5866AE298}"/>
                  </a:ext>
                </a:extLst>
              </p:cNvPr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933;p62">
                <a:extLst>
                  <a:ext uri="{FF2B5EF4-FFF2-40B4-BE49-F238E27FC236}">
                    <a16:creationId xmlns:a16="http://schemas.microsoft.com/office/drawing/2014/main" id="{599E553E-FCFB-730A-0B91-9432F2F0A923}"/>
                  </a:ext>
                </a:extLst>
              </p:cNvPr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34;p62">
                <a:extLst>
                  <a:ext uri="{FF2B5EF4-FFF2-40B4-BE49-F238E27FC236}">
                    <a16:creationId xmlns:a16="http://schemas.microsoft.com/office/drawing/2014/main" id="{3254055F-4449-011F-B1E7-1014D8DFCAC5}"/>
                  </a:ext>
                </a:extLst>
              </p:cNvPr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35;p62">
                <a:extLst>
                  <a:ext uri="{FF2B5EF4-FFF2-40B4-BE49-F238E27FC236}">
                    <a16:creationId xmlns:a16="http://schemas.microsoft.com/office/drawing/2014/main" id="{D3978B28-221D-79EB-BEE5-CEDDC5FBDC3B}"/>
                  </a:ext>
                </a:extLst>
              </p:cNvPr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36;p62">
                <a:extLst>
                  <a:ext uri="{FF2B5EF4-FFF2-40B4-BE49-F238E27FC236}">
                    <a16:creationId xmlns:a16="http://schemas.microsoft.com/office/drawing/2014/main" id="{6D68A1A0-03FE-EB21-B3C0-2E30661D03E4}"/>
                  </a:ext>
                </a:extLst>
              </p:cNvPr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2937;p62">
                <a:extLst>
                  <a:ext uri="{FF2B5EF4-FFF2-40B4-BE49-F238E27FC236}">
                    <a16:creationId xmlns:a16="http://schemas.microsoft.com/office/drawing/2014/main" id="{8A8AF22A-5E45-8859-E8EE-E993448C1703}"/>
                  </a:ext>
                </a:extLst>
              </p:cNvPr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2938;p62">
                <a:extLst>
                  <a:ext uri="{FF2B5EF4-FFF2-40B4-BE49-F238E27FC236}">
                    <a16:creationId xmlns:a16="http://schemas.microsoft.com/office/drawing/2014/main" id="{BDD32CE6-DA62-2680-26A3-A478067CCC56}"/>
                  </a:ext>
                </a:extLst>
              </p:cNvPr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2939;p62">
                <a:extLst>
                  <a:ext uri="{FF2B5EF4-FFF2-40B4-BE49-F238E27FC236}">
                    <a16:creationId xmlns:a16="http://schemas.microsoft.com/office/drawing/2014/main" id="{EE189971-D9F3-A830-D1F1-DE80248E5CC9}"/>
                  </a:ext>
                </a:extLst>
              </p:cNvPr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2940;p62">
                <a:extLst>
                  <a:ext uri="{FF2B5EF4-FFF2-40B4-BE49-F238E27FC236}">
                    <a16:creationId xmlns:a16="http://schemas.microsoft.com/office/drawing/2014/main" id="{D7F2B405-D9E2-0D44-300F-FF9D1F15A4EA}"/>
                  </a:ext>
                </a:extLst>
              </p:cNvPr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2941;p62">
                <a:extLst>
                  <a:ext uri="{FF2B5EF4-FFF2-40B4-BE49-F238E27FC236}">
                    <a16:creationId xmlns:a16="http://schemas.microsoft.com/office/drawing/2014/main" id="{949FA4A9-3BD9-1FE3-5677-2028C335F76B}"/>
                  </a:ext>
                </a:extLst>
              </p:cNvPr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2942;p62">
                <a:extLst>
                  <a:ext uri="{FF2B5EF4-FFF2-40B4-BE49-F238E27FC236}">
                    <a16:creationId xmlns:a16="http://schemas.microsoft.com/office/drawing/2014/main" id="{32CA69EC-ADC2-DEB9-A1B9-54858BEEAA32}"/>
                  </a:ext>
                </a:extLst>
              </p:cNvPr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2943;p62">
                <a:extLst>
                  <a:ext uri="{FF2B5EF4-FFF2-40B4-BE49-F238E27FC236}">
                    <a16:creationId xmlns:a16="http://schemas.microsoft.com/office/drawing/2014/main" id="{C05CCDC7-29A1-7784-B1FC-A2178A6D195C}"/>
                  </a:ext>
                </a:extLst>
              </p:cNvPr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2944;p62">
                <a:extLst>
                  <a:ext uri="{FF2B5EF4-FFF2-40B4-BE49-F238E27FC236}">
                    <a16:creationId xmlns:a16="http://schemas.microsoft.com/office/drawing/2014/main" id="{E96E46AF-B3FC-014E-D529-EE029D92D74B}"/>
                  </a:ext>
                </a:extLst>
              </p:cNvPr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2945;p62">
                <a:extLst>
                  <a:ext uri="{FF2B5EF4-FFF2-40B4-BE49-F238E27FC236}">
                    <a16:creationId xmlns:a16="http://schemas.microsoft.com/office/drawing/2014/main" id="{CCA60968-6552-B43F-BFA6-64A262A217E4}"/>
                  </a:ext>
                </a:extLst>
              </p:cNvPr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2946;p62">
                <a:extLst>
                  <a:ext uri="{FF2B5EF4-FFF2-40B4-BE49-F238E27FC236}">
                    <a16:creationId xmlns:a16="http://schemas.microsoft.com/office/drawing/2014/main" id="{FA170908-4666-D7DE-0BC5-B7C4C3451334}"/>
                  </a:ext>
                </a:extLst>
              </p:cNvPr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2947;p62">
                <a:extLst>
                  <a:ext uri="{FF2B5EF4-FFF2-40B4-BE49-F238E27FC236}">
                    <a16:creationId xmlns:a16="http://schemas.microsoft.com/office/drawing/2014/main" id="{9CB20964-AFAA-F172-8964-6D1D23743AD3}"/>
                  </a:ext>
                </a:extLst>
              </p:cNvPr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2948;p62">
                <a:extLst>
                  <a:ext uri="{FF2B5EF4-FFF2-40B4-BE49-F238E27FC236}">
                    <a16:creationId xmlns:a16="http://schemas.microsoft.com/office/drawing/2014/main" id="{35341CA4-3256-DC18-5C87-B7A0F4DBB376}"/>
                  </a:ext>
                </a:extLst>
              </p:cNvPr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2949;p62">
                <a:extLst>
                  <a:ext uri="{FF2B5EF4-FFF2-40B4-BE49-F238E27FC236}">
                    <a16:creationId xmlns:a16="http://schemas.microsoft.com/office/drawing/2014/main" id="{8D971AC3-C165-EDE1-861D-EA0817AEAF8E}"/>
                  </a:ext>
                </a:extLst>
              </p:cNvPr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2950;p62">
                <a:extLst>
                  <a:ext uri="{FF2B5EF4-FFF2-40B4-BE49-F238E27FC236}">
                    <a16:creationId xmlns:a16="http://schemas.microsoft.com/office/drawing/2014/main" id="{334DEA3D-7DB4-D49E-19F6-2645FA26504C}"/>
                  </a:ext>
                </a:extLst>
              </p:cNvPr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2951;p62">
                <a:extLst>
                  <a:ext uri="{FF2B5EF4-FFF2-40B4-BE49-F238E27FC236}">
                    <a16:creationId xmlns:a16="http://schemas.microsoft.com/office/drawing/2014/main" id="{A6C3BDEE-7815-C63B-61D4-1183F8169530}"/>
                  </a:ext>
                </a:extLst>
              </p:cNvPr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2952;p62">
                <a:extLst>
                  <a:ext uri="{FF2B5EF4-FFF2-40B4-BE49-F238E27FC236}">
                    <a16:creationId xmlns:a16="http://schemas.microsoft.com/office/drawing/2014/main" id="{1C05613E-0998-CA90-F40A-CBAA2AA414C3}"/>
                  </a:ext>
                </a:extLst>
              </p:cNvPr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2953;p62">
                <a:extLst>
                  <a:ext uri="{FF2B5EF4-FFF2-40B4-BE49-F238E27FC236}">
                    <a16:creationId xmlns:a16="http://schemas.microsoft.com/office/drawing/2014/main" id="{13BF516B-068F-38F2-4037-239858E18334}"/>
                  </a:ext>
                </a:extLst>
              </p:cNvPr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2954;p62">
                <a:extLst>
                  <a:ext uri="{FF2B5EF4-FFF2-40B4-BE49-F238E27FC236}">
                    <a16:creationId xmlns:a16="http://schemas.microsoft.com/office/drawing/2014/main" id="{3DE5EF91-963D-4F39-4538-E8F05A4B795C}"/>
                  </a:ext>
                </a:extLst>
              </p:cNvPr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2955;p62">
                <a:extLst>
                  <a:ext uri="{FF2B5EF4-FFF2-40B4-BE49-F238E27FC236}">
                    <a16:creationId xmlns:a16="http://schemas.microsoft.com/office/drawing/2014/main" id="{E8E77BD0-0BD6-F9C6-8621-5D9DA815FC60}"/>
                  </a:ext>
                </a:extLst>
              </p:cNvPr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2956;p62">
                <a:extLst>
                  <a:ext uri="{FF2B5EF4-FFF2-40B4-BE49-F238E27FC236}">
                    <a16:creationId xmlns:a16="http://schemas.microsoft.com/office/drawing/2014/main" id="{7F922184-C5D4-151F-0CC5-7A2DA823BEBB}"/>
                  </a:ext>
                </a:extLst>
              </p:cNvPr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2957;p62">
                <a:extLst>
                  <a:ext uri="{FF2B5EF4-FFF2-40B4-BE49-F238E27FC236}">
                    <a16:creationId xmlns:a16="http://schemas.microsoft.com/office/drawing/2014/main" id="{BBE17306-4710-CA45-A079-99E94DF25949}"/>
                  </a:ext>
                </a:extLst>
              </p:cNvPr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2958;p62">
                <a:extLst>
                  <a:ext uri="{FF2B5EF4-FFF2-40B4-BE49-F238E27FC236}">
                    <a16:creationId xmlns:a16="http://schemas.microsoft.com/office/drawing/2014/main" id="{A6BA9024-E3C0-BCC3-9C07-93A1001B1FE6}"/>
                  </a:ext>
                </a:extLst>
              </p:cNvPr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2959;p62">
                <a:extLst>
                  <a:ext uri="{FF2B5EF4-FFF2-40B4-BE49-F238E27FC236}">
                    <a16:creationId xmlns:a16="http://schemas.microsoft.com/office/drawing/2014/main" id="{4EEB2C5B-86F5-7F4C-3C4F-64261DC88F17}"/>
                  </a:ext>
                </a:extLst>
              </p:cNvPr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2960;p62">
                <a:extLst>
                  <a:ext uri="{FF2B5EF4-FFF2-40B4-BE49-F238E27FC236}">
                    <a16:creationId xmlns:a16="http://schemas.microsoft.com/office/drawing/2014/main" id="{E2F8544F-9B38-9086-C9A8-E271FDE80A82}"/>
                  </a:ext>
                </a:extLst>
              </p:cNvPr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2961;p62">
                <a:extLst>
                  <a:ext uri="{FF2B5EF4-FFF2-40B4-BE49-F238E27FC236}">
                    <a16:creationId xmlns:a16="http://schemas.microsoft.com/office/drawing/2014/main" id="{C26EE731-7C81-2842-E082-FD91F6D04E6E}"/>
                  </a:ext>
                </a:extLst>
              </p:cNvPr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2962;p62">
                <a:extLst>
                  <a:ext uri="{FF2B5EF4-FFF2-40B4-BE49-F238E27FC236}">
                    <a16:creationId xmlns:a16="http://schemas.microsoft.com/office/drawing/2014/main" id="{B91C2355-305D-04AE-77F6-AB1F8C7E0441}"/>
                  </a:ext>
                </a:extLst>
              </p:cNvPr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2963;p62">
                <a:extLst>
                  <a:ext uri="{FF2B5EF4-FFF2-40B4-BE49-F238E27FC236}">
                    <a16:creationId xmlns:a16="http://schemas.microsoft.com/office/drawing/2014/main" id="{54981489-61FF-C1D9-C0D3-688CF4EE6D09}"/>
                  </a:ext>
                </a:extLst>
              </p:cNvPr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2964;p62">
                <a:extLst>
                  <a:ext uri="{FF2B5EF4-FFF2-40B4-BE49-F238E27FC236}">
                    <a16:creationId xmlns:a16="http://schemas.microsoft.com/office/drawing/2014/main" id="{98379F07-6DA6-8286-B57A-F6984122E87B}"/>
                  </a:ext>
                </a:extLst>
              </p:cNvPr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2965;p62">
                <a:extLst>
                  <a:ext uri="{FF2B5EF4-FFF2-40B4-BE49-F238E27FC236}">
                    <a16:creationId xmlns:a16="http://schemas.microsoft.com/office/drawing/2014/main" id="{65243F53-D911-A21F-501E-4787A30BB976}"/>
                  </a:ext>
                </a:extLst>
              </p:cNvPr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2966;p62">
                <a:extLst>
                  <a:ext uri="{FF2B5EF4-FFF2-40B4-BE49-F238E27FC236}">
                    <a16:creationId xmlns:a16="http://schemas.microsoft.com/office/drawing/2014/main" id="{AEBD4A94-C21F-DE1D-EDEC-9601BCBA31E9}"/>
                  </a:ext>
                </a:extLst>
              </p:cNvPr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2967;p62">
                <a:extLst>
                  <a:ext uri="{FF2B5EF4-FFF2-40B4-BE49-F238E27FC236}">
                    <a16:creationId xmlns:a16="http://schemas.microsoft.com/office/drawing/2014/main" id="{A7C6573F-A1F4-741C-7C08-39A08859480F}"/>
                  </a:ext>
                </a:extLst>
              </p:cNvPr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2968;p62">
                <a:extLst>
                  <a:ext uri="{FF2B5EF4-FFF2-40B4-BE49-F238E27FC236}">
                    <a16:creationId xmlns:a16="http://schemas.microsoft.com/office/drawing/2014/main" id="{077864BC-8DEA-3D64-0734-CF2EA2B4A718}"/>
                  </a:ext>
                </a:extLst>
              </p:cNvPr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2969;p62">
                <a:extLst>
                  <a:ext uri="{FF2B5EF4-FFF2-40B4-BE49-F238E27FC236}">
                    <a16:creationId xmlns:a16="http://schemas.microsoft.com/office/drawing/2014/main" id="{D30BB05B-AD2C-662F-BBCB-ABAD4C053E85}"/>
                  </a:ext>
                </a:extLst>
              </p:cNvPr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2970;p62">
                <a:extLst>
                  <a:ext uri="{FF2B5EF4-FFF2-40B4-BE49-F238E27FC236}">
                    <a16:creationId xmlns:a16="http://schemas.microsoft.com/office/drawing/2014/main" id="{A08384FF-64A2-B084-99EF-9E2A54A92BBF}"/>
                  </a:ext>
                </a:extLst>
              </p:cNvPr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2971;p62">
                <a:extLst>
                  <a:ext uri="{FF2B5EF4-FFF2-40B4-BE49-F238E27FC236}">
                    <a16:creationId xmlns:a16="http://schemas.microsoft.com/office/drawing/2014/main" id="{C15B4864-5107-1625-1530-3A6FA6B34C7E}"/>
                  </a:ext>
                </a:extLst>
              </p:cNvPr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2972;p62">
                <a:extLst>
                  <a:ext uri="{FF2B5EF4-FFF2-40B4-BE49-F238E27FC236}">
                    <a16:creationId xmlns:a16="http://schemas.microsoft.com/office/drawing/2014/main" id="{75736A0F-1443-E14B-7015-F1AF98D0C481}"/>
                  </a:ext>
                </a:extLst>
              </p:cNvPr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2973;p62">
                <a:extLst>
                  <a:ext uri="{FF2B5EF4-FFF2-40B4-BE49-F238E27FC236}">
                    <a16:creationId xmlns:a16="http://schemas.microsoft.com/office/drawing/2014/main" id="{7C2EE069-76B6-2EDD-9F29-9C904919EF6E}"/>
                  </a:ext>
                </a:extLst>
              </p:cNvPr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2974;p62">
                <a:extLst>
                  <a:ext uri="{FF2B5EF4-FFF2-40B4-BE49-F238E27FC236}">
                    <a16:creationId xmlns:a16="http://schemas.microsoft.com/office/drawing/2014/main" id="{C508369B-DA21-88AA-8FAC-EBA44D306670}"/>
                  </a:ext>
                </a:extLst>
              </p:cNvPr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2975;p62">
                <a:extLst>
                  <a:ext uri="{FF2B5EF4-FFF2-40B4-BE49-F238E27FC236}">
                    <a16:creationId xmlns:a16="http://schemas.microsoft.com/office/drawing/2014/main" id="{1FE38F9A-408D-E1F4-9B64-42953C8805BA}"/>
                  </a:ext>
                </a:extLst>
              </p:cNvPr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2976;p62">
                <a:extLst>
                  <a:ext uri="{FF2B5EF4-FFF2-40B4-BE49-F238E27FC236}">
                    <a16:creationId xmlns:a16="http://schemas.microsoft.com/office/drawing/2014/main" id="{013F1D72-41A0-2F47-3D0B-7D70AACBF344}"/>
                  </a:ext>
                </a:extLst>
              </p:cNvPr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2977;p62">
                <a:extLst>
                  <a:ext uri="{FF2B5EF4-FFF2-40B4-BE49-F238E27FC236}">
                    <a16:creationId xmlns:a16="http://schemas.microsoft.com/office/drawing/2014/main" id="{1AF49636-0518-91D8-D61A-6BC88BCE207C}"/>
                  </a:ext>
                </a:extLst>
              </p:cNvPr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2978;p62">
                <a:extLst>
                  <a:ext uri="{FF2B5EF4-FFF2-40B4-BE49-F238E27FC236}">
                    <a16:creationId xmlns:a16="http://schemas.microsoft.com/office/drawing/2014/main" id="{0291F860-6C38-2A42-4243-359BDBC2023F}"/>
                  </a:ext>
                </a:extLst>
              </p:cNvPr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2979;p62">
                <a:extLst>
                  <a:ext uri="{FF2B5EF4-FFF2-40B4-BE49-F238E27FC236}">
                    <a16:creationId xmlns:a16="http://schemas.microsoft.com/office/drawing/2014/main" id="{EAA835D9-8697-6E75-EB5A-B3B35F3D8EDD}"/>
                  </a:ext>
                </a:extLst>
              </p:cNvPr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2980;p62">
                <a:extLst>
                  <a:ext uri="{FF2B5EF4-FFF2-40B4-BE49-F238E27FC236}">
                    <a16:creationId xmlns:a16="http://schemas.microsoft.com/office/drawing/2014/main" id="{335B3192-709B-ECB2-F110-6E9C41526D0B}"/>
                  </a:ext>
                </a:extLst>
              </p:cNvPr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2981;p62">
                <a:extLst>
                  <a:ext uri="{FF2B5EF4-FFF2-40B4-BE49-F238E27FC236}">
                    <a16:creationId xmlns:a16="http://schemas.microsoft.com/office/drawing/2014/main" id="{8FDAEAF0-90B3-944B-319E-3D95476FB8E3}"/>
                  </a:ext>
                </a:extLst>
              </p:cNvPr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2982;p62">
                <a:extLst>
                  <a:ext uri="{FF2B5EF4-FFF2-40B4-BE49-F238E27FC236}">
                    <a16:creationId xmlns:a16="http://schemas.microsoft.com/office/drawing/2014/main" id="{8D674F2C-713E-4BF6-1A0B-66D8D2CCDB16}"/>
                  </a:ext>
                </a:extLst>
              </p:cNvPr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2983;p62">
                <a:extLst>
                  <a:ext uri="{FF2B5EF4-FFF2-40B4-BE49-F238E27FC236}">
                    <a16:creationId xmlns:a16="http://schemas.microsoft.com/office/drawing/2014/main" id="{52181C99-427B-AA1F-B525-E818C03D8E52}"/>
                  </a:ext>
                </a:extLst>
              </p:cNvPr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2984;p62">
                <a:extLst>
                  <a:ext uri="{FF2B5EF4-FFF2-40B4-BE49-F238E27FC236}">
                    <a16:creationId xmlns:a16="http://schemas.microsoft.com/office/drawing/2014/main" id="{C08F8348-E645-22DA-2C2B-303884DF7469}"/>
                  </a:ext>
                </a:extLst>
              </p:cNvPr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2985;p62">
                <a:extLst>
                  <a:ext uri="{FF2B5EF4-FFF2-40B4-BE49-F238E27FC236}">
                    <a16:creationId xmlns:a16="http://schemas.microsoft.com/office/drawing/2014/main" id="{B31D3664-8C7C-5279-B651-02DCFE65CBC8}"/>
                  </a:ext>
                </a:extLst>
              </p:cNvPr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2986;p62">
                <a:extLst>
                  <a:ext uri="{FF2B5EF4-FFF2-40B4-BE49-F238E27FC236}">
                    <a16:creationId xmlns:a16="http://schemas.microsoft.com/office/drawing/2014/main" id="{FB4A3DD9-F2F1-04FF-7A58-7B38A4DCA097}"/>
                  </a:ext>
                </a:extLst>
              </p:cNvPr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2987;p62">
                <a:extLst>
                  <a:ext uri="{FF2B5EF4-FFF2-40B4-BE49-F238E27FC236}">
                    <a16:creationId xmlns:a16="http://schemas.microsoft.com/office/drawing/2014/main" id="{F6F1F4AE-9167-ACB0-B7AE-E24EEF0874E3}"/>
                  </a:ext>
                </a:extLst>
              </p:cNvPr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2988;p62">
                <a:extLst>
                  <a:ext uri="{FF2B5EF4-FFF2-40B4-BE49-F238E27FC236}">
                    <a16:creationId xmlns:a16="http://schemas.microsoft.com/office/drawing/2014/main" id="{25219459-DC1D-1444-5159-97F67F9BEAC8}"/>
                  </a:ext>
                </a:extLst>
              </p:cNvPr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2989;p62">
                <a:extLst>
                  <a:ext uri="{FF2B5EF4-FFF2-40B4-BE49-F238E27FC236}">
                    <a16:creationId xmlns:a16="http://schemas.microsoft.com/office/drawing/2014/main" id="{AAB78DB3-58B6-55DC-D76D-A8A50EC4D330}"/>
                  </a:ext>
                </a:extLst>
              </p:cNvPr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2990;p62">
                <a:extLst>
                  <a:ext uri="{FF2B5EF4-FFF2-40B4-BE49-F238E27FC236}">
                    <a16:creationId xmlns:a16="http://schemas.microsoft.com/office/drawing/2014/main" id="{45680729-C49A-8DDC-B658-D6466EB48D5D}"/>
                  </a:ext>
                </a:extLst>
              </p:cNvPr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2991;p62">
                <a:extLst>
                  <a:ext uri="{FF2B5EF4-FFF2-40B4-BE49-F238E27FC236}">
                    <a16:creationId xmlns:a16="http://schemas.microsoft.com/office/drawing/2014/main" id="{755EA93D-1DA1-941E-A0A3-9D5432E05EE9}"/>
                  </a:ext>
                </a:extLst>
              </p:cNvPr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2992;p62">
                <a:extLst>
                  <a:ext uri="{FF2B5EF4-FFF2-40B4-BE49-F238E27FC236}">
                    <a16:creationId xmlns:a16="http://schemas.microsoft.com/office/drawing/2014/main" id="{A86E1625-6E3E-4BA5-A02A-8B5B315359D3}"/>
                  </a:ext>
                </a:extLst>
              </p:cNvPr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2993;p62">
                <a:extLst>
                  <a:ext uri="{FF2B5EF4-FFF2-40B4-BE49-F238E27FC236}">
                    <a16:creationId xmlns:a16="http://schemas.microsoft.com/office/drawing/2014/main" id="{6F4AD298-D6A9-0C64-9997-A712B59EA66F}"/>
                  </a:ext>
                </a:extLst>
              </p:cNvPr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2994;p62">
                <a:extLst>
                  <a:ext uri="{FF2B5EF4-FFF2-40B4-BE49-F238E27FC236}">
                    <a16:creationId xmlns:a16="http://schemas.microsoft.com/office/drawing/2014/main" id="{C9DDD089-BCDC-3093-BE9B-3D4D80AF89D1}"/>
                  </a:ext>
                </a:extLst>
              </p:cNvPr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2995;p62">
                <a:extLst>
                  <a:ext uri="{FF2B5EF4-FFF2-40B4-BE49-F238E27FC236}">
                    <a16:creationId xmlns:a16="http://schemas.microsoft.com/office/drawing/2014/main" id="{74D4FB29-D424-4872-32F8-054617A1D0B9}"/>
                  </a:ext>
                </a:extLst>
              </p:cNvPr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2996;p62">
                <a:extLst>
                  <a:ext uri="{FF2B5EF4-FFF2-40B4-BE49-F238E27FC236}">
                    <a16:creationId xmlns:a16="http://schemas.microsoft.com/office/drawing/2014/main" id="{E8DA2E78-124C-C85E-E066-3D03C8E7FCB6}"/>
                  </a:ext>
                </a:extLst>
              </p:cNvPr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2997;p62">
                <a:extLst>
                  <a:ext uri="{FF2B5EF4-FFF2-40B4-BE49-F238E27FC236}">
                    <a16:creationId xmlns:a16="http://schemas.microsoft.com/office/drawing/2014/main" id="{59EBBDDA-EE89-276A-A356-BD72C3465BF6}"/>
                  </a:ext>
                </a:extLst>
              </p:cNvPr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2998;p62">
                <a:extLst>
                  <a:ext uri="{FF2B5EF4-FFF2-40B4-BE49-F238E27FC236}">
                    <a16:creationId xmlns:a16="http://schemas.microsoft.com/office/drawing/2014/main" id="{37459C86-D206-4DF6-520C-0FE373609F53}"/>
                  </a:ext>
                </a:extLst>
              </p:cNvPr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2999;p62">
                <a:extLst>
                  <a:ext uri="{FF2B5EF4-FFF2-40B4-BE49-F238E27FC236}">
                    <a16:creationId xmlns:a16="http://schemas.microsoft.com/office/drawing/2014/main" id="{C15DF488-2090-B17E-5DC8-87633AF9941C}"/>
                  </a:ext>
                </a:extLst>
              </p:cNvPr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3000;p62">
                <a:extLst>
                  <a:ext uri="{FF2B5EF4-FFF2-40B4-BE49-F238E27FC236}">
                    <a16:creationId xmlns:a16="http://schemas.microsoft.com/office/drawing/2014/main" id="{1B0D0307-B7BD-4A62-6CAD-928FF4D195CA}"/>
                  </a:ext>
                </a:extLst>
              </p:cNvPr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3001;p62">
                <a:extLst>
                  <a:ext uri="{FF2B5EF4-FFF2-40B4-BE49-F238E27FC236}">
                    <a16:creationId xmlns:a16="http://schemas.microsoft.com/office/drawing/2014/main" id="{BA4B0641-1EB0-159D-D4FC-394B3E7E1C72}"/>
                  </a:ext>
                </a:extLst>
              </p:cNvPr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3002;p62">
                <a:extLst>
                  <a:ext uri="{FF2B5EF4-FFF2-40B4-BE49-F238E27FC236}">
                    <a16:creationId xmlns:a16="http://schemas.microsoft.com/office/drawing/2014/main" id="{DFCC9514-312C-8389-45A7-E7E209FAC4BC}"/>
                  </a:ext>
                </a:extLst>
              </p:cNvPr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3003;p62">
                <a:extLst>
                  <a:ext uri="{FF2B5EF4-FFF2-40B4-BE49-F238E27FC236}">
                    <a16:creationId xmlns:a16="http://schemas.microsoft.com/office/drawing/2014/main" id="{A4ECC74E-74A3-8754-4B10-5FA36434DCE2}"/>
                  </a:ext>
                </a:extLst>
              </p:cNvPr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3004;p62">
                <a:extLst>
                  <a:ext uri="{FF2B5EF4-FFF2-40B4-BE49-F238E27FC236}">
                    <a16:creationId xmlns:a16="http://schemas.microsoft.com/office/drawing/2014/main" id="{2A867426-2422-5797-3F40-FA662C6EF28E}"/>
                  </a:ext>
                </a:extLst>
              </p:cNvPr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3005;p62">
                <a:extLst>
                  <a:ext uri="{FF2B5EF4-FFF2-40B4-BE49-F238E27FC236}">
                    <a16:creationId xmlns:a16="http://schemas.microsoft.com/office/drawing/2014/main" id="{CCA9BA82-ADCE-13E9-FF45-D6882A77CC95}"/>
                  </a:ext>
                </a:extLst>
              </p:cNvPr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3006;p62">
                <a:extLst>
                  <a:ext uri="{FF2B5EF4-FFF2-40B4-BE49-F238E27FC236}">
                    <a16:creationId xmlns:a16="http://schemas.microsoft.com/office/drawing/2014/main" id="{DBD9F4A4-38A4-799E-89DC-E63179588154}"/>
                  </a:ext>
                </a:extLst>
              </p:cNvPr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3007;p62">
                <a:extLst>
                  <a:ext uri="{FF2B5EF4-FFF2-40B4-BE49-F238E27FC236}">
                    <a16:creationId xmlns:a16="http://schemas.microsoft.com/office/drawing/2014/main" id="{607028D5-A98D-C21E-2504-FFD7DD6A508B}"/>
                  </a:ext>
                </a:extLst>
              </p:cNvPr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3008;p62">
                <a:extLst>
                  <a:ext uri="{FF2B5EF4-FFF2-40B4-BE49-F238E27FC236}">
                    <a16:creationId xmlns:a16="http://schemas.microsoft.com/office/drawing/2014/main" id="{79963383-4871-D16C-CACD-9789F0DCB149}"/>
                  </a:ext>
                </a:extLst>
              </p:cNvPr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3009;p62">
                <a:extLst>
                  <a:ext uri="{FF2B5EF4-FFF2-40B4-BE49-F238E27FC236}">
                    <a16:creationId xmlns:a16="http://schemas.microsoft.com/office/drawing/2014/main" id="{7608B6BD-A61F-33A0-336D-D99C5FD752B0}"/>
                  </a:ext>
                </a:extLst>
              </p:cNvPr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3010;p62">
                <a:extLst>
                  <a:ext uri="{FF2B5EF4-FFF2-40B4-BE49-F238E27FC236}">
                    <a16:creationId xmlns:a16="http://schemas.microsoft.com/office/drawing/2014/main" id="{2AD5DE45-B09F-C61F-46C2-12A82C3D62A2}"/>
                  </a:ext>
                </a:extLst>
              </p:cNvPr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3011;p62">
                <a:extLst>
                  <a:ext uri="{FF2B5EF4-FFF2-40B4-BE49-F238E27FC236}">
                    <a16:creationId xmlns:a16="http://schemas.microsoft.com/office/drawing/2014/main" id="{8AB385C0-505A-7EA6-DDAC-64A6DBAC625F}"/>
                  </a:ext>
                </a:extLst>
              </p:cNvPr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3012;p62">
                <a:extLst>
                  <a:ext uri="{FF2B5EF4-FFF2-40B4-BE49-F238E27FC236}">
                    <a16:creationId xmlns:a16="http://schemas.microsoft.com/office/drawing/2014/main" id="{52C35D32-4897-0ACA-3669-5E9A69425737}"/>
                  </a:ext>
                </a:extLst>
              </p:cNvPr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3013;p62">
                <a:extLst>
                  <a:ext uri="{FF2B5EF4-FFF2-40B4-BE49-F238E27FC236}">
                    <a16:creationId xmlns:a16="http://schemas.microsoft.com/office/drawing/2014/main" id="{99513A8C-C636-7139-46BC-4C31CC09E2D1}"/>
                  </a:ext>
                </a:extLst>
              </p:cNvPr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3014;p62">
                <a:extLst>
                  <a:ext uri="{FF2B5EF4-FFF2-40B4-BE49-F238E27FC236}">
                    <a16:creationId xmlns:a16="http://schemas.microsoft.com/office/drawing/2014/main" id="{BE5DF057-450E-ADFD-646E-8FD873A1CB4D}"/>
                  </a:ext>
                </a:extLst>
              </p:cNvPr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3015;p62">
                <a:extLst>
                  <a:ext uri="{FF2B5EF4-FFF2-40B4-BE49-F238E27FC236}">
                    <a16:creationId xmlns:a16="http://schemas.microsoft.com/office/drawing/2014/main" id="{3C3151FE-A631-1E5C-5618-452F76030846}"/>
                  </a:ext>
                </a:extLst>
              </p:cNvPr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3016;p62">
                <a:extLst>
                  <a:ext uri="{FF2B5EF4-FFF2-40B4-BE49-F238E27FC236}">
                    <a16:creationId xmlns:a16="http://schemas.microsoft.com/office/drawing/2014/main" id="{06D1ACE0-FDD8-A467-95ED-B540CEAFD1D2}"/>
                  </a:ext>
                </a:extLst>
              </p:cNvPr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3017;p62">
                <a:extLst>
                  <a:ext uri="{FF2B5EF4-FFF2-40B4-BE49-F238E27FC236}">
                    <a16:creationId xmlns:a16="http://schemas.microsoft.com/office/drawing/2014/main" id="{5CD274AF-67A5-4A40-ACE9-6FFC515EB063}"/>
                  </a:ext>
                </a:extLst>
              </p:cNvPr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2"/>
          <p:cNvSpPr txBox="1">
            <a:spLocks noGrp="1"/>
          </p:cNvSpPr>
          <p:nvPr>
            <p:ph type="title"/>
          </p:nvPr>
        </p:nvSpPr>
        <p:spPr>
          <a:xfrm>
            <a:off x="796762" y="860470"/>
            <a:ext cx="3879784" cy="1494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cs typeface="Archivo Light" panose="020B0604020202020204" charset="0"/>
              </a:rPr>
              <a:t>HÌNH ẢNH MINH HỌA</a:t>
            </a:r>
            <a:endParaRPr sz="4400"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1795" name="Google Shape;1795;p42"/>
          <p:cNvSpPr txBox="1">
            <a:spLocks noGrp="1"/>
          </p:cNvSpPr>
          <p:nvPr>
            <p:ph type="subTitle" idx="1"/>
          </p:nvPr>
        </p:nvSpPr>
        <p:spPr>
          <a:xfrm>
            <a:off x="790534" y="2332062"/>
            <a:ext cx="3543885" cy="1105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vi-VN" sz="2000" dirty="0"/>
              <a:t>Một số hình ảnh về sản phẩm.</a:t>
            </a:r>
          </a:p>
        </p:txBody>
      </p:sp>
      <p:grpSp>
        <p:nvGrpSpPr>
          <p:cNvPr id="1803" name="Google Shape;1803;p42"/>
          <p:cNvGrpSpPr/>
          <p:nvPr/>
        </p:nvGrpSpPr>
        <p:grpSpPr>
          <a:xfrm>
            <a:off x="1723040" y="3909482"/>
            <a:ext cx="518284" cy="375476"/>
            <a:chOff x="855125" y="679497"/>
            <a:chExt cx="254310" cy="184228"/>
          </a:xfrm>
        </p:grpSpPr>
        <p:sp>
          <p:nvSpPr>
            <p:cNvPr id="1804" name="Google Shape;1804;p42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42"/>
          <p:cNvSpPr/>
          <p:nvPr/>
        </p:nvSpPr>
        <p:spPr>
          <a:xfrm>
            <a:off x="6501044" y="3822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3564;p64">
            <a:extLst>
              <a:ext uri="{FF2B5EF4-FFF2-40B4-BE49-F238E27FC236}">
                <a16:creationId xmlns:a16="http://schemas.microsoft.com/office/drawing/2014/main" id="{D006519E-D009-39BA-AF3F-44A3931CF277}"/>
              </a:ext>
            </a:extLst>
          </p:cNvPr>
          <p:cNvGrpSpPr/>
          <p:nvPr/>
        </p:nvGrpSpPr>
        <p:grpSpPr>
          <a:xfrm>
            <a:off x="4156023" y="704765"/>
            <a:ext cx="4191215" cy="3578265"/>
            <a:chOff x="5392210" y="1600180"/>
            <a:chExt cx="3260391" cy="2968685"/>
          </a:xfrm>
        </p:grpSpPr>
        <p:grpSp>
          <p:nvGrpSpPr>
            <p:cNvPr id="1793" name="Google Shape;3565;p64">
              <a:extLst>
                <a:ext uri="{FF2B5EF4-FFF2-40B4-BE49-F238E27FC236}">
                  <a16:creationId xmlns:a16="http://schemas.microsoft.com/office/drawing/2014/main" id="{DDEF0506-E949-957C-B539-4D637DFCDA70}"/>
                </a:ext>
              </a:extLst>
            </p:cNvPr>
            <p:cNvGrpSpPr/>
            <p:nvPr/>
          </p:nvGrpSpPr>
          <p:grpSpPr>
            <a:xfrm>
              <a:off x="7464236" y="1870747"/>
              <a:ext cx="749797" cy="717499"/>
              <a:chOff x="7847861" y="3178722"/>
              <a:chExt cx="749797" cy="717499"/>
            </a:xfrm>
          </p:grpSpPr>
          <p:sp>
            <p:nvSpPr>
              <p:cNvPr id="1995" name="Google Shape;3566;p64">
                <a:extLst>
                  <a:ext uri="{FF2B5EF4-FFF2-40B4-BE49-F238E27FC236}">
                    <a16:creationId xmlns:a16="http://schemas.microsoft.com/office/drawing/2014/main" id="{4019B461-537B-EDC0-066E-39B6D2115581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3567;p64">
                <a:extLst>
                  <a:ext uri="{FF2B5EF4-FFF2-40B4-BE49-F238E27FC236}">
                    <a16:creationId xmlns:a16="http://schemas.microsoft.com/office/drawing/2014/main" id="{675597F6-834D-E0B2-F460-64707DE7718D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2" name="Google Shape;3568;p64">
              <a:extLst>
                <a:ext uri="{FF2B5EF4-FFF2-40B4-BE49-F238E27FC236}">
                  <a16:creationId xmlns:a16="http://schemas.microsoft.com/office/drawing/2014/main" id="{FF0DF0CA-D5E0-2FCA-F06A-34F565860AD4}"/>
                </a:ext>
              </a:extLst>
            </p:cNvPr>
            <p:cNvGrpSpPr/>
            <p:nvPr/>
          </p:nvGrpSpPr>
          <p:grpSpPr>
            <a:xfrm>
              <a:off x="5392210" y="1600180"/>
              <a:ext cx="3260391" cy="2816296"/>
              <a:chOff x="269675" y="694857"/>
              <a:chExt cx="4147553" cy="3582618"/>
            </a:xfrm>
          </p:grpSpPr>
          <p:sp>
            <p:nvSpPr>
              <p:cNvPr id="1923" name="Google Shape;3569;p64">
                <a:extLst>
                  <a:ext uri="{FF2B5EF4-FFF2-40B4-BE49-F238E27FC236}">
                    <a16:creationId xmlns:a16="http://schemas.microsoft.com/office/drawing/2014/main" id="{D3E30630-D267-7E31-2AA4-A1EA720D8FC1}"/>
                  </a:ext>
                </a:extLst>
              </p:cNvPr>
              <p:cNvSpPr/>
              <p:nvPr/>
            </p:nvSpPr>
            <p:spPr>
              <a:xfrm>
                <a:off x="3864844" y="3542571"/>
                <a:ext cx="11115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668" extrusionOk="0">
                    <a:moveTo>
                      <a:pt x="0" y="0"/>
                    </a:moveTo>
                    <a:lnTo>
                      <a:pt x="0" y="3667"/>
                    </a:lnTo>
                    <a:lnTo>
                      <a:pt x="3667" y="3667"/>
                    </a:lnTo>
                    <a:lnTo>
                      <a:pt x="3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3570;p64">
                <a:extLst>
                  <a:ext uri="{FF2B5EF4-FFF2-40B4-BE49-F238E27FC236}">
                    <a16:creationId xmlns:a16="http://schemas.microsoft.com/office/drawing/2014/main" id="{71A0A2F3-E703-11F6-C2D2-D605E6B43587}"/>
                  </a:ext>
                </a:extLst>
              </p:cNvPr>
              <p:cNvSpPr/>
              <p:nvPr/>
            </p:nvSpPr>
            <p:spPr>
              <a:xfrm>
                <a:off x="3833814" y="3605328"/>
                <a:ext cx="78302" cy="7869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97" extrusionOk="0">
                    <a:moveTo>
                      <a:pt x="0" y="1"/>
                    </a:moveTo>
                    <a:lnTo>
                      <a:pt x="0" y="2596"/>
                    </a:lnTo>
                    <a:lnTo>
                      <a:pt x="2584" y="2596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3571;p64">
                <a:extLst>
                  <a:ext uri="{FF2B5EF4-FFF2-40B4-BE49-F238E27FC236}">
                    <a16:creationId xmlns:a16="http://schemas.microsoft.com/office/drawing/2014/main" id="{83285847-84FB-DE25-9855-E51DD0A00100}"/>
                  </a:ext>
                </a:extLst>
              </p:cNvPr>
              <p:cNvSpPr/>
              <p:nvPr/>
            </p:nvSpPr>
            <p:spPr>
              <a:xfrm>
                <a:off x="3327970" y="3928235"/>
                <a:ext cx="72908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406" extrusionOk="0">
                    <a:moveTo>
                      <a:pt x="1" y="1"/>
                    </a:moveTo>
                    <a:lnTo>
                      <a:pt x="1" y="2406"/>
                    </a:lnTo>
                    <a:lnTo>
                      <a:pt x="2406" y="2406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3572;p64">
                <a:extLst>
                  <a:ext uri="{FF2B5EF4-FFF2-40B4-BE49-F238E27FC236}">
                    <a16:creationId xmlns:a16="http://schemas.microsoft.com/office/drawing/2014/main" id="{D2B1A32C-DCBB-5837-36FE-6548CAE771EF}"/>
                  </a:ext>
                </a:extLst>
              </p:cNvPr>
              <p:cNvSpPr/>
              <p:nvPr/>
            </p:nvSpPr>
            <p:spPr>
              <a:xfrm>
                <a:off x="3736754" y="3446602"/>
                <a:ext cx="65696" cy="6566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67" extrusionOk="0">
                    <a:moveTo>
                      <a:pt x="0" y="0"/>
                    </a:moveTo>
                    <a:lnTo>
                      <a:pt x="0" y="2167"/>
                    </a:lnTo>
                    <a:lnTo>
                      <a:pt x="2167" y="2167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3573;p64">
                <a:extLst>
                  <a:ext uri="{FF2B5EF4-FFF2-40B4-BE49-F238E27FC236}">
                    <a16:creationId xmlns:a16="http://schemas.microsoft.com/office/drawing/2014/main" id="{BF9665BE-8024-A6F6-5704-7AACEF215421}"/>
                  </a:ext>
                </a:extLst>
              </p:cNvPr>
              <p:cNvSpPr/>
              <p:nvPr/>
            </p:nvSpPr>
            <p:spPr>
              <a:xfrm>
                <a:off x="4258853" y="1773850"/>
                <a:ext cx="128300" cy="1283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5133" extrusionOk="0">
                    <a:moveTo>
                      <a:pt x="0" y="1"/>
                    </a:moveTo>
                    <a:lnTo>
                      <a:pt x="0" y="5132"/>
                    </a:lnTo>
                    <a:lnTo>
                      <a:pt x="5132" y="5132"/>
                    </a:lnTo>
                    <a:lnTo>
                      <a:pt x="513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3574;p64">
                <a:extLst>
                  <a:ext uri="{FF2B5EF4-FFF2-40B4-BE49-F238E27FC236}">
                    <a16:creationId xmlns:a16="http://schemas.microsoft.com/office/drawing/2014/main" id="{0CFCE1D7-9CBB-F05D-0671-06CB676931B4}"/>
                  </a:ext>
                </a:extLst>
              </p:cNvPr>
              <p:cNvSpPr/>
              <p:nvPr/>
            </p:nvSpPr>
            <p:spPr>
              <a:xfrm>
                <a:off x="4217478" y="1854825"/>
                <a:ext cx="8692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3477" extrusionOk="0">
                    <a:moveTo>
                      <a:pt x="0" y="0"/>
                    </a:moveTo>
                    <a:lnTo>
                      <a:pt x="0" y="3477"/>
                    </a:lnTo>
                    <a:lnTo>
                      <a:pt x="3477" y="3477"/>
                    </a:lnTo>
                    <a:lnTo>
                      <a:pt x="347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3575;p64">
                <a:extLst>
                  <a:ext uri="{FF2B5EF4-FFF2-40B4-BE49-F238E27FC236}">
                    <a16:creationId xmlns:a16="http://schemas.microsoft.com/office/drawing/2014/main" id="{D283B1D9-114A-60CC-31BD-D51FEBA7F6CE}"/>
                  </a:ext>
                </a:extLst>
              </p:cNvPr>
              <p:cNvSpPr/>
              <p:nvPr/>
            </p:nvSpPr>
            <p:spPr>
              <a:xfrm>
                <a:off x="4118053" y="1723850"/>
                <a:ext cx="801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3203" y="3203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3576;p64">
                <a:extLst>
                  <a:ext uri="{FF2B5EF4-FFF2-40B4-BE49-F238E27FC236}">
                    <a16:creationId xmlns:a16="http://schemas.microsoft.com/office/drawing/2014/main" id="{B2702A19-4E34-EA65-2817-0FF63A56BE77}"/>
                  </a:ext>
                </a:extLst>
              </p:cNvPr>
              <p:cNvSpPr/>
              <p:nvPr/>
            </p:nvSpPr>
            <p:spPr>
              <a:xfrm>
                <a:off x="4375528" y="1654800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0" y="0"/>
                    </a:moveTo>
                    <a:lnTo>
                      <a:pt x="0" y="1667"/>
                    </a:lnTo>
                    <a:lnTo>
                      <a:pt x="1667" y="1667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3577;p64">
                <a:extLst>
                  <a:ext uri="{FF2B5EF4-FFF2-40B4-BE49-F238E27FC236}">
                    <a16:creationId xmlns:a16="http://schemas.microsoft.com/office/drawing/2014/main" id="{60011068-A495-1D94-358E-0E96F5D7F03B}"/>
                  </a:ext>
                </a:extLst>
              </p:cNvPr>
              <p:cNvSpPr/>
              <p:nvPr/>
            </p:nvSpPr>
            <p:spPr>
              <a:xfrm>
                <a:off x="490525" y="2790350"/>
                <a:ext cx="1045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4192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4180" y="4192"/>
                    </a:lnTo>
                    <a:lnTo>
                      <a:pt x="418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3578;p64">
                <a:extLst>
                  <a:ext uri="{FF2B5EF4-FFF2-40B4-BE49-F238E27FC236}">
                    <a16:creationId xmlns:a16="http://schemas.microsoft.com/office/drawing/2014/main" id="{0BD8A9CF-A3B2-D886-84E9-644100196DF2}"/>
                  </a:ext>
                </a:extLst>
              </p:cNvPr>
              <p:cNvSpPr/>
              <p:nvPr/>
            </p:nvSpPr>
            <p:spPr>
              <a:xfrm>
                <a:off x="558975" y="2852275"/>
                <a:ext cx="118800" cy="1187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4751" extrusionOk="0">
                    <a:moveTo>
                      <a:pt x="1" y="0"/>
                    </a:moveTo>
                    <a:lnTo>
                      <a:pt x="1" y="4751"/>
                    </a:lnTo>
                    <a:lnTo>
                      <a:pt x="4752" y="4751"/>
                    </a:lnTo>
                    <a:lnTo>
                      <a:pt x="475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3579;p64">
                <a:extLst>
                  <a:ext uri="{FF2B5EF4-FFF2-40B4-BE49-F238E27FC236}">
                    <a16:creationId xmlns:a16="http://schemas.microsoft.com/office/drawing/2014/main" id="{A086ABE5-FC13-8298-8B09-8507B67575AB}"/>
                  </a:ext>
                </a:extLst>
              </p:cNvPr>
              <p:cNvSpPr/>
              <p:nvPr/>
            </p:nvSpPr>
            <p:spPr>
              <a:xfrm>
                <a:off x="458675" y="257277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" y="0"/>
                    </a:moveTo>
                    <a:lnTo>
                      <a:pt x="1" y="2536"/>
                    </a:lnTo>
                    <a:lnTo>
                      <a:pt x="2537" y="2536"/>
                    </a:lnTo>
                    <a:lnTo>
                      <a:pt x="25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3580;p64">
                <a:extLst>
                  <a:ext uri="{FF2B5EF4-FFF2-40B4-BE49-F238E27FC236}">
                    <a16:creationId xmlns:a16="http://schemas.microsoft.com/office/drawing/2014/main" id="{E63E04E1-D18F-337E-E558-5AF73F2C0AE8}"/>
                  </a:ext>
                </a:extLst>
              </p:cNvPr>
              <p:cNvSpPr/>
              <p:nvPr/>
            </p:nvSpPr>
            <p:spPr>
              <a:xfrm>
                <a:off x="956851" y="929210"/>
                <a:ext cx="104606" cy="104144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478" extrusionOk="0">
                    <a:moveTo>
                      <a:pt x="0" y="1"/>
                    </a:moveTo>
                    <a:lnTo>
                      <a:pt x="0" y="2477"/>
                    </a:lnTo>
                    <a:lnTo>
                      <a:pt x="2489" y="2477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3581;p64">
                <a:extLst>
                  <a:ext uri="{FF2B5EF4-FFF2-40B4-BE49-F238E27FC236}">
                    <a16:creationId xmlns:a16="http://schemas.microsoft.com/office/drawing/2014/main" id="{97FCCEF6-74DC-9A7F-5258-C1F5C7F339DD}"/>
                  </a:ext>
                </a:extLst>
              </p:cNvPr>
              <p:cNvSpPr/>
              <p:nvPr/>
            </p:nvSpPr>
            <p:spPr>
              <a:xfrm>
                <a:off x="875274" y="990781"/>
                <a:ext cx="121628" cy="121123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2882" extrusionOk="0">
                    <a:moveTo>
                      <a:pt x="1" y="0"/>
                    </a:moveTo>
                    <a:lnTo>
                      <a:pt x="1" y="2882"/>
                    </a:lnTo>
                    <a:lnTo>
                      <a:pt x="2894" y="2882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3582;p64">
                <a:extLst>
                  <a:ext uri="{FF2B5EF4-FFF2-40B4-BE49-F238E27FC236}">
                    <a16:creationId xmlns:a16="http://schemas.microsoft.com/office/drawing/2014/main" id="{C49218D4-6F16-76BD-D12A-AF26CA87ACC4}"/>
                  </a:ext>
                </a:extLst>
              </p:cNvPr>
              <p:cNvSpPr/>
              <p:nvPr/>
            </p:nvSpPr>
            <p:spPr>
              <a:xfrm>
                <a:off x="763689" y="893192"/>
                <a:ext cx="1261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3001" y="3001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3583;p64">
                <a:extLst>
                  <a:ext uri="{FF2B5EF4-FFF2-40B4-BE49-F238E27FC236}">
                    <a16:creationId xmlns:a16="http://schemas.microsoft.com/office/drawing/2014/main" id="{D3B37DE0-D36A-0FB1-61CA-47D008FBD133}"/>
                  </a:ext>
                </a:extLst>
              </p:cNvPr>
              <p:cNvSpPr/>
              <p:nvPr/>
            </p:nvSpPr>
            <p:spPr>
              <a:xfrm>
                <a:off x="661097" y="943752"/>
                <a:ext cx="47071" cy="4656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08" extrusionOk="0">
                    <a:moveTo>
                      <a:pt x="1" y="0"/>
                    </a:moveTo>
                    <a:lnTo>
                      <a:pt x="1" y="1107"/>
                    </a:lnTo>
                    <a:lnTo>
                      <a:pt x="1120" y="1107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3584;p64">
                <a:extLst>
                  <a:ext uri="{FF2B5EF4-FFF2-40B4-BE49-F238E27FC236}">
                    <a16:creationId xmlns:a16="http://schemas.microsoft.com/office/drawing/2014/main" id="{988F4D49-CB0F-3801-F7A8-7A47F6CAE2D5}"/>
                  </a:ext>
                </a:extLst>
              </p:cNvPr>
              <p:cNvSpPr/>
              <p:nvPr/>
            </p:nvSpPr>
            <p:spPr>
              <a:xfrm>
                <a:off x="716155" y="1164400"/>
                <a:ext cx="71111" cy="70606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1691" y="1680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3585;p64">
                <a:extLst>
                  <a:ext uri="{FF2B5EF4-FFF2-40B4-BE49-F238E27FC236}">
                    <a16:creationId xmlns:a16="http://schemas.microsoft.com/office/drawing/2014/main" id="{204E89FF-1AC4-048C-ABDF-84C944BBBE0C}"/>
                  </a:ext>
                </a:extLst>
              </p:cNvPr>
              <p:cNvSpPr/>
              <p:nvPr/>
            </p:nvSpPr>
            <p:spPr>
              <a:xfrm>
                <a:off x="2177396" y="790252"/>
                <a:ext cx="163003" cy="16297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0" y="0"/>
                    </a:moveTo>
                    <a:lnTo>
                      <a:pt x="0" y="4048"/>
                    </a:lnTo>
                    <a:lnTo>
                      <a:pt x="4048" y="4048"/>
                    </a:lnTo>
                    <a:lnTo>
                      <a:pt x="404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3586;p64">
                <a:extLst>
                  <a:ext uri="{FF2B5EF4-FFF2-40B4-BE49-F238E27FC236}">
                    <a16:creationId xmlns:a16="http://schemas.microsoft.com/office/drawing/2014/main" id="{49EF526A-25D7-99BD-AE3D-7D8CD819B445}"/>
                  </a:ext>
                </a:extLst>
              </p:cNvPr>
              <p:cNvSpPr/>
              <p:nvPr/>
            </p:nvSpPr>
            <p:spPr>
              <a:xfrm>
                <a:off x="2093017" y="914828"/>
                <a:ext cx="128502" cy="12799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80" extrusionOk="0">
                    <a:moveTo>
                      <a:pt x="1" y="1"/>
                    </a:moveTo>
                    <a:lnTo>
                      <a:pt x="1" y="3180"/>
                    </a:lnTo>
                    <a:lnTo>
                      <a:pt x="3192" y="3180"/>
                    </a:lnTo>
                    <a:lnTo>
                      <a:pt x="31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3587;p64">
                <a:extLst>
                  <a:ext uri="{FF2B5EF4-FFF2-40B4-BE49-F238E27FC236}">
                    <a16:creationId xmlns:a16="http://schemas.microsoft.com/office/drawing/2014/main" id="{1D678E23-B173-2862-4072-22D9CEB694F3}"/>
                  </a:ext>
                </a:extLst>
              </p:cNvPr>
              <p:cNvSpPr/>
              <p:nvPr/>
            </p:nvSpPr>
            <p:spPr>
              <a:xfrm>
                <a:off x="1957392" y="806030"/>
                <a:ext cx="82971" cy="83438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3" extrusionOk="0">
                    <a:moveTo>
                      <a:pt x="0" y="1"/>
                    </a:moveTo>
                    <a:lnTo>
                      <a:pt x="0" y="2073"/>
                    </a:lnTo>
                    <a:lnTo>
                      <a:pt x="2060" y="2073"/>
                    </a:lnTo>
                    <a:lnTo>
                      <a:pt x="2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3588;p64">
                <a:extLst>
                  <a:ext uri="{FF2B5EF4-FFF2-40B4-BE49-F238E27FC236}">
                    <a16:creationId xmlns:a16="http://schemas.microsoft.com/office/drawing/2014/main" id="{C97FF3F4-CCC1-3845-55D7-27DDC477CB36}"/>
                  </a:ext>
                </a:extLst>
              </p:cNvPr>
              <p:cNvSpPr/>
              <p:nvPr/>
            </p:nvSpPr>
            <p:spPr>
              <a:xfrm>
                <a:off x="2354727" y="694857"/>
                <a:ext cx="55153" cy="5514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1370" y="1370"/>
                    </a:lnTo>
                    <a:lnTo>
                      <a:pt x="137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3589;p64">
                <a:extLst>
                  <a:ext uri="{FF2B5EF4-FFF2-40B4-BE49-F238E27FC236}">
                    <a16:creationId xmlns:a16="http://schemas.microsoft.com/office/drawing/2014/main" id="{D3234C34-F885-77DB-B5C0-A8E2DE3DA5D6}"/>
                  </a:ext>
                </a:extLst>
              </p:cNvPr>
              <p:cNvSpPr/>
              <p:nvPr/>
            </p:nvSpPr>
            <p:spPr>
              <a:xfrm>
                <a:off x="1665075" y="2197575"/>
                <a:ext cx="964725" cy="752350"/>
              </a:xfrm>
              <a:custGeom>
                <a:avLst/>
                <a:gdLst/>
                <a:ahLst/>
                <a:cxnLst/>
                <a:rect l="l" t="t" r="r" b="b"/>
                <a:pathLst>
                  <a:path w="38589" h="30094" extrusionOk="0">
                    <a:moveTo>
                      <a:pt x="21964" y="1"/>
                    </a:moveTo>
                    <a:cubicBezTo>
                      <a:pt x="11982" y="1"/>
                      <a:pt x="5037" y="6955"/>
                      <a:pt x="3692" y="8746"/>
                    </a:cubicBezTo>
                    <a:cubicBezTo>
                      <a:pt x="1" y="13627"/>
                      <a:pt x="4049" y="15020"/>
                      <a:pt x="5668" y="17890"/>
                    </a:cubicBezTo>
                    <a:cubicBezTo>
                      <a:pt x="7275" y="20771"/>
                      <a:pt x="9430" y="26605"/>
                      <a:pt x="9430" y="26605"/>
                    </a:cubicBezTo>
                    <a:lnTo>
                      <a:pt x="15360" y="30093"/>
                    </a:lnTo>
                    <a:cubicBezTo>
                      <a:pt x="15360" y="30093"/>
                      <a:pt x="31147" y="28391"/>
                      <a:pt x="31600" y="28296"/>
                    </a:cubicBezTo>
                    <a:cubicBezTo>
                      <a:pt x="32040" y="28212"/>
                      <a:pt x="38589" y="21569"/>
                      <a:pt x="37612" y="11794"/>
                    </a:cubicBezTo>
                    <a:cubicBezTo>
                      <a:pt x="36624" y="2019"/>
                      <a:pt x="24956" y="209"/>
                      <a:pt x="24956" y="209"/>
                    </a:cubicBezTo>
                    <a:cubicBezTo>
                      <a:pt x="23932" y="66"/>
                      <a:pt x="22933" y="1"/>
                      <a:pt x="219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3590;p64">
                <a:extLst>
                  <a:ext uri="{FF2B5EF4-FFF2-40B4-BE49-F238E27FC236}">
                    <a16:creationId xmlns:a16="http://schemas.microsoft.com/office/drawing/2014/main" id="{DF9051EE-F088-1941-C812-E55E99CDBB7D}"/>
                  </a:ext>
                </a:extLst>
              </p:cNvPr>
              <p:cNvSpPr/>
              <p:nvPr/>
            </p:nvSpPr>
            <p:spPr>
              <a:xfrm>
                <a:off x="1715975" y="2200400"/>
                <a:ext cx="756375" cy="588800"/>
              </a:xfrm>
              <a:custGeom>
                <a:avLst/>
                <a:gdLst/>
                <a:ahLst/>
                <a:cxnLst/>
                <a:rect l="l" t="t" r="r" b="b"/>
                <a:pathLst>
                  <a:path w="30255" h="23552" extrusionOk="0">
                    <a:moveTo>
                      <a:pt x="9359" y="21110"/>
                    </a:moveTo>
                    <a:cubicBezTo>
                      <a:pt x="9359" y="21110"/>
                      <a:pt x="10347" y="17884"/>
                      <a:pt x="4168" y="14586"/>
                    </a:cubicBezTo>
                    <a:cubicBezTo>
                      <a:pt x="1" y="12347"/>
                      <a:pt x="7120" y="1"/>
                      <a:pt x="18229" y="1013"/>
                    </a:cubicBezTo>
                    <a:cubicBezTo>
                      <a:pt x="29361" y="2025"/>
                      <a:pt x="30254" y="10847"/>
                      <a:pt x="29207" y="13074"/>
                    </a:cubicBezTo>
                    <a:cubicBezTo>
                      <a:pt x="28147" y="15312"/>
                      <a:pt x="23492" y="16169"/>
                      <a:pt x="23039" y="19181"/>
                    </a:cubicBezTo>
                    <a:cubicBezTo>
                      <a:pt x="22599" y="22182"/>
                      <a:pt x="13347" y="23551"/>
                      <a:pt x="9359" y="211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3591;p64">
                <a:extLst>
                  <a:ext uri="{FF2B5EF4-FFF2-40B4-BE49-F238E27FC236}">
                    <a16:creationId xmlns:a16="http://schemas.microsoft.com/office/drawing/2014/main" id="{62ED7C21-6A7D-E42A-4FDF-ADC9E0A9269F}"/>
                  </a:ext>
                </a:extLst>
              </p:cNvPr>
              <p:cNvSpPr/>
              <p:nvPr/>
            </p:nvSpPr>
            <p:spPr>
              <a:xfrm>
                <a:off x="1611200" y="1598875"/>
                <a:ext cx="829600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31555" extrusionOk="0">
                    <a:moveTo>
                      <a:pt x="13371" y="1"/>
                    </a:moveTo>
                    <a:cubicBezTo>
                      <a:pt x="12914" y="1"/>
                      <a:pt x="12507" y="66"/>
                      <a:pt x="12169" y="213"/>
                    </a:cubicBezTo>
                    <a:cubicBezTo>
                      <a:pt x="11288" y="582"/>
                      <a:pt x="10788" y="1356"/>
                      <a:pt x="10502" y="2249"/>
                    </a:cubicBezTo>
                    <a:cubicBezTo>
                      <a:pt x="8549" y="2368"/>
                      <a:pt x="6680" y="2690"/>
                      <a:pt x="4918" y="3238"/>
                    </a:cubicBezTo>
                    <a:cubicBezTo>
                      <a:pt x="1036" y="4452"/>
                      <a:pt x="1" y="6405"/>
                      <a:pt x="155" y="8345"/>
                    </a:cubicBezTo>
                    <a:cubicBezTo>
                      <a:pt x="417" y="11405"/>
                      <a:pt x="3775" y="14429"/>
                      <a:pt x="3775" y="14429"/>
                    </a:cubicBezTo>
                    <a:cubicBezTo>
                      <a:pt x="3775" y="14429"/>
                      <a:pt x="977" y="15322"/>
                      <a:pt x="1620" y="16715"/>
                    </a:cubicBezTo>
                    <a:cubicBezTo>
                      <a:pt x="2239" y="18120"/>
                      <a:pt x="4287" y="19013"/>
                      <a:pt x="4287" y="19013"/>
                    </a:cubicBezTo>
                    <a:lnTo>
                      <a:pt x="4287" y="19025"/>
                    </a:lnTo>
                    <a:cubicBezTo>
                      <a:pt x="4287" y="19025"/>
                      <a:pt x="4263" y="19037"/>
                      <a:pt x="4263" y="19061"/>
                    </a:cubicBezTo>
                    <a:cubicBezTo>
                      <a:pt x="4251" y="19073"/>
                      <a:pt x="4251" y="19073"/>
                      <a:pt x="4251" y="19085"/>
                    </a:cubicBezTo>
                    <a:cubicBezTo>
                      <a:pt x="4251" y="19097"/>
                      <a:pt x="4239" y="19097"/>
                      <a:pt x="4239" y="19120"/>
                    </a:cubicBezTo>
                    <a:cubicBezTo>
                      <a:pt x="4203" y="19204"/>
                      <a:pt x="4168" y="19311"/>
                      <a:pt x="4108" y="19466"/>
                    </a:cubicBezTo>
                    <a:lnTo>
                      <a:pt x="4061" y="19609"/>
                    </a:lnTo>
                    <a:cubicBezTo>
                      <a:pt x="3942" y="19990"/>
                      <a:pt x="3763" y="20525"/>
                      <a:pt x="3644" y="21180"/>
                    </a:cubicBezTo>
                    <a:cubicBezTo>
                      <a:pt x="3632" y="21252"/>
                      <a:pt x="3608" y="21347"/>
                      <a:pt x="3596" y="21418"/>
                    </a:cubicBezTo>
                    <a:cubicBezTo>
                      <a:pt x="3334" y="22942"/>
                      <a:pt x="3310" y="24954"/>
                      <a:pt x="4311" y="26800"/>
                    </a:cubicBezTo>
                    <a:cubicBezTo>
                      <a:pt x="4942" y="27955"/>
                      <a:pt x="5977" y="29038"/>
                      <a:pt x="7621" y="29919"/>
                    </a:cubicBezTo>
                    <a:cubicBezTo>
                      <a:pt x="8394" y="30336"/>
                      <a:pt x="9311" y="30693"/>
                      <a:pt x="10395" y="30991"/>
                    </a:cubicBezTo>
                    <a:cubicBezTo>
                      <a:pt x="11850" y="31385"/>
                      <a:pt x="13285" y="31555"/>
                      <a:pt x="14675" y="31555"/>
                    </a:cubicBezTo>
                    <a:cubicBezTo>
                      <a:pt x="23151" y="31555"/>
                      <a:pt x="30004" y="25264"/>
                      <a:pt x="30004" y="25264"/>
                    </a:cubicBezTo>
                    <a:cubicBezTo>
                      <a:pt x="30004" y="25264"/>
                      <a:pt x="33183" y="12036"/>
                      <a:pt x="31397" y="8464"/>
                    </a:cubicBezTo>
                    <a:cubicBezTo>
                      <a:pt x="30623" y="6940"/>
                      <a:pt x="27504" y="5166"/>
                      <a:pt x="23361" y="3904"/>
                    </a:cubicBezTo>
                    <a:cubicBezTo>
                      <a:pt x="21582" y="2860"/>
                      <a:pt x="16390" y="1"/>
                      <a:pt x="13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3592;p64">
                <a:extLst>
                  <a:ext uri="{FF2B5EF4-FFF2-40B4-BE49-F238E27FC236}">
                    <a16:creationId xmlns:a16="http://schemas.microsoft.com/office/drawing/2014/main" id="{F2497940-80E1-2A70-1396-828F5A73DD56}"/>
                  </a:ext>
                </a:extLst>
              </p:cNvPr>
              <p:cNvSpPr/>
              <p:nvPr/>
            </p:nvSpPr>
            <p:spPr>
              <a:xfrm>
                <a:off x="1614775" y="1806900"/>
                <a:ext cx="763800" cy="539675"/>
              </a:xfrm>
              <a:custGeom>
                <a:avLst/>
                <a:gdLst/>
                <a:ahLst/>
                <a:cxnLst/>
                <a:rect l="l" t="t" r="r" b="b"/>
                <a:pathLst>
                  <a:path w="30552" h="215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0" y="3072"/>
                      <a:pt x="3620" y="6096"/>
                      <a:pt x="3620" y="6096"/>
                    </a:cubicBezTo>
                    <a:cubicBezTo>
                      <a:pt x="3620" y="6096"/>
                      <a:pt x="822" y="6989"/>
                      <a:pt x="1465" y="8382"/>
                    </a:cubicBezTo>
                    <a:cubicBezTo>
                      <a:pt x="2084" y="9787"/>
                      <a:pt x="4120" y="10680"/>
                      <a:pt x="4120" y="10680"/>
                    </a:cubicBezTo>
                    <a:lnTo>
                      <a:pt x="4120" y="10692"/>
                    </a:lnTo>
                    <a:cubicBezTo>
                      <a:pt x="4120" y="10692"/>
                      <a:pt x="4108" y="10704"/>
                      <a:pt x="4108" y="10716"/>
                    </a:cubicBezTo>
                    <a:cubicBezTo>
                      <a:pt x="4096" y="10740"/>
                      <a:pt x="4096" y="10740"/>
                      <a:pt x="4096" y="10752"/>
                    </a:cubicBezTo>
                    <a:cubicBezTo>
                      <a:pt x="4096" y="10764"/>
                      <a:pt x="4084" y="10764"/>
                      <a:pt x="4084" y="10776"/>
                    </a:cubicBezTo>
                    <a:cubicBezTo>
                      <a:pt x="4049" y="10871"/>
                      <a:pt x="4001" y="10966"/>
                      <a:pt x="3941" y="11133"/>
                    </a:cubicBezTo>
                    <a:lnTo>
                      <a:pt x="3906" y="11264"/>
                    </a:lnTo>
                    <a:cubicBezTo>
                      <a:pt x="3787" y="11657"/>
                      <a:pt x="3608" y="12192"/>
                      <a:pt x="3489" y="12847"/>
                    </a:cubicBezTo>
                    <a:cubicBezTo>
                      <a:pt x="3465" y="12919"/>
                      <a:pt x="3453" y="13014"/>
                      <a:pt x="3441" y="13085"/>
                    </a:cubicBezTo>
                    <a:cubicBezTo>
                      <a:pt x="3167" y="14609"/>
                      <a:pt x="3156" y="16610"/>
                      <a:pt x="4156" y="18455"/>
                    </a:cubicBezTo>
                    <a:cubicBezTo>
                      <a:pt x="4775" y="19622"/>
                      <a:pt x="5823" y="20705"/>
                      <a:pt x="7454" y="21586"/>
                    </a:cubicBezTo>
                    <a:cubicBezTo>
                      <a:pt x="7668" y="21456"/>
                      <a:pt x="7859" y="21313"/>
                      <a:pt x="8049" y="21194"/>
                    </a:cubicBezTo>
                    <a:cubicBezTo>
                      <a:pt x="8442" y="20955"/>
                      <a:pt x="8930" y="20301"/>
                      <a:pt x="9454" y="19515"/>
                    </a:cubicBezTo>
                    <a:lnTo>
                      <a:pt x="14109" y="20455"/>
                    </a:lnTo>
                    <a:lnTo>
                      <a:pt x="20491" y="21015"/>
                    </a:lnTo>
                    <a:cubicBezTo>
                      <a:pt x="20491" y="21015"/>
                      <a:pt x="30552" y="17848"/>
                      <a:pt x="27575" y="14848"/>
                    </a:cubicBezTo>
                    <a:cubicBezTo>
                      <a:pt x="24599" y="11871"/>
                      <a:pt x="25813" y="3799"/>
                      <a:pt x="25813" y="3799"/>
                    </a:cubicBezTo>
                    <a:lnTo>
                      <a:pt x="25813" y="3799"/>
                    </a:lnTo>
                    <a:cubicBezTo>
                      <a:pt x="24852" y="3937"/>
                      <a:pt x="23788" y="3998"/>
                      <a:pt x="22655" y="3998"/>
                    </a:cubicBezTo>
                    <a:cubicBezTo>
                      <a:pt x="14992" y="3998"/>
                      <a:pt x="4139" y="117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3593;p64">
                <a:extLst>
                  <a:ext uri="{FF2B5EF4-FFF2-40B4-BE49-F238E27FC236}">
                    <a16:creationId xmlns:a16="http://schemas.microsoft.com/office/drawing/2014/main" id="{EFC435D5-48D0-43D9-FE24-7C699DCE8729}"/>
                  </a:ext>
                </a:extLst>
              </p:cNvPr>
              <p:cNvSpPr/>
              <p:nvPr/>
            </p:nvSpPr>
            <p:spPr>
              <a:xfrm>
                <a:off x="2441950" y="2667725"/>
                <a:ext cx="606350" cy="1075450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43018" extrusionOk="0">
                    <a:moveTo>
                      <a:pt x="4144" y="0"/>
                    </a:moveTo>
                    <a:lnTo>
                      <a:pt x="1" y="13180"/>
                    </a:lnTo>
                    <a:lnTo>
                      <a:pt x="799" y="15228"/>
                    </a:lnTo>
                    <a:lnTo>
                      <a:pt x="11800" y="43017"/>
                    </a:lnTo>
                    <a:lnTo>
                      <a:pt x="24254" y="41160"/>
                    </a:lnTo>
                    <a:cubicBezTo>
                      <a:pt x="24254" y="41160"/>
                      <a:pt x="23242" y="34897"/>
                      <a:pt x="21754" y="27742"/>
                    </a:cubicBezTo>
                    <a:cubicBezTo>
                      <a:pt x="20242" y="20396"/>
                      <a:pt x="18217" y="12109"/>
                      <a:pt x="16265" y="8680"/>
                    </a:cubicBezTo>
                    <a:cubicBezTo>
                      <a:pt x="12431" y="1929"/>
                      <a:pt x="4144" y="0"/>
                      <a:pt x="4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3594;p64">
                <a:extLst>
                  <a:ext uri="{FF2B5EF4-FFF2-40B4-BE49-F238E27FC236}">
                    <a16:creationId xmlns:a16="http://schemas.microsoft.com/office/drawing/2014/main" id="{B6CFB8A6-5691-9AB9-CCB8-1F0E532A443A}"/>
                  </a:ext>
                </a:extLst>
              </p:cNvPr>
              <p:cNvSpPr/>
              <p:nvPr/>
            </p:nvSpPr>
            <p:spPr>
              <a:xfrm>
                <a:off x="2461900" y="3004675"/>
                <a:ext cx="586400" cy="738500"/>
              </a:xfrm>
              <a:custGeom>
                <a:avLst/>
                <a:gdLst/>
                <a:ahLst/>
                <a:cxnLst/>
                <a:rect l="l" t="t" r="r" b="b"/>
                <a:pathLst>
                  <a:path w="23456" h="29540" extrusionOk="0">
                    <a:moveTo>
                      <a:pt x="3680" y="0"/>
                    </a:moveTo>
                    <a:lnTo>
                      <a:pt x="1" y="1750"/>
                    </a:lnTo>
                    <a:lnTo>
                      <a:pt x="11002" y="29539"/>
                    </a:lnTo>
                    <a:lnTo>
                      <a:pt x="23456" y="27682"/>
                    </a:lnTo>
                    <a:cubicBezTo>
                      <a:pt x="23456" y="27682"/>
                      <a:pt x="22444" y="21419"/>
                      <a:pt x="20979" y="14276"/>
                    </a:cubicBezTo>
                    <a:cubicBezTo>
                      <a:pt x="20846" y="14257"/>
                      <a:pt x="20711" y="14248"/>
                      <a:pt x="20573" y="14248"/>
                    </a:cubicBezTo>
                    <a:cubicBezTo>
                      <a:pt x="19725" y="14248"/>
                      <a:pt x="18789" y="14606"/>
                      <a:pt x="17765" y="15466"/>
                    </a:cubicBezTo>
                    <a:cubicBezTo>
                      <a:pt x="16886" y="16202"/>
                      <a:pt x="16011" y="16525"/>
                      <a:pt x="15151" y="16525"/>
                    </a:cubicBezTo>
                    <a:cubicBezTo>
                      <a:pt x="9005" y="16525"/>
                      <a:pt x="3680" y="0"/>
                      <a:pt x="3680" y="0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3595;p64">
                <a:extLst>
                  <a:ext uri="{FF2B5EF4-FFF2-40B4-BE49-F238E27FC236}">
                    <a16:creationId xmlns:a16="http://schemas.microsoft.com/office/drawing/2014/main" id="{3BA633FF-469B-FCB6-A49F-2EB47C21B35D}"/>
                  </a:ext>
                </a:extLst>
              </p:cNvPr>
              <p:cNvSpPr/>
              <p:nvPr/>
            </p:nvSpPr>
            <p:spPr>
              <a:xfrm>
                <a:off x="2879525" y="2210825"/>
                <a:ext cx="7102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09" h="22813" extrusionOk="0">
                    <a:moveTo>
                      <a:pt x="25063" y="22813"/>
                    </a:moveTo>
                    <a:lnTo>
                      <a:pt x="0" y="22813"/>
                    </a:lnTo>
                    <a:lnTo>
                      <a:pt x="3346" y="0"/>
                    </a:lnTo>
                    <a:lnTo>
                      <a:pt x="28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3596;p64">
                <a:extLst>
                  <a:ext uri="{FF2B5EF4-FFF2-40B4-BE49-F238E27FC236}">
                    <a16:creationId xmlns:a16="http://schemas.microsoft.com/office/drawing/2014/main" id="{037560CA-B5A1-948D-D402-BAB76CA2259D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extrusionOk="0">
                    <a:moveTo>
                      <a:pt x="25063" y="22813"/>
                    </a:moveTo>
                    <a:lnTo>
                      <a:pt x="1" y="22813"/>
                    </a:lnTo>
                    <a:lnTo>
                      <a:pt x="3358" y="0"/>
                    </a:lnTo>
                    <a:lnTo>
                      <a:pt x="284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3597;p64">
                <a:extLst>
                  <a:ext uri="{FF2B5EF4-FFF2-40B4-BE49-F238E27FC236}">
                    <a16:creationId xmlns:a16="http://schemas.microsoft.com/office/drawing/2014/main" id="{EA3FB59C-8C75-45DC-19C3-480CBB6AF065}"/>
                  </a:ext>
                </a:extLst>
              </p:cNvPr>
              <p:cNvSpPr/>
              <p:nvPr/>
            </p:nvSpPr>
            <p:spPr>
              <a:xfrm>
                <a:off x="3052450" y="2407875"/>
                <a:ext cx="3027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35" extrusionOk="0">
                    <a:moveTo>
                      <a:pt x="6061" y="0"/>
                    </a:moveTo>
                    <a:cubicBezTo>
                      <a:pt x="2715" y="0"/>
                      <a:pt x="1" y="1977"/>
                      <a:pt x="1" y="4417"/>
                    </a:cubicBezTo>
                    <a:cubicBezTo>
                      <a:pt x="1" y="6858"/>
                      <a:pt x="2715" y="8835"/>
                      <a:pt x="6061" y="8835"/>
                    </a:cubicBezTo>
                    <a:cubicBezTo>
                      <a:pt x="9407" y="8835"/>
                      <a:pt x="12109" y="6858"/>
                      <a:pt x="12109" y="4417"/>
                    </a:cubicBezTo>
                    <a:cubicBezTo>
                      <a:pt x="12109" y="1977"/>
                      <a:pt x="9407" y="0"/>
                      <a:pt x="6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3598;p64">
                <a:extLst>
                  <a:ext uri="{FF2B5EF4-FFF2-40B4-BE49-F238E27FC236}">
                    <a16:creationId xmlns:a16="http://schemas.microsoft.com/office/drawing/2014/main" id="{DCFD8499-21E3-A075-B7F9-D4779B778527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fill="none" extrusionOk="0">
                    <a:moveTo>
                      <a:pt x="1" y="22813"/>
                    </a:moveTo>
                    <a:lnTo>
                      <a:pt x="3358" y="0"/>
                    </a:lnTo>
                    <a:lnTo>
                      <a:pt x="28421" y="0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3599;p64">
                <a:extLst>
                  <a:ext uri="{FF2B5EF4-FFF2-40B4-BE49-F238E27FC236}">
                    <a16:creationId xmlns:a16="http://schemas.microsoft.com/office/drawing/2014/main" id="{44069C8E-86C7-7AA4-2244-75F5C024EBE8}"/>
                  </a:ext>
                </a:extLst>
              </p:cNvPr>
              <p:cNvSpPr/>
              <p:nvPr/>
            </p:nvSpPr>
            <p:spPr>
              <a:xfrm>
                <a:off x="2959575" y="2468600"/>
                <a:ext cx="367925" cy="641175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25647" extrusionOk="0">
                    <a:moveTo>
                      <a:pt x="14669" y="11025"/>
                    </a:moveTo>
                    <a:cubicBezTo>
                      <a:pt x="14717" y="12180"/>
                      <a:pt x="13824" y="13585"/>
                      <a:pt x="12693" y="14883"/>
                    </a:cubicBezTo>
                    <a:cubicBezTo>
                      <a:pt x="10740" y="17109"/>
                      <a:pt x="8049" y="19074"/>
                      <a:pt x="8049" y="19074"/>
                    </a:cubicBezTo>
                    <a:lnTo>
                      <a:pt x="6406" y="25360"/>
                    </a:lnTo>
                    <a:cubicBezTo>
                      <a:pt x="4894" y="25646"/>
                      <a:pt x="2358" y="25003"/>
                      <a:pt x="977" y="24586"/>
                    </a:cubicBezTo>
                    <a:cubicBezTo>
                      <a:pt x="382" y="24408"/>
                      <a:pt x="1" y="24277"/>
                      <a:pt x="1" y="24277"/>
                    </a:cubicBezTo>
                    <a:cubicBezTo>
                      <a:pt x="1" y="24277"/>
                      <a:pt x="179" y="23896"/>
                      <a:pt x="477" y="23324"/>
                    </a:cubicBezTo>
                    <a:cubicBezTo>
                      <a:pt x="1203" y="21872"/>
                      <a:pt x="2596" y="19074"/>
                      <a:pt x="3704" y="17014"/>
                    </a:cubicBezTo>
                    <a:cubicBezTo>
                      <a:pt x="4192" y="16085"/>
                      <a:pt x="4620" y="15300"/>
                      <a:pt x="4906" y="14871"/>
                    </a:cubicBezTo>
                    <a:cubicBezTo>
                      <a:pt x="6037" y="13085"/>
                      <a:pt x="6799" y="12466"/>
                      <a:pt x="6799" y="12466"/>
                    </a:cubicBezTo>
                    <a:cubicBezTo>
                      <a:pt x="6799" y="12466"/>
                      <a:pt x="4001" y="7882"/>
                      <a:pt x="4966" y="7620"/>
                    </a:cubicBezTo>
                    <a:cubicBezTo>
                      <a:pt x="5894" y="7346"/>
                      <a:pt x="8430" y="10251"/>
                      <a:pt x="8633" y="10477"/>
                    </a:cubicBezTo>
                    <a:cubicBezTo>
                      <a:pt x="8478" y="10180"/>
                      <a:pt x="5894" y="4882"/>
                      <a:pt x="6609" y="4405"/>
                    </a:cubicBezTo>
                    <a:cubicBezTo>
                      <a:pt x="7347" y="3929"/>
                      <a:pt x="10193" y="8275"/>
                      <a:pt x="10276" y="8406"/>
                    </a:cubicBezTo>
                    <a:cubicBezTo>
                      <a:pt x="10205" y="8239"/>
                      <a:pt x="7538" y="2012"/>
                      <a:pt x="8752" y="1869"/>
                    </a:cubicBezTo>
                    <a:cubicBezTo>
                      <a:pt x="9978" y="1738"/>
                      <a:pt x="12086" y="6298"/>
                      <a:pt x="12086" y="6298"/>
                    </a:cubicBezTo>
                    <a:cubicBezTo>
                      <a:pt x="12086" y="6298"/>
                      <a:pt x="11609" y="262"/>
                      <a:pt x="12931" y="119"/>
                    </a:cubicBezTo>
                    <a:cubicBezTo>
                      <a:pt x="13955" y="0"/>
                      <a:pt x="14610" y="9525"/>
                      <a:pt x="14669" y="11025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3600;p64">
                <a:extLst>
                  <a:ext uri="{FF2B5EF4-FFF2-40B4-BE49-F238E27FC236}">
                    <a16:creationId xmlns:a16="http://schemas.microsoft.com/office/drawing/2014/main" id="{37A8B9A1-A279-FC4C-E54E-F629D095CD8C}"/>
                  </a:ext>
                </a:extLst>
              </p:cNvPr>
              <p:cNvSpPr/>
              <p:nvPr/>
            </p:nvSpPr>
            <p:spPr>
              <a:xfrm>
                <a:off x="636975" y="1891125"/>
                <a:ext cx="308400" cy="546525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21861" extrusionOk="0">
                    <a:moveTo>
                      <a:pt x="11347" y="17491"/>
                    </a:moveTo>
                    <a:cubicBezTo>
                      <a:pt x="11121" y="18682"/>
                      <a:pt x="10930" y="19527"/>
                      <a:pt x="10930" y="19527"/>
                    </a:cubicBezTo>
                    <a:cubicBezTo>
                      <a:pt x="9204" y="21289"/>
                      <a:pt x="5680" y="21861"/>
                      <a:pt x="5680" y="21861"/>
                    </a:cubicBezTo>
                    <a:cubicBezTo>
                      <a:pt x="5680" y="21861"/>
                      <a:pt x="4763" y="20765"/>
                      <a:pt x="3703" y="19277"/>
                    </a:cubicBezTo>
                    <a:lnTo>
                      <a:pt x="3691" y="19253"/>
                    </a:lnTo>
                    <a:cubicBezTo>
                      <a:pt x="3679" y="19229"/>
                      <a:pt x="3644" y="19194"/>
                      <a:pt x="3632" y="19170"/>
                    </a:cubicBezTo>
                    <a:cubicBezTo>
                      <a:pt x="1977" y="16824"/>
                      <a:pt x="0" y="13610"/>
                      <a:pt x="560" y="12121"/>
                    </a:cubicBezTo>
                    <a:cubicBezTo>
                      <a:pt x="917" y="11193"/>
                      <a:pt x="1596" y="10443"/>
                      <a:pt x="2334" y="9883"/>
                    </a:cubicBezTo>
                    <a:cubicBezTo>
                      <a:pt x="3477" y="9002"/>
                      <a:pt x="4822" y="8538"/>
                      <a:pt x="5442" y="8347"/>
                    </a:cubicBezTo>
                    <a:cubicBezTo>
                      <a:pt x="5680" y="8276"/>
                      <a:pt x="5823" y="8240"/>
                      <a:pt x="5823" y="8240"/>
                    </a:cubicBezTo>
                    <a:cubicBezTo>
                      <a:pt x="5823" y="8240"/>
                      <a:pt x="4596" y="561"/>
                      <a:pt x="6132" y="275"/>
                    </a:cubicBezTo>
                    <a:cubicBezTo>
                      <a:pt x="7680" y="1"/>
                      <a:pt x="9513" y="12479"/>
                      <a:pt x="9513" y="12479"/>
                    </a:cubicBezTo>
                    <a:cubicBezTo>
                      <a:pt x="9513" y="12479"/>
                      <a:pt x="10073" y="7776"/>
                      <a:pt x="11430" y="9705"/>
                    </a:cubicBezTo>
                    <a:cubicBezTo>
                      <a:pt x="12335" y="11002"/>
                      <a:pt x="11788" y="15015"/>
                      <a:pt x="11347" y="17491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3601;p64">
                <a:extLst>
                  <a:ext uri="{FF2B5EF4-FFF2-40B4-BE49-F238E27FC236}">
                    <a16:creationId xmlns:a16="http://schemas.microsoft.com/office/drawing/2014/main" id="{9030AEB1-4277-D260-B6E7-4C1CBD4C7ECE}"/>
                  </a:ext>
                </a:extLst>
              </p:cNvPr>
              <p:cNvSpPr/>
              <p:nvPr/>
            </p:nvSpPr>
            <p:spPr>
              <a:xfrm>
                <a:off x="636975" y="2099800"/>
                <a:ext cx="283700" cy="337850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3514" extrusionOk="0">
                    <a:moveTo>
                      <a:pt x="5442" y="0"/>
                    </a:moveTo>
                    <a:cubicBezTo>
                      <a:pt x="4822" y="191"/>
                      <a:pt x="3477" y="655"/>
                      <a:pt x="2334" y="1536"/>
                    </a:cubicBezTo>
                    <a:cubicBezTo>
                      <a:pt x="1596" y="2096"/>
                      <a:pt x="917" y="2846"/>
                      <a:pt x="560" y="3774"/>
                    </a:cubicBezTo>
                    <a:cubicBezTo>
                      <a:pt x="0" y="5263"/>
                      <a:pt x="1977" y="8477"/>
                      <a:pt x="3632" y="10823"/>
                    </a:cubicBezTo>
                    <a:cubicBezTo>
                      <a:pt x="3644" y="10847"/>
                      <a:pt x="3679" y="10882"/>
                      <a:pt x="3691" y="10906"/>
                    </a:cubicBezTo>
                    <a:lnTo>
                      <a:pt x="3703" y="10930"/>
                    </a:lnTo>
                    <a:cubicBezTo>
                      <a:pt x="4763" y="12418"/>
                      <a:pt x="5680" y="13514"/>
                      <a:pt x="5680" y="13514"/>
                    </a:cubicBezTo>
                    <a:cubicBezTo>
                      <a:pt x="5680" y="13514"/>
                      <a:pt x="9204" y="12942"/>
                      <a:pt x="10930" y="11180"/>
                    </a:cubicBezTo>
                    <a:cubicBezTo>
                      <a:pt x="10930" y="11180"/>
                      <a:pt x="11121" y="10335"/>
                      <a:pt x="11347" y="9144"/>
                    </a:cubicBezTo>
                    <a:lnTo>
                      <a:pt x="11347" y="9144"/>
                    </a:lnTo>
                    <a:cubicBezTo>
                      <a:pt x="10347" y="9347"/>
                      <a:pt x="9216" y="9561"/>
                      <a:pt x="8061" y="9811"/>
                    </a:cubicBezTo>
                    <a:cubicBezTo>
                      <a:pt x="8006" y="9821"/>
                      <a:pt x="7952" y="9826"/>
                      <a:pt x="7899" y="9826"/>
                    </a:cubicBezTo>
                    <a:cubicBezTo>
                      <a:pt x="7292" y="9826"/>
                      <a:pt x="6874" y="9165"/>
                      <a:pt x="7192" y="8585"/>
                    </a:cubicBezTo>
                    <a:cubicBezTo>
                      <a:pt x="7608" y="7823"/>
                      <a:pt x="7763" y="6930"/>
                      <a:pt x="7799" y="5906"/>
                    </a:cubicBezTo>
                    <a:cubicBezTo>
                      <a:pt x="7882" y="3048"/>
                      <a:pt x="5918" y="441"/>
                      <a:pt x="5918" y="441"/>
                    </a:cubicBez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3602;p64">
                <a:extLst>
                  <a:ext uri="{FF2B5EF4-FFF2-40B4-BE49-F238E27FC236}">
                    <a16:creationId xmlns:a16="http://schemas.microsoft.com/office/drawing/2014/main" id="{3048DE06-DA35-4673-00C2-F006DBE1A53F}"/>
                  </a:ext>
                </a:extLst>
              </p:cNvPr>
              <p:cNvSpPr/>
              <p:nvPr/>
            </p:nvSpPr>
            <p:spPr>
              <a:xfrm>
                <a:off x="738475" y="2349525"/>
                <a:ext cx="1060275" cy="901925"/>
              </a:xfrm>
              <a:custGeom>
                <a:avLst/>
                <a:gdLst/>
                <a:ahLst/>
                <a:cxnLst/>
                <a:rect l="l" t="t" r="r" b="b"/>
                <a:pathLst>
                  <a:path w="42411" h="36077" extrusionOk="0">
                    <a:moveTo>
                      <a:pt x="7751" y="1"/>
                    </a:moveTo>
                    <a:lnTo>
                      <a:pt x="0" y="2144"/>
                    </a:lnTo>
                    <a:cubicBezTo>
                      <a:pt x="0" y="2144"/>
                      <a:pt x="1203" y="22587"/>
                      <a:pt x="5668" y="31707"/>
                    </a:cubicBezTo>
                    <a:cubicBezTo>
                      <a:pt x="6847" y="34088"/>
                      <a:pt x="8240" y="35719"/>
                      <a:pt x="9883" y="35969"/>
                    </a:cubicBezTo>
                    <a:cubicBezTo>
                      <a:pt x="9954" y="35969"/>
                      <a:pt x="10049" y="35981"/>
                      <a:pt x="10121" y="35993"/>
                    </a:cubicBezTo>
                    <a:cubicBezTo>
                      <a:pt x="10469" y="36050"/>
                      <a:pt x="10813" y="36077"/>
                      <a:pt x="11151" y="36077"/>
                    </a:cubicBezTo>
                    <a:cubicBezTo>
                      <a:pt x="11449" y="36077"/>
                      <a:pt x="11741" y="36056"/>
                      <a:pt x="12026" y="36017"/>
                    </a:cubicBezTo>
                    <a:cubicBezTo>
                      <a:pt x="15086" y="35838"/>
                      <a:pt x="36826" y="34493"/>
                      <a:pt x="42410" y="30897"/>
                    </a:cubicBezTo>
                    <a:cubicBezTo>
                      <a:pt x="42410" y="30897"/>
                      <a:pt x="41244" y="22372"/>
                      <a:pt x="40375" y="19455"/>
                    </a:cubicBezTo>
                    <a:cubicBezTo>
                      <a:pt x="39505" y="16550"/>
                      <a:pt x="38100" y="12645"/>
                      <a:pt x="38100" y="12645"/>
                    </a:cubicBezTo>
                    <a:lnTo>
                      <a:pt x="35898" y="13466"/>
                    </a:lnTo>
                    <a:lnTo>
                      <a:pt x="15252" y="21194"/>
                    </a:lnTo>
                    <a:cubicBezTo>
                      <a:pt x="11895" y="11609"/>
                      <a:pt x="7751" y="1"/>
                      <a:pt x="7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3603;p64">
                <a:extLst>
                  <a:ext uri="{FF2B5EF4-FFF2-40B4-BE49-F238E27FC236}">
                    <a16:creationId xmlns:a16="http://schemas.microsoft.com/office/drawing/2014/main" id="{D4529D35-77A6-7922-53D4-27D31DAFF1A3}"/>
                  </a:ext>
                </a:extLst>
              </p:cNvPr>
              <p:cNvSpPr/>
              <p:nvPr/>
            </p:nvSpPr>
            <p:spPr>
              <a:xfrm>
                <a:off x="738175" y="2349225"/>
                <a:ext cx="9525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38101" h="21194" fill="none" extrusionOk="0">
                    <a:moveTo>
                      <a:pt x="1" y="2144"/>
                    </a:moveTo>
                    <a:lnTo>
                      <a:pt x="7751" y="1"/>
                    </a:lnTo>
                    <a:cubicBezTo>
                      <a:pt x="7751" y="1"/>
                      <a:pt x="11895" y="11609"/>
                      <a:pt x="15252" y="21194"/>
                    </a:cubicBezTo>
                    <a:lnTo>
                      <a:pt x="35898" y="13467"/>
                    </a:lnTo>
                    <a:lnTo>
                      <a:pt x="38101" y="12645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3604;p64">
                <a:extLst>
                  <a:ext uri="{FF2B5EF4-FFF2-40B4-BE49-F238E27FC236}">
                    <a16:creationId xmlns:a16="http://schemas.microsoft.com/office/drawing/2014/main" id="{24B4F47C-EE70-BC94-D07C-7456C7C3EB09}"/>
                  </a:ext>
                </a:extLst>
              </p:cNvPr>
              <p:cNvSpPr/>
              <p:nvPr/>
            </p:nvSpPr>
            <p:spPr>
              <a:xfrm>
                <a:off x="632200" y="2082825"/>
                <a:ext cx="193500" cy="2488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9955" extrusionOk="0">
                    <a:moveTo>
                      <a:pt x="5990" y="560"/>
                    </a:moveTo>
                    <a:cubicBezTo>
                      <a:pt x="5990" y="560"/>
                      <a:pt x="7740" y="4727"/>
                      <a:pt x="7395" y="6097"/>
                    </a:cubicBezTo>
                    <a:cubicBezTo>
                      <a:pt x="7073" y="7466"/>
                      <a:pt x="5025" y="3572"/>
                      <a:pt x="5025" y="3572"/>
                    </a:cubicBezTo>
                    <a:cubicBezTo>
                      <a:pt x="5025" y="3572"/>
                      <a:pt x="6764" y="6609"/>
                      <a:pt x="6192" y="7442"/>
                    </a:cubicBezTo>
                    <a:cubicBezTo>
                      <a:pt x="5621" y="8275"/>
                      <a:pt x="3335" y="4442"/>
                      <a:pt x="3335" y="4442"/>
                    </a:cubicBezTo>
                    <a:cubicBezTo>
                      <a:pt x="3335" y="4442"/>
                      <a:pt x="5263" y="7894"/>
                      <a:pt x="4287" y="8406"/>
                    </a:cubicBezTo>
                    <a:cubicBezTo>
                      <a:pt x="3358" y="8883"/>
                      <a:pt x="2096" y="5549"/>
                      <a:pt x="2096" y="5549"/>
                    </a:cubicBezTo>
                    <a:cubicBezTo>
                      <a:pt x="2096" y="5549"/>
                      <a:pt x="3049" y="8406"/>
                      <a:pt x="2573" y="9049"/>
                    </a:cubicBezTo>
                    <a:cubicBezTo>
                      <a:pt x="1906" y="9954"/>
                      <a:pt x="1" y="5299"/>
                      <a:pt x="251" y="3930"/>
                    </a:cubicBezTo>
                    <a:cubicBezTo>
                      <a:pt x="537" y="2572"/>
                      <a:pt x="2668" y="1"/>
                      <a:pt x="5990" y="56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3605;p64">
                <a:extLst>
                  <a:ext uri="{FF2B5EF4-FFF2-40B4-BE49-F238E27FC236}">
                    <a16:creationId xmlns:a16="http://schemas.microsoft.com/office/drawing/2014/main" id="{0A91A278-BCD6-23CE-801F-E09BD8BA7655}"/>
                  </a:ext>
                </a:extLst>
              </p:cNvPr>
              <p:cNvSpPr/>
              <p:nvPr/>
            </p:nvSpPr>
            <p:spPr>
              <a:xfrm>
                <a:off x="880150" y="2665625"/>
                <a:ext cx="918600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36744" h="23433" extrusionOk="0">
                    <a:moveTo>
                      <a:pt x="32457" y="1"/>
                    </a:moveTo>
                    <a:lnTo>
                      <a:pt x="30243" y="822"/>
                    </a:lnTo>
                    <a:cubicBezTo>
                      <a:pt x="29647" y="3978"/>
                      <a:pt x="27111" y="14848"/>
                      <a:pt x="19456" y="18539"/>
                    </a:cubicBezTo>
                    <a:cubicBezTo>
                      <a:pt x="16848" y="19777"/>
                      <a:pt x="13907" y="20289"/>
                      <a:pt x="11014" y="20372"/>
                    </a:cubicBezTo>
                    <a:cubicBezTo>
                      <a:pt x="10692" y="20382"/>
                      <a:pt x="10371" y="20387"/>
                      <a:pt x="10050" y="20387"/>
                    </a:cubicBezTo>
                    <a:cubicBezTo>
                      <a:pt x="8394" y="20387"/>
                      <a:pt x="6772" y="20262"/>
                      <a:pt x="5275" y="20063"/>
                    </a:cubicBezTo>
                    <a:cubicBezTo>
                      <a:pt x="3239" y="19801"/>
                      <a:pt x="1406" y="19420"/>
                      <a:pt x="1" y="19063"/>
                    </a:cubicBezTo>
                    <a:lnTo>
                      <a:pt x="1" y="19063"/>
                    </a:lnTo>
                    <a:cubicBezTo>
                      <a:pt x="1180" y="21444"/>
                      <a:pt x="2573" y="23075"/>
                      <a:pt x="4216" y="23325"/>
                    </a:cubicBezTo>
                    <a:cubicBezTo>
                      <a:pt x="4287" y="23325"/>
                      <a:pt x="4382" y="23337"/>
                      <a:pt x="4454" y="23349"/>
                    </a:cubicBezTo>
                    <a:cubicBezTo>
                      <a:pt x="4802" y="23406"/>
                      <a:pt x="5146" y="23433"/>
                      <a:pt x="5484" y="23433"/>
                    </a:cubicBezTo>
                    <a:cubicBezTo>
                      <a:pt x="5782" y="23433"/>
                      <a:pt x="6074" y="23412"/>
                      <a:pt x="6359" y="23373"/>
                    </a:cubicBezTo>
                    <a:cubicBezTo>
                      <a:pt x="9419" y="23194"/>
                      <a:pt x="31159" y="21849"/>
                      <a:pt x="36743" y="18253"/>
                    </a:cubicBezTo>
                    <a:cubicBezTo>
                      <a:pt x="36743" y="18253"/>
                      <a:pt x="35577" y="9728"/>
                      <a:pt x="34731" y="6811"/>
                    </a:cubicBezTo>
                    <a:cubicBezTo>
                      <a:pt x="33850" y="3906"/>
                      <a:pt x="32457" y="1"/>
                      <a:pt x="32457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3606;p64">
                <a:extLst>
                  <a:ext uri="{FF2B5EF4-FFF2-40B4-BE49-F238E27FC236}">
                    <a16:creationId xmlns:a16="http://schemas.microsoft.com/office/drawing/2014/main" id="{4F93D890-64C8-2F70-C762-89EE25F49B1F}"/>
                  </a:ext>
                </a:extLst>
              </p:cNvPr>
              <p:cNvSpPr/>
              <p:nvPr/>
            </p:nvSpPr>
            <p:spPr>
              <a:xfrm>
                <a:off x="1617150" y="2613850"/>
                <a:ext cx="1035275" cy="1663625"/>
              </a:xfrm>
              <a:custGeom>
                <a:avLst/>
                <a:gdLst/>
                <a:ahLst/>
                <a:cxnLst/>
                <a:rect l="l" t="t" r="r" b="b"/>
                <a:pathLst>
                  <a:path w="41411" h="66545" extrusionOk="0">
                    <a:moveTo>
                      <a:pt x="20003" y="0"/>
                    </a:moveTo>
                    <a:cubicBezTo>
                      <a:pt x="6871" y="0"/>
                      <a:pt x="2775" y="2143"/>
                      <a:pt x="2775" y="2143"/>
                    </a:cubicBezTo>
                    <a:cubicBezTo>
                      <a:pt x="1501" y="19526"/>
                      <a:pt x="1" y="66544"/>
                      <a:pt x="1" y="66544"/>
                    </a:cubicBezTo>
                    <a:lnTo>
                      <a:pt x="41411" y="66544"/>
                    </a:lnTo>
                    <a:cubicBezTo>
                      <a:pt x="41411" y="51733"/>
                      <a:pt x="37124" y="2155"/>
                      <a:pt x="37124" y="2155"/>
                    </a:cubicBezTo>
                    <a:cubicBezTo>
                      <a:pt x="37124" y="2155"/>
                      <a:pt x="31909" y="12"/>
                      <a:pt x="20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3607;p64">
                <a:extLst>
                  <a:ext uri="{FF2B5EF4-FFF2-40B4-BE49-F238E27FC236}">
                    <a16:creationId xmlns:a16="http://schemas.microsoft.com/office/drawing/2014/main" id="{4422B8FE-C380-164C-CB87-CFF83A275F61}"/>
                  </a:ext>
                </a:extLst>
              </p:cNvPr>
              <p:cNvSpPr/>
              <p:nvPr/>
            </p:nvSpPr>
            <p:spPr>
              <a:xfrm>
                <a:off x="1617150" y="2614150"/>
                <a:ext cx="500100" cy="1663325"/>
              </a:xfrm>
              <a:custGeom>
                <a:avLst/>
                <a:gdLst/>
                <a:ahLst/>
                <a:cxnLst/>
                <a:rect l="l" t="t" r="r" b="b"/>
                <a:pathLst>
                  <a:path w="20004" h="66533" fill="none" extrusionOk="0">
                    <a:moveTo>
                      <a:pt x="1" y="66532"/>
                    </a:moveTo>
                    <a:cubicBezTo>
                      <a:pt x="1" y="66532"/>
                      <a:pt x="1501" y="19526"/>
                      <a:pt x="2775" y="2143"/>
                    </a:cubicBezTo>
                    <a:cubicBezTo>
                      <a:pt x="2775" y="2143"/>
                      <a:pt x="6871" y="0"/>
                      <a:pt x="20003" y="0"/>
                    </a:cubicBez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3608;p64">
                <a:extLst>
                  <a:ext uri="{FF2B5EF4-FFF2-40B4-BE49-F238E27FC236}">
                    <a16:creationId xmlns:a16="http://schemas.microsoft.com/office/drawing/2014/main" id="{86C5CADF-43AD-5E2D-28E7-F35412C19FA5}"/>
                  </a:ext>
                </a:extLst>
              </p:cNvPr>
              <p:cNvSpPr/>
              <p:nvPr/>
            </p:nvSpPr>
            <p:spPr>
              <a:xfrm>
                <a:off x="2970900" y="2840650"/>
                <a:ext cx="3060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0550" extrusionOk="0">
                    <a:moveTo>
                      <a:pt x="12240" y="1"/>
                    </a:moveTo>
                    <a:lnTo>
                      <a:pt x="12240" y="1"/>
                    </a:lnTo>
                    <a:cubicBezTo>
                      <a:pt x="10740" y="1168"/>
                      <a:pt x="8311" y="2906"/>
                      <a:pt x="6537" y="3227"/>
                    </a:cubicBezTo>
                    <a:cubicBezTo>
                      <a:pt x="6290" y="3275"/>
                      <a:pt x="6056" y="3297"/>
                      <a:pt x="5833" y="3297"/>
                    </a:cubicBezTo>
                    <a:cubicBezTo>
                      <a:pt x="4664" y="3297"/>
                      <a:pt x="3809" y="2702"/>
                      <a:pt x="3239" y="2132"/>
                    </a:cubicBezTo>
                    <a:cubicBezTo>
                      <a:pt x="2132" y="4192"/>
                      <a:pt x="738" y="6990"/>
                      <a:pt x="0" y="8442"/>
                    </a:cubicBezTo>
                    <a:cubicBezTo>
                      <a:pt x="215" y="8942"/>
                      <a:pt x="405" y="9419"/>
                      <a:pt x="524" y="9704"/>
                    </a:cubicBezTo>
                    <a:cubicBezTo>
                      <a:pt x="1667" y="10049"/>
                      <a:pt x="3602" y="10549"/>
                      <a:pt x="5092" y="10549"/>
                    </a:cubicBezTo>
                    <a:cubicBezTo>
                      <a:pt x="5402" y="10549"/>
                      <a:pt x="5693" y="10528"/>
                      <a:pt x="5953" y="10478"/>
                    </a:cubicBezTo>
                    <a:lnTo>
                      <a:pt x="7596" y="4192"/>
                    </a:lnTo>
                    <a:cubicBezTo>
                      <a:pt x="7596" y="4192"/>
                      <a:pt x="10287" y="2227"/>
                      <a:pt x="12240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3609;p64">
                <a:extLst>
                  <a:ext uri="{FF2B5EF4-FFF2-40B4-BE49-F238E27FC236}">
                    <a16:creationId xmlns:a16="http://schemas.microsoft.com/office/drawing/2014/main" id="{CA490903-BAAC-E820-E013-ED971AB20215}"/>
                  </a:ext>
                </a:extLst>
              </p:cNvPr>
              <p:cNvSpPr/>
              <p:nvPr/>
            </p:nvSpPr>
            <p:spPr>
              <a:xfrm>
                <a:off x="2722350" y="2958525"/>
                <a:ext cx="452475" cy="901675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36067" extrusionOk="0">
                    <a:moveTo>
                      <a:pt x="10347" y="1"/>
                    </a:moveTo>
                    <a:cubicBezTo>
                      <a:pt x="10347" y="1"/>
                      <a:pt x="6216" y="11609"/>
                      <a:pt x="2846" y="21194"/>
                    </a:cubicBezTo>
                    <a:cubicBezTo>
                      <a:pt x="2084" y="23361"/>
                      <a:pt x="1358" y="25420"/>
                      <a:pt x="739" y="27218"/>
                    </a:cubicBezTo>
                    <a:cubicBezTo>
                      <a:pt x="1" y="29302"/>
                      <a:pt x="358" y="31385"/>
                      <a:pt x="1417" y="33017"/>
                    </a:cubicBezTo>
                    <a:cubicBezTo>
                      <a:pt x="2429" y="34588"/>
                      <a:pt x="4096" y="35731"/>
                      <a:pt x="6061" y="36005"/>
                    </a:cubicBezTo>
                    <a:cubicBezTo>
                      <a:pt x="6354" y="36045"/>
                      <a:pt x="6656" y="36066"/>
                      <a:pt x="6964" y="36066"/>
                    </a:cubicBezTo>
                    <a:cubicBezTo>
                      <a:pt x="7292" y="36066"/>
                      <a:pt x="7627" y="36042"/>
                      <a:pt x="7966" y="35993"/>
                    </a:cubicBezTo>
                    <a:cubicBezTo>
                      <a:pt x="8037" y="35969"/>
                      <a:pt x="8133" y="35957"/>
                      <a:pt x="8204" y="35957"/>
                    </a:cubicBezTo>
                    <a:cubicBezTo>
                      <a:pt x="9859" y="35707"/>
                      <a:pt x="11240" y="34076"/>
                      <a:pt x="12419" y="31695"/>
                    </a:cubicBezTo>
                    <a:cubicBezTo>
                      <a:pt x="16884" y="22575"/>
                      <a:pt x="18098" y="2132"/>
                      <a:pt x="18098" y="2132"/>
                    </a:cubicBezTo>
                    <a:lnTo>
                      <a:pt x="10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3610;p64">
                <a:extLst>
                  <a:ext uri="{FF2B5EF4-FFF2-40B4-BE49-F238E27FC236}">
                    <a16:creationId xmlns:a16="http://schemas.microsoft.com/office/drawing/2014/main" id="{A0343C83-9989-CA51-7F4A-AA35085B9281}"/>
                  </a:ext>
                </a:extLst>
              </p:cNvPr>
              <p:cNvSpPr/>
              <p:nvPr/>
            </p:nvSpPr>
            <p:spPr>
              <a:xfrm>
                <a:off x="2793500" y="2958525"/>
                <a:ext cx="3813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21194" extrusionOk="0">
                    <a:moveTo>
                      <a:pt x="7501" y="1"/>
                    </a:moveTo>
                    <a:cubicBezTo>
                      <a:pt x="7501" y="1"/>
                      <a:pt x="3370" y="11609"/>
                      <a:pt x="0" y="21194"/>
                    </a:cubicBezTo>
                    <a:lnTo>
                      <a:pt x="15252" y="213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3611;p64">
                <a:extLst>
                  <a:ext uri="{FF2B5EF4-FFF2-40B4-BE49-F238E27FC236}">
                    <a16:creationId xmlns:a16="http://schemas.microsoft.com/office/drawing/2014/main" id="{2763EDA3-4767-0E56-F7CE-370DCC84E1F8}"/>
                  </a:ext>
                </a:extLst>
              </p:cNvPr>
              <p:cNvSpPr/>
              <p:nvPr/>
            </p:nvSpPr>
            <p:spPr>
              <a:xfrm>
                <a:off x="2016025" y="2309950"/>
                <a:ext cx="224750" cy="6128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4515" extrusionOk="0">
                    <a:moveTo>
                      <a:pt x="8989" y="0"/>
                    </a:moveTo>
                    <a:lnTo>
                      <a:pt x="8989" y="13871"/>
                    </a:lnTo>
                    <a:cubicBezTo>
                      <a:pt x="8989" y="16002"/>
                      <a:pt x="7501" y="17788"/>
                      <a:pt x="5501" y="18252"/>
                    </a:cubicBezTo>
                    <a:lnTo>
                      <a:pt x="4489" y="24515"/>
                    </a:lnTo>
                    <a:lnTo>
                      <a:pt x="3477" y="18252"/>
                    </a:lnTo>
                    <a:cubicBezTo>
                      <a:pt x="1488" y="17788"/>
                      <a:pt x="0" y="16014"/>
                      <a:pt x="0" y="1387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3612;p64">
                <a:extLst>
                  <a:ext uri="{FF2B5EF4-FFF2-40B4-BE49-F238E27FC236}">
                    <a16:creationId xmlns:a16="http://schemas.microsoft.com/office/drawing/2014/main" id="{20D64B90-96B2-8091-11D1-CE4B0C1ECE70}"/>
                  </a:ext>
                </a:extLst>
              </p:cNvPr>
              <p:cNvSpPr/>
              <p:nvPr/>
            </p:nvSpPr>
            <p:spPr>
              <a:xfrm>
                <a:off x="2016300" y="2309950"/>
                <a:ext cx="224475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1490" extrusionOk="0">
                    <a:moveTo>
                      <a:pt x="1" y="0"/>
                    </a:moveTo>
                    <a:lnTo>
                      <a:pt x="1" y="11490"/>
                    </a:lnTo>
                    <a:cubicBezTo>
                      <a:pt x="4359" y="11490"/>
                      <a:pt x="7169" y="9668"/>
                      <a:pt x="8978" y="7227"/>
                    </a:cubicBezTo>
                    <a:lnTo>
                      <a:pt x="8978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3613;p64">
                <a:extLst>
                  <a:ext uri="{FF2B5EF4-FFF2-40B4-BE49-F238E27FC236}">
                    <a16:creationId xmlns:a16="http://schemas.microsoft.com/office/drawing/2014/main" id="{FA0F2844-628F-9638-CA63-F4D73DCA0B5A}"/>
                  </a:ext>
                </a:extLst>
              </p:cNvPr>
              <p:cNvSpPr/>
              <p:nvPr/>
            </p:nvSpPr>
            <p:spPr>
              <a:xfrm>
                <a:off x="1729675" y="1892325"/>
                <a:ext cx="583125" cy="652200"/>
              </a:xfrm>
              <a:custGeom>
                <a:avLst/>
                <a:gdLst/>
                <a:ahLst/>
                <a:cxnLst/>
                <a:rect l="l" t="t" r="r" b="b"/>
                <a:pathLst>
                  <a:path w="23325" h="26088" extrusionOk="0">
                    <a:moveTo>
                      <a:pt x="2405" y="6799"/>
                    </a:moveTo>
                    <a:cubicBezTo>
                      <a:pt x="2405" y="6799"/>
                      <a:pt x="0" y="24587"/>
                      <a:pt x="10240" y="25337"/>
                    </a:cubicBezTo>
                    <a:cubicBezTo>
                      <a:pt x="20479" y="26087"/>
                      <a:pt x="23027" y="17348"/>
                      <a:pt x="23325" y="12407"/>
                    </a:cubicBezTo>
                    <a:cubicBezTo>
                      <a:pt x="23325" y="12407"/>
                      <a:pt x="21229" y="12478"/>
                      <a:pt x="19812" y="10680"/>
                    </a:cubicBezTo>
                    <a:cubicBezTo>
                      <a:pt x="18395" y="8883"/>
                      <a:pt x="19074" y="3203"/>
                      <a:pt x="19074" y="3203"/>
                    </a:cubicBezTo>
                    <a:cubicBezTo>
                      <a:pt x="19074" y="3203"/>
                      <a:pt x="6215" y="1"/>
                      <a:pt x="2405" y="6799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3614;p64">
                <a:extLst>
                  <a:ext uri="{FF2B5EF4-FFF2-40B4-BE49-F238E27FC236}">
                    <a16:creationId xmlns:a16="http://schemas.microsoft.com/office/drawing/2014/main" id="{7FF1C9B8-CCBB-BC91-8BA8-EB2B66068056}"/>
                  </a:ext>
                </a:extLst>
              </p:cNvPr>
              <p:cNvSpPr/>
              <p:nvPr/>
            </p:nvSpPr>
            <p:spPr>
              <a:xfrm>
                <a:off x="1870750" y="2352500"/>
                <a:ext cx="18755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2603" extrusionOk="0">
                    <a:moveTo>
                      <a:pt x="7502" y="1"/>
                    </a:moveTo>
                    <a:lnTo>
                      <a:pt x="1" y="203"/>
                    </a:lnTo>
                    <a:cubicBezTo>
                      <a:pt x="1" y="203"/>
                      <a:pt x="953" y="2322"/>
                      <a:pt x="3489" y="2584"/>
                    </a:cubicBezTo>
                    <a:cubicBezTo>
                      <a:pt x="3604" y="2597"/>
                      <a:pt x="3717" y="2603"/>
                      <a:pt x="3828" y="2603"/>
                    </a:cubicBezTo>
                    <a:cubicBezTo>
                      <a:pt x="6136" y="2603"/>
                      <a:pt x="7502" y="1"/>
                      <a:pt x="7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3615;p64">
                <a:extLst>
                  <a:ext uri="{FF2B5EF4-FFF2-40B4-BE49-F238E27FC236}">
                    <a16:creationId xmlns:a16="http://schemas.microsoft.com/office/drawing/2014/main" id="{79BC03E3-F653-47EB-CB2A-03A22BF45EFB}"/>
                  </a:ext>
                </a:extLst>
              </p:cNvPr>
              <p:cNvSpPr/>
              <p:nvPr/>
            </p:nvSpPr>
            <p:spPr>
              <a:xfrm>
                <a:off x="2101750" y="2060500"/>
                <a:ext cx="247075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7585" extrusionOk="0">
                    <a:moveTo>
                      <a:pt x="2191" y="1"/>
                    </a:moveTo>
                    <a:cubicBezTo>
                      <a:pt x="2191" y="1"/>
                      <a:pt x="6227" y="691"/>
                      <a:pt x="9882" y="3299"/>
                    </a:cubicBezTo>
                    <a:lnTo>
                      <a:pt x="9466" y="6144"/>
                    </a:lnTo>
                    <a:cubicBezTo>
                      <a:pt x="9466" y="6144"/>
                      <a:pt x="4870" y="6811"/>
                      <a:pt x="1512" y="7585"/>
                    </a:cubicBezTo>
                    <a:cubicBezTo>
                      <a:pt x="1476" y="7585"/>
                      <a:pt x="0" y="2394"/>
                      <a:pt x="2191" y="1"/>
                    </a:cubicBezTo>
                    <a:close/>
                  </a:path>
                </a:pathLst>
              </a:custGeom>
              <a:solidFill>
                <a:srgbClr val="2D1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3616;p64">
                <a:extLst>
                  <a:ext uri="{FF2B5EF4-FFF2-40B4-BE49-F238E27FC236}">
                    <a16:creationId xmlns:a16="http://schemas.microsoft.com/office/drawing/2014/main" id="{7D33C5A7-AFC7-9209-9787-B5F5A4A33F99}"/>
                  </a:ext>
                </a:extLst>
              </p:cNvPr>
              <p:cNvSpPr/>
              <p:nvPr/>
            </p:nvSpPr>
            <p:spPr>
              <a:xfrm>
                <a:off x="1781175" y="2017925"/>
                <a:ext cx="400350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4" h="10669" extrusionOk="0">
                    <a:moveTo>
                      <a:pt x="13752" y="10669"/>
                    </a:moveTo>
                    <a:lnTo>
                      <a:pt x="2262" y="10669"/>
                    </a:lnTo>
                    <a:cubicBezTo>
                      <a:pt x="1012" y="10669"/>
                      <a:pt x="0" y="9657"/>
                      <a:pt x="0" y="8407"/>
                    </a:cubicBezTo>
                    <a:lnTo>
                      <a:pt x="0" y="2263"/>
                    </a:lnTo>
                    <a:cubicBezTo>
                      <a:pt x="0" y="1013"/>
                      <a:pt x="1012" y="1"/>
                      <a:pt x="2262" y="1"/>
                    </a:cubicBezTo>
                    <a:lnTo>
                      <a:pt x="13752" y="1"/>
                    </a:lnTo>
                    <a:cubicBezTo>
                      <a:pt x="15002" y="1"/>
                      <a:pt x="16014" y="1013"/>
                      <a:pt x="16014" y="2263"/>
                    </a:cubicBezTo>
                    <a:lnTo>
                      <a:pt x="16014" y="8431"/>
                    </a:lnTo>
                    <a:cubicBezTo>
                      <a:pt x="16002" y="9681"/>
                      <a:pt x="14990" y="10669"/>
                      <a:pt x="13752" y="106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3617;p64">
                <a:extLst>
                  <a:ext uri="{FF2B5EF4-FFF2-40B4-BE49-F238E27FC236}">
                    <a16:creationId xmlns:a16="http://schemas.microsoft.com/office/drawing/2014/main" id="{71D89190-83D6-359C-F9A2-E222FC058F16}"/>
                  </a:ext>
                </a:extLst>
              </p:cNvPr>
              <p:cNvSpPr/>
              <p:nvPr/>
            </p:nvSpPr>
            <p:spPr>
              <a:xfrm>
                <a:off x="1718350" y="2017925"/>
                <a:ext cx="400375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669" extrusionOk="0">
                    <a:moveTo>
                      <a:pt x="13753" y="10669"/>
                    </a:moveTo>
                    <a:lnTo>
                      <a:pt x="2263" y="10669"/>
                    </a:lnTo>
                    <a:cubicBezTo>
                      <a:pt x="1013" y="10669"/>
                      <a:pt x="1" y="9657"/>
                      <a:pt x="1" y="8407"/>
                    </a:cubicBezTo>
                    <a:lnTo>
                      <a:pt x="1" y="2263"/>
                    </a:lnTo>
                    <a:cubicBezTo>
                      <a:pt x="1" y="1013"/>
                      <a:pt x="1013" y="1"/>
                      <a:pt x="2263" y="1"/>
                    </a:cubicBezTo>
                    <a:lnTo>
                      <a:pt x="13753" y="1"/>
                    </a:lnTo>
                    <a:cubicBezTo>
                      <a:pt x="15003" y="1"/>
                      <a:pt x="16015" y="1013"/>
                      <a:pt x="16015" y="2263"/>
                    </a:cubicBezTo>
                    <a:lnTo>
                      <a:pt x="16015" y="8431"/>
                    </a:lnTo>
                    <a:cubicBezTo>
                      <a:pt x="16015" y="9681"/>
                      <a:pt x="15003" y="10669"/>
                      <a:pt x="13753" y="106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3618;p64">
                <a:extLst>
                  <a:ext uri="{FF2B5EF4-FFF2-40B4-BE49-F238E27FC236}">
                    <a16:creationId xmlns:a16="http://schemas.microsoft.com/office/drawing/2014/main" id="{2273B740-A854-3DD4-09B4-5235F500BDFF}"/>
                  </a:ext>
                </a:extLst>
              </p:cNvPr>
              <p:cNvSpPr/>
              <p:nvPr/>
            </p:nvSpPr>
            <p:spPr>
              <a:xfrm>
                <a:off x="1727875" y="2027450"/>
                <a:ext cx="381025" cy="247975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9919" extrusionOk="0">
                    <a:moveTo>
                      <a:pt x="1882" y="9919"/>
                    </a:moveTo>
                    <a:cubicBezTo>
                      <a:pt x="834" y="9919"/>
                      <a:pt x="1" y="9074"/>
                      <a:pt x="1" y="8050"/>
                    </a:cubicBezTo>
                    <a:lnTo>
                      <a:pt x="1" y="1882"/>
                    </a:lnTo>
                    <a:cubicBezTo>
                      <a:pt x="1" y="846"/>
                      <a:pt x="846" y="1"/>
                      <a:pt x="1882" y="1"/>
                    </a:cubicBezTo>
                    <a:lnTo>
                      <a:pt x="13372" y="1"/>
                    </a:lnTo>
                    <a:cubicBezTo>
                      <a:pt x="14407" y="1"/>
                      <a:pt x="15241" y="858"/>
                      <a:pt x="15241" y="1882"/>
                    </a:cubicBezTo>
                    <a:lnTo>
                      <a:pt x="15241" y="8050"/>
                    </a:lnTo>
                    <a:cubicBezTo>
                      <a:pt x="15241" y="9085"/>
                      <a:pt x="14395" y="9919"/>
                      <a:pt x="13372" y="9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3619;p64">
                <a:extLst>
                  <a:ext uri="{FF2B5EF4-FFF2-40B4-BE49-F238E27FC236}">
                    <a16:creationId xmlns:a16="http://schemas.microsoft.com/office/drawing/2014/main" id="{7B28F7F9-3985-D5AB-9D44-5C4B9F4098A0}"/>
                  </a:ext>
                </a:extLst>
              </p:cNvPr>
              <p:cNvSpPr/>
              <p:nvPr/>
            </p:nvSpPr>
            <p:spPr>
              <a:xfrm>
                <a:off x="2260100" y="2096350"/>
                <a:ext cx="17782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8514" extrusionOk="0">
                    <a:moveTo>
                      <a:pt x="3868" y="0"/>
                    </a:moveTo>
                    <a:cubicBezTo>
                      <a:pt x="568" y="0"/>
                      <a:pt x="48" y="4424"/>
                      <a:pt x="48" y="4424"/>
                    </a:cubicBezTo>
                    <a:cubicBezTo>
                      <a:pt x="0" y="6699"/>
                      <a:pt x="810" y="8473"/>
                      <a:pt x="810" y="8473"/>
                    </a:cubicBezTo>
                    <a:cubicBezTo>
                      <a:pt x="1031" y="8500"/>
                      <a:pt x="1244" y="8513"/>
                      <a:pt x="1450" y="8513"/>
                    </a:cubicBezTo>
                    <a:cubicBezTo>
                      <a:pt x="6574" y="8513"/>
                      <a:pt x="7112" y="294"/>
                      <a:pt x="4251" y="19"/>
                    </a:cubicBezTo>
                    <a:cubicBezTo>
                      <a:pt x="4119" y="6"/>
                      <a:pt x="3991" y="0"/>
                      <a:pt x="3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3620;p64">
                <a:extLst>
                  <a:ext uri="{FF2B5EF4-FFF2-40B4-BE49-F238E27FC236}">
                    <a16:creationId xmlns:a16="http://schemas.microsoft.com/office/drawing/2014/main" id="{B1E808DE-FA1E-A4B4-B555-A141A073661F}"/>
                  </a:ext>
                </a:extLst>
              </p:cNvPr>
              <p:cNvSpPr/>
              <p:nvPr/>
            </p:nvSpPr>
            <p:spPr>
              <a:xfrm>
                <a:off x="1969275" y="2239100"/>
                <a:ext cx="362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9085" extrusionOk="0">
                    <a:moveTo>
                      <a:pt x="453" y="9085"/>
                    </a:moveTo>
                    <a:lnTo>
                      <a:pt x="1" y="9085"/>
                    </a:lnTo>
                    <a:lnTo>
                      <a:pt x="25" y="8287"/>
                    </a:lnTo>
                    <a:lnTo>
                      <a:pt x="441" y="8287"/>
                    </a:lnTo>
                    <a:cubicBezTo>
                      <a:pt x="10050" y="8287"/>
                      <a:pt x="13717" y="84"/>
                      <a:pt x="13752" y="0"/>
                    </a:cubicBezTo>
                    <a:lnTo>
                      <a:pt x="14491" y="310"/>
                    </a:lnTo>
                    <a:cubicBezTo>
                      <a:pt x="14467" y="393"/>
                      <a:pt x="10621" y="9085"/>
                      <a:pt x="453" y="90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3621;p64">
                <a:extLst>
                  <a:ext uri="{FF2B5EF4-FFF2-40B4-BE49-F238E27FC236}">
                    <a16:creationId xmlns:a16="http://schemas.microsoft.com/office/drawing/2014/main" id="{DF19ACE5-381E-E2C8-E77A-1642B6D6AF48}"/>
                  </a:ext>
                </a:extLst>
              </p:cNvPr>
              <p:cNvSpPr/>
              <p:nvPr/>
            </p:nvSpPr>
            <p:spPr>
              <a:xfrm>
                <a:off x="2208600" y="2053050"/>
                <a:ext cx="258675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1336" extrusionOk="0">
                    <a:moveTo>
                      <a:pt x="9442" y="7097"/>
                    </a:moveTo>
                    <a:cubicBezTo>
                      <a:pt x="8525" y="9788"/>
                      <a:pt x="5894" y="11336"/>
                      <a:pt x="3525" y="10550"/>
                    </a:cubicBezTo>
                    <a:cubicBezTo>
                      <a:pt x="1179" y="9752"/>
                      <a:pt x="0" y="6930"/>
                      <a:pt x="893" y="4240"/>
                    </a:cubicBezTo>
                    <a:cubicBezTo>
                      <a:pt x="1798" y="1549"/>
                      <a:pt x="4430" y="1"/>
                      <a:pt x="6799" y="787"/>
                    </a:cubicBezTo>
                    <a:cubicBezTo>
                      <a:pt x="9168" y="1573"/>
                      <a:pt x="10347" y="4406"/>
                      <a:pt x="9442" y="70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3622;p64">
                <a:extLst>
                  <a:ext uri="{FF2B5EF4-FFF2-40B4-BE49-F238E27FC236}">
                    <a16:creationId xmlns:a16="http://schemas.microsoft.com/office/drawing/2014/main" id="{0CB71936-44F5-31C0-0485-92340B4796B7}"/>
                  </a:ext>
                </a:extLst>
              </p:cNvPr>
              <p:cNvSpPr/>
              <p:nvPr/>
            </p:nvSpPr>
            <p:spPr>
              <a:xfrm>
                <a:off x="2271400" y="2108725"/>
                <a:ext cx="165825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7276" extrusionOk="0">
                    <a:moveTo>
                      <a:pt x="6049" y="4560"/>
                    </a:moveTo>
                    <a:cubicBezTo>
                      <a:pt x="5466" y="6287"/>
                      <a:pt x="3775" y="7275"/>
                      <a:pt x="2263" y="6775"/>
                    </a:cubicBezTo>
                    <a:cubicBezTo>
                      <a:pt x="763" y="6263"/>
                      <a:pt x="1" y="4453"/>
                      <a:pt x="584" y="2727"/>
                    </a:cubicBezTo>
                    <a:cubicBezTo>
                      <a:pt x="1167" y="1001"/>
                      <a:pt x="2858" y="0"/>
                      <a:pt x="4370" y="512"/>
                    </a:cubicBezTo>
                    <a:cubicBezTo>
                      <a:pt x="5870" y="1012"/>
                      <a:pt x="6632" y="2834"/>
                      <a:pt x="6049" y="45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3623;p64">
                <a:extLst>
                  <a:ext uri="{FF2B5EF4-FFF2-40B4-BE49-F238E27FC236}">
                    <a16:creationId xmlns:a16="http://schemas.microsoft.com/office/drawing/2014/main" id="{0DF835B8-E12E-9A5E-1F83-25A40B24CDD1}"/>
                  </a:ext>
                </a:extLst>
              </p:cNvPr>
              <p:cNvSpPr/>
              <p:nvPr/>
            </p:nvSpPr>
            <p:spPr>
              <a:xfrm>
                <a:off x="1921350" y="2424525"/>
                <a:ext cx="1030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359" extrusionOk="0">
                    <a:moveTo>
                      <a:pt x="2954" y="2358"/>
                    </a:moveTo>
                    <a:lnTo>
                      <a:pt x="1180" y="2358"/>
                    </a:lnTo>
                    <a:cubicBezTo>
                      <a:pt x="525" y="2358"/>
                      <a:pt x="1" y="1834"/>
                      <a:pt x="1" y="1180"/>
                    </a:cubicBezTo>
                    <a:lnTo>
                      <a:pt x="1" y="1180"/>
                    </a:lnTo>
                    <a:cubicBezTo>
                      <a:pt x="1" y="525"/>
                      <a:pt x="525" y="1"/>
                      <a:pt x="1180" y="1"/>
                    </a:cubicBezTo>
                    <a:lnTo>
                      <a:pt x="2954" y="1"/>
                    </a:lnTo>
                    <a:cubicBezTo>
                      <a:pt x="3608" y="1"/>
                      <a:pt x="4120" y="525"/>
                      <a:pt x="4120" y="1180"/>
                    </a:cubicBezTo>
                    <a:lnTo>
                      <a:pt x="4120" y="1180"/>
                    </a:lnTo>
                    <a:cubicBezTo>
                      <a:pt x="4120" y="1834"/>
                      <a:pt x="3608" y="2358"/>
                      <a:pt x="2954" y="2358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3624;p64">
                <a:extLst>
                  <a:ext uri="{FF2B5EF4-FFF2-40B4-BE49-F238E27FC236}">
                    <a16:creationId xmlns:a16="http://schemas.microsoft.com/office/drawing/2014/main" id="{9F55C581-5F91-1988-C4BD-B64D0BE8ED9C}"/>
                  </a:ext>
                </a:extLst>
              </p:cNvPr>
              <p:cNvSpPr/>
              <p:nvPr/>
            </p:nvSpPr>
            <p:spPr>
              <a:xfrm>
                <a:off x="1926125" y="2424525"/>
                <a:ext cx="982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2359" extrusionOk="0">
                    <a:moveTo>
                      <a:pt x="3929" y="1180"/>
                    </a:moveTo>
                    <a:cubicBezTo>
                      <a:pt x="3929" y="1513"/>
                      <a:pt x="3798" y="1811"/>
                      <a:pt x="3596" y="2013"/>
                    </a:cubicBezTo>
                    <a:cubicBezTo>
                      <a:pt x="3382" y="2227"/>
                      <a:pt x="3084" y="2358"/>
                      <a:pt x="2763" y="2358"/>
                    </a:cubicBezTo>
                    <a:lnTo>
                      <a:pt x="989" y="2358"/>
                    </a:lnTo>
                    <a:cubicBezTo>
                      <a:pt x="584" y="2358"/>
                      <a:pt x="227" y="2144"/>
                      <a:pt x="0" y="1834"/>
                    </a:cubicBezTo>
                    <a:cubicBezTo>
                      <a:pt x="60" y="1846"/>
                      <a:pt x="143" y="1846"/>
                      <a:pt x="203" y="1846"/>
                    </a:cubicBezTo>
                    <a:lnTo>
                      <a:pt x="1965" y="1846"/>
                    </a:lnTo>
                    <a:cubicBezTo>
                      <a:pt x="2298" y="1846"/>
                      <a:pt x="2596" y="1715"/>
                      <a:pt x="2798" y="1513"/>
                    </a:cubicBezTo>
                    <a:cubicBezTo>
                      <a:pt x="3013" y="1299"/>
                      <a:pt x="3144" y="1001"/>
                      <a:pt x="3144" y="680"/>
                    </a:cubicBezTo>
                    <a:cubicBezTo>
                      <a:pt x="3144" y="441"/>
                      <a:pt x="3072" y="203"/>
                      <a:pt x="2941" y="1"/>
                    </a:cubicBezTo>
                    <a:cubicBezTo>
                      <a:pt x="3501" y="108"/>
                      <a:pt x="3929" y="596"/>
                      <a:pt x="3929" y="1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3625;p64">
                <a:extLst>
                  <a:ext uri="{FF2B5EF4-FFF2-40B4-BE49-F238E27FC236}">
                    <a16:creationId xmlns:a16="http://schemas.microsoft.com/office/drawing/2014/main" id="{E12051A7-6B56-63A1-C072-A3EE3BAA164F}"/>
                  </a:ext>
                </a:extLst>
              </p:cNvPr>
              <p:cNvSpPr/>
              <p:nvPr/>
            </p:nvSpPr>
            <p:spPr>
              <a:xfrm>
                <a:off x="2266350" y="2720100"/>
                <a:ext cx="586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0241" extrusionOk="0">
                    <a:moveTo>
                      <a:pt x="1739" y="10240"/>
                    </a:moveTo>
                    <a:lnTo>
                      <a:pt x="1500" y="10204"/>
                    </a:lnTo>
                    <a:cubicBezTo>
                      <a:pt x="2096" y="5847"/>
                      <a:pt x="12" y="132"/>
                      <a:pt x="0" y="72"/>
                    </a:cubicBezTo>
                    <a:lnTo>
                      <a:pt x="215" y="1"/>
                    </a:lnTo>
                    <a:cubicBezTo>
                      <a:pt x="250" y="60"/>
                      <a:pt x="2346" y="5823"/>
                      <a:pt x="1739" y="10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3626;p64">
                <a:extLst>
                  <a:ext uri="{FF2B5EF4-FFF2-40B4-BE49-F238E27FC236}">
                    <a16:creationId xmlns:a16="http://schemas.microsoft.com/office/drawing/2014/main" id="{C5146E82-8007-0E9C-9BCD-A9C159EC3DD5}"/>
                  </a:ext>
                </a:extLst>
              </p:cNvPr>
              <p:cNvSpPr/>
              <p:nvPr/>
            </p:nvSpPr>
            <p:spPr>
              <a:xfrm>
                <a:off x="2271400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2918" y="1453"/>
                    </a:moveTo>
                    <a:cubicBezTo>
                      <a:pt x="2918" y="2263"/>
                      <a:pt x="2263" y="2917"/>
                      <a:pt x="1465" y="2917"/>
                    </a:cubicBezTo>
                    <a:cubicBezTo>
                      <a:pt x="655" y="2917"/>
                      <a:pt x="1" y="2263"/>
                      <a:pt x="1" y="1453"/>
                    </a:cubicBezTo>
                    <a:cubicBezTo>
                      <a:pt x="1" y="655"/>
                      <a:pt x="655" y="0"/>
                      <a:pt x="1465" y="0"/>
                    </a:cubicBezTo>
                    <a:cubicBezTo>
                      <a:pt x="2263" y="0"/>
                      <a:pt x="2918" y="655"/>
                      <a:pt x="2918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3627;p64">
                <a:extLst>
                  <a:ext uri="{FF2B5EF4-FFF2-40B4-BE49-F238E27FC236}">
                    <a16:creationId xmlns:a16="http://schemas.microsoft.com/office/drawing/2014/main" id="{5C316A66-C72D-F2B9-E0BE-55B1319F19FA}"/>
                  </a:ext>
                </a:extLst>
              </p:cNvPr>
              <p:cNvSpPr/>
              <p:nvPr/>
            </p:nvSpPr>
            <p:spPr>
              <a:xfrm>
                <a:off x="22740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2811" y="1370"/>
                    </a:moveTo>
                    <a:cubicBezTo>
                      <a:pt x="2811" y="2180"/>
                      <a:pt x="2156" y="2834"/>
                      <a:pt x="1358" y="2834"/>
                    </a:cubicBezTo>
                    <a:cubicBezTo>
                      <a:pt x="751" y="2834"/>
                      <a:pt x="215" y="2442"/>
                      <a:pt x="1" y="1906"/>
                    </a:cubicBezTo>
                    <a:cubicBezTo>
                      <a:pt x="251" y="2180"/>
                      <a:pt x="596" y="2334"/>
                      <a:pt x="989" y="2334"/>
                    </a:cubicBezTo>
                    <a:cubicBezTo>
                      <a:pt x="1727" y="2334"/>
                      <a:pt x="2322" y="1727"/>
                      <a:pt x="2322" y="1001"/>
                    </a:cubicBezTo>
                    <a:cubicBezTo>
                      <a:pt x="2322" y="608"/>
                      <a:pt x="2156" y="251"/>
                      <a:pt x="1894" y="1"/>
                    </a:cubicBezTo>
                    <a:cubicBezTo>
                      <a:pt x="2430" y="227"/>
                      <a:pt x="2811" y="763"/>
                      <a:pt x="281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3628;p64">
                <a:extLst>
                  <a:ext uri="{FF2B5EF4-FFF2-40B4-BE49-F238E27FC236}">
                    <a16:creationId xmlns:a16="http://schemas.microsoft.com/office/drawing/2014/main" id="{D50A4F0D-29D0-9767-2D6D-A9F2A1F02A6F}"/>
                  </a:ext>
                </a:extLst>
              </p:cNvPr>
              <p:cNvSpPr/>
              <p:nvPr/>
            </p:nvSpPr>
            <p:spPr>
              <a:xfrm>
                <a:off x="1925525" y="2719800"/>
                <a:ext cx="58375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53" extrusionOk="0">
                    <a:moveTo>
                      <a:pt x="596" y="10252"/>
                    </a:moveTo>
                    <a:cubicBezTo>
                      <a:pt x="1" y="5823"/>
                      <a:pt x="2096" y="48"/>
                      <a:pt x="2108" y="1"/>
                    </a:cubicBezTo>
                    <a:lnTo>
                      <a:pt x="2334" y="72"/>
                    </a:lnTo>
                    <a:cubicBezTo>
                      <a:pt x="2322" y="132"/>
                      <a:pt x="239" y="5847"/>
                      <a:pt x="834" y="102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3629;p64">
                <a:extLst>
                  <a:ext uri="{FF2B5EF4-FFF2-40B4-BE49-F238E27FC236}">
                    <a16:creationId xmlns:a16="http://schemas.microsoft.com/office/drawing/2014/main" id="{A5A69752-4AF6-2624-DDC6-7C4698917F8A}"/>
                  </a:ext>
                </a:extLst>
              </p:cNvPr>
              <p:cNvSpPr/>
              <p:nvPr/>
            </p:nvSpPr>
            <p:spPr>
              <a:xfrm>
                <a:off x="1906175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" y="1453"/>
                    </a:moveTo>
                    <a:cubicBezTo>
                      <a:pt x="1" y="2263"/>
                      <a:pt x="655" y="2917"/>
                      <a:pt x="1453" y="2917"/>
                    </a:cubicBezTo>
                    <a:cubicBezTo>
                      <a:pt x="2263" y="2917"/>
                      <a:pt x="2918" y="2263"/>
                      <a:pt x="2918" y="1453"/>
                    </a:cubicBezTo>
                    <a:cubicBezTo>
                      <a:pt x="2918" y="655"/>
                      <a:pt x="2263" y="0"/>
                      <a:pt x="1453" y="0"/>
                    </a:cubicBezTo>
                    <a:cubicBezTo>
                      <a:pt x="655" y="0"/>
                      <a:pt x="1" y="655"/>
                      <a:pt x="1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3630;p64">
                <a:extLst>
                  <a:ext uri="{FF2B5EF4-FFF2-40B4-BE49-F238E27FC236}">
                    <a16:creationId xmlns:a16="http://schemas.microsoft.com/office/drawing/2014/main" id="{B1E7134D-E4BF-108E-778F-DDE200AFD07F}"/>
                  </a:ext>
                </a:extLst>
              </p:cNvPr>
              <p:cNvSpPr/>
              <p:nvPr/>
            </p:nvSpPr>
            <p:spPr>
              <a:xfrm>
                <a:off x="19061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1" y="1370"/>
                    </a:moveTo>
                    <a:cubicBezTo>
                      <a:pt x="1" y="2180"/>
                      <a:pt x="655" y="2834"/>
                      <a:pt x="1453" y="2834"/>
                    </a:cubicBezTo>
                    <a:cubicBezTo>
                      <a:pt x="2072" y="2834"/>
                      <a:pt x="2608" y="2442"/>
                      <a:pt x="2811" y="1906"/>
                    </a:cubicBezTo>
                    <a:cubicBezTo>
                      <a:pt x="2560" y="2180"/>
                      <a:pt x="2215" y="2334"/>
                      <a:pt x="1834" y="2334"/>
                    </a:cubicBezTo>
                    <a:cubicBezTo>
                      <a:pt x="1084" y="2334"/>
                      <a:pt x="489" y="1727"/>
                      <a:pt x="489" y="1001"/>
                    </a:cubicBezTo>
                    <a:cubicBezTo>
                      <a:pt x="489" y="608"/>
                      <a:pt x="655" y="251"/>
                      <a:pt x="917" y="1"/>
                    </a:cubicBezTo>
                    <a:cubicBezTo>
                      <a:pt x="370" y="227"/>
                      <a:pt x="1" y="763"/>
                      <a:pt x="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3631;p64">
                <a:extLst>
                  <a:ext uri="{FF2B5EF4-FFF2-40B4-BE49-F238E27FC236}">
                    <a16:creationId xmlns:a16="http://schemas.microsoft.com/office/drawing/2014/main" id="{EB5233AC-9189-9BA2-4E96-E3D555B9B1BC}"/>
                  </a:ext>
                </a:extLst>
              </p:cNvPr>
              <p:cNvSpPr/>
              <p:nvPr/>
            </p:nvSpPr>
            <p:spPr>
              <a:xfrm>
                <a:off x="269675" y="1368750"/>
                <a:ext cx="1059075" cy="1058775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42351" extrusionOk="0">
                    <a:moveTo>
                      <a:pt x="42363" y="21182"/>
                    </a:moveTo>
                    <a:cubicBezTo>
                      <a:pt x="42363" y="32874"/>
                      <a:pt x="32873" y="42351"/>
                      <a:pt x="21181" y="42351"/>
                    </a:cubicBezTo>
                    <a:cubicBezTo>
                      <a:pt x="9489" y="42351"/>
                      <a:pt x="0" y="32874"/>
                      <a:pt x="0" y="21182"/>
                    </a:cubicBezTo>
                    <a:cubicBezTo>
                      <a:pt x="0" y="9478"/>
                      <a:pt x="9489" y="1"/>
                      <a:pt x="21181" y="1"/>
                    </a:cubicBezTo>
                    <a:cubicBezTo>
                      <a:pt x="32873" y="1"/>
                      <a:pt x="42363" y="9478"/>
                      <a:pt x="42363" y="21182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3632;p64">
                <a:extLst>
                  <a:ext uri="{FF2B5EF4-FFF2-40B4-BE49-F238E27FC236}">
                    <a16:creationId xmlns:a16="http://schemas.microsoft.com/office/drawing/2014/main" id="{ABEB0398-E2B9-9D43-0839-D7876A41CE35}"/>
                  </a:ext>
                </a:extLst>
              </p:cNvPr>
              <p:cNvSpPr/>
              <p:nvPr/>
            </p:nvSpPr>
            <p:spPr>
              <a:xfrm>
                <a:off x="666450" y="1777500"/>
                <a:ext cx="264925" cy="241275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9651" extrusionOk="0">
                    <a:moveTo>
                      <a:pt x="5292" y="1"/>
                    </a:moveTo>
                    <a:cubicBezTo>
                      <a:pt x="3110" y="1"/>
                      <a:pt x="1128" y="1499"/>
                      <a:pt x="607" y="3724"/>
                    </a:cubicBezTo>
                    <a:cubicBezTo>
                      <a:pt x="0" y="6320"/>
                      <a:pt x="1607" y="8916"/>
                      <a:pt x="4203" y="9523"/>
                    </a:cubicBezTo>
                    <a:cubicBezTo>
                      <a:pt x="4572" y="9609"/>
                      <a:pt x="4941" y="9650"/>
                      <a:pt x="5304" y="9650"/>
                    </a:cubicBezTo>
                    <a:cubicBezTo>
                      <a:pt x="7496" y="9650"/>
                      <a:pt x="9480" y="8144"/>
                      <a:pt x="10001" y="5927"/>
                    </a:cubicBezTo>
                    <a:cubicBezTo>
                      <a:pt x="10597" y="3332"/>
                      <a:pt x="8989" y="736"/>
                      <a:pt x="6394" y="129"/>
                    </a:cubicBezTo>
                    <a:cubicBezTo>
                      <a:pt x="6025" y="42"/>
                      <a:pt x="5656" y="1"/>
                      <a:pt x="5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3633;p64">
                <a:extLst>
                  <a:ext uri="{FF2B5EF4-FFF2-40B4-BE49-F238E27FC236}">
                    <a16:creationId xmlns:a16="http://schemas.microsoft.com/office/drawing/2014/main" id="{5737A572-8DB6-EEB4-E849-97800F9258F2}"/>
                  </a:ext>
                </a:extLst>
              </p:cNvPr>
              <p:cNvSpPr/>
              <p:nvPr/>
            </p:nvSpPr>
            <p:spPr>
              <a:xfrm>
                <a:off x="522075" y="1620875"/>
                <a:ext cx="553975" cy="554550"/>
              </a:xfrm>
              <a:custGeom>
                <a:avLst/>
                <a:gdLst/>
                <a:ahLst/>
                <a:cxnLst/>
                <a:rect l="l" t="t" r="r" b="b"/>
                <a:pathLst>
                  <a:path w="22159" h="22182" extrusionOk="0">
                    <a:moveTo>
                      <a:pt x="11073" y="1988"/>
                    </a:moveTo>
                    <a:cubicBezTo>
                      <a:pt x="14812" y="1988"/>
                      <a:pt x="18003" y="4227"/>
                      <a:pt x="19420" y="7441"/>
                    </a:cubicBezTo>
                    <a:cubicBezTo>
                      <a:pt x="19908" y="8561"/>
                      <a:pt x="20182" y="9799"/>
                      <a:pt x="20182" y="11097"/>
                    </a:cubicBezTo>
                    <a:cubicBezTo>
                      <a:pt x="20182" y="12383"/>
                      <a:pt x="19908" y="13621"/>
                      <a:pt x="19420" y="14740"/>
                    </a:cubicBezTo>
                    <a:cubicBezTo>
                      <a:pt x="18027" y="17955"/>
                      <a:pt x="14812" y="20205"/>
                      <a:pt x="11073" y="20205"/>
                    </a:cubicBezTo>
                    <a:cubicBezTo>
                      <a:pt x="7335" y="20205"/>
                      <a:pt x="4132" y="17955"/>
                      <a:pt x="2727" y="14740"/>
                    </a:cubicBezTo>
                    <a:cubicBezTo>
                      <a:pt x="2227" y="13621"/>
                      <a:pt x="1965" y="12383"/>
                      <a:pt x="1965" y="11097"/>
                    </a:cubicBezTo>
                    <a:cubicBezTo>
                      <a:pt x="1965" y="9799"/>
                      <a:pt x="2227" y="8561"/>
                      <a:pt x="2727" y="7441"/>
                    </a:cubicBezTo>
                    <a:cubicBezTo>
                      <a:pt x="4132" y="4227"/>
                      <a:pt x="7335" y="1988"/>
                      <a:pt x="11073" y="1988"/>
                    </a:cubicBezTo>
                    <a:close/>
                    <a:moveTo>
                      <a:pt x="11073" y="0"/>
                    </a:moveTo>
                    <a:cubicBezTo>
                      <a:pt x="6228" y="0"/>
                      <a:pt x="2108" y="3120"/>
                      <a:pt x="608" y="7441"/>
                    </a:cubicBezTo>
                    <a:cubicBezTo>
                      <a:pt x="203" y="8596"/>
                      <a:pt x="1" y="9811"/>
                      <a:pt x="1" y="11097"/>
                    </a:cubicBezTo>
                    <a:cubicBezTo>
                      <a:pt x="1" y="12371"/>
                      <a:pt x="203" y="13597"/>
                      <a:pt x="608" y="14740"/>
                    </a:cubicBezTo>
                    <a:cubicBezTo>
                      <a:pt x="2108" y="19074"/>
                      <a:pt x="6228" y="22181"/>
                      <a:pt x="11073" y="22181"/>
                    </a:cubicBezTo>
                    <a:cubicBezTo>
                      <a:pt x="15919" y="22181"/>
                      <a:pt x="20051" y="19074"/>
                      <a:pt x="21551" y="14740"/>
                    </a:cubicBezTo>
                    <a:cubicBezTo>
                      <a:pt x="21956" y="13597"/>
                      <a:pt x="22158" y="12371"/>
                      <a:pt x="22158" y="11097"/>
                    </a:cubicBezTo>
                    <a:cubicBezTo>
                      <a:pt x="22158" y="9823"/>
                      <a:pt x="21956" y="8596"/>
                      <a:pt x="21551" y="7441"/>
                    </a:cubicBezTo>
                    <a:cubicBezTo>
                      <a:pt x="20051" y="3120"/>
                      <a:pt x="15919" y="0"/>
                      <a:pt x="110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3634;p64">
                <a:extLst>
                  <a:ext uri="{FF2B5EF4-FFF2-40B4-BE49-F238E27FC236}">
                    <a16:creationId xmlns:a16="http://schemas.microsoft.com/office/drawing/2014/main" id="{2502B797-5038-F67D-7E7C-B426B8968412}"/>
                  </a:ext>
                </a:extLst>
              </p:cNvPr>
              <p:cNvSpPr/>
              <p:nvPr/>
            </p:nvSpPr>
            <p:spPr>
              <a:xfrm>
                <a:off x="625375" y="1724750"/>
                <a:ext cx="346775" cy="346800"/>
              </a:xfrm>
              <a:custGeom>
                <a:avLst/>
                <a:gdLst/>
                <a:ahLst/>
                <a:cxnLst/>
                <a:rect l="l" t="t" r="r" b="b"/>
                <a:pathLst>
                  <a:path w="13871" h="13872" extrusionOk="0">
                    <a:moveTo>
                      <a:pt x="6953" y="1262"/>
                    </a:moveTo>
                    <a:cubicBezTo>
                      <a:pt x="8715" y="1262"/>
                      <a:pt x="10275" y="2060"/>
                      <a:pt x="11311" y="3310"/>
                    </a:cubicBezTo>
                    <a:cubicBezTo>
                      <a:pt x="12144" y="4287"/>
                      <a:pt x="12644" y="5561"/>
                      <a:pt x="12644" y="6954"/>
                    </a:cubicBezTo>
                    <a:cubicBezTo>
                      <a:pt x="12644" y="8335"/>
                      <a:pt x="12144" y="9609"/>
                      <a:pt x="11311" y="10597"/>
                    </a:cubicBezTo>
                    <a:cubicBezTo>
                      <a:pt x="10275" y="11835"/>
                      <a:pt x="8715" y="12633"/>
                      <a:pt x="6953" y="12633"/>
                    </a:cubicBezTo>
                    <a:cubicBezTo>
                      <a:pt x="5203" y="12633"/>
                      <a:pt x="3620" y="11847"/>
                      <a:pt x="2584" y="10597"/>
                    </a:cubicBezTo>
                    <a:cubicBezTo>
                      <a:pt x="1750" y="9609"/>
                      <a:pt x="1250" y="8335"/>
                      <a:pt x="1250" y="6954"/>
                    </a:cubicBezTo>
                    <a:cubicBezTo>
                      <a:pt x="1250" y="5561"/>
                      <a:pt x="1750" y="4287"/>
                      <a:pt x="2584" y="3310"/>
                    </a:cubicBezTo>
                    <a:cubicBezTo>
                      <a:pt x="3620" y="2060"/>
                      <a:pt x="5203" y="1262"/>
                      <a:pt x="6953" y="1262"/>
                    </a:cubicBezTo>
                    <a:close/>
                    <a:moveTo>
                      <a:pt x="6941" y="0"/>
                    </a:moveTo>
                    <a:cubicBezTo>
                      <a:pt x="4453" y="0"/>
                      <a:pt x="2262" y="1310"/>
                      <a:pt x="1048" y="3286"/>
                    </a:cubicBezTo>
                    <a:cubicBezTo>
                      <a:pt x="393" y="4346"/>
                      <a:pt x="0" y="5596"/>
                      <a:pt x="0" y="6942"/>
                    </a:cubicBezTo>
                    <a:cubicBezTo>
                      <a:pt x="0" y="8275"/>
                      <a:pt x="381" y="9525"/>
                      <a:pt x="1048" y="10585"/>
                    </a:cubicBezTo>
                    <a:cubicBezTo>
                      <a:pt x="2262" y="12550"/>
                      <a:pt x="4441" y="13871"/>
                      <a:pt x="6941" y="13871"/>
                    </a:cubicBezTo>
                    <a:cubicBezTo>
                      <a:pt x="9430" y="13871"/>
                      <a:pt x="11609" y="12561"/>
                      <a:pt x="12835" y="10585"/>
                    </a:cubicBezTo>
                    <a:cubicBezTo>
                      <a:pt x="13490" y="9525"/>
                      <a:pt x="13871" y="8275"/>
                      <a:pt x="13871" y="6942"/>
                    </a:cubicBezTo>
                    <a:cubicBezTo>
                      <a:pt x="13871" y="5608"/>
                      <a:pt x="13502" y="4346"/>
                      <a:pt x="12835" y="3286"/>
                    </a:cubicBezTo>
                    <a:cubicBezTo>
                      <a:pt x="11609" y="1322"/>
                      <a:pt x="9430" y="0"/>
                      <a:pt x="6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3635;p64">
                <a:extLst>
                  <a:ext uri="{FF2B5EF4-FFF2-40B4-BE49-F238E27FC236}">
                    <a16:creationId xmlns:a16="http://schemas.microsoft.com/office/drawing/2014/main" id="{EEF784FE-FF7D-BC2A-C906-24CE01BBBAF1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3636;p64">
                <a:extLst>
                  <a:ext uri="{FF2B5EF4-FFF2-40B4-BE49-F238E27FC236}">
                    <a16:creationId xmlns:a16="http://schemas.microsoft.com/office/drawing/2014/main" id="{984302C4-D3C7-2CF4-6CD8-F8CF10A615DB}"/>
                  </a:ext>
                </a:extLst>
              </p:cNvPr>
              <p:cNvSpPr/>
              <p:nvPr/>
            </p:nvSpPr>
            <p:spPr>
              <a:xfrm>
                <a:off x="522075" y="1806900"/>
                <a:ext cx="6847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7299" extrusionOk="0">
                    <a:moveTo>
                      <a:pt x="608" y="0"/>
                    </a:moveTo>
                    <a:cubicBezTo>
                      <a:pt x="203" y="1155"/>
                      <a:pt x="1" y="2370"/>
                      <a:pt x="1" y="3656"/>
                    </a:cubicBezTo>
                    <a:cubicBezTo>
                      <a:pt x="1" y="4930"/>
                      <a:pt x="203" y="6156"/>
                      <a:pt x="608" y="7299"/>
                    </a:cubicBezTo>
                    <a:lnTo>
                      <a:pt x="2739" y="7299"/>
                    </a:lnTo>
                    <a:cubicBezTo>
                      <a:pt x="2251" y="6180"/>
                      <a:pt x="1977" y="4942"/>
                      <a:pt x="1977" y="3656"/>
                    </a:cubicBezTo>
                    <a:cubicBezTo>
                      <a:pt x="1977" y="2358"/>
                      <a:pt x="2251" y="1120"/>
                      <a:pt x="2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3637;p64">
                <a:extLst>
                  <a:ext uri="{FF2B5EF4-FFF2-40B4-BE49-F238E27FC236}">
                    <a16:creationId xmlns:a16="http://schemas.microsoft.com/office/drawing/2014/main" id="{6511BA2C-8433-252E-86C3-D307885A948C}"/>
                  </a:ext>
                </a:extLst>
              </p:cNvPr>
              <p:cNvSpPr/>
              <p:nvPr/>
            </p:nvSpPr>
            <p:spPr>
              <a:xfrm>
                <a:off x="625950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037" y="0"/>
                    </a:moveTo>
                    <a:cubicBezTo>
                      <a:pt x="370" y="1060"/>
                      <a:pt x="1" y="2310"/>
                      <a:pt x="1" y="3656"/>
                    </a:cubicBezTo>
                    <a:cubicBezTo>
                      <a:pt x="1" y="4989"/>
                      <a:pt x="382" y="6239"/>
                      <a:pt x="1037" y="7299"/>
                    </a:cubicBezTo>
                    <a:lnTo>
                      <a:pt x="2561" y="7299"/>
                    </a:lnTo>
                    <a:cubicBezTo>
                      <a:pt x="1727" y="6311"/>
                      <a:pt x="1227" y="5037"/>
                      <a:pt x="1227" y="3656"/>
                    </a:cubicBezTo>
                    <a:cubicBezTo>
                      <a:pt x="1227" y="2263"/>
                      <a:pt x="1739" y="1001"/>
                      <a:pt x="2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3638;p64">
                <a:extLst>
                  <a:ext uri="{FF2B5EF4-FFF2-40B4-BE49-F238E27FC236}">
                    <a16:creationId xmlns:a16="http://schemas.microsoft.com/office/drawing/2014/main" id="{D9F876A5-E9C2-9A8D-E157-612B2914F8FF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3639;p64">
                <a:extLst>
                  <a:ext uri="{FF2B5EF4-FFF2-40B4-BE49-F238E27FC236}">
                    <a16:creationId xmlns:a16="http://schemas.microsoft.com/office/drawing/2014/main" id="{21917FCB-F019-7F1A-1259-AEB77135122E}"/>
                  </a:ext>
                </a:extLst>
              </p:cNvPr>
              <p:cNvSpPr/>
              <p:nvPr/>
            </p:nvSpPr>
            <p:spPr>
              <a:xfrm>
                <a:off x="908125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" y="0"/>
                    </a:moveTo>
                    <a:cubicBezTo>
                      <a:pt x="834" y="989"/>
                      <a:pt x="1334" y="2263"/>
                      <a:pt x="1334" y="3656"/>
                    </a:cubicBezTo>
                    <a:cubicBezTo>
                      <a:pt x="1334" y="5037"/>
                      <a:pt x="834" y="6311"/>
                      <a:pt x="1" y="7299"/>
                    </a:cubicBezTo>
                    <a:lnTo>
                      <a:pt x="1525" y="7299"/>
                    </a:lnTo>
                    <a:cubicBezTo>
                      <a:pt x="2192" y="6239"/>
                      <a:pt x="2561" y="4989"/>
                      <a:pt x="2561" y="3656"/>
                    </a:cubicBezTo>
                    <a:cubicBezTo>
                      <a:pt x="2561" y="2322"/>
                      <a:pt x="2192" y="1060"/>
                      <a:pt x="1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3640;p64">
                <a:extLst>
                  <a:ext uri="{FF2B5EF4-FFF2-40B4-BE49-F238E27FC236}">
                    <a16:creationId xmlns:a16="http://schemas.microsoft.com/office/drawing/2014/main" id="{CDBCC16E-3F3F-B7D5-A8E7-8C4562F07664}"/>
                  </a:ext>
                </a:extLst>
              </p:cNvPr>
              <p:cNvSpPr/>
              <p:nvPr/>
            </p:nvSpPr>
            <p:spPr>
              <a:xfrm>
                <a:off x="1007550" y="1806900"/>
                <a:ext cx="68500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7299" extrusionOk="0">
                    <a:moveTo>
                      <a:pt x="1" y="0"/>
                    </a:moveTo>
                    <a:cubicBezTo>
                      <a:pt x="489" y="1120"/>
                      <a:pt x="763" y="2358"/>
                      <a:pt x="763" y="3656"/>
                    </a:cubicBezTo>
                    <a:cubicBezTo>
                      <a:pt x="763" y="4942"/>
                      <a:pt x="489" y="6180"/>
                      <a:pt x="1" y="7299"/>
                    </a:cubicBezTo>
                    <a:lnTo>
                      <a:pt x="2132" y="7299"/>
                    </a:lnTo>
                    <a:cubicBezTo>
                      <a:pt x="2537" y="6156"/>
                      <a:pt x="2739" y="4930"/>
                      <a:pt x="2739" y="3656"/>
                    </a:cubicBezTo>
                    <a:cubicBezTo>
                      <a:pt x="2739" y="2382"/>
                      <a:pt x="2537" y="1155"/>
                      <a:pt x="2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3" name="Google Shape;3641;p64">
              <a:extLst>
                <a:ext uri="{FF2B5EF4-FFF2-40B4-BE49-F238E27FC236}">
                  <a16:creationId xmlns:a16="http://schemas.microsoft.com/office/drawing/2014/main" id="{E4E01DEB-2D38-3B86-F94A-2D754E78C632}"/>
                </a:ext>
              </a:extLst>
            </p:cNvPr>
            <p:cNvGrpSpPr/>
            <p:nvPr/>
          </p:nvGrpSpPr>
          <p:grpSpPr>
            <a:xfrm>
              <a:off x="5555257" y="3680175"/>
              <a:ext cx="886345" cy="229905"/>
              <a:chOff x="3713250" y="3429425"/>
              <a:chExt cx="659925" cy="171175"/>
            </a:xfrm>
          </p:grpSpPr>
          <p:sp>
            <p:nvSpPr>
              <p:cNvPr id="1915" name="Google Shape;3642;p64">
                <a:extLst>
                  <a:ext uri="{FF2B5EF4-FFF2-40B4-BE49-F238E27FC236}">
                    <a16:creationId xmlns:a16="http://schemas.microsoft.com/office/drawing/2014/main" id="{97E22386-A70C-47C4-BED0-029E1564D4EE}"/>
                  </a:ext>
                </a:extLst>
              </p:cNvPr>
              <p:cNvSpPr/>
              <p:nvPr/>
            </p:nvSpPr>
            <p:spPr>
              <a:xfrm>
                <a:off x="4122825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3643;p64">
                <a:extLst>
                  <a:ext uri="{FF2B5EF4-FFF2-40B4-BE49-F238E27FC236}">
                    <a16:creationId xmlns:a16="http://schemas.microsoft.com/office/drawing/2014/main" id="{0C83F86A-93E7-F7EE-8A76-D50D322E792C}"/>
                  </a:ext>
                </a:extLst>
              </p:cNvPr>
              <p:cNvSpPr/>
              <p:nvPr/>
            </p:nvSpPr>
            <p:spPr>
              <a:xfrm>
                <a:off x="4122825" y="3480025"/>
                <a:ext cx="180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7204" y="774"/>
                    </a:lnTo>
                    <a:lnTo>
                      <a:pt x="72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3644;p64">
                <a:extLst>
                  <a:ext uri="{FF2B5EF4-FFF2-40B4-BE49-F238E27FC236}">
                    <a16:creationId xmlns:a16="http://schemas.microsoft.com/office/drawing/2014/main" id="{CE5A4296-0093-E90E-4912-CEF69BA9B767}"/>
                  </a:ext>
                </a:extLst>
              </p:cNvPr>
              <p:cNvSpPr/>
              <p:nvPr/>
            </p:nvSpPr>
            <p:spPr>
              <a:xfrm>
                <a:off x="4331475" y="3480025"/>
                <a:ext cx="417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668" y="774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3645;p64">
                <a:extLst>
                  <a:ext uri="{FF2B5EF4-FFF2-40B4-BE49-F238E27FC236}">
                    <a16:creationId xmlns:a16="http://schemas.microsoft.com/office/drawing/2014/main" id="{9148135E-4D97-0A8F-A3C2-4D0480F5F0F2}"/>
                  </a:ext>
                </a:extLst>
              </p:cNvPr>
              <p:cNvSpPr/>
              <p:nvPr/>
            </p:nvSpPr>
            <p:spPr>
              <a:xfrm>
                <a:off x="3713250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3646;p64">
                <a:extLst>
                  <a:ext uri="{FF2B5EF4-FFF2-40B4-BE49-F238E27FC236}">
                    <a16:creationId xmlns:a16="http://schemas.microsoft.com/office/drawing/2014/main" id="{878434FC-78FF-25B3-9558-0C2F38CDCB9D}"/>
                  </a:ext>
                </a:extLst>
              </p:cNvPr>
              <p:cNvSpPr/>
              <p:nvPr/>
            </p:nvSpPr>
            <p:spPr>
              <a:xfrm>
                <a:off x="3713250" y="3480025"/>
                <a:ext cx="1310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239" y="774"/>
                    </a:lnTo>
                    <a:lnTo>
                      <a:pt x="5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3647;p64">
                <a:extLst>
                  <a:ext uri="{FF2B5EF4-FFF2-40B4-BE49-F238E27FC236}">
                    <a16:creationId xmlns:a16="http://schemas.microsoft.com/office/drawing/2014/main" id="{45E5EB32-FBC2-036D-A7DD-80AEB6CD0690}"/>
                  </a:ext>
                </a:extLst>
              </p:cNvPr>
              <p:cNvSpPr/>
              <p:nvPr/>
            </p:nvSpPr>
            <p:spPr>
              <a:xfrm>
                <a:off x="3713250" y="3530625"/>
                <a:ext cx="2857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1430" y="774"/>
                    </a:lnTo>
                    <a:lnTo>
                      <a:pt x="114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3648;p64">
                <a:extLst>
                  <a:ext uri="{FF2B5EF4-FFF2-40B4-BE49-F238E27FC236}">
                    <a16:creationId xmlns:a16="http://schemas.microsoft.com/office/drawing/2014/main" id="{835439BB-135B-E3A8-8879-B5BDCE108F01}"/>
                  </a:ext>
                </a:extLst>
              </p:cNvPr>
              <p:cNvSpPr/>
              <p:nvPr/>
            </p:nvSpPr>
            <p:spPr>
              <a:xfrm>
                <a:off x="3713250" y="3581225"/>
                <a:ext cx="147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906" y="774"/>
                    </a:lnTo>
                    <a:lnTo>
                      <a:pt x="59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3649;p64">
                <a:extLst>
                  <a:ext uri="{FF2B5EF4-FFF2-40B4-BE49-F238E27FC236}">
                    <a16:creationId xmlns:a16="http://schemas.microsoft.com/office/drawing/2014/main" id="{8074B4AD-6DEE-34C9-C6E9-52023AC9CCB0}"/>
                  </a:ext>
                </a:extLst>
              </p:cNvPr>
              <p:cNvSpPr/>
              <p:nvPr/>
            </p:nvSpPr>
            <p:spPr>
              <a:xfrm>
                <a:off x="3889750" y="3581225"/>
                <a:ext cx="43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4" name="Google Shape;3650;p64">
              <a:extLst>
                <a:ext uri="{FF2B5EF4-FFF2-40B4-BE49-F238E27FC236}">
                  <a16:creationId xmlns:a16="http://schemas.microsoft.com/office/drawing/2014/main" id="{0396752B-6849-D756-A994-B07F7F80DE98}"/>
                </a:ext>
              </a:extLst>
            </p:cNvPr>
            <p:cNvGrpSpPr/>
            <p:nvPr/>
          </p:nvGrpSpPr>
          <p:grpSpPr>
            <a:xfrm>
              <a:off x="7626109" y="1983935"/>
              <a:ext cx="477853" cy="478182"/>
              <a:chOff x="5098250" y="2364125"/>
              <a:chExt cx="436675" cy="436975"/>
            </a:xfrm>
          </p:grpSpPr>
          <p:sp>
            <p:nvSpPr>
              <p:cNvPr id="1909" name="Google Shape;3651;p64">
                <a:extLst>
                  <a:ext uri="{FF2B5EF4-FFF2-40B4-BE49-F238E27FC236}">
                    <a16:creationId xmlns:a16="http://schemas.microsoft.com/office/drawing/2014/main" id="{2D5B47B5-596A-7C13-C712-BDB33B1EBFA6}"/>
                  </a:ext>
                </a:extLst>
              </p:cNvPr>
              <p:cNvSpPr/>
              <p:nvPr/>
            </p:nvSpPr>
            <p:spPr>
              <a:xfrm>
                <a:off x="5098250" y="2364125"/>
                <a:ext cx="436675" cy="436975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17479" extrusionOk="0">
                    <a:moveTo>
                      <a:pt x="8728" y="0"/>
                    </a:moveTo>
                    <a:cubicBezTo>
                      <a:pt x="3906" y="0"/>
                      <a:pt x="0" y="3917"/>
                      <a:pt x="0" y="8739"/>
                    </a:cubicBezTo>
                    <a:cubicBezTo>
                      <a:pt x="0" y="13561"/>
                      <a:pt x="3906" y="17478"/>
                      <a:pt x="8728" y="17478"/>
                    </a:cubicBezTo>
                    <a:cubicBezTo>
                      <a:pt x="13550" y="17478"/>
                      <a:pt x="17467" y="13561"/>
                      <a:pt x="17467" y="8739"/>
                    </a:cubicBezTo>
                    <a:cubicBezTo>
                      <a:pt x="17467" y="7346"/>
                      <a:pt x="17145" y="6036"/>
                      <a:pt x="16562" y="4858"/>
                    </a:cubicBezTo>
                    <a:lnTo>
                      <a:pt x="15300" y="5465"/>
                    </a:lnTo>
                    <a:cubicBezTo>
                      <a:pt x="15788" y="6453"/>
                      <a:pt x="16074" y="7560"/>
                      <a:pt x="16074" y="8739"/>
                    </a:cubicBezTo>
                    <a:cubicBezTo>
                      <a:pt x="16074" y="12787"/>
                      <a:pt x="12776" y="16073"/>
                      <a:pt x="8728" y="16073"/>
                    </a:cubicBezTo>
                    <a:cubicBezTo>
                      <a:pt x="4679" y="16073"/>
                      <a:pt x="1393" y="12787"/>
                      <a:pt x="1393" y="8739"/>
                    </a:cubicBezTo>
                    <a:cubicBezTo>
                      <a:pt x="1393" y="4691"/>
                      <a:pt x="4679" y="1405"/>
                      <a:pt x="8728" y="1405"/>
                    </a:cubicBezTo>
                    <a:lnTo>
                      <a:pt x="87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3652;p64">
                <a:extLst>
                  <a:ext uri="{FF2B5EF4-FFF2-40B4-BE49-F238E27FC236}">
                    <a16:creationId xmlns:a16="http://schemas.microsoft.com/office/drawing/2014/main" id="{AA6EEABC-B68F-07F7-6D2B-95F5FD4631FE}"/>
                  </a:ext>
                </a:extLst>
              </p:cNvPr>
              <p:cNvSpPr/>
              <p:nvPr/>
            </p:nvSpPr>
            <p:spPr>
              <a:xfrm>
                <a:off x="5316125" y="2364400"/>
                <a:ext cx="1958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45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70" y="1394"/>
                      <a:pt x="5358" y="3049"/>
                      <a:pt x="6561" y="5454"/>
                    </a:cubicBezTo>
                    <a:lnTo>
                      <a:pt x="7835" y="4847"/>
                    </a:lnTo>
                    <a:cubicBezTo>
                      <a:pt x="6406" y="1977"/>
                      <a:pt x="3430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3653;p64">
                <a:extLst>
                  <a:ext uri="{FF2B5EF4-FFF2-40B4-BE49-F238E27FC236}">
                    <a16:creationId xmlns:a16="http://schemas.microsoft.com/office/drawing/2014/main" id="{A956F9D2-54FC-1219-0ADD-4172B31B3B4C}"/>
                  </a:ext>
                </a:extLst>
              </p:cNvPr>
              <p:cNvSpPr/>
              <p:nvPr/>
            </p:nvSpPr>
            <p:spPr>
              <a:xfrm>
                <a:off x="5316425" y="2419775"/>
                <a:ext cx="163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232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34" y="1394"/>
                      <a:pt x="5120" y="3691"/>
                      <a:pt x="5120" y="6513"/>
                    </a:cubicBezTo>
                    <a:cubicBezTo>
                      <a:pt x="5120" y="8502"/>
                      <a:pt x="3989" y="10204"/>
                      <a:pt x="2358" y="11073"/>
                    </a:cubicBezTo>
                    <a:lnTo>
                      <a:pt x="3001" y="12323"/>
                    </a:lnTo>
                    <a:cubicBezTo>
                      <a:pt x="5085" y="11216"/>
                      <a:pt x="6525" y="9037"/>
                      <a:pt x="6525" y="6513"/>
                    </a:cubicBezTo>
                    <a:cubicBezTo>
                      <a:pt x="6525" y="2918"/>
                      <a:pt x="3596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3654;p64">
                <a:extLst>
                  <a:ext uri="{FF2B5EF4-FFF2-40B4-BE49-F238E27FC236}">
                    <a16:creationId xmlns:a16="http://schemas.microsoft.com/office/drawing/2014/main" id="{C3C1A104-343E-D938-0C5F-96ADCB71B4D1}"/>
                  </a:ext>
                </a:extLst>
              </p:cNvPr>
              <p:cNvSpPr/>
              <p:nvPr/>
            </p:nvSpPr>
            <p:spPr>
              <a:xfrm>
                <a:off x="5153300" y="2419775"/>
                <a:ext cx="2375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13038" extrusionOk="0">
                    <a:moveTo>
                      <a:pt x="6514" y="1"/>
                    </a:moveTo>
                    <a:cubicBezTo>
                      <a:pt x="2918" y="1"/>
                      <a:pt x="1" y="2929"/>
                      <a:pt x="1" y="6513"/>
                    </a:cubicBezTo>
                    <a:cubicBezTo>
                      <a:pt x="1" y="10121"/>
                      <a:pt x="2930" y="13038"/>
                      <a:pt x="6514" y="13038"/>
                    </a:cubicBezTo>
                    <a:cubicBezTo>
                      <a:pt x="7585" y="13038"/>
                      <a:pt x="8609" y="12764"/>
                      <a:pt x="9502" y="12300"/>
                    </a:cubicBezTo>
                    <a:lnTo>
                      <a:pt x="8871" y="11049"/>
                    </a:lnTo>
                    <a:cubicBezTo>
                      <a:pt x="8169" y="11430"/>
                      <a:pt x="7359" y="11633"/>
                      <a:pt x="6514" y="11633"/>
                    </a:cubicBezTo>
                    <a:cubicBezTo>
                      <a:pt x="3692" y="11633"/>
                      <a:pt x="1394" y="9347"/>
                      <a:pt x="1394" y="6513"/>
                    </a:cubicBezTo>
                    <a:cubicBezTo>
                      <a:pt x="1394" y="3691"/>
                      <a:pt x="3692" y="1394"/>
                      <a:pt x="6514" y="1394"/>
                    </a:cubicBezTo>
                    <a:lnTo>
                      <a:pt x="65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3655;p64">
                <a:extLst>
                  <a:ext uri="{FF2B5EF4-FFF2-40B4-BE49-F238E27FC236}">
                    <a16:creationId xmlns:a16="http://schemas.microsoft.com/office/drawing/2014/main" id="{F8D681C9-1A1C-5957-73B2-9F90A17592CD}"/>
                  </a:ext>
                </a:extLst>
              </p:cNvPr>
              <p:cNvSpPr/>
              <p:nvPr/>
            </p:nvSpPr>
            <p:spPr>
              <a:xfrm>
                <a:off x="5226225" y="2473650"/>
                <a:ext cx="198875" cy="218200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8728" extrusionOk="0">
                    <a:moveTo>
                      <a:pt x="3597" y="1"/>
                    </a:moveTo>
                    <a:lnTo>
                      <a:pt x="3597" y="1405"/>
                    </a:lnTo>
                    <a:cubicBezTo>
                      <a:pt x="5240" y="1405"/>
                      <a:pt x="6561" y="2727"/>
                      <a:pt x="6561" y="4358"/>
                    </a:cubicBezTo>
                    <a:cubicBezTo>
                      <a:pt x="6561" y="6001"/>
                      <a:pt x="5240" y="7323"/>
                      <a:pt x="3597" y="7323"/>
                    </a:cubicBezTo>
                    <a:cubicBezTo>
                      <a:pt x="2573" y="7323"/>
                      <a:pt x="1680" y="6799"/>
                      <a:pt x="1144" y="6013"/>
                    </a:cubicBezTo>
                    <a:lnTo>
                      <a:pt x="1" y="6823"/>
                    </a:lnTo>
                    <a:cubicBezTo>
                      <a:pt x="787" y="7966"/>
                      <a:pt x="2108" y="8728"/>
                      <a:pt x="3597" y="8728"/>
                    </a:cubicBezTo>
                    <a:cubicBezTo>
                      <a:pt x="6014" y="8728"/>
                      <a:pt x="7954" y="6763"/>
                      <a:pt x="7954" y="4358"/>
                    </a:cubicBezTo>
                    <a:cubicBezTo>
                      <a:pt x="7954" y="1965"/>
                      <a:pt x="6014" y="1"/>
                      <a:pt x="3597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3656;p64">
                <a:extLst>
                  <a:ext uri="{FF2B5EF4-FFF2-40B4-BE49-F238E27FC236}">
                    <a16:creationId xmlns:a16="http://schemas.microsoft.com/office/drawing/2014/main" id="{27A957FD-2738-98C7-0D98-C6C15F4038DB}"/>
                  </a:ext>
                </a:extLst>
              </p:cNvPr>
              <p:cNvSpPr/>
              <p:nvPr/>
            </p:nvSpPr>
            <p:spPr>
              <a:xfrm>
                <a:off x="5207175" y="2473650"/>
                <a:ext cx="108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6823" extrusionOk="0">
                    <a:moveTo>
                      <a:pt x="4359" y="1"/>
                    </a:moveTo>
                    <a:cubicBezTo>
                      <a:pt x="1954" y="1"/>
                      <a:pt x="1" y="1965"/>
                      <a:pt x="1" y="4358"/>
                    </a:cubicBezTo>
                    <a:cubicBezTo>
                      <a:pt x="1" y="5275"/>
                      <a:pt x="287" y="6120"/>
                      <a:pt x="763" y="6823"/>
                    </a:cubicBezTo>
                    <a:lnTo>
                      <a:pt x="1906" y="6013"/>
                    </a:lnTo>
                    <a:cubicBezTo>
                      <a:pt x="1596" y="5537"/>
                      <a:pt x="1394" y="4977"/>
                      <a:pt x="1394" y="4358"/>
                    </a:cubicBezTo>
                    <a:cubicBezTo>
                      <a:pt x="1394" y="2727"/>
                      <a:pt x="2727" y="1394"/>
                      <a:pt x="4359" y="1394"/>
                    </a:cubicBezTo>
                    <a:lnTo>
                      <a:pt x="43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" name="Google Shape;3657;p64">
              <a:extLst>
                <a:ext uri="{FF2B5EF4-FFF2-40B4-BE49-F238E27FC236}">
                  <a16:creationId xmlns:a16="http://schemas.microsoft.com/office/drawing/2014/main" id="{27922375-A26F-67EC-9A31-1C745F47C69F}"/>
                </a:ext>
              </a:extLst>
            </p:cNvPr>
            <p:cNvGrpSpPr/>
            <p:nvPr/>
          </p:nvGrpSpPr>
          <p:grpSpPr>
            <a:xfrm flipH="1">
              <a:off x="5801995" y="4018681"/>
              <a:ext cx="516214" cy="516197"/>
              <a:chOff x="780950" y="891300"/>
              <a:chExt cx="727575" cy="727550"/>
            </a:xfrm>
          </p:grpSpPr>
          <p:sp>
            <p:nvSpPr>
              <p:cNvPr id="1902" name="Google Shape;3658;p64">
                <a:extLst>
                  <a:ext uri="{FF2B5EF4-FFF2-40B4-BE49-F238E27FC236}">
                    <a16:creationId xmlns:a16="http://schemas.microsoft.com/office/drawing/2014/main" id="{91DF741C-CDA7-D853-C0F2-96822FD7F9B9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3659;p64">
                <a:extLst>
                  <a:ext uri="{FF2B5EF4-FFF2-40B4-BE49-F238E27FC236}">
                    <a16:creationId xmlns:a16="http://schemas.microsoft.com/office/drawing/2014/main" id="{5E6AA619-0211-90F7-F4A7-43723A2190F6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3660;p64">
                <a:extLst>
                  <a:ext uri="{FF2B5EF4-FFF2-40B4-BE49-F238E27FC236}">
                    <a16:creationId xmlns:a16="http://schemas.microsoft.com/office/drawing/2014/main" id="{93738B2E-15CC-9FA8-0A04-4CB195C8CA47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3661;p64">
                <a:extLst>
                  <a:ext uri="{FF2B5EF4-FFF2-40B4-BE49-F238E27FC236}">
                    <a16:creationId xmlns:a16="http://schemas.microsoft.com/office/drawing/2014/main" id="{0503D0AB-E27A-B0BB-FEE0-13D262E23A2A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3662;p64">
                <a:extLst>
                  <a:ext uri="{FF2B5EF4-FFF2-40B4-BE49-F238E27FC236}">
                    <a16:creationId xmlns:a16="http://schemas.microsoft.com/office/drawing/2014/main" id="{A08C1084-EB12-0FCE-0949-8523163C4335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3663;p64">
                <a:extLst>
                  <a:ext uri="{FF2B5EF4-FFF2-40B4-BE49-F238E27FC236}">
                    <a16:creationId xmlns:a16="http://schemas.microsoft.com/office/drawing/2014/main" id="{4555A63C-B594-7E35-32FB-8997E0A0D955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3664;p64">
                <a:extLst>
                  <a:ext uri="{FF2B5EF4-FFF2-40B4-BE49-F238E27FC236}">
                    <a16:creationId xmlns:a16="http://schemas.microsoft.com/office/drawing/2014/main" id="{F17CBD48-C70C-112C-1B98-D1B2D473B890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6" name="Google Shape;3665;p64">
              <a:extLst>
                <a:ext uri="{FF2B5EF4-FFF2-40B4-BE49-F238E27FC236}">
                  <a16:creationId xmlns:a16="http://schemas.microsoft.com/office/drawing/2014/main" id="{99DB523A-B0D0-5F00-C155-45254C37A9FA}"/>
                </a:ext>
              </a:extLst>
            </p:cNvPr>
            <p:cNvGrpSpPr/>
            <p:nvPr/>
          </p:nvGrpSpPr>
          <p:grpSpPr>
            <a:xfrm>
              <a:off x="7550306" y="4338957"/>
              <a:ext cx="707361" cy="229909"/>
              <a:chOff x="7289663" y="3996131"/>
              <a:chExt cx="1021756" cy="332094"/>
            </a:xfrm>
          </p:grpSpPr>
          <p:sp>
            <p:nvSpPr>
              <p:cNvPr id="1897" name="Google Shape;3666;p64">
                <a:extLst>
                  <a:ext uri="{FF2B5EF4-FFF2-40B4-BE49-F238E27FC236}">
                    <a16:creationId xmlns:a16="http://schemas.microsoft.com/office/drawing/2014/main" id="{C5563320-8E5D-86B9-6A79-70D8F3E3C742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3667;p64">
                <a:extLst>
                  <a:ext uri="{FF2B5EF4-FFF2-40B4-BE49-F238E27FC236}">
                    <a16:creationId xmlns:a16="http://schemas.microsoft.com/office/drawing/2014/main" id="{714BFDF7-0B9D-4A9D-A7D3-88281C17E07D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3668;p64">
                <a:extLst>
                  <a:ext uri="{FF2B5EF4-FFF2-40B4-BE49-F238E27FC236}">
                    <a16:creationId xmlns:a16="http://schemas.microsoft.com/office/drawing/2014/main" id="{5980C3D5-A249-F1BB-DB49-6AC10206BDB1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3669;p64">
                <a:extLst>
                  <a:ext uri="{FF2B5EF4-FFF2-40B4-BE49-F238E27FC236}">
                    <a16:creationId xmlns:a16="http://schemas.microsoft.com/office/drawing/2014/main" id="{F46CC6A1-DE31-2226-8F37-5B25924A6EE4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3670;p64">
                <a:extLst>
                  <a:ext uri="{FF2B5EF4-FFF2-40B4-BE49-F238E27FC236}">
                    <a16:creationId xmlns:a16="http://schemas.microsoft.com/office/drawing/2014/main" id="{0BEEEF71-F9F9-3DBB-0FFD-63A859DDCE22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37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227" y="355689"/>
            <a:ext cx="5865500" cy="50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ỨNG DỤNG WEBSITE DÀNH CHO ADMIN VÀ GIẢNG VIÊN</a:t>
            </a:r>
            <a:endParaRPr sz="16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1" name="Google Shape;1768;p41">
            <a:extLst>
              <a:ext uri="{FF2B5EF4-FFF2-40B4-BE49-F238E27FC236}">
                <a16:creationId xmlns:a16="http://schemas.microsoft.com/office/drawing/2014/main" id="{9D686BF1-C65A-4C0B-A626-AD1D4A3E76E0}"/>
              </a:ext>
            </a:extLst>
          </p:cNvPr>
          <p:cNvSpPr/>
          <p:nvPr/>
        </p:nvSpPr>
        <p:spPr>
          <a:xfrm>
            <a:off x="1110017" y="857739"/>
            <a:ext cx="7040356" cy="315749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1001638" y="4213055"/>
            <a:ext cx="7140723" cy="50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Quản lý người dùng – chức năng admin dùng để quản lý người dùng, </a:t>
            </a:r>
          </a:p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quyền hệ thống và quyền truy cập các bộ câu hỏi.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DA4F5-5601-C1DF-0B0E-B38D54C4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1" y="972348"/>
            <a:ext cx="5988640" cy="2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8477" y="1282701"/>
            <a:ext cx="3006823" cy="1035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PTIT</a:t>
            </a:r>
            <a:r>
              <a:rPr lang="vi-VN" sz="40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 TEST</a:t>
            </a:r>
            <a:endParaRPr sz="40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" name="Google Shape;1795;p42">
            <a:extLst>
              <a:ext uri="{FF2B5EF4-FFF2-40B4-BE49-F238E27FC236}">
                <a16:creationId xmlns:a16="http://schemas.microsoft.com/office/drawing/2014/main" id="{A6A435F7-8596-226F-A3CB-C9F9EE9C9266}"/>
              </a:ext>
            </a:extLst>
          </p:cNvPr>
          <p:cNvSpPr txBox="1">
            <a:spLocks/>
          </p:cNvSpPr>
          <p:nvPr/>
        </p:nvSpPr>
        <p:spPr>
          <a:xfrm>
            <a:off x="1298477" y="2160587"/>
            <a:ext cx="2763911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600" dirty="0"/>
              <a:t>Ứng dụng di động hỗ trợ sinh viên quản lí và thực hiện các bài thi trắc nghiệm.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A3F67-666F-470E-AF46-CFDD314B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18" y="635602"/>
            <a:ext cx="2219482" cy="37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226" y="355689"/>
            <a:ext cx="6321523" cy="50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ỨNG DỤNG DI ĐỘNG DÀNH CHO SINH VIÊN</a:t>
            </a:r>
            <a:endParaRPr sz="16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1" name="Google Shape;1768;p41">
            <a:extLst>
              <a:ext uri="{FF2B5EF4-FFF2-40B4-BE49-F238E27FC236}">
                <a16:creationId xmlns:a16="http://schemas.microsoft.com/office/drawing/2014/main" id="{9D686BF1-C65A-4C0B-A626-AD1D4A3E76E0}"/>
              </a:ext>
            </a:extLst>
          </p:cNvPr>
          <p:cNvSpPr/>
          <p:nvPr/>
        </p:nvSpPr>
        <p:spPr>
          <a:xfrm>
            <a:off x="514350" y="857739"/>
            <a:ext cx="8115300" cy="3930072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1522379" y="4113471"/>
            <a:ext cx="2188483" cy="34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đề thi và làm bài thi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E5570-4FB3-2EE5-AC02-1264BAFD0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21" y="1162538"/>
            <a:ext cx="1466411" cy="2820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68441F-E609-26EE-B941-0FAC6298F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557" y="1164431"/>
            <a:ext cx="1462718" cy="2842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07C40-E252-4F19-CD89-C72C9CCD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69" y="1162538"/>
            <a:ext cx="1437352" cy="282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27B28-016D-0EB2-3BBB-84980F159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076" y="1162538"/>
            <a:ext cx="1466411" cy="2842641"/>
          </a:xfrm>
          <a:prstGeom prst="rect">
            <a:avLst/>
          </a:prstGeom>
        </p:spPr>
      </p:pic>
      <p:sp>
        <p:nvSpPr>
          <p:cNvPr id="16" name="Google Shape;1795;p42">
            <a:extLst>
              <a:ext uri="{FF2B5EF4-FFF2-40B4-BE49-F238E27FC236}">
                <a16:creationId xmlns:a16="http://schemas.microsoft.com/office/drawing/2014/main" id="{D1D41C59-6B5C-CC2B-0B2D-7B02F7E5DDF5}"/>
              </a:ext>
            </a:extLst>
          </p:cNvPr>
          <p:cNvSpPr txBox="1">
            <a:spLocks/>
          </p:cNvSpPr>
          <p:nvPr/>
        </p:nvSpPr>
        <p:spPr>
          <a:xfrm>
            <a:off x="5525597" y="4019915"/>
            <a:ext cx="2571677" cy="34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danh sách kết quả và chi tiết kết quả</a:t>
            </a:r>
          </a:p>
        </p:txBody>
      </p:sp>
    </p:spTree>
    <p:extLst>
      <p:ext uri="{BB962C8B-B14F-4D97-AF65-F5344CB8AC3E}">
        <p14:creationId xmlns:p14="http://schemas.microsoft.com/office/powerpoint/2010/main" val="197758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226" y="355689"/>
            <a:ext cx="6772373" cy="50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ỨNG DỤNG WEBSITE DÀNH CHO ADMIN VÀ GIẢNG VIÊN</a:t>
            </a:r>
            <a:endParaRPr sz="16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1" name="Google Shape;1768;p41">
            <a:extLst>
              <a:ext uri="{FF2B5EF4-FFF2-40B4-BE49-F238E27FC236}">
                <a16:creationId xmlns:a16="http://schemas.microsoft.com/office/drawing/2014/main" id="{9D686BF1-C65A-4C0B-A626-AD1D4A3E76E0}"/>
              </a:ext>
            </a:extLst>
          </p:cNvPr>
          <p:cNvSpPr/>
          <p:nvPr/>
        </p:nvSpPr>
        <p:spPr>
          <a:xfrm>
            <a:off x="787400" y="857738"/>
            <a:ext cx="7810499" cy="3739661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1385473" y="4166614"/>
            <a:ext cx="1532099" cy="23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đăng nhập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A8C98E-EAE3-42AE-F04A-A3675CB3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6" y="1004797"/>
            <a:ext cx="1532099" cy="2982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352597-5042-667F-E17B-A4485E6E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760" y="1008905"/>
            <a:ext cx="1525777" cy="2973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9B4F6B-307C-FF47-A96D-2CC1C3306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474" y="1008905"/>
            <a:ext cx="1532099" cy="2973832"/>
          </a:xfrm>
          <a:prstGeom prst="rect">
            <a:avLst/>
          </a:prstGeom>
        </p:spPr>
      </p:pic>
      <p:sp>
        <p:nvSpPr>
          <p:cNvPr id="5" name="Google Shape;1795;p42">
            <a:extLst>
              <a:ext uri="{FF2B5EF4-FFF2-40B4-BE49-F238E27FC236}">
                <a16:creationId xmlns:a16="http://schemas.microsoft.com/office/drawing/2014/main" id="{EE8641B3-2A06-D141-A936-6161D16F5E94}"/>
              </a:ext>
            </a:extLst>
          </p:cNvPr>
          <p:cNvSpPr txBox="1">
            <a:spLocks/>
          </p:cNvSpPr>
          <p:nvPr/>
        </p:nvSpPr>
        <p:spPr>
          <a:xfrm>
            <a:off x="3923438" y="4166614"/>
            <a:ext cx="1532099" cy="23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trang chủ</a:t>
            </a:r>
          </a:p>
        </p:txBody>
      </p:sp>
      <p:sp>
        <p:nvSpPr>
          <p:cNvPr id="6" name="Google Shape;1795;p42">
            <a:extLst>
              <a:ext uri="{FF2B5EF4-FFF2-40B4-BE49-F238E27FC236}">
                <a16:creationId xmlns:a16="http://schemas.microsoft.com/office/drawing/2014/main" id="{3B6DBB2B-1A2E-6295-E988-55B02E6F4EE8}"/>
              </a:ext>
            </a:extLst>
          </p:cNvPr>
          <p:cNvSpPr txBox="1">
            <a:spLocks/>
          </p:cNvSpPr>
          <p:nvPr/>
        </p:nvSpPr>
        <p:spPr>
          <a:xfrm>
            <a:off x="6363225" y="4166613"/>
            <a:ext cx="1650475" cy="23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Màn hình trang cài đặt</a:t>
            </a:r>
          </a:p>
        </p:txBody>
      </p:sp>
    </p:spTree>
    <p:extLst>
      <p:ext uri="{BB962C8B-B14F-4D97-AF65-F5344CB8AC3E}">
        <p14:creationId xmlns:p14="http://schemas.microsoft.com/office/powerpoint/2010/main" val="7454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430321" y="1236952"/>
            <a:ext cx="515966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XÂY DỰNG</a:t>
            </a:r>
            <a:r>
              <a:rPr lang="en" sz="32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 </a:t>
            </a:r>
            <a:br>
              <a:rPr lang="vi-VN" sz="45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40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WEB APPLICATION</a:t>
            </a:r>
            <a:r>
              <a:rPr lang="en" sz="40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 </a:t>
            </a:r>
            <a:br>
              <a:rPr lang="vi-VN" sz="36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</a:br>
            <a:r>
              <a:rPr lang="vi-VN" sz="3200" dirty="0">
                <a:solidFill>
                  <a:schemeClr val="accent1"/>
                </a:solidFill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THI TRẮC NGHIỆM</a:t>
            </a:r>
            <a:endParaRPr sz="3200" dirty="0">
              <a:solidFill>
                <a:schemeClr val="accent1"/>
              </a:solidFill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4460116" y="1773645"/>
            <a:ext cx="3247324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MỤC ĐÍCH THỰC HIỆN</a:t>
            </a:r>
            <a:endParaRPr sz="22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3753226" y="1854546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101248" y="2468373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4443382" y="30891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r>
              <a:rPr lang="en" dirty="0"/>
              <a:t>.</a:t>
            </a:r>
            <a:endParaRPr dirty="0"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NỘI DUNG</a:t>
            </a:r>
            <a:endParaRPr sz="36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grpSp>
        <p:nvGrpSpPr>
          <p:cNvPr id="28" name="Google Shape;2106;p50">
            <a:extLst>
              <a:ext uri="{FF2B5EF4-FFF2-40B4-BE49-F238E27FC236}">
                <a16:creationId xmlns:a16="http://schemas.microsoft.com/office/drawing/2014/main" id="{C84A5FF1-0531-DA18-E42E-4DECB2CF622A}"/>
              </a:ext>
            </a:extLst>
          </p:cNvPr>
          <p:cNvGrpSpPr/>
          <p:nvPr/>
        </p:nvGrpSpPr>
        <p:grpSpPr>
          <a:xfrm>
            <a:off x="720000" y="903399"/>
            <a:ext cx="2993574" cy="3700701"/>
            <a:chOff x="-4813275" y="663875"/>
            <a:chExt cx="3648475" cy="4510300"/>
          </a:xfrm>
        </p:grpSpPr>
        <p:sp>
          <p:nvSpPr>
            <p:cNvPr id="29" name="Google Shape;2107;p50">
              <a:extLst>
                <a:ext uri="{FF2B5EF4-FFF2-40B4-BE49-F238E27FC236}">
                  <a16:creationId xmlns:a16="http://schemas.microsoft.com/office/drawing/2014/main" id="{05C2CBE6-C7FB-D2F0-F736-14DD87C52DDC}"/>
                </a:ext>
              </a:extLst>
            </p:cNvPr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08;p50">
              <a:extLst>
                <a:ext uri="{FF2B5EF4-FFF2-40B4-BE49-F238E27FC236}">
                  <a16:creationId xmlns:a16="http://schemas.microsoft.com/office/drawing/2014/main" id="{49861E35-392A-F7E0-84A1-80A61E3643BA}"/>
                </a:ext>
              </a:extLst>
            </p:cNvPr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09;p50">
              <a:extLst>
                <a:ext uri="{FF2B5EF4-FFF2-40B4-BE49-F238E27FC236}">
                  <a16:creationId xmlns:a16="http://schemas.microsoft.com/office/drawing/2014/main" id="{06DA014E-D34C-9374-D94C-FC9F0BC99DC6}"/>
                </a:ext>
              </a:extLst>
            </p:cNvPr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110;p50">
              <a:extLst>
                <a:ext uri="{FF2B5EF4-FFF2-40B4-BE49-F238E27FC236}">
                  <a16:creationId xmlns:a16="http://schemas.microsoft.com/office/drawing/2014/main" id="{059965B0-457A-D385-511E-AA013CE58E7F}"/>
                </a:ext>
              </a:extLst>
            </p:cNvPr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111;p50">
              <a:extLst>
                <a:ext uri="{FF2B5EF4-FFF2-40B4-BE49-F238E27FC236}">
                  <a16:creationId xmlns:a16="http://schemas.microsoft.com/office/drawing/2014/main" id="{0B283028-D95D-520B-485B-38307126FFE8}"/>
                </a:ext>
              </a:extLst>
            </p:cNvPr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112;p50">
              <a:extLst>
                <a:ext uri="{FF2B5EF4-FFF2-40B4-BE49-F238E27FC236}">
                  <a16:creationId xmlns:a16="http://schemas.microsoft.com/office/drawing/2014/main" id="{D5F98DE2-D36A-9FCB-57F4-471A2EDAD216}"/>
                </a:ext>
              </a:extLst>
            </p:cNvPr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113;p50">
              <a:extLst>
                <a:ext uri="{FF2B5EF4-FFF2-40B4-BE49-F238E27FC236}">
                  <a16:creationId xmlns:a16="http://schemas.microsoft.com/office/drawing/2014/main" id="{806C430B-FBC0-0AF0-1C13-E74F46816E42}"/>
                </a:ext>
              </a:extLst>
            </p:cNvPr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114;p50">
              <a:extLst>
                <a:ext uri="{FF2B5EF4-FFF2-40B4-BE49-F238E27FC236}">
                  <a16:creationId xmlns:a16="http://schemas.microsoft.com/office/drawing/2014/main" id="{1586D0D2-D3B4-E37E-9662-B41C32FEB5E2}"/>
                </a:ext>
              </a:extLst>
            </p:cNvPr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115;p50">
              <a:extLst>
                <a:ext uri="{FF2B5EF4-FFF2-40B4-BE49-F238E27FC236}">
                  <a16:creationId xmlns:a16="http://schemas.microsoft.com/office/drawing/2014/main" id="{B42BB3BB-D745-6F77-51C2-CD2438AFF0A6}"/>
                </a:ext>
              </a:extLst>
            </p:cNvPr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116;p50">
              <a:extLst>
                <a:ext uri="{FF2B5EF4-FFF2-40B4-BE49-F238E27FC236}">
                  <a16:creationId xmlns:a16="http://schemas.microsoft.com/office/drawing/2014/main" id="{9CA44D83-BDF9-0DAC-9D29-8E133A9CF6AB}"/>
                </a:ext>
              </a:extLst>
            </p:cNvPr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117;p50">
              <a:extLst>
                <a:ext uri="{FF2B5EF4-FFF2-40B4-BE49-F238E27FC236}">
                  <a16:creationId xmlns:a16="http://schemas.microsoft.com/office/drawing/2014/main" id="{F52AB2D4-79ED-09A7-00D8-59EE479A01DD}"/>
                </a:ext>
              </a:extLst>
            </p:cNvPr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118;p50">
              <a:extLst>
                <a:ext uri="{FF2B5EF4-FFF2-40B4-BE49-F238E27FC236}">
                  <a16:creationId xmlns:a16="http://schemas.microsoft.com/office/drawing/2014/main" id="{72494D3E-DF90-767D-A655-6BB4052D046B}"/>
                </a:ext>
              </a:extLst>
            </p:cNvPr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119;p50">
              <a:extLst>
                <a:ext uri="{FF2B5EF4-FFF2-40B4-BE49-F238E27FC236}">
                  <a16:creationId xmlns:a16="http://schemas.microsoft.com/office/drawing/2014/main" id="{014E9D9A-3C1F-F189-2141-9B6CF68DD1DF}"/>
                </a:ext>
              </a:extLst>
            </p:cNvPr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120;p50">
              <a:extLst>
                <a:ext uri="{FF2B5EF4-FFF2-40B4-BE49-F238E27FC236}">
                  <a16:creationId xmlns:a16="http://schemas.microsoft.com/office/drawing/2014/main" id="{B5ABA93A-3E4A-79FC-D962-195D1C845E12}"/>
                </a:ext>
              </a:extLst>
            </p:cNvPr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121;p50">
              <a:extLst>
                <a:ext uri="{FF2B5EF4-FFF2-40B4-BE49-F238E27FC236}">
                  <a16:creationId xmlns:a16="http://schemas.microsoft.com/office/drawing/2014/main" id="{CF1F712C-7406-9388-1D83-983848D59264}"/>
                </a:ext>
              </a:extLst>
            </p:cNvPr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122;p50">
              <a:extLst>
                <a:ext uri="{FF2B5EF4-FFF2-40B4-BE49-F238E27FC236}">
                  <a16:creationId xmlns:a16="http://schemas.microsoft.com/office/drawing/2014/main" id="{8CC88E78-8A4F-61F0-ABA9-4FBCCD84E690}"/>
                </a:ext>
              </a:extLst>
            </p:cNvPr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123;p50">
              <a:extLst>
                <a:ext uri="{FF2B5EF4-FFF2-40B4-BE49-F238E27FC236}">
                  <a16:creationId xmlns:a16="http://schemas.microsoft.com/office/drawing/2014/main" id="{2B53F8D0-BA50-B999-8C33-82DC75CA3B11}"/>
                </a:ext>
              </a:extLst>
            </p:cNvPr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124;p50">
              <a:extLst>
                <a:ext uri="{FF2B5EF4-FFF2-40B4-BE49-F238E27FC236}">
                  <a16:creationId xmlns:a16="http://schemas.microsoft.com/office/drawing/2014/main" id="{CB2DDB12-0BA7-7B1A-91F7-B83A3D6801F1}"/>
                </a:ext>
              </a:extLst>
            </p:cNvPr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125;p50">
              <a:extLst>
                <a:ext uri="{FF2B5EF4-FFF2-40B4-BE49-F238E27FC236}">
                  <a16:creationId xmlns:a16="http://schemas.microsoft.com/office/drawing/2014/main" id="{72158B74-D424-B23D-ACFB-79261FCD63B5}"/>
                </a:ext>
              </a:extLst>
            </p:cNvPr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126;p50">
              <a:extLst>
                <a:ext uri="{FF2B5EF4-FFF2-40B4-BE49-F238E27FC236}">
                  <a16:creationId xmlns:a16="http://schemas.microsoft.com/office/drawing/2014/main" id="{3CA20F35-00AF-D2EB-5236-E1C77D63F1B6}"/>
                </a:ext>
              </a:extLst>
            </p:cNvPr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127;p50">
              <a:extLst>
                <a:ext uri="{FF2B5EF4-FFF2-40B4-BE49-F238E27FC236}">
                  <a16:creationId xmlns:a16="http://schemas.microsoft.com/office/drawing/2014/main" id="{9CE002F9-F9A3-1346-7C64-A55409D9A167}"/>
                </a:ext>
              </a:extLst>
            </p:cNvPr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128;p50">
              <a:extLst>
                <a:ext uri="{FF2B5EF4-FFF2-40B4-BE49-F238E27FC236}">
                  <a16:creationId xmlns:a16="http://schemas.microsoft.com/office/drawing/2014/main" id="{FB251C94-3EB4-51BA-9C0C-440B19A99763}"/>
                </a:ext>
              </a:extLst>
            </p:cNvPr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129;p50">
              <a:extLst>
                <a:ext uri="{FF2B5EF4-FFF2-40B4-BE49-F238E27FC236}">
                  <a16:creationId xmlns:a16="http://schemas.microsoft.com/office/drawing/2014/main" id="{9A95BFF2-FE3C-0051-DE2D-DB93101C3E9D}"/>
                </a:ext>
              </a:extLst>
            </p:cNvPr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130;p50">
              <a:extLst>
                <a:ext uri="{FF2B5EF4-FFF2-40B4-BE49-F238E27FC236}">
                  <a16:creationId xmlns:a16="http://schemas.microsoft.com/office/drawing/2014/main" id="{6D4B611E-75C9-C6B0-E133-370626689D12}"/>
                </a:ext>
              </a:extLst>
            </p:cNvPr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131;p50">
              <a:extLst>
                <a:ext uri="{FF2B5EF4-FFF2-40B4-BE49-F238E27FC236}">
                  <a16:creationId xmlns:a16="http://schemas.microsoft.com/office/drawing/2014/main" id="{132F7F4F-77B3-259A-B640-3262C90EAA6B}"/>
                </a:ext>
              </a:extLst>
            </p:cNvPr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132;p50">
              <a:extLst>
                <a:ext uri="{FF2B5EF4-FFF2-40B4-BE49-F238E27FC236}">
                  <a16:creationId xmlns:a16="http://schemas.microsoft.com/office/drawing/2014/main" id="{C21CDBC2-1458-0F36-E0DF-C267ED360A28}"/>
                </a:ext>
              </a:extLst>
            </p:cNvPr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133;p50">
              <a:extLst>
                <a:ext uri="{FF2B5EF4-FFF2-40B4-BE49-F238E27FC236}">
                  <a16:creationId xmlns:a16="http://schemas.microsoft.com/office/drawing/2014/main" id="{002E80BD-30A7-65EF-1106-EC3693976B34}"/>
                </a:ext>
              </a:extLst>
            </p:cNvPr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134;p50">
              <a:extLst>
                <a:ext uri="{FF2B5EF4-FFF2-40B4-BE49-F238E27FC236}">
                  <a16:creationId xmlns:a16="http://schemas.microsoft.com/office/drawing/2014/main" id="{684B13F4-0CF8-B892-1515-996728BBFF50}"/>
                </a:ext>
              </a:extLst>
            </p:cNvPr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135;p50">
              <a:extLst>
                <a:ext uri="{FF2B5EF4-FFF2-40B4-BE49-F238E27FC236}">
                  <a16:creationId xmlns:a16="http://schemas.microsoft.com/office/drawing/2014/main" id="{528B7EEA-61BE-AF50-4CEF-01F5D71644D3}"/>
                </a:ext>
              </a:extLst>
            </p:cNvPr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136;p50">
              <a:extLst>
                <a:ext uri="{FF2B5EF4-FFF2-40B4-BE49-F238E27FC236}">
                  <a16:creationId xmlns:a16="http://schemas.microsoft.com/office/drawing/2014/main" id="{E6C0BDBD-0AEB-E66E-DB38-820D8FF301DE}"/>
                </a:ext>
              </a:extLst>
            </p:cNvPr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2137;p50">
              <a:extLst>
                <a:ext uri="{FF2B5EF4-FFF2-40B4-BE49-F238E27FC236}">
                  <a16:creationId xmlns:a16="http://schemas.microsoft.com/office/drawing/2014/main" id="{6D451A01-2AB7-5019-C2F6-2959996F2ECF}"/>
                </a:ext>
              </a:extLst>
            </p:cNvPr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2138;p50">
              <a:extLst>
                <a:ext uri="{FF2B5EF4-FFF2-40B4-BE49-F238E27FC236}">
                  <a16:creationId xmlns:a16="http://schemas.microsoft.com/office/drawing/2014/main" id="{F939CE18-83E4-5AF4-1D4F-240C1284A740}"/>
                </a:ext>
              </a:extLst>
            </p:cNvPr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2139;p50">
              <a:extLst>
                <a:ext uri="{FF2B5EF4-FFF2-40B4-BE49-F238E27FC236}">
                  <a16:creationId xmlns:a16="http://schemas.microsoft.com/office/drawing/2014/main" id="{0F6F3D94-6DC3-F9A4-7EFC-AC6BE710AACA}"/>
                </a:ext>
              </a:extLst>
            </p:cNvPr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2140;p50">
              <a:extLst>
                <a:ext uri="{FF2B5EF4-FFF2-40B4-BE49-F238E27FC236}">
                  <a16:creationId xmlns:a16="http://schemas.microsoft.com/office/drawing/2014/main" id="{56BD6D16-4550-719E-1B85-F950FA98CCC2}"/>
                </a:ext>
              </a:extLst>
            </p:cNvPr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141;p50">
              <a:extLst>
                <a:ext uri="{FF2B5EF4-FFF2-40B4-BE49-F238E27FC236}">
                  <a16:creationId xmlns:a16="http://schemas.microsoft.com/office/drawing/2014/main" id="{2CA3E70C-525F-BDFE-8BCB-877A99E94B10}"/>
                </a:ext>
              </a:extLst>
            </p:cNvPr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142;p50">
              <a:extLst>
                <a:ext uri="{FF2B5EF4-FFF2-40B4-BE49-F238E27FC236}">
                  <a16:creationId xmlns:a16="http://schemas.microsoft.com/office/drawing/2014/main" id="{5360434D-45DE-6434-120D-28079067A27F}"/>
                </a:ext>
              </a:extLst>
            </p:cNvPr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143;p50">
              <a:extLst>
                <a:ext uri="{FF2B5EF4-FFF2-40B4-BE49-F238E27FC236}">
                  <a16:creationId xmlns:a16="http://schemas.microsoft.com/office/drawing/2014/main" id="{9844370A-619C-E9C6-3BD5-8C9C674EDD10}"/>
                </a:ext>
              </a:extLst>
            </p:cNvPr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144;p50">
              <a:extLst>
                <a:ext uri="{FF2B5EF4-FFF2-40B4-BE49-F238E27FC236}">
                  <a16:creationId xmlns:a16="http://schemas.microsoft.com/office/drawing/2014/main" id="{041C5EE0-AA6F-6C9A-13AC-6F7CF9CEE704}"/>
                </a:ext>
              </a:extLst>
            </p:cNvPr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145;p50">
              <a:extLst>
                <a:ext uri="{FF2B5EF4-FFF2-40B4-BE49-F238E27FC236}">
                  <a16:creationId xmlns:a16="http://schemas.microsoft.com/office/drawing/2014/main" id="{84AAB128-0635-AFE8-DF7E-B68529797F5F}"/>
                </a:ext>
              </a:extLst>
            </p:cNvPr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146;p50">
              <a:extLst>
                <a:ext uri="{FF2B5EF4-FFF2-40B4-BE49-F238E27FC236}">
                  <a16:creationId xmlns:a16="http://schemas.microsoft.com/office/drawing/2014/main" id="{0D9F19E7-2B05-B47D-FE20-7319EC2F9A58}"/>
                </a:ext>
              </a:extLst>
            </p:cNvPr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147;p50">
              <a:extLst>
                <a:ext uri="{FF2B5EF4-FFF2-40B4-BE49-F238E27FC236}">
                  <a16:creationId xmlns:a16="http://schemas.microsoft.com/office/drawing/2014/main" id="{11FB2193-EC6F-3DB6-6FB4-43DAC96BAA30}"/>
                </a:ext>
              </a:extLst>
            </p:cNvPr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148;p50">
              <a:extLst>
                <a:ext uri="{FF2B5EF4-FFF2-40B4-BE49-F238E27FC236}">
                  <a16:creationId xmlns:a16="http://schemas.microsoft.com/office/drawing/2014/main" id="{B9D75A16-F063-60CF-E9E9-5DDD334EBF35}"/>
                </a:ext>
              </a:extLst>
            </p:cNvPr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149;p50">
              <a:extLst>
                <a:ext uri="{FF2B5EF4-FFF2-40B4-BE49-F238E27FC236}">
                  <a16:creationId xmlns:a16="http://schemas.microsoft.com/office/drawing/2014/main" id="{DE8DF231-CD75-36F9-A2DC-ACDFEA08B9FF}"/>
                </a:ext>
              </a:extLst>
            </p:cNvPr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150;p50">
              <a:extLst>
                <a:ext uri="{FF2B5EF4-FFF2-40B4-BE49-F238E27FC236}">
                  <a16:creationId xmlns:a16="http://schemas.microsoft.com/office/drawing/2014/main" id="{1FFC38E2-E116-DD6A-C7A8-9D4E687254CB}"/>
                </a:ext>
              </a:extLst>
            </p:cNvPr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151;p50">
              <a:extLst>
                <a:ext uri="{FF2B5EF4-FFF2-40B4-BE49-F238E27FC236}">
                  <a16:creationId xmlns:a16="http://schemas.microsoft.com/office/drawing/2014/main" id="{DD41C2BC-9AE1-AD31-5855-5756FB301F0E}"/>
                </a:ext>
              </a:extLst>
            </p:cNvPr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152;p50">
              <a:extLst>
                <a:ext uri="{FF2B5EF4-FFF2-40B4-BE49-F238E27FC236}">
                  <a16:creationId xmlns:a16="http://schemas.microsoft.com/office/drawing/2014/main" id="{EFCFFE72-804C-D8A3-EABE-FC931AEAA9E3}"/>
                </a:ext>
              </a:extLst>
            </p:cNvPr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153;p50">
              <a:extLst>
                <a:ext uri="{FF2B5EF4-FFF2-40B4-BE49-F238E27FC236}">
                  <a16:creationId xmlns:a16="http://schemas.microsoft.com/office/drawing/2014/main" id="{FBB1B39B-F0ED-EEFA-2DE4-636703FD356A}"/>
                </a:ext>
              </a:extLst>
            </p:cNvPr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154;p50">
              <a:extLst>
                <a:ext uri="{FF2B5EF4-FFF2-40B4-BE49-F238E27FC236}">
                  <a16:creationId xmlns:a16="http://schemas.microsoft.com/office/drawing/2014/main" id="{4DCD316A-B260-CD29-4754-4822462EC605}"/>
                </a:ext>
              </a:extLst>
            </p:cNvPr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155;p50">
              <a:extLst>
                <a:ext uri="{FF2B5EF4-FFF2-40B4-BE49-F238E27FC236}">
                  <a16:creationId xmlns:a16="http://schemas.microsoft.com/office/drawing/2014/main" id="{0D143FD8-6D3D-13DE-1743-03C3EFA53B02}"/>
                </a:ext>
              </a:extLst>
            </p:cNvPr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2156;p50">
              <a:extLst>
                <a:ext uri="{FF2B5EF4-FFF2-40B4-BE49-F238E27FC236}">
                  <a16:creationId xmlns:a16="http://schemas.microsoft.com/office/drawing/2014/main" id="{5D201659-4DE6-B995-5C9D-FB5649F88276}"/>
                </a:ext>
              </a:extLst>
            </p:cNvPr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2157;p50">
              <a:extLst>
                <a:ext uri="{FF2B5EF4-FFF2-40B4-BE49-F238E27FC236}">
                  <a16:creationId xmlns:a16="http://schemas.microsoft.com/office/drawing/2014/main" id="{18BE5407-715B-D34B-7002-AC57E35ACC55}"/>
                </a:ext>
              </a:extLst>
            </p:cNvPr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2158;p50">
              <a:extLst>
                <a:ext uri="{FF2B5EF4-FFF2-40B4-BE49-F238E27FC236}">
                  <a16:creationId xmlns:a16="http://schemas.microsoft.com/office/drawing/2014/main" id="{1CDCA342-39E6-D6CF-E18E-1CAEF2D4ACB0}"/>
                </a:ext>
              </a:extLst>
            </p:cNvPr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2159;p50">
              <a:extLst>
                <a:ext uri="{FF2B5EF4-FFF2-40B4-BE49-F238E27FC236}">
                  <a16:creationId xmlns:a16="http://schemas.microsoft.com/office/drawing/2014/main" id="{BF4495D9-3862-8AA6-CE61-1BB6161E4AE1}"/>
                </a:ext>
              </a:extLst>
            </p:cNvPr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2160;p50">
              <a:extLst>
                <a:ext uri="{FF2B5EF4-FFF2-40B4-BE49-F238E27FC236}">
                  <a16:creationId xmlns:a16="http://schemas.microsoft.com/office/drawing/2014/main" id="{B9689A4A-9C6B-0000-9C5A-F8414E4EB6CA}"/>
                </a:ext>
              </a:extLst>
            </p:cNvPr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161;p50">
              <a:extLst>
                <a:ext uri="{FF2B5EF4-FFF2-40B4-BE49-F238E27FC236}">
                  <a16:creationId xmlns:a16="http://schemas.microsoft.com/office/drawing/2014/main" id="{3DB994D6-97D7-FB23-F8FC-531B93EAAF28}"/>
                </a:ext>
              </a:extLst>
            </p:cNvPr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162;p50">
              <a:extLst>
                <a:ext uri="{FF2B5EF4-FFF2-40B4-BE49-F238E27FC236}">
                  <a16:creationId xmlns:a16="http://schemas.microsoft.com/office/drawing/2014/main" id="{D3DE496A-AFB4-430E-DD81-0912C706F16E}"/>
                </a:ext>
              </a:extLst>
            </p:cNvPr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163;p50">
              <a:extLst>
                <a:ext uri="{FF2B5EF4-FFF2-40B4-BE49-F238E27FC236}">
                  <a16:creationId xmlns:a16="http://schemas.microsoft.com/office/drawing/2014/main" id="{56F6FDEB-116E-67A4-46C0-48BCA6977E6A}"/>
                </a:ext>
              </a:extLst>
            </p:cNvPr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164;p50">
              <a:extLst>
                <a:ext uri="{FF2B5EF4-FFF2-40B4-BE49-F238E27FC236}">
                  <a16:creationId xmlns:a16="http://schemas.microsoft.com/office/drawing/2014/main" id="{6B1C6354-881F-6848-1580-4FA5A2F14A81}"/>
                </a:ext>
              </a:extLst>
            </p:cNvPr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165;p50">
              <a:extLst>
                <a:ext uri="{FF2B5EF4-FFF2-40B4-BE49-F238E27FC236}">
                  <a16:creationId xmlns:a16="http://schemas.microsoft.com/office/drawing/2014/main" id="{F1EA54F1-93AA-87A1-F72A-9C154713CD49}"/>
                </a:ext>
              </a:extLst>
            </p:cNvPr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166;p50">
              <a:extLst>
                <a:ext uri="{FF2B5EF4-FFF2-40B4-BE49-F238E27FC236}">
                  <a16:creationId xmlns:a16="http://schemas.microsoft.com/office/drawing/2014/main" id="{3BB5A42D-99DA-7F44-B036-46C636BBBAB2}"/>
                </a:ext>
              </a:extLst>
            </p:cNvPr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167;p50">
              <a:extLst>
                <a:ext uri="{FF2B5EF4-FFF2-40B4-BE49-F238E27FC236}">
                  <a16:creationId xmlns:a16="http://schemas.microsoft.com/office/drawing/2014/main" id="{38F0ED2F-D95D-06FE-66D9-3AA7E66EB4A2}"/>
                </a:ext>
              </a:extLst>
            </p:cNvPr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168;p50">
              <a:extLst>
                <a:ext uri="{FF2B5EF4-FFF2-40B4-BE49-F238E27FC236}">
                  <a16:creationId xmlns:a16="http://schemas.microsoft.com/office/drawing/2014/main" id="{A432DC7D-3BA8-E4F6-5B33-6C3A24A8D4D6}"/>
                </a:ext>
              </a:extLst>
            </p:cNvPr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169;p50">
              <a:extLst>
                <a:ext uri="{FF2B5EF4-FFF2-40B4-BE49-F238E27FC236}">
                  <a16:creationId xmlns:a16="http://schemas.microsoft.com/office/drawing/2014/main" id="{95F95438-924C-618D-A749-9B1B85F0E0D1}"/>
                </a:ext>
              </a:extLst>
            </p:cNvPr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170;p50">
              <a:extLst>
                <a:ext uri="{FF2B5EF4-FFF2-40B4-BE49-F238E27FC236}">
                  <a16:creationId xmlns:a16="http://schemas.microsoft.com/office/drawing/2014/main" id="{15DE6B85-1B15-29FE-C41B-5EA9745174F2}"/>
                </a:ext>
              </a:extLst>
            </p:cNvPr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171;p50">
              <a:extLst>
                <a:ext uri="{FF2B5EF4-FFF2-40B4-BE49-F238E27FC236}">
                  <a16:creationId xmlns:a16="http://schemas.microsoft.com/office/drawing/2014/main" id="{E4081920-1BE5-D46A-E260-261680DC48B3}"/>
                </a:ext>
              </a:extLst>
            </p:cNvPr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172;p50">
              <a:extLst>
                <a:ext uri="{FF2B5EF4-FFF2-40B4-BE49-F238E27FC236}">
                  <a16:creationId xmlns:a16="http://schemas.microsoft.com/office/drawing/2014/main" id="{D7691F1D-C16D-F99C-A84D-8A39C2923992}"/>
                </a:ext>
              </a:extLst>
            </p:cNvPr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173;p50">
              <a:extLst>
                <a:ext uri="{FF2B5EF4-FFF2-40B4-BE49-F238E27FC236}">
                  <a16:creationId xmlns:a16="http://schemas.microsoft.com/office/drawing/2014/main" id="{2F48543D-EEEA-1E1D-7C66-C04423352DEF}"/>
                </a:ext>
              </a:extLst>
            </p:cNvPr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174;p50">
              <a:extLst>
                <a:ext uri="{FF2B5EF4-FFF2-40B4-BE49-F238E27FC236}">
                  <a16:creationId xmlns:a16="http://schemas.microsoft.com/office/drawing/2014/main" id="{70FB0FE1-2C0B-DA21-A722-98F7CC2038A6}"/>
                </a:ext>
              </a:extLst>
            </p:cNvPr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175;p50">
              <a:extLst>
                <a:ext uri="{FF2B5EF4-FFF2-40B4-BE49-F238E27FC236}">
                  <a16:creationId xmlns:a16="http://schemas.microsoft.com/office/drawing/2014/main" id="{2A9281AF-0B63-DEA8-E445-A01607DFB341}"/>
                </a:ext>
              </a:extLst>
            </p:cNvPr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176;p50">
              <a:extLst>
                <a:ext uri="{FF2B5EF4-FFF2-40B4-BE49-F238E27FC236}">
                  <a16:creationId xmlns:a16="http://schemas.microsoft.com/office/drawing/2014/main" id="{E91129D8-14DD-2FB7-B64F-A14A6CE366D4}"/>
                </a:ext>
              </a:extLst>
            </p:cNvPr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177;p50">
              <a:extLst>
                <a:ext uri="{FF2B5EF4-FFF2-40B4-BE49-F238E27FC236}">
                  <a16:creationId xmlns:a16="http://schemas.microsoft.com/office/drawing/2014/main" id="{E76C21C4-29E8-86E1-EA92-CEC84E7E8CF2}"/>
                </a:ext>
              </a:extLst>
            </p:cNvPr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2178;p50">
              <a:extLst>
                <a:ext uri="{FF2B5EF4-FFF2-40B4-BE49-F238E27FC236}">
                  <a16:creationId xmlns:a16="http://schemas.microsoft.com/office/drawing/2014/main" id="{41ED96D5-5B97-9BFA-8C74-8ACB652B39C2}"/>
                </a:ext>
              </a:extLst>
            </p:cNvPr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2179;p50">
              <a:extLst>
                <a:ext uri="{FF2B5EF4-FFF2-40B4-BE49-F238E27FC236}">
                  <a16:creationId xmlns:a16="http://schemas.microsoft.com/office/drawing/2014/main" id="{DC24D74D-C4D1-620A-7929-F9FA4FBD5579}"/>
                </a:ext>
              </a:extLst>
            </p:cNvPr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180;p50">
              <a:extLst>
                <a:ext uri="{FF2B5EF4-FFF2-40B4-BE49-F238E27FC236}">
                  <a16:creationId xmlns:a16="http://schemas.microsoft.com/office/drawing/2014/main" id="{670393FD-84B2-CEB0-0BF3-5989C2D40AC1}"/>
                </a:ext>
              </a:extLst>
            </p:cNvPr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181;p50">
              <a:extLst>
                <a:ext uri="{FF2B5EF4-FFF2-40B4-BE49-F238E27FC236}">
                  <a16:creationId xmlns:a16="http://schemas.microsoft.com/office/drawing/2014/main" id="{783F45E5-B5B0-7055-28BA-F57FBE9FA5F8}"/>
                </a:ext>
              </a:extLst>
            </p:cNvPr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182;p50">
              <a:extLst>
                <a:ext uri="{FF2B5EF4-FFF2-40B4-BE49-F238E27FC236}">
                  <a16:creationId xmlns:a16="http://schemas.microsoft.com/office/drawing/2014/main" id="{622E7221-6E73-D7EE-8161-CF595ADBE987}"/>
                </a:ext>
              </a:extLst>
            </p:cNvPr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183;p50">
              <a:extLst>
                <a:ext uri="{FF2B5EF4-FFF2-40B4-BE49-F238E27FC236}">
                  <a16:creationId xmlns:a16="http://schemas.microsoft.com/office/drawing/2014/main" id="{EEE2471F-B06D-59BB-8908-9FB97760D797}"/>
                </a:ext>
              </a:extLst>
            </p:cNvPr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184;p50">
              <a:extLst>
                <a:ext uri="{FF2B5EF4-FFF2-40B4-BE49-F238E27FC236}">
                  <a16:creationId xmlns:a16="http://schemas.microsoft.com/office/drawing/2014/main" id="{30E0AAE8-57C9-3D76-2EAC-EC50ACB03597}"/>
                </a:ext>
              </a:extLst>
            </p:cNvPr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185;p50">
              <a:extLst>
                <a:ext uri="{FF2B5EF4-FFF2-40B4-BE49-F238E27FC236}">
                  <a16:creationId xmlns:a16="http://schemas.microsoft.com/office/drawing/2014/main" id="{8B7C1AA7-9420-E5B0-E1C0-218C6F476B37}"/>
                </a:ext>
              </a:extLst>
            </p:cNvPr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186;p50">
              <a:extLst>
                <a:ext uri="{FF2B5EF4-FFF2-40B4-BE49-F238E27FC236}">
                  <a16:creationId xmlns:a16="http://schemas.microsoft.com/office/drawing/2014/main" id="{18472EEE-5300-112B-02B7-6210B237A37B}"/>
                </a:ext>
              </a:extLst>
            </p:cNvPr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187;p50">
              <a:extLst>
                <a:ext uri="{FF2B5EF4-FFF2-40B4-BE49-F238E27FC236}">
                  <a16:creationId xmlns:a16="http://schemas.microsoft.com/office/drawing/2014/main" id="{E73AC634-D09D-A4A7-245F-99FEA31F567F}"/>
                </a:ext>
              </a:extLst>
            </p:cNvPr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188;p50">
              <a:extLst>
                <a:ext uri="{FF2B5EF4-FFF2-40B4-BE49-F238E27FC236}">
                  <a16:creationId xmlns:a16="http://schemas.microsoft.com/office/drawing/2014/main" id="{4B3D1196-6B30-007A-FA02-85F6D288EFD3}"/>
                </a:ext>
              </a:extLst>
            </p:cNvPr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189;p50">
              <a:extLst>
                <a:ext uri="{FF2B5EF4-FFF2-40B4-BE49-F238E27FC236}">
                  <a16:creationId xmlns:a16="http://schemas.microsoft.com/office/drawing/2014/main" id="{9CAB4E51-FB01-D565-22A9-5EE9CC2CB635}"/>
                </a:ext>
              </a:extLst>
            </p:cNvPr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190;p50">
              <a:extLst>
                <a:ext uri="{FF2B5EF4-FFF2-40B4-BE49-F238E27FC236}">
                  <a16:creationId xmlns:a16="http://schemas.microsoft.com/office/drawing/2014/main" id="{6C208700-3BC9-158F-FAB1-4A7EEC300E97}"/>
                </a:ext>
              </a:extLst>
            </p:cNvPr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2191;p50">
              <a:extLst>
                <a:ext uri="{FF2B5EF4-FFF2-40B4-BE49-F238E27FC236}">
                  <a16:creationId xmlns:a16="http://schemas.microsoft.com/office/drawing/2014/main" id="{D0E48CFD-E1BF-8176-9978-4997581A326F}"/>
                </a:ext>
              </a:extLst>
            </p:cNvPr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2192;p50">
              <a:extLst>
                <a:ext uri="{FF2B5EF4-FFF2-40B4-BE49-F238E27FC236}">
                  <a16:creationId xmlns:a16="http://schemas.microsoft.com/office/drawing/2014/main" id="{3E78983D-25A1-6BD6-019A-93AAB7518C40}"/>
                </a:ext>
              </a:extLst>
            </p:cNvPr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2193;p50">
              <a:extLst>
                <a:ext uri="{FF2B5EF4-FFF2-40B4-BE49-F238E27FC236}">
                  <a16:creationId xmlns:a16="http://schemas.microsoft.com/office/drawing/2014/main" id="{7A50E54B-1E3B-F89A-4C99-5CC49F944AB0}"/>
                </a:ext>
              </a:extLst>
            </p:cNvPr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2194;p50">
              <a:extLst>
                <a:ext uri="{FF2B5EF4-FFF2-40B4-BE49-F238E27FC236}">
                  <a16:creationId xmlns:a16="http://schemas.microsoft.com/office/drawing/2014/main" id="{36E447EA-C0D3-DD4A-6F59-1D57C5289535}"/>
                </a:ext>
              </a:extLst>
            </p:cNvPr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2195;p50">
              <a:extLst>
                <a:ext uri="{FF2B5EF4-FFF2-40B4-BE49-F238E27FC236}">
                  <a16:creationId xmlns:a16="http://schemas.microsoft.com/office/drawing/2014/main" id="{A1D72666-C0A6-AB9E-B7D2-A77BA690DAB0}"/>
                </a:ext>
              </a:extLst>
            </p:cNvPr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2196;p50">
              <a:extLst>
                <a:ext uri="{FF2B5EF4-FFF2-40B4-BE49-F238E27FC236}">
                  <a16:creationId xmlns:a16="http://schemas.microsoft.com/office/drawing/2014/main" id="{EEDE0FBE-4B02-FD44-A77F-8D07633FC816}"/>
                </a:ext>
              </a:extLst>
            </p:cNvPr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2197;p50">
              <a:extLst>
                <a:ext uri="{FF2B5EF4-FFF2-40B4-BE49-F238E27FC236}">
                  <a16:creationId xmlns:a16="http://schemas.microsoft.com/office/drawing/2014/main" id="{410313BB-4B17-0AD7-65F2-BCB5FF5342F1}"/>
                </a:ext>
              </a:extLst>
            </p:cNvPr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2198;p50">
              <a:extLst>
                <a:ext uri="{FF2B5EF4-FFF2-40B4-BE49-F238E27FC236}">
                  <a16:creationId xmlns:a16="http://schemas.microsoft.com/office/drawing/2014/main" id="{D9507786-D0E5-AEBC-0840-B96811BB9234}"/>
                </a:ext>
              </a:extLst>
            </p:cNvPr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2199;p50">
              <a:extLst>
                <a:ext uri="{FF2B5EF4-FFF2-40B4-BE49-F238E27FC236}">
                  <a16:creationId xmlns:a16="http://schemas.microsoft.com/office/drawing/2014/main" id="{193534A8-C9DB-0276-BD92-9886CE904690}"/>
                </a:ext>
              </a:extLst>
            </p:cNvPr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2200;p50">
              <a:extLst>
                <a:ext uri="{FF2B5EF4-FFF2-40B4-BE49-F238E27FC236}">
                  <a16:creationId xmlns:a16="http://schemas.microsoft.com/office/drawing/2014/main" id="{269B9324-7D8F-F1F4-8043-4708214ED942}"/>
                </a:ext>
              </a:extLst>
            </p:cNvPr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2201;p50">
              <a:extLst>
                <a:ext uri="{FF2B5EF4-FFF2-40B4-BE49-F238E27FC236}">
                  <a16:creationId xmlns:a16="http://schemas.microsoft.com/office/drawing/2014/main" id="{4B8DD602-7CD2-DB38-623A-9E23F1E9CD0C}"/>
                </a:ext>
              </a:extLst>
            </p:cNvPr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2202;p50">
              <a:extLst>
                <a:ext uri="{FF2B5EF4-FFF2-40B4-BE49-F238E27FC236}">
                  <a16:creationId xmlns:a16="http://schemas.microsoft.com/office/drawing/2014/main" id="{9C1E4F28-C318-51CE-3B95-44E362EAE696}"/>
                </a:ext>
              </a:extLst>
            </p:cNvPr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2203;p50">
              <a:extLst>
                <a:ext uri="{FF2B5EF4-FFF2-40B4-BE49-F238E27FC236}">
                  <a16:creationId xmlns:a16="http://schemas.microsoft.com/office/drawing/2014/main" id="{EA030E36-AB90-6357-531C-CC8B5A1E4CA4}"/>
                </a:ext>
              </a:extLst>
            </p:cNvPr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2204;p50">
              <a:extLst>
                <a:ext uri="{FF2B5EF4-FFF2-40B4-BE49-F238E27FC236}">
                  <a16:creationId xmlns:a16="http://schemas.microsoft.com/office/drawing/2014/main" id="{153A818A-4C13-E540-A5F0-4ED8BC587D73}"/>
                </a:ext>
              </a:extLst>
            </p:cNvPr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2205;p50">
              <a:extLst>
                <a:ext uri="{FF2B5EF4-FFF2-40B4-BE49-F238E27FC236}">
                  <a16:creationId xmlns:a16="http://schemas.microsoft.com/office/drawing/2014/main" id="{51D677C2-8862-49A1-8D65-97ABCA95938B}"/>
                </a:ext>
              </a:extLst>
            </p:cNvPr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2206;p50">
              <a:extLst>
                <a:ext uri="{FF2B5EF4-FFF2-40B4-BE49-F238E27FC236}">
                  <a16:creationId xmlns:a16="http://schemas.microsoft.com/office/drawing/2014/main" id="{91018BFD-6513-DCE8-2F51-E5D74E0727C4}"/>
                </a:ext>
              </a:extLst>
            </p:cNvPr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2207;p50">
              <a:extLst>
                <a:ext uri="{FF2B5EF4-FFF2-40B4-BE49-F238E27FC236}">
                  <a16:creationId xmlns:a16="http://schemas.microsoft.com/office/drawing/2014/main" id="{D89D64BE-907A-602E-A323-A46B2AAB4572}"/>
                </a:ext>
              </a:extLst>
            </p:cNvPr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2208;p50">
              <a:extLst>
                <a:ext uri="{FF2B5EF4-FFF2-40B4-BE49-F238E27FC236}">
                  <a16:creationId xmlns:a16="http://schemas.microsoft.com/office/drawing/2014/main" id="{0973B4FD-0EC4-9E58-6E81-85FD35F3DC62}"/>
                </a:ext>
              </a:extLst>
            </p:cNvPr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2209;p50">
              <a:extLst>
                <a:ext uri="{FF2B5EF4-FFF2-40B4-BE49-F238E27FC236}">
                  <a16:creationId xmlns:a16="http://schemas.microsoft.com/office/drawing/2014/main" id="{0F41F7F3-B217-01EF-CA93-3D3E5BA1A017}"/>
                </a:ext>
              </a:extLst>
            </p:cNvPr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2210;p50">
              <a:extLst>
                <a:ext uri="{FF2B5EF4-FFF2-40B4-BE49-F238E27FC236}">
                  <a16:creationId xmlns:a16="http://schemas.microsoft.com/office/drawing/2014/main" id="{B746B1BC-05EA-130E-0E98-901449584287}"/>
                </a:ext>
              </a:extLst>
            </p:cNvPr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2211;p50">
              <a:extLst>
                <a:ext uri="{FF2B5EF4-FFF2-40B4-BE49-F238E27FC236}">
                  <a16:creationId xmlns:a16="http://schemas.microsoft.com/office/drawing/2014/main" id="{FDFF696A-05A5-9FC5-C462-D7217D1A3775}"/>
                </a:ext>
              </a:extLst>
            </p:cNvPr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2212;p50">
              <a:extLst>
                <a:ext uri="{FF2B5EF4-FFF2-40B4-BE49-F238E27FC236}">
                  <a16:creationId xmlns:a16="http://schemas.microsoft.com/office/drawing/2014/main" id="{2B0FE770-5078-AD6D-3927-BA8FB8FEA472}"/>
                </a:ext>
              </a:extLst>
            </p:cNvPr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2213;p50">
              <a:extLst>
                <a:ext uri="{FF2B5EF4-FFF2-40B4-BE49-F238E27FC236}">
                  <a16:creationId xmlns:a16="http://schemas.microsoft.com/office/drawing/2014/main" id="{564B712F-D11A-852A-10D4-E190230D8C27}"/>
                </a:ext>
              </a:extLst>
            </p:cNvPr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2214;p50">
              <a:extLst>
                <a:ext uri="{FF2B5EF4-FFF2-40B4-BE49-F238E27FC236}">
                  <a16:creationId xmlns:a16="http://schemas.microsoft.com/office/drawing/2014/main" id="{E1508930-A049-73DD-55B4-882769469E3B}"/>
                </a:ext>
              </a:extLst>
            </p:cNvPr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2215;p50">
              <a:extLst>
                <a:ext uri="{FF2B5EF4-FFF2-40B4-BE49-F238E27FC236}">
                  <a16:creationId xmlns:a16="http://schemas.microsoft.com/office/drawing/2014/main" id="{C0360DD7-C6E4-D020-2639-75121FBEEDE4}"/>
                </a:ext>
              </a:extLst>
            </p:cNvPr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2216;p50">
              <a:extLst>
                <a:ext uri="{FF2B5EF4-FFF2-40B4-BE49-F238E27FC236}">
                  <a16:creationId xmlns:a16="http://schemas.microsoft.com/office/drawing/2014/main" id="{E9C783E8-1873-24A4-7BDB-7F9B615BA06C}"/>
                </a:ext>
              </a:extLst>
            </p:cNvPr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2217;p50">
              <a:extLst>
                <a:ext uri="{FF2B5EF4-FFF2-40B4-BE49-F238E27FC236}">
                  <a16:creationId xmlns:a16="http://schemas.microsoft.com/office/drawing/2014/main" id="{31D67BD0-8306-365C-48AF-30F5D2B61B00}"/>
                </a:ext>
              </a:extLst>
            </p:cNvPr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2218;p50">
              <a:extLst>
                <a:ext uri="{FF2B5EF4-FFF2-40B4-BE49-F238E27FC236}">
                  <a16:creationId xmlns:a16="http://schemas.microsoft.com/office/drawing/2014/main" id="{3670DAF4-4A19-43D5-F9CE-7EB70C83B8CC}"/>
                </a:ext>
              </a:extLst>
            </p:cNvPr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2219;p50">
              <a:extLst>
                <a:ext uri="{FF2B5EF4-FFF2-40B4-BE49-F238E27FC236}">
                  <a16:creationId xmlns:a16="http://schemas.microsoft.com/office/drawing/2014/main" id="{6539E1E1-9F08-41B0-324D-CBAB0AA17581}"/>
                </a:ext>
              </a:extLst>
            </p:cNvPr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2220;p50">
              <a:extLst>
                <a:ext uri="{FF2B5EF4-FFF2-40B4-BE49-F238E27FC236}">
                  <a16:creationId xmlns:a16="http://schemas.microsoft.com/office/drawing/2014/main" id="{209AADB9-83C0-A1E4-7DEC-D533AF75CD0D}"/>
                </a:ext>
              </a:extLst>
            </p:cNvPr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2221;p50">
              <a:extLst>
                <a:ext uri="{FF2B5EF4-FFF2-40B4-BE49-F238E27FC236}">
                  <a16:creationId xmlns:a16="http://schemas.microsoft.com/office/drawing/2014/main" id="{81AF4B9D-1774-60BE-5B8E-46EABC7E59B9}"/>
                </a:ext>
              </a:extLst>
            </p:cNvPr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2222;p50">
              <a:extLst>
                <a:ext uri="{FF2B5EF4-FFF2-40B4-BE49-F238E27FC236}">
                  <a16:creationId xmlns:a16="http://schemas.microsoft.com/office/drawing/2014/main" id="{1DF05591-A529-3EC0-A4E4-30A7019D2305}"/>
                </a:ext>
              </a:extLst>
            </p:cNvPr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2223;p50">
              <a:extLst>
                <a:ext uri="{FF2B5EF4-FFF2-40B4-BE49-F238E27FC236}">
                  <a16:creationId xmlns:a16="http://schemas.microsoft.com/office/drawing/2014/main" id="{AB99BC1D-5534-C68B-4A60-68FCCB0B12C5}"/>
                </a:ext>
              </a:extLst>
            </p:cNvPr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2224;p50">
              <a:extLst>
                <a:ext uri="{FF2B5EF4-FFF2-40B4-BE49-F238E27FC236}">
                  <a16:creationId xmlns:a16="http://schemas.microsoft.com/office/drawing/2014/main" id="{35C469A0-E0F8-38A5-1A16-43D5FE6B785A}"/>
                </a:ext>
              </a:extLst>
            </p:cNvPr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2225;p50">
              <a:extLst>
                <a:ext uri="{FF2B5EF4-FFF2-40B4-BE49-F238E27FC236}">
                  <a16:creationId xmlns:a16="http://schemas.microsoft.com/office/drawing/2014/main" id="{BD961CC7-D782-55D2-ECCC-4198C65123C1}"/>
                </a:ext>
              </a:extLst>
            </p:cNvPr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2226;p50">
              <a:extLst>
                <a:ext uri="{FF2B5EF4-FFF2-40B4-BE49-F238E27FC236}">
                  <a16:creationId xmlns:a16="http://schemas.microsoft.com/office/drawing/2014/main" id="{0715AFF8-3B83-B287-BC23-3EFEEA3E2EF8}"/>
                </a:ext>
              </a:extLst>
            </p:cNvPr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2227;p50">
              <a:extLst>
                <a:ext uri="{FF2B5EF4-FFF2-40B4-BE49-F238E27FC236}">
                  <a16:creationId xmlns:a16="http://schemas.microsoft.com/office/drawing/2014/main" id="{A53BD7CC-F089-88AB-4675-76283313113E}"/>
                </a:ext>
              </a:extLst>
            </p:cNvPr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2228;p50">
              <a:extLst>
                <a:ext uri="{FF2B5EF4-FFF2-40B4-BE49-F238E27FC236}">
                  <a16:creationId xmlns:a16="http://schemas.microsoft.com/office/drawing/2014/main" id="{2D037310-7499-DFE6-CC9B-EB7D6AC96119}"/>
                </a:ext>
              </a:extLst>
            </p:cNvPr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2229;p50">
              <a:extLst>
                <a:ext uri="{FF2B5EF4-FFF2-40B4-BE49-F238E27FC236}">
                  <a16:creationId xmlns:a16="http://schemas.microsoft.com/office/drawing/2014/main" id="{929C6BBC-06C5-2BDC-572B-E5FF7A2DC37E}"/>
                </a:ext>
              </a:extLst>
            </p:cNvPr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2230;p50">
              <a:extLst>
                <a:ext uri="{FF2B5EF4-FFF2-40B4-BE49-F238E27FC236}">
                  <a16:creationId xmlns:a16="http://schemas.microsoft.com/office/drawing/2014/main" id="{E55D8561-4148-B035-357B-D390313A2FEC}"/>
                </a:ext>
              </a:extLst>
            </p:cNvPr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2231;p50">
              <a:extLst>
                <a:ext uri="{FF2B5EF4-FFF2-40B4-BE49-F238E27FC236}">
                  <a16:creationId xmlns:a16="http://schemas.microsoft.com/office/drawing/2014/main" id="{FE48263A-CBD2-0C5F-674A-CE1C242741DB}"/>
                </a:ext>
              </a:extLst>
            </p:cNvPr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2232;p50">
              <a:extLst>
                <a:ext uri="{FF2B5EF4-FFF2-40B4-BE49-F238E27FC236}">
                  <a16:creationId xmlns:a16="http://schemas.microsoft.com/office/drawing/2014/main" id="{828D6BA3-5D35-9C66-4AEA-30F2B7F1B9B0}"/>
                </a:ext>
              </a:extLst>
            </p:cNvPr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2233;p50">
              <a:extLst>
                <a:ext uri="{FF2B5EF4-FFF2-40B4-BE49-F238E27FC236}">
                  <a16:creationId xmlns:a16="http://schemas.microsoft.com/office/drawing/2014/main" id="{6A15BA90-550E-B174-9768-1C3798B1BF50}"/>
                </a:ext>
              </a:extLst>
            </p:cNvPr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2234;p50">
              <a:extLst>
                <a:ext uri="{FF2B5EF4-FFF2-40B4-BE49-F238E27FC236}">
                  <a16:creationId xmlns:a16="http://schemas.microsoft.com/office/drawing/2014/main" id="{7BB3FD8E-2496-E584-0DA4-26D637BAC836}"/>
                </a:ext>
              </a:extLst>
            </p:cNvPr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2235;p50">
              <a:extLst>
                <a:ext uri="{FF2B5EF4-FFF2-40B4-BE49-F238E27FC236}">
                  <a16:creationId xmlns:a16="http://schemas.microsoft.com/office/drawing/2014/main" id="{02106A33-309E-D561-1B26-D66942DEC648}"/>
                </a:ext>
              </a:extLst>
            </p:cNvPr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2236;p50">
              <a:extLst>
                <a:ext uri="{FF2B5EF4-FFF2-40B4-BE49-F238E27FC236}">
                  <a16:creationId xmlns:a16="http://schemas.microsoft.com/office/drawing/2014/main" id="{9D24F1A0-6496-F29E-2E8B-EB6A6A483F05}"/>
                </a:ext>
              </a:extLst>
            </p:cNvPr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2237;p50">
              <a:extLst>
                <a:ext uri="{FF2B5EF4-FFF2-40B4-BE49-F238E27FC236}">
                  <a16:creationId xmlns:a16="http://schemas.microsoft.com/office/drawing/2014/main" id="{BD17B2C3-7562-1ED4-6F2E-0AD2B7619290}"/>
                </a:ext>
              </a:extLst>
            </p:cNvPr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2238;p50">
              <a:extLst>
                <a:ext uri="{FF2B5EF4-FFF2-40B4-BE49-F238E27FC236}">
                  <a16:creationId xmlns:a16="http://schemas.microsoft.com/office/drawing/2014/main" id="{34456A0C-26AA-580F-3FFA-3F238341A17C}"/>
                </a:ext>
              </a:extLst>
            </p:cNvPr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4" name="Google Shape;1544;p37">
            <a:extLst>
              <a:ext uri="{FF2B5EF4-FFF2-40B4-BE49-F238E27FC236}">
                <a16:creationId xmlns:a16="http://schemas.microsoft.com/office/drawing/2014/main" id="{CBC32694-9077-490C-627D-C6EDAA2BDA58}"/>
              </a:ext>
            </a:extLst>
          </p:cNvPr>
          <p:cNvSpPr txBox="1">
            <a:spLocks/>
          </p:cNvSpPr>
          <p:nvPr/>
        </p:nvSpPr>
        <p:spPr>
          <a:xfrm>
            <a:off x="4995248" y="2383414"/>
            <a:ext cx="324732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sz="22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NỘI DUNG THỰC HÀNH</a:t>
            </a:r>
          </a:p>
        </p:txBody>
      </p:sp>
      <p:sp>
        <p:nvSpPr>
          <p:cNvPr id="1685" name="Google Shape;1544;p37">
            <a:extLst>
              <a:ext uri="{FF2B5EF4-FFF2-40B4-BE49-F238E27FC236}">
                <a16:creationId xmlns:a16="http://schemas.microsoft.com/office/drawing/2014/main" id="{174CF08D-CA9A-7C3A-62AB-579C5F066FEE}"/>
              </a:ext>
            </a:extLst>
          </p:cNvPr>
          <p:cNvSpPr txBox="1">
            <a:spLocks/>
          </p:cNvSpPr>
          <p:nvPr/>
        </p:nvSpPr>
        <p:spPr>
          <a:xfrm>
            <a:off x="5248843" y="3001995"/>
            <a:ext cx="355469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vi-VN" sz="22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CHƯƠNG TRÌNH THỰC TẾ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86183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MỤC ĐÍCH THỰC HIỆN</a:t>
            </a:r>
            <a:endParaRPr sz="44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4432300" y="1442103"/>
            <a:ext cx="4025900" cy="2324851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826412" y="869247"/>
            <a:ext cx="4799294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SỰ CẦN THIẾT CỦA ĐỀ TÀI</a:t>
            </a:r>
            <a:endParaRPr sz="2800" dirty="0">
              <a:latin typeface="Archivo Light" panose="020B0604020202020204" charset="0"/>
              <a:ea typeface="Calibri" panose="020F0502020204030204" pitchFamily="34" charset="0"/>
              <a:cs typeface="Archivo Light" panose="020B0604020202020204" charset="0"/>
            </a:endParaRPr>
          </a:p>
        </p:txBody>
      </p:sp>
      <p:sp>
        <p:nvSpPr>
          <p:cNvPr id="1815" name="Google Shape;1815;p43"/>
          <p:cNvSpPr txBox="1">
            <a:spLocks noGrp="1"/>
          </p:cNvSpPr>
          <p:nvPr>
            <p:ph type="subTitle" idx="1"/>
          </p:nvPr>
        </p:nvSpPr>
        <p:spPr>
          <a:xfrm>
            <a:off x="826412" y="1504150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Hiện nay hình thức thi đang dần được chuyển giao từ tự luận sang trắc nghiệm, từ thi trên giấy sang thi trực tuyến.</a:t>
            </a:r>
            <a:endParaRPr dirty="0"/>
          </a:p>
        </p:txBody>
      </p:sp>
      <p:sp>
        <p:nvSpPr>
          <p:cNvPr id="1816" name="Google Shape;1816;p43"/>
          <p:cNvSpPr/>
          <p:nvPr/>
        </p:nvSpPr>
        <p:spPr>
          <a:xfrm>
            <a:off x="6107394" y="2044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15;p43">
            <a:extLst>
              <a:ext uri="{FF2B5EF4-FFF2-40B4-BE49-F238E27FC236}">
                <a16:creationId xmlns:a16="http://schemas.microsoft.com/office/drawing/2014/main" id="{AE1BD469-8904-C1F7-0133-14B6A0CA02A6}"/>
              </a:ext>
            </a:extLst>
          </p:cNvPr>
          <p:cNvSpPr txBox="1">
            <a:spLocks/>
          </p:cNvSpPr>
          <p:nvPr/>
        </p:nvSpPr>
        <p:spPr>
          <a:xfrm>
            <a:off x="826412" y="2684351"/>
            <a:ext cx="32679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dirty="0"/>
              <a:t>Chưa có một hệ thống quản lý thi trắc nghiệm cho một hệ thống cấp Học viện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51222-9C4B-E193-B18F-895F50CB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1526785"/>
            <a:ext cx="3886200" cy="21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4915118" y="1544824"/>
            <a:ext cx="4089181" cy="2167671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826413" y="934803"/>
            <a:ext cx="3167738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TIÊU ĐỀ TÀI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5" name="Google Shape;1815;p43"/>
          <p:cNvSpPr txBox="1">
            <a:spLocks noGrp="1"/>
          </p:cNvSpPr>
          <p:nvPr>
            <p:ph type="subTitle" idx="1"/>
          </p:nvPr>
        </p:nvSpPr>
        <p:spPr>
          <a:xfrm>
            <a:off x="1517588" y="1539692"/>
            <a:ext cx="3267900" cy="560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Admin dễ dàng quản lý và phân quyền các bài thi đến người dùng trong hệ thống dễ dàng.</a:t>
            </a:r>
            <a:endParaRPr dirty="0"/>
          </a:p>
        </p:txBody>
      </p:sp>
      <p:sp>
        <p:nvSpPr>
          <p:cNvPr id="1816" name="Google Shape;1816;p43"/>
          <p:cNvSpPr/>
          <p:nvPr/>
        </p:nvSpPr>
        <p:spPr>
          <a:xfrm>
            <a:off x="6107394" y="20445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15;p43">
            <a:extLst>
              <a:ext uri="{FF2B5EF4-FFF2-40B4-BE49-F238E27FC236}">
                <a16:creationId xmlns:a16="http://schemas.microsoft.com/office/drawing/2014/main" id="{AE1BD469-8904-C1F7-0133-14B6A0CA02A6}"/>
              </a:ext>
            </a:extLst>
          </p:cNvPr>
          <p:cNvSpPr txBox="1">
            <a:spLocks/>
          </p:cNvSpPr>
          <p:nvPr/>
        </p:nvSpPr>
        <p:spPr>
          <a:xfrm>
            <a:off x="1483948" y="3212108"/>
            <a:ext cx="3267900" cy="7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dirty="0"/>
              <a:t>Sinh </a:t>
            </a:r>
            <a:r>
              <a:rPr lang="vi-VN" dirty="0"/>
              <a:t>viên chủ động theo dõi lịch thi, làm bài thi trực tuyến và có kết quả thi nhanh chóng.</a:t>
            </a:r>
          </a:p>
        </p:txBody>
      </p:sp>
      <p:sp>
        <p:nvSpPr>
          <p:cNvPr id="5" name="Google Shape;1640;p40">
            <a:extLst>
              <a:ext uri="{FF2B5EF4-FFF2-40B4-BE49-F238E27FC236}">
                <a16:creationId xmlns:a16="http://schemas.microsoft.com/office/drawing/2014/main" id="{7F99AFD1-85A6-E794-A097-FD6099A9CA57}"/>
              </a:ext>
            </a:extLst>
          </p:cNvPr>
          <p:cNvSpPr txBox="1">
            <a:spLocks/>
          </p:cNvSpPr>
          <p:nvPr/>
        </p:nvSpPr>
        <p:spPr>
          <a:xfrm>
            <a:off x="539560" y="1519168"/>
            <a:ext cx="944388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tx1"/>
                </a:solidFill>
                <a:latin typeface="Orbitron" panose="020B0604020202020204" charset="0"/>
              </a:rPr>
              <a:t>01.</a:t>
            </a:r>
          </a:p>
        </p:txBody>
      </p:sp>
      <p:sp>
        <p:nvSpPr>
          <p:cNvPr id="7" name="Google Shape;1815;p43">
            <a:extLst>
              <a:ext uri="{FF2B5EF4-FFF2-40B4-BE49-F238E27FC236}">
                <a16:creationId xmlns:a16="http://schemas.microsoft.com/office/drawing/2014/main" id="{2A70AD87-5866-47C1-DEED-2C5ABFF5751E}"/>
              </a:ext>
            </a:extLst>
          </p:cNvPr>
          <p:cNvSpPr txBox="1">
            <a:spLocks/>
          </p:cNvSpPr>
          <p:nvPr/>
        </p:nvSpPr>
        <p:spPr>
          <a:xfrm>
            <a:off x="1517588" y="2427821"/>
            <a:ext cx="3267900" cy="5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dirty="0"/>
              <a:t>Giảng viên có thể quản lý các  bài thi, câu hỏi, lớp tín chỉ mình được phân công.</a:t>
            </a:r>
          </a:p>
        </p:txBody>
      </p:sp>
      <p:sp>
        <p:nvSpPr>
          <p:cNvPr id="8" name="Google Shape;1640;p40">
            <a:extLst>
              <a:ext uri="{FF2B5EF4-FFF2-40B4-BE49-F238E27FC236}">
                <a16:creationId xmlns:a16="http://schemas.microsoft.com/office/drawing/2014/main" id="{93354763-8808-98EB-3C15-102F44E55B3C}"/>
              </a:ext>
            </a:extLst>
          </p:cNvPr>
          <p:cNvSpPr txBox="1">
            <a:spLocks/>
          </p:cNvSpPr>
          <p:nvPr/>
        </p:nvSpPr>
        <p:spPr>
          <a:xfrm>
            <a:off x="495298" y="2333112"/>
            <a:ext cx="98865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3200" dirty="0">
                <a:solidFill>
                  <a:schemeClr val="tx1"/>
                </a:solidFill>
                <a:latin typeface="Orbitron" panose="020B0604020202020204" charset="0"/>
              </a:rPr>
              <a:t>02</a:t>
            </a:r>
            <a:r>
              <a:rPr lang="en" sz="3200" dirty="0">
                <a:solidFill>
                  <a:schemeClr val="tx1"/>
                </a:solidFill>
                <a:latin typeface="Orbitron" panose="020B0604020202020204" charset="0"/>
              </a:rPr>
              <a:t>.</a:t>
            </a:r>
          </a:p>
        </p:txBody>
      </p:sp>
      <p:sp>
        <p:nvSpPr>
          <p:cNvPr id="9" name="Google Shape;1640;p40">
            <a:extLst>
              <a:ext uri="{FF2B5EF4-FFF2-40B4-BE49-F238E27FC236}">
                <a16:creationId xmlns:a16="http://schemas.microsoft.com/office/drawing/2014/main" id="{49974F98-9EBD-BCF6-819D-5E5BF5DC884B}"/>
              </a:ext>
            </a:extLst>
          </p:cNvPr>
          <p:cNvSpPr txBox="1">
            <a:spLocks/>
          </p:cNvSpPr>
          <p:nvPr/>
        </p:nvSpPr>
        <p:spPr>
          <a:xfrm>
            <a:off x="539560" y="3194098"/>
            <a:ext cx="978029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3200" dirty="0">
                <a:solidFill>
                  <a:schemeClr val="tx1"/>
                </a:solidFill>
                <a:latin typeface="Orbitron" panose="020B0604020202020204" charset="0"/>
              </a:rPr>
              <a:t>03</a:t>
            </a:r>
            <a:r>
              <a:rPr lang="en" sz="3200" dirty="0">
                <a:solidFill>
                  <a:schemeClr val="tx1"/>
                </a:solidFill>
                <a:latin typeface="Orbitron" panose="020B060402020202020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74DF7E-0FCF-E8A2-8BFD-50CEF71F0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" t="10494" r="1" b="505"/>
          <a:stretch/>
        </p:blipFill>
        <p:spPr>
          <a:xfrm>
            <a:off x="5069316" y="1642413"/>
            <a:ext cx="3816419" cy="1993017"/>
          </a:xfrm>
          <a:prstGeom prst="rect">
            <a:avLst/>
          </a:prstGeom>
        </p:spPr>
      </p:pic>
      <p:sp>
        <p:nvSpPr>
          <p:cNvPr id="11" name="Google Shape;1815;p43">
            <a:extLst>
              <a:ext uri="{FF2B5EF4-FFF2-40B4-BE49-F238E27FC236}">
                <a16:creationId xmlns:a16="http://schemas.microsoft.com/office/drawing/2014/main" id="{0D645A6A-1A3D-2B45-4A04-9E01CEBECD4B}"/>
              </a:ext>
            </a:extLst>
          </p:cNvPr>
          <p:cNvSpPr txBox="1">
            <a:spLocks/>
          </p:cNvSpPr>
          <p:nvPr/>
        </p:nvSpPr>
        <p:spPr>
          <a:xfrm>
            <a:off x="6265498" y="3852939"/>
            <a:ext cx="1862502" cy="36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vi-VN" sz="1200" i="1" dirty="0"/>
              <a:t>Website thi trắc nghiệm</a:t>
            </a:r>
          </a:p>
        </p:txBody>
      </p:sp>
    </p:spTree>
    <p:extLst>
      <p:ext uri="{BB962C8B-B14F-4D97-AF65-F5344CB8AC3E}">
        <p14:creationId xmlns:p14="http://schemas.microsoft.com/office/powerpoint/2010/main" val="367190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86183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Archivo Light" panose="020B0604020202020204" charset="0"/>
                <a:ea typeface="Calibri" panose="020F0502020204030204" pitchFamily="34" charset="0"/>
                <a:cs typeface="Archivo Light" panose="020B0604020202020204" charset="0"/>
              </a:rPr>
              <a:t>NỘI DUNG THỰC HÀNH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8721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02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28;p44">
            <a:extLst>
              <a:ext uri="{FF2B5EF4-FFF2-40B4-BE49-F238E27FC236}">
                <a16:creationId xmlns:a16="http://schemas.microsoft.com/office/drawing/2014/main" id="{A95F27CB-524E-3948-0B80-BE8A4583842C}"/>
              </a:ext>
            </a:extLst>
          </p:cNvPr>
          <p:cNvGrpSpPr/>
          <p:nvPr/>
        </p:nvGrpSpPr>
        <p:grpSpPr>
          <a:xfrm flipH="1">
            <a:off x="4759492" y="267793"/>
            <a:ext cx="4023614" cy="3946795"/>
            <a:chOff x="574956" y="-253549"/>
            <a:chExt cx="3441045" cy="3375349"/>
          </a:xfrm>
        </p:grpSpPr>
        <p:sp>
          <p:nvSpPr>
            <p:cNvPr id="3" name="Google Shape;1829;p44">
              <a:extLst>
                <a:ext uri="{FF2B5EF4-FFF2-40B4-BE49-F238E27FC236}">
                  <a16:creationId xmlns:a16="http://schemas.microsoft.com/office/drawing/2014/main" id="{B63B234F-D250-D949-FA7D-8A731EE0AA71}"/>
                </a:ext>
              </a:extLst>
            </p:cNvPr>
            <p:cNvSpPr/>
            <p:nvPr/>
          </p:nvSpPr>
          <p:spPr>
            <a:xfrm>
              <a:off x="1092425" y="2833800"/>
              <a:ext cx="1967250" cy="210675"/>
            </a:xfrm>
            <a:custGeom>
              <a:avLst/>
              <a:gdLst/>
              <a:ahLst/>
              <a:cxnLst/>
              <a:rect l="l" t="t" r="r" b="b"/>
              <a:pathLst>
                <a:path w="78690" h="8427" extrusionOk="0">
                  <a:moveTo>
                    <a:pt x="39335" y="0"/>
                  </a:moveTo>
                  <a:cubicBezTo>
                    <a:pt x="17613" y="0"/>
                    <a:pt x="0" y="1883"/>
                    <a:pt x="0" y="4204"/>
                  </a:cubicBezTo>
                  <a:cubicBezTo>
                    <a:pt x="0" y="6524"/>
                    <a:pt x="17613" y="8426"/>
                    <a:pt x="39335" y="8426"/>
                  </a:cubicBezTo>
                  <a:cubicBezTo>
                    <a:pt x="61076" y="8426"/>
                    <a:pt x="78689" y="6524"/>
                    <a:pt x="78689" y="4204"/>
                  </a:cubicBezTo>
                  <a:cubicBezTo>
                    <a:pt x="78689" y="1883"/>
                    <a:pt x="61076" y="0"/>
                    <a:pt x="39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0;p44">
              <a:extLst>
                <a:ext uri="{FF2B5EF4-FFF2-40B4-BE49-F238E27FC236}">
                  <a16:creationId xmlns:a16="http://schemas.microsoft.com/office/drawing/2014/main" id="{CD5F5D3D-49FD-6A75-C407-CF277016350F}"/>
                </a:ext>
              </a:extLst>
            </p:cNvPr>
            <p:cNvSpPr/>
            <p:nvPr/>
          </p:nvSpPr>
          <p:spPr>
            <a:xfrm>
              <a:off x="1144725" y="2839500"/>
              <a:ext cx="1862650" cy="198775"/>
            </a:xfrm>
            <a:custGeom>
              <a:avLst/>
              <a:gdLst/>
              <a:ahLst/>
              <a:cxnLst/>
              <a:rect l="l" t="t" r="r" b="b"/>
              <a:pathLst>
                <a:path w="74506" h="7951" extrusionOk="0">
                  <a:moveTo>
                    <a:pt x="37243" y="0"/>
                  </a:moveTo>
                  <a:cubicBezTo>
                    <a:pt x="16663" y="0"/>
                    <a:pt x="0" y="1788"/>
                    <a:pt x="0" y="3976"/>
                  </a:cubicBezTo>
                  <a:cubicBezTo>
                    <a:pt x="0" y="6182"/>
                    <a:pt x="16663" y="7951"/>
                    <a:pt x="37243" y="7951"/>
                  </a:cubicBezTo>
                  <a:cubicBezTo>
                    <a:pt x="57824" y="7951"/>
                    <a:pt x="74505" y="6182"/>
                    <a:pt x="74505" y="3976"/>
                  </a:cubicBezTo>
                  <a:cubicBezTo>
                    <a:pt x="74505" y="1788"/>
                    <a:pt x="57824" y="0"/>
                    <a:pt x="37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1;p44">
              <a:extLst>
                <a:ext uri="{FF2B5EF4-FFF2-40B4-BE49-F238E27FC236}">
                  <a16:creationId xmlns:a16="http://schemas.microsoft.com/office/drawing/2014/main" id="{F4B9B17C-3178-F346-CC1C-153D2C10E876}"/>
                </a:ext>
              </a:extLst>
            </p:cNvPr>
            <p:cNvSpPr/>
            <p:nvPr/>
          </p:nvSpPr>
          <p:spPr>
            <a:xfrm>
              <a:off x="1266450" y="2852800"/>
              <a:ext cx="1619175" cy="149825"/>
            </a:xfrm>
            <a:custGeom>
              <a:avLst/>
              <a:gdLst/>
              <a:ahLst/>
              <a:cxnLst/>
              <a:rect l="l" t="t" r="r" b="b"/>
              <a:pathLst>
                <a:path w="64767" h="5993" extrusionOk="0">
                  <a:moveTo>
                    <a:pt x="32374" y="1"/>
                  </a:moveTo>
                  <a:cubicBezTo>
                    <a:pt x="14495" y="1"/>
                    <a:pt x="1" y="1351"/>
                    <a:pt x="1" y="2987"/>
                  </a:cubicBezTo>
                  <a:cubicBezTo>
                    <a:pt x="1" y="4642"/>
                    <a:pt x="14495" y="5992"/>
                    <a:pt x="32374" y="5992"/>
                  </a:cubicBezTo>
                  <a:cubicBezTo>
                    <a:pt x="50273" y="5992"/>
                    <a:pt x="64767" y="4642"/>
                    <a:pt x="64767" y="2987"/>
                  </a:cubicBezTo>
                  <a:cubicBezTo>
                    <a:pt x="64767" y="1351"/>
                    <a:pt x="50273" y="1"/>
                    <a:pt x="32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2;p44">
              <a:extLst>
                <a:ext uri="{FF2B5EF4-FFF2-40B4-BE49-F238E27FC236}">
                  <a16:creationId xmlns:a16="http://schemas.microsoft.com/office/drawing/2014/main" id="{680335DC-A6E6-4D17-4A4D-10F173DD6499}"/>
                </a:ext>
              </a:extLst>
            </p:cNvPr>
            <p:cNvSpPr/>
            <p:nvPr/>
          </p:nvSpPr>
          <p:spPr>
            <a:xfrm>
              <a:off x="3217525" y="1429375"/>
              <a:ext cx="531175" cy="534700"/>
            </a:xfrm>
            <a:custGeom>
              <a:avLst/>
              <a:gdLst/>
              <a:ahLst/>
              <a:cxnLst/>
              <a:rect l="l" t="t" r="r" b="b"/>
              <a:pathLst>
                <a:path w="21247" h="21388" extrusionOk="0">
                  <a:moveTo>
                    <a:pt x="15186" y="0"/>
                  </a:moveTo>
                  <a:cubicBezTo>
                    <a:pt x="14942" y="0"/>
                    <a:pt x="14696" y="71"/>
                    <a:pt x="14475" y="218"/>
                  </a:cubicBezTo>
                  <a:cubicBezTo>
                    <a:pt x="11356" y="2234"/>
                    <a:pt x="8712" y="4897"/>
                    <a:pt x="6715" y="8035"/>
                  </a:cubicBezTo>
                  <a:cubicBezTo>
                    <a:pt x="6543" y="6685"/>
                    <a:pt x="6696" y="5296"/>
                    <a:pt x="7076" y="3984"/>
                  </a:cubicBezTo>
                  <a:cubicBezTo>
                    <a:pt x="7266" y="3280"/>
                    <a:pt x="6924" y="2538"/>
                    <a:pt x="6258" y="2253"/>
                  </a:cubicBezTo>
                  <a:lnTo>
                    <a:pt x="6239" y="2253"/>
                  </a:lnTo>
                  <a:cubicBezTo>
                    <a:pt x="6053" y="2165"/>
                    <a:pt x="5855" y="2124"/>
                    <a:pt x="5659" y="2124"/>
                  </a:cubicBezTo>
                  <a:cubicBezTo>
                    <a:pt x="5134" y="2124"/>
                    <a:pt x="4619" y="2420"/>
                    <a:pt x="4356" y="2919"/>
                  </a:cubicBezTo>
                  <a:cubicBezTo>
                    <a:pt x="2701" y="6171"/>
                    <a:pt x="2245" y="10033"/>
                    <a:pt x="3158" y="13570"/>
                  </a:cubicBezTo>
                  <a:lnTo>
                    <a:pt x="0" y="16861"/>
                  </a:lnTo>
                  <a:cubicBezTo>
                    <a:pt x="1845" y="18345"/>
                    <a:pt x="3671" y="19866"/>
                    <a:pt x="5497" y="21388"/>
                  </a:cubicBezTo>
                  <a:lnTo>
                    <a:pt x="7704" y="17679"/>
                  </a:lnTo>
                  <a:cubicBezTo>
                    <a:pt x="10443" y="17299"/>
                    <a:pt x="13011" y="15777"/>
                    <a:pt x="14684" y="13570"/>
                  </a:cubicBezTo>
                  <a:cubicBezTo>
                    <a:pt x="16434" y="13019"/>
                    <a:pt x="18222" y="12543"/>
                    <a:pt x="19972" y="12030"/>
                  </a:cubicBezTo>
                  <a:cubicBezTo>
                    <a:pt x="20448" y="11878"/>
                    <a:pt x="20695" y="11383"/>
                    <a:pt x="20543" y="10927"/>
                  </a:cubicBezTo>
                  <a:lnTo>
                    <a:pt x="20543" y="10908"/>
                  </a:lnTo>
                  <a:cubicBezTo>
                    <a:pt x="20429" y="10549"/>
                    <a:pt x="20092" y="10317"/>
                    <a:pt x="19735" y="10317"/>
                  </a:cubicBezTo>
                  <a:cubicBezTo>
                    <a:pt x="19675" y="10317"/>
                    <a:pt x="19614" y="10323"/>
                    <a:pt x="19554" y="10337"/>
                  </a:cubicBezTo>
                  <a:cubicBezTo>
                    <a:pt x="18127" y="10641"/>
                    <a:pt x="16548" y="11003"/>
                    <a:pt x="15179" y="11307"/>
                  </a:cubicBezTo>
                  <a:cubicBezTo>
                    <a:pt x="16777" y="10489"/>
                    <a:pt x="18489" y="9690"/>
                    <a:pt x="20219" y="9158"/>
                  </a:cubicBezTo>
                  <a:cubicBezTo>
                    <a:pt x="20866" y="8929"/>
                    <a:pt x="21247" y="8245"/>
                    <a:pt x="21056" y="7579"/>
                  </a:cubicBezTo>
                  <a:lnTo>
                    <a:pt x="21056" y="7560"/>
                  </a:lnTo>
                  <a:cubicBezTo>
                    <a:pt x="20897" y="7002"/>
                    <a:pt x="20403" y="6644"/>
                    <a:pt x="19855" y="6644"/>
                  </a:cubicBezTo>
                  <a:cubicBezTo>
                    <a:pt x="19750" y="6644"/>
                    <a:pt x="19642" y="6657"/>
                    <a:pt x="19535" y="6685"/>
                  </a:cubicBezTo>
                  <a:cubicBezTo>
                    <a:pt x="17633" y="7160"/>
                    <a:pt x="15769" y="7826"/>
                    <a:pt x="14057" y="8720"/>
                  </a:cubicBezTo>
                  <a:cubicBezTo>
                    <a:pt x="15731" y="7408"/>
                    <a:pt x="17633" y="6362"/>
                    <a:pt x="19630" y="5601"/>
                  </a:cubicBezTo>
                  <a:cubicBezTo>
                    <a:pt x="20391" y="5296"/>
                    <a:pt x="20733" y="4459"/>
                    <a:pt x="20429" y="3737"/>
                  </a:cubicBezTo>
                  <a:lnTo>
                    <a:pt x="20429" y="3699"/>
                  </a:lnTo>
                  <a:cubicBezTo>
                    <a:pt x="20208" y="3169"/>
                    <a:pt x="19679" y="2855"/>
                    <a:pt x="19125" y="2855"/>
                  </a:cubicBezTo>
                  <a:cubicBezTo>
                    <a:pt x="18964" y="2855"/>
                    <a:pt x="18800" y="2882"/>
                    <a:pt x="18641" y="2938"/>
                  </a:cubicBezTo>
                  <a:cubicBezTo>
                    <a:pt x="16149" y="3889"/>
                    <a:pt x="13771" y="5220"/>
                    <a:pt x="11679" y="6894"/>
                  </a:cubicBezTo>
                  <a:cubicBezTo>
                    <a:pt x="12896" y="5201"/>
                    <a:pt x="14361" y="3661"/>
                    <a:pt x="16016" y="2329"/>
                  </a:cubicBezTo>
                  <a:cubicBezTo>
                    <a:pt x="16548" y="1873"/>
                    <a:pt x="16644" y="1093"/>
                    <a:pt x="16225" y="522"/>
                  </a:cubicBezTo>
                  <a:cubicBezTo>
                    <a:pt x="16206" y="522"/>
                    <a:pt x="16206" y="503"/>
                    <a:pt x="16206" y="503"/>
                  </a:cubicBezTo>
                  <a:cubicBezTo>
                    <a:pt x="15950" y="177"/>
                    <a:pt x="15572" y="0"/>
                    <a:pt x="1518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3;p44">
              <a:extLst>
                <a:ext uri="{FF2B5EF4-FFF2-40B4-BE49-F238E27FC236}">
                  <a16:creationId xmlns:a16="http://schemas.microsoft.com/office/drawing/2014/main" id="{03DAF564-680B-AE65-ADE5-328FB16D6FDC}"/>
                </a:ext>
              </a:extLst>
            </p:cNvPr>
            <p:cNvSpPr/>
            <p:nvPr/>
          </p:nvSpPr>
          <p:spPr>
            <a:xfrm>
              <a:off x="3385375" y="1630725"/>
              <a:ext cx="114150" cy="166925"/>
            </a:xfrm>
            <a:custGeom>
              <a:avLst/>
              <a:gdLst/>
              <a:ahLst/>
              <a:cxnLst/>
              <a:rect l="l" t="t" r="r" b="b"/>
              <a:pathLst>
                <a:path w="4566" h="6677" extrusionOk="0">
                  <a:moveTo>
                    <a:pt x="1" y="0"/>
                  </a:moveTo>
                  <a:lnTo>
                    <a:pt x="1" y="0"/>
                  </a:lnTo>
                  <a:cubicBezTo>
                    <a:pt x="2721" y="2302"/>
                    <a:pt x="1294" y="5897"/>
                    <a:pt x="438" y="6677"/>
                  </a:cubicBezTo>
                  <a:cubicBezTo>
                    <a:pt x="4566" y="4014"/>
                    <a:pt x="1865" y="76"/>
                    <a:pt x="1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4;p44">
              <a:extLst>
                <a:ext uri="{FF2B5EF4-FFF2-40B4-BE49-F238E27FC236}">
                  <a16:creationId xmlns:a16="http://schemas.microsoft.com/office/drawing/2014/main" id="{E8D84B13-010C-8D17-DB05-4E6947997C0F}"/>
                </a:ext>
              </a:extLst>
            </p:cNvPr>
            <p:cNvSpPr/>
            <p:nvPr/>
          </p:nvSpPr>
          <p:spPr>
            <a:xfrm>
              <a:off x="1429075" y="1653850"/>
              <a:ext cx="2023375" cy="1467950"/>
            </a:xfrm>
            <a:custGeom>
              <a:avLst/>
              <a:gdLst/>
              <a:ahLst/>
              <a:cxnLst/>
              <a:rect l="l" t="t" r="r" b="b"/>
              <a:pathLst>
                <a:path w="80935" h="58718" extrusionOk="0">
                  <a:moveTo>
                    <a:pt x="35578" y="1"/>
                  </a:moveTo>
                  <a:cubicBezTo>
                    <a:pt x="34955" y="1"/>
                    <a:pt x="34330" y="47"/>
                    <a:pt x="33706" y="141"/>
                  </a:cubicBezTo>
                  <a:lnTo>
                    <a:pt x="25375" y="1415"/>
                  </a:lnTo>
                  <a:lnTo>
                    <a:pt x="15256" y="1567"/>
                  </a:lnTo>
                  <a:lnTo>
                    <a:pt x="6544" y="103"/>
                  </a:lnTo>
                  <a:lnTo>
                    <a:pt x="1" y="32628"/>
                  </a:lnTo>
                  <a:lnTo>
                    <a:pt x="2911" y="58572"/>
                  </a:lnTo>
                  <a:cubicBezTo>
                    <a:pt x="7905" y="56799"/>
                    <a:pt x="12098" y="56203"/>
                    <a:pt x="15775" y="56203"/>
                  </a:cubicBezTo>
                  <a:cubicBezTo>
                    <a:pt x="23327" y="56203"/>
                    <a:pt x="28702" y="58718"/>
                    <a:pt x="34363" y="58718"/>
                  </a:cubicBezTo>
                  <a:cubicBezTo>
                    <a:pt x="38336" y="58718"/>
                    <a:pt x="42449" y="57480"/>
                    <a:pt x="47553" y="53266"/>
                  </a:cubicBezTo>
                  <a:lnTo>
                    <a:pt x="42018" y="34321"/>
                  </a:lnTo>
                  <a:lnTo>
                    <a:pt x="41124" y="19523"/>
                  </a:lnTo>
                  <a:lnTo>
                    <a:pt x="52080" y="28653"/>
                  </a:lnTo>
                  <a:cubicBezTo>
                    <a:pt x="53759" y="30061"/>
                    <a:pt x="55821" y="30765"/>
                    <a:pt x="57882" y="30765"/>
                  </a:cubicBezTo>
                  <a:cubicBezTo>
                    <a:pt x="60025" y="30765"/>
                    <a:pt x="62166" y="30004"/>
                    <a:pt x="63873" y="28482"/>
                  </a:cubicBezTo>
                  <a:lnTo>
                    <a:pt x="80935" y="13360"/>
                  </a:lnTo>
                  <a:lnTo>
                    <a:pt x="73516" y="4763"/>
                  </a:lnTo>
                  <a:lnTo>
                    <a:pt x="58851" y="16974"/>
                  </a:lnTo>
                  <a:lnTo>
                    <a:pt x="44205" y="3374"/>
                  </a:lnTo>
                  <a:cubicBezTo>
                    <a:pt x="41836" y="1196"/>
                    <a:pt x="38749" y="1"/>
                    <a:pt x="35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5;p44">
              <a:extLst>
                <a:ext uri="{FF2B5EF4-FFF2-40B4-BE49-F238E27FC236}">
                  <a16:creationId xmlns:a16="http://schemas.microsoft.com/office/drawing/2014/main" id="{7E754669-3BA1-0A83-2CF5-5D9E5C6F7349}"/>
                </a:ext>
              </a:extLst>
            </p:cNvPr>
            <p:cNvSpPr/>
            <p:nvPr/>
          </p:nvSpPr>
          <p:spPr>
            <a:xfrm>
              <a:off x="2438150" y="1823300"/>
              <a:ext cx="69450" cy="337175"/>
            </a:xfrm>
            <a:custGeom>
              <a:avLst/>
              <a:gdLst/>
              <a:ahLst/>
              <a:cxnLst/>
              <a:rect l="l" t="t" r="r" b="b"/>
              <a:pathLst>
                <a:path w="2778" h="13487" extrusionOk="0">
                  <a:moveTo>
                    <a:pt x="0" y="1"/>
                  </a:moveTo>
                  <a:lnTo>
                    <a:pt x="780" y="12726"/>
                  </a:lnTo>
                  <a:lnTo>
                    <a:pt x="1674" y="13487"/>
                  </a:lnTo>
                  <a:cubicBezTo>
                    <a:pt x="2777" y="9378"/>
                    <a:pt x="2378" y="5022"/>
                    <a:pt x="533" y="11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6;p44">
              <a:extLst>
                <a:ext uri="{FF2B5EF4-FFF2-40B4-BE49-F238E27FC236}">
                  <a16:creationId xmlns:a16="http://schemas.microsoft.com/office/drawing/2014/main" id="{9B6E56F1-01FB-8820-451C-A23A509726BD}"/>
                </a:ext>
              </a:extLst>
            </p:cNvPr>
            <p:cNvSpPr/>
            <p:nvPr/>
          </p:nvSpPr>
          <p:spPr>
            <a:xfrm>
              <a:off x="2759125" y="2061050"/>
              <a:ext cx="141725" cy="135575"/>
            </a:xfrm>
            <a:custGeom>
              <a:avLst/>
              <a:gdLst/>
              <a:ahLst/>
              <a:cxnLst/>
              <a:rect l="l" t="t" r="r" b="b"/>
              <a:pathLst>
                <a:path w="5669" h="5423" extrusionOk="0">
                  <a:moveTo>
                    <a:pt x="4879" y="0"/>
                  </a:moveTo>
                  <a:cubicBezTo>
                    <a:pt x="2842" y="0"/>
                    <a:pt x="1077" y="1341"/>
                    <a:pt x="571" y="3292"/>
                  </a:cubicBezTo>
                  <a:lnTo>
                    <a:pt x="0" y="5422"/>
                  </a:lnTo>
                  <a:lnTo>
                    <a:pt x="5668" y="686"/>
                  </a:lnTo>
                  <a:lnTo>
                    <a:pt x="4965" y="1"/>
                  </a:lnTo>
                  <a:cubicBezTo>
                    <a:pt x="4936" y="1"/>
                    <a:pt x="4908" y="0"/>
                    <a:pt x="4879" y="0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7;p44">
              <a:extLst>
                <a:ext uri="{FF2B5EF4-FFF2-40B4-BE49-F238E27FC236}">
                  <a16:creationId xmlns:a16="http://schemas.microsoft.com/office/drawing/2014/main" id="{B4B030FB-F638-759D-81ED-527F8830B590}"/>
                </a:ext>
              </a:extLst>
            </p:cNvPr>
            <p:cNvSpPr/>
            <p:nvPr/>
          </p:nvSpPr>
          <p:spPr>
            <a:xfrm>
              <a:off x="1451900" y="2036350"/>
              <a:ext cx="1019550" cy="357600"/>
            </a:xfrm>
            <a:custGeom>
              <a:avLst/>
              <a:gdLst/>
              <a:ahLst/>
              <a:cxnLst/>
              <a:rect l="l" t="t" r="r" b="b"/>
              <a:pathLst>
                <a:path w="40782" h="14304" extrusionOk="0">
                  <a:moveTo>
                    <a:pt x="4167" y="0"/>
                  </a:moveTo>
                  <a:lnTo>
                    <a:pt x="2169" y="2130"/>
                  </a:lnTo>
                  <a:lnTo>
                    <a:pt x="1" y="12991"/>
                  </a:lnTo>
                  <a:lnTo>
                    <a:pt x="4167" y="8521"/>
                  </a:lnTo>
                  <a:lnTo>
                    <a:pt x="9530" y="14304"/>
                  </a:lnTo>
                  <a:lnTo>
                    <a:pt x="14913" y="8521"/>
                  </a:lnTo>
                  <a:lnTo>
                    <a:pt x="20277" y="14304"/>
                  </a:lnTo>
                  <a:lnTo>
                    <a:pt x="25660" y="8521"/>
                  </a:lnTo>
                  <a:lnTo>
                    <a:pt x="31024" y="14304"/>
                  </a:lnTo>
                  <a:lnTo>
                    <a:pt x="36407" y="8521"/>
                  </a:lnTo>
                  <a:lnTo>
                    <a:pt x="40782" y="13239"/>
                  </a:lnTo>
                  <a:lnTo>
                    <a:pt x="40230" y="4204"/>
                  </a:lnTo>
                  <a:lnTo>
                    <a:pt x="40553" y="4508"/>
                  </a:lnTo>
                  <a:lnTo>
                    <a:pt x="36407" y="0"/>
                  </a:lnTo>
                  <a:lnTo>
                    <a:pt x="31024" y="5801"/>
                  </a:lnTo>
                  <a:lnTo>
                    <a:pt x="25660" y="0"/>
                  </a:lnTo>
                  <a:lnTo>
                    <a:pt x="20277" y="5801"/>
                  </a:lnTo>
                  <a:lnTo>
                    <a:pt x="14913" y="0"/>
                  </a:lnTo>
                  <a:lnTo>
                    <a:pt x="9530" y="5801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8;p44">
              <a:extLst>
                <a:ext uri="{FF2B5EF4-FFF2-40B4-BE49-F238E27FC236}">
                  <a16:creationId xmlns:a16="http://schemas.microsoft.com/office/drawing/2014/main" id="{E4FCFDD8-E75A-9CB7-5642-CFAAF41E03C7}"/>
                </a:ext>
              </a:extLst>
            </p:cNvPr>
            <p:cNvSpPr/>
            <p:nvPr/>
          </p:nvSpPr>
          <p:spPr>
            <a:xfrm>
              <a:off x="1810450" y="1462400"/>
              <a:ext cx="253000" cy="375675"/>
            </a:xfrm>
            <a:custGeom>
              <a:avLst/>
              <a:gdLst/>
              <a:ahLst/>
              <a:cxnLst/>
              <a:rect l="l" t="t" r="r" b="b"/>
              <a:pathLst>
                <a:path w="10120" h="15027" extrusionOk="0">
                  <a:moveTo>
                    <a:pt x="1" y="0"/>
                  </a:moveTo>
                  <a:lnTo>
                    <a:pt x="1" y="9967"/>
                  </a:lnTo>
                  <a:cubicBezTo>
                    <a:pt x="1" y="12782"/>
                    <a:pt x="2245" y="15026"/>
                    <a:pt x="5060" y="15026"/>
                  </a:cubicBezTo>
                  <a:cubicBezTo>
                    <a:pt x="7856" y="15026"/>
                    <a:pt x="10120" y="12782"/>
                    <a:pt x="10120" y="9967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9;p44">
              <a:extLst>
                <a:ext uri="{FF2B5EF4-FFF2-40B4-BE49-F238E27FC236}">
                  <a16:creationId xmlns:a16="http://schemas.microsoft.com/office/drawing/2014/main" id="{8A41B79E-7303-9276-C423-06569582AE91}"/>
                </a:ext>
              </a:extLst>
            </p:cNvPr>
            <p:cNvSpPr/>
            <p:nvPr/>
          </p:nvSpPr>
          <p:spPr>
            <a:xfrm>
              <a:off x="1810450" y="1462400"/>
              <a:ext cx="253000" cy="206750"/>
            </a:xfrm>
            <a:custGeom>
              <a:avLst/>
              <a:gdLst/>
              <a:ahLst/>
              <a:cxnLst/>
              <a:rect l="l" t="t" r="r" b="b"/>
              <a:pathLst>
                <a:path w="10120" h="8270" extrusionOk="0">
                  <a:moveTo>
                    <a:pt x="1" y="0"/>
                  </a:moveTo>
                  <a:lnTo>
                    <a:pt x="1" y="266"/>
                  </a:lnTo>
                  <a:cubicBezTo>
                    <a:pt x="343" y="1560"/>
                    <a:pt x="857" y="2815"/>
                    <a:pt x="1560" y="3937"/>
                  </a:cubicBezTo>
                  <a:cubicBezTo>
                    <a:pt x="2626" y="5592"/>
                    <a:pt x="4147" y="7000"/>
                    <a:pt x="6011" y="7742"/>
                  </a:cubicBezTo>
                  <a:cubicBezTo>
                    <a:pt x="6897" y="8088"/>
                    <a:pt x="7843" y="8270"/>
                    <a:pt x="8779" y="8270"/>
                  </a:cubicBezTo>
                  <a:cubicBezTo>
                    <a:pt x="9231" y="8270"/>
                    <a:pt x="9680" y="8228"/>
                    <a:pt x="10120" y="8141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0;p44">
              <a:extLst>
                <a:ext uri="{FF2B5EF4-FFF2-40B4-BE49-F238E27FC236}">
                  <a16:creationId xmlns:a16="http://schemas.microsoft.com/office/drawing/2014/main" id="{17E5CFC8-38D3-6743-E728-778C0DDC59D2}"/>
                </a:ext>
              </a:extLst>
            </p:cNvPr>
            <p:cNvSpPr/>
            <p:nvPr/>
          </p:nvSpPr>
          <p:spPr>
            <a:xfrm>
              <a:off x="1760525" y="944550"/>
              <a:ext cx="535925" cy="662900"/>
            </a:xfrm>
            <a:custGeom>
              <a:avLst/>
              <a:gdLst/>
              <a:ahLst/>
              <a:cxnLst/>
              <a:rect l="l" t="t" r="r" b="b"/>
              <a:pathLst>
                <a:path w="21437" h="26516" extrusionOk="0">
                  <a:moveTo>
                    <a:pt x="10709" y="0"/>
                  </a:moveTo>
                  <a:cubicBezTo>
                    <a:pt x="4794" y="0"/>
                    <a:pt x="0" y="4813"/>
                    <a:pt x="0" y="10728"/>
                  </a:cubicBezTo>
                  <a:lnTo>
                    <a:pt x="0" y="15807"/>
                  </a:lnTo>
                  <a:cubicBezTo>
                    <a:pt x="0" y="21722"/>
                    <a:pt x="4794" y="26515"/>
                    <a:pt x="10709" y="26515"/>
                  </a:cubicBezTo>
                  <a:cubicBezTo>
                    <a:pt x="16644" y="26515"/>
                    <a:pt x="21437" y="21722"/>
                    <a:pt x="21437" y="15807"/>
                  </a:cubicBezTo>
                  <a:lnTo>
                    <a:pt x="21437" y="10728"/>
                  </a:lnTo>
                  <a:cubicBezTo>
                    <a:pt x="21437" y="4813"/>
                    <a:pt x="16644" y="0"/>
                    <a:pt x="1070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1;p44">
              <a:extLst>
                <a:ext uri="{FF2B5EF4-FFF2-40B4-BE49-F238E27FC236}">
                  <a16:creationId xmlns:a16="http://schemas.microsoft.com/office/drawing/2014/main" id="{661FBB11-50B3-6310-5BC0-1E41A9A64328}"/>
                </a:ext>
              </a:extLst>
            </p:cNvPr>
            <p:cNvSpPr/>
            <p:nvPr/>
          </p:nvSpPr>
          <p:spPr>
            <a:xfrm>
              <a:off x="1628800" y="794825"/>
              <a:ext cx="731850" cy="578675"/>
            </a:xfrm>
            <a:custGeom>
              <a:avLst/>
              <a:gdLst/>
              <a:ahLst/>
              <a:cxnLst/>
              <a:rect l="l" t="t" r="r" b="b"/>
              <a:pathLst>
                <a:path w="29274" h="23147" extrusionOk="0">
                  <a:moveTo>
                    <a:pt x="14813" y="0"/>
                  </a:moveTo>
                  <a:cubicBezTo>
                    <a:pt x="14466" y="0"/>
                    <a:pt x="14117" y="27"/>
                    <a:pt x="13772" y="74"/>
                  </a:cubicBezTo>
                  <a:cubicBezTo>
                    <a:pt x="11318" y="435"/>
                    <a:pt x="9036" y="1881"/>
                    <a:pt x="7685" y="3954"/>
                  </a:cubicBezTo>
                  <a:cubicBezTo>
                    <a:pt x="6791" y="3498"/>
                    <a:pt x="5802" y="2870"/>
                    <a:pt x="4813" y="2718"/>
                  </a:cubicBezTo>
                  <a:cubicBezTo>
                    <a:pt x="4634" y="2694"/>
                    <a:pt x="4453" y="2682"/>
                    <a:pt x="4271" y="2682"/>
                  </a:cubicBezTo>
                  <a:cubicBezTo>
                    <a:pt x="3432" y="2682"/>
                    <a:pt x="2599" y="2945"/>
                    <a:pt x="2036" y="3555"/>
                  </a:cubicBezTo>
                  <a:cubicBezTo>
                    <a:pt x="1313" y="4335"/>
                    <a:pt x="1237" y="5571"/>
                    <a:pt x="1656" y="6541"/>
                  </a:cubicBezTo>
                  <a:cubicBezTo>
                    <a:pt x="2055" y="7549"/>
                    <a:pt x="2835" y="8329"/>
                    <a:pt x="3691" y="8957"/>
                  </a:cubicBezTo>
                  <a:cubicBezTo>
                    <a:pt x="2645" y="9204"/>
                    <a:pt x="1656" y="9832"/>
                    <a:pt x="990" y="10688"/>
                  </a:cubicBezTo>
                  <a:cubicBezTo>
                    <a:pt x="324" y="11543"/>
                    <a:pt x="1" y="12704"/>
                    <a:pt x="286" y="13750"/>
                  </a:cubicBezTo>
                  <a:cubicBezTo>
                    <a:pt x="571" y="14796"/>
                    <a:pt x="1522" y="15652"/>
                    <a:pt x="2607" y="15747"/>
                  </a:cubicBezTo>
                  <a:lnTo>
                    <a:pt x="2607" y="21929"/>
                  </a:lnTo>
                  <a:lnTo>
                    <a:pt x="5954" y="23146"/>
                  </a:lnTo>
                  <a:cubicBezTo>
                    <a:pt x="8313" y="21434"/>
                    <a:pt x="9663" y="18429"/>
                    <a:pt x="9378" y="15538"/>
                  </a:cubicBezTo>
                  <a:cubicBezTo>
                    <a:pt x="10082" y="15176"/>
                    <a:pt x="10786" y="14606"/>
                    <a:pt x="11109" y="13864"/>
                  </a:cubicBezTo>
                  <a:cubicBezTo>
                    <a:pt x="11451" y="13141"/>
                    <a:pt x="11508" y="12304"/>
                    <a:pt x="11299" y="11543"/>
                  </a:cubicBezTo>
                  <a:lnTo>
                    <a:pt x="11299" y="11543"/>
                  </a:lnTo>
                  <a:cubicBezTo>
                    <a:pt x="11756" y="12000"/>
                    <a:pt x="12497" y="12495"/>
                    <a:pt x="13068" y="12799"/>
                  </a:cubicBezTo>
                  <a:cubicBezTo>
                    <a:pt x="13496" y="13013"/>
                    <a:pt x="13977" y="13152"/>
                    <a:pt x="14456" y="13152"/>
                  </a:cubicBezTo>
                  <a:cubicBezTo>
                    <a:pt x="14616" y="13152"/>
                    <a:pt x="14775" y="13136"/>
                    <a:pt x="14932" y="13103"/>
                  </a:cubicBezTo>
                  <a:cubicBezTo>
                    <a:pt x="15579" y="12989"/>
                    <a:pt x="16168" y="12571"/>
                    <a:pt x="16511" y="12000"/>
                  </a:cubicBezTo>
                  <a:cubicBezTo>
                    <a:pt x="16834" y="11429"/>
                    <a:pt x="16910" y="10707"/>
                    <a:pt x="16701" y="10098"/>
                  </a:cubicBezTo>
                  <a:lnTo>
                    <a:pt x="16701" y="10098"/>
                  </a:lnTo>
                  <a:cubicBezTo>
                    <a:pt x="18817" y="12214"/>
                    <a:pt x="21810" y="13465"/>
                    <a:pt x="24805" y="13465"/>
                  </a:cubicBezTo>
                  <a:cubicBezTo>
                    <a:pt x="25365" y="13465"/>
                    <a:pt x="25924" y="13421"/>
                    <a:pt x="26478" y="13331"/>
                  </a:cubicBezTo>
                  <a:cubicBezTo>
                    <a:pt x="27258" y="13179"/>
                    <a:pt x="28056" y="12951"/>
                    <a:pt x="28608" y="12380"/>
                  </a:cubicBezTo>
                  <a:cubicBezTo>
                    <a:pt x="29084" y="11867"/>
                    <a:pt x="29274" y="11144"/>
                    <a:pt x="29255" y="10440"/>
                  </a:cubicBezTo>
                  <a:cubicBezTo>
                    <a:pt x="29236" y="9756"/>
                    <a:pt x="29007" y="9090"/>
                    <a:pt x="28703" y="8443"/>
                  </a:cubicBezTo>
                  <a:cubicBezTo>
                    <a:pt x="27847" y="6617"/>
                    <a:pt x="26402" y="5095"/>
                    <a:pt x="24614" y="4163"/>
                  </a:cubicBezTo>
                  <a:cubicBezTo>
                    <a:pt x="23282" y="3484"/>
                    <a:pt x="21782" y="3120"/>
                    <a:pt x="20294" y="3120"/>
                  </a:cubicBezTo>
                  <a:cubicBezTo>
                    <a:pt x="19784" y="3120"/>
                    <a:pt x="19275" y="3163"/>
                    <a:pt x="18774" y="3250"/>
                  </a:cubicBezTo>
                  <a:cubicBezTo>
                    <a:pt x="18717" y="2128"/>
                    <a:pt x="18051" y="987"/>
                    <a:pt x="17062" y="492"/>
                  </a:cubicBezTo>
                  <a:cubicBezTo>
                    <a:pt x="16364" y="137"/>
                    <a:pt x="15594" y="0"/>
                    <a:pt x="14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2;p44">
              <a:extLst>
                <a:ext uri="{FF2B5EF4-FFF2-40B4-BE49-F238E27FC236}">
                  <a16:creationId xmlns:a16="http://schemas.microsoft.com/office/drawing/2014/main" id="{7D485B20-5606-3C98-9011-C087D9AA6770}"/>
                </a:ext>
              </a:extLst>
            </p:cNvPr>
            <p:cNvSpPr/>
            <p:nvPr/>
          </p:nvSpPr>
          <p:spPr>
            <a:xfrm>
              <a:off x="1640700" y="794600"/>
              <a:ext cx="680000" cy="319750"/>
            </a:xfrm>
            <a:custGeom>
              <a:avLst/>
              <a:gdLst/>
              <a:ahLst/>
              <a:cxnLst/>
              <a:rect l="l" t="t" r="r" b="b"/>
              <a:pathLst>
                <a:path w="27200" h="12790" extrusionOk="0">
                  <a:moveTo>
                    <a:pt x="14296" y="0"/>
                  </a:moveTo>
                  <a:cubicBezTo>
                    <a:pt x="13944" y="0"/>
                    <a:pt x="13589" y="29"/>
                    <a:pt x="13239" y="83"/>
                  </a:cubicBezTo>
                  <a:cubicBezTo>
                    <a:pt x="10804" y="444"/>
                    <a:pt x="8522" y="1890"/>
                    <a:pt x="7171" y="3963"/>
                  </a:cubicBezTo>
                  <a:cubicBezTo>
                    <a:pt x="6258" y="3507"/>
                    <a:pt x="5288" y="2860"/>
                    <a:pt x="4280" y="2727"/>
                  </a:cubicBezTo>
                  <a:cubicBezTo>
                    <a:pt x="4096" y="2698"/>
                    <a:pt x="3907" y="2684"/>
                    <a:pt x="3717" y="2684"/>
                  </a:cubicBezTo>
                  <a:cubicBezTo>
                    <a:pt x="2888" y="2684"/>
                    <a:pt x="2045" y="2960"/>
                    <a:pt x="1503" y="3564"/>
                  </a:cubicBezTo>
                  <a:cubicBezTo>
                    <a:pt x="799" y="4344"/>
                    <a:pt x="723" y="5561"/>
                    <a:pt x="1122" y="6550"/>
                  </a:cubicBezTo>
                  <a:cubicBezTo>
                    <a:pt x="1522" y="7520"/>
                    <a:pt x="2321" y="8319"/>
                    <a:pt x="3177" y="8947"/>
                  </a:cubicBezTo>
                  <a:cubicBezTo>
                    <a:pt x="2112" y="9213"/>
                    <a:pt x="1122" y="9841"/>
                    <a:pt x="457" y="10697"/>
                  </a:cubicBezTo>
                  <a:cubicBezTo>
                    <a:pt x="286" y="10906"/>
                    <a:pt x="114" y="11172"/>
                    <a:pt x="0" y="11438"/>
                  </a:cubicBezTo>
                  <a:cubicBezTo>
                    <a:pt x="76" y="11552"/>
                    <a:pt x="114" y="11667"/>
                    <a:pt x="209" y="11762"/>
                  </a:cubicBezTo>
                  <a:cubicBezTo>
                    <a:pt x="742" y="12408"/>
                    <a:pt x="1541" y="12732"/>
                    <a:pt x="2378" y="12789"/>
                  </a:cubicBezTo>
                  <a:cubicBezTo>
                    <a:pt x="2406" y="12789"/>
                    <a:pt x="2434" y="12790"/>
                    <a:pt x="2462" y="12790"/>
                  </a:cubicBezTo>
                  <a:cubicBezTo>
                    <a:pt x="3268" y="12790"/>
                    <a:pt x="4038" y="12528"/>
                    <a:pt x="4736" y="12142"/>
                  </a:cubicBezTo>
                  <a:cubicBezTo>
                    <a:pt x="5859" y="11495"/>
                    <a:pt x="6962" y="10392"/>
                    <a:pt x="7418" y="9175"/>
                  </a:cubicBezTo>
                  <a:cubicBezTo>
                    <a:pt x="7815" y="9450"/>
                    <a:pt x="8301" y="9592"/>
                    <a:pt x="8788" y="9592"/>
                  </a:cubicBezTo>
                  <a:cubicBezTo>
                    <a:pt x="9141" y="9592"/>
                    <a:pt x="9495" y="9517"/>
                    <a:pt x="9815" y="9365"/>
                  </a:cubicBezTo>
                  <a:cubicBezTo>
                    <a:pt x="10576" y="9004"/>
                    <a:pt x="11127" y="8224"/>
                    <a:pt x="11203" y="7387"/>
                  </a:cubicBezTo>
                  <a:cubicBezTo>
                    <a:pt x="11720" y="7942"/>
                    <a:pt x="12472" y="8234"/>
                    <a:pt x="13223" y="8234"/>
                  </a:cubicBezTo>
                  <a:cubicBezTo>
                    <a:pt x="13579" y="8234"/>
                    <a:pt x="13935" y="8168"/>
                    <a:pt x="14266" y="8034"/>
                  </a:cubicBezTo>
                  <a:cubicBezTo>
                    <a:pt x="15293" y="7596"/>
                    <a:pt x="15807" y="6493"/>
                    <a:pt x="15749" y="5371"/>
                  </a:cubicBezTo>
                  <a:lnTo>
                    <a:pt x="15749" y="5371"/>
                  </a:lnTo>
                  <a:cubicBezTo>
                    <a:pt x="17633" y="7292"/>
                    <a:pt x="20105" y="8604"/>
                    <a:pt x="22730" y="9061"/>
                  </a:cubicBezTo>
                  <a:cubicBezTo>
                    <a:pt x="23142" y="9133"/>
                    <a:pt x="23567" y="9180"/>
                    <a:pt x="23987" y="9180"/>
                  </a:cubicBezTo>
                  <a:cubicBezTo>
                    <a:pt x="24674" y="9180"/>
                    <a:pt x="25347" y="9053"/>
                    <a:pt x="25926" y="8699"/>
                  </a:cubicBezTo>
                  <a:cubicBezTo>
                    <a:pt x="26610" y="8300"/>
                    <a:pt x="27086" y="7577"/>
                    <a:pt x="27200" y="6816"/>
                  </a:cubicBezTo>
                  <a:cubicBezTo>
                    <a:pt x="26363" y="5713"/>
                    <a:pt x="25298" y="4819"/>
                    <a:pt x="24081" y="4172"/>
                  </a:cubicBezTo>
                  <a:cubicBezTo>
                    <a:pt x="22766" y="3465"/>
                    <a:pt x="21272" y="3116"/>
                    <a:pt x="19779" y="3116"/>
                  </a:cubicBezTo>
                  <a:cubicBezTo>
                    <a:pt x="19264" y="3116"/>
                    <a:pt x="18749" y="3157"/>
                    <a:pt x="18241" y="3240"/>
                  </a:cubicBezTo>
                  <a:cubicBezTo>
                    <a:pt x="18165" y="2137"/>
                    <a:pt x="17518" y="996"/>
                    <a:pt x="16529" y="482"/>
                  </a:cubicBezTo>
                  <a:cubicBezTo>
                    <a:pt x="15836" y="142"/>
                    <a:pt x="15071" y="0"/>
                    <a:pt x="14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3;p44">
              <a:extLst>
                <a:ext uri="{FF2B5EF4-FFF2-40B4-BE49-F238E27FC236}">
                  <a16:creationId xmlns:a16="http://schemas.microsoft.com/office/drawing/2014/main" id="{C7A977B0-CFC7-9A3D-47CD-B9C573600960}"/>
                </a:ext>
              </a:extLst>
            </p:cNvPr>
            <p:cNvSpPr/>
            <p:nvPr/>
          </p:nvSpPr>
          <p:spPr>
            <a:xfrm>
              <a:off x="1984975" y="1155200"/>
              <a:ext cx="437500" cy="242550"/>
            </a:xfrm>
            <a:custGeom>
              <a:avLst/>
              <a:gdLst/>
              <a:ahLst/>
              <a:cxnLst/>
              <a:rect l="l" t="t" r="r" b="b"/>
              <a:pathLst>
                <a:path w="17500" h="9702" extrusionOk="0">
                  <a:moveTo>
                    <a:pt x="3633" y="1"/>
                  </a:moveTo>
                  <a:cubicBezTo>
                    <a:pt x="1636" y="1"/>
                    <a:pt x="19" y="1617"/>
                    <a:pt x="19" y="3615"/>
                  </a:cubicBezTo>
                  <a:lnTo>
                    <a:pt x="19" y="6087"/>
                  </a:lnTo>
                  <a:cubicBezTo>
                    <a:pt x="0" y="8065"/>
                    <a:pt x="1617" y="9701"/>
                    <a:pt x="3633" y="9701"/>
                  </a:cubicBezTo>
                  <a:lnTo>
                    <a:pt x="13886" y="9701"/>
                  </a:lnTo>
                  <a:cubicBezTo>
                    <a:pt x="15883" y="9701"/>
                    <a:pt x="17499" y="8084"/>
                    <a:pt x="17499" y="6087"/>
                  </a:cubicBezTo>
                  <a:lnTo>
                    <a:pt x="17499" y="3615"/>
                  </a:lnTo>
                  <a:cubicBezTo>
                    <a:pt x="17499" y="1617"/>
                    <a:pt x="15883" y="1"/>
                    <a:pt x="13886" y="1"/>
                  </a:cubicBezTo>
                  <a:close/>
                </a:path>
              </a:pathLst>
            </a:custGeom>
            <a:solidFill>
              <a:srgbClr val="797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4;p44">
              <a:extLst>
                <a:ext uri="{FF2B5EF4-FFF2-40B4-BE49-F238E27FC236}">
                  <a16:creationId xmlns:a16="http://schemas.microsoft.com/office/drawing/2014/main" id="{4D527835-3E9B-045E-E3DB-251CF679AADA}"/>
                </a:ext>
              </a:extLst>
            </p:cNvPr>
            <p:cNvSpPr/>
            <p:nvPr/>
          </p:nvSpPr>
          <p:spPr>
            <a:xfrm>
              <a:off x="2003525" y="1172325"/>
              <a:ext cx="401350" cy="206875"/>
            </a:xfrm>
            <a:custGeom>
              <a:avLst/>
              <a:gdLst/>
              <a:ahLst/>
              <a:cxnLst/>
              <a:rect l="l" t="t" r="r" b="b"/>
              <a:pathLst>
                <a:path w="16054" h="8275" extrusionOk="0">
                  <a:moveTo>
                    <a:pt x="2891" y="0"/>
                  </a:moveTo>
                  <a:cubicBezTo>
                    <a:pt x="1313" y="0"/>
                    <a:pt x="0" y="1313"/>
                    <a:pt x="0" y="2911"/>
                  </a:cubicBezTo>
                  <a:lnTo>
                    <a:pt x="0" y="5383"/>
                  </a:lnTo>
                  <a:cubicBezTo>
                    <a:pt x="0" y="6981"/>
                    <a:pt x="1313" y="8274"/>
                    <a:pt x="2891" y="8274"/>
                  </a:cubicBezTo>
                  <a:lnTo>
                    <a:pt x="13144" y="8274"/>
                  </a:lnTo>
                  <a:cubicBezTo>
                    <a:pt x="14741" y="8274"/>
                    <a:pt x="16054" y="7000"/>
                    <a:pt x="16054" y="5383"/>
                  </a:cubicBezTo>
                  <a:lnTo>
                    <a:pt x="16054" y="2911"/>
                  </a:lnTo>
                  <a:cubicBezTo>
                    <a:pt x="16054" y="1313"/>
                    <a:pt x="14741" y="0"/>
                    <a:pt x="1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5;p44">
              <a:extLst>
                <a:ext uri="{FF2B5EF4-FFF2-40B4-BE49-F238E27FC236}">
                  <a16:creationId xmlns:a16="http://schemas.microsoft.com/office/drawing/2014/main" id="{9CD35BBF-E663-6FCC-8732-C0FF9684EFDF}"/>
                </a:ext>
              </a:extLst>
            </p:cNvPr>
            <p:cNvSpPr/>
            <p:nvPr/>
          </p:nvSpPr>
          <p:spPr>
            <a:xfrm>
              <a:off x="1868475" y="1154725"/>
              <a:ext cx="206875" cy="242550"/>
            </a:xfrm>
            <a:custGeom>
              <a:avLst/>
              <a:gdLst/>
              <a:ahLst/>
              <a:cxnLst/>
              <a:rect l="l" t="t" r="r" b="b"/>
              <a:pathLst>
                <a:path w="8275" h="9702" extrusionOk="0">
                  <a:moveTo>
                    <a:pt x="3614" y="1"/>
                  </a:moveTo>
                  <a:cubicBezTo>
                    <a:pt x="1617" y="1"/>
                    <a:pt x="0" y="1617"/>
                    <a:pt x="0" y="3615"/>
                  </a:cubicBezTo>
                  <a:lnTo>
                    <a:pt x="0" y="6087"/>
                  </a:lnTo>
                  <a:cubicBezTo>
                    <a:pt x="0" y="8084"/>
                    <a:pt x="1617" y="9701"/>
                    <a:pt x="3614" y="9701"/>
                  </a:cubicBezTo>
                  <a:lnTo>
                    <a:pt x="8274" y="9701"/>
                  </a:lnTo>
                  <a:cubicBezTo>
                    <a:pt x="6277" y="9701"/>
                    <a:pt x="4660" y="8084"/>
                    <a:pt x="4660" y="6087"/>
                  </a:cubicBezTo>
                  <a:lnTo>
                    <a:pt x="4660" y="3615"/>
                  </a:lnTo>
                  <a:cubicBezTo>
                    <a:pt x="4660" y="1617"/>
                    <a:pt x="6277" y="1"/>
                    <a:pt x="8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6;p44">
              <a:extLst>
                <a:ext uri="{FF2B5EF4-FFF2-40B4-BE49-F238E27FC236}">
                  <a16:creationId xmlns:a16="http://schemas.microsoft.com/office/drawing/2014/main" id="{3F264F97-693E-86DA-9C16-A62D4F54110E}"/>
                </a:ext>
              </a:extLst>
            </p:cNvPr>
            <p:cNvSpPr/>
            <p:nvPr/>
          </p:nvSpPr>
          <p:spPr>
            <a:xfrm>
              <a:off x="1681100" y="1230325"/>
              <a:ext cx="237800" cy="75175"/>
            </a:xfrm>
            <a:custGeom>
              <a:avLst/>
              <a:gdLst/>
              <a:ahLst/>
              <a:cxnLst/>
              <a:rect l="l" t="t" r="r" b="b"/>
              <a:pathLst>
                <a:path w="9512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9511" y="3006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7;p44">
              <a:extLst>
                <a:ext uri="{FF2B5EF4-FFF2-40B4-BE49-F238E27FC236}">
                  <a16:creationId xmlns:a16="http://schemas.microsoft.com/office/drawing/2014/main" id="{F9C34389-8B9F-A9E4-4937-965D5D06ACD9}"/>
                </a:ext>
              </a:extLst>
            </p:cNvPr>
            <p:cNvSpPr/>
            <p:nvPr/>
          </p:nvSpPr>
          <p:spPr>
            <a:xfrm>
              <a:off x="1647350" y="1268225"/>
              <a:ext cx="164550" cy="176300"/>
            </a:xfrm>
            <a:custGeom>
              <a:avLst/>
              <a:gdLst/>
              <a:ahLst/>
              <a:cxnLst/>
              <a:rect l="l" t="t" r="r" b="b"/>
              <a:pathLst>
                <a:path w="6582" h="7052" extrusionOk="0">
                  <a:moveTo>
                    <a:pt x="2747" y="1"/>
                  </a:moveTo>
                  <a:cubicBezTo>
                    <a:pt x="2422" y="1"/>
                    <a:pt x="2097" y="52"/>
                    <a:pt x="1788" y="159"/>
                  </a:cubicBezTo>
                  <a:cubicBezTo>
                    <a:pt x="761" y="539"/>
                    <a:pt x="1" y="1585"/>
                    <a:pt x="20" y="2689"/>
                  </a:cubicBezTo>
                  <a:cubicBezTo>
                    <a:pt x="58" y="3449"/>
                    <a:pt x="400" y="4134"/>
                    <a:pt x="837" y="4781"/>
                  </a:cubicBezTo>
                  <a:cubicBezTo>
                    <a:pt x="1332" y="5561"/>
                    <a:pt x="1979" y="6283"/>
                    <a:pt x="2778" y="6702"/>
                  </a:cubicBezTo>
                  <a:cubicBezTo>
                    <a:pt x="3224" y="6940"/>
                    <a:pt x="3680" y="7051"/>
                    <a:pt x="4113" y="7051"/>
                  </a:cubicBezTo>
                  <a:cubicBezTo>
                    <a:pt x="5339" y="7051"/>
                    <a:pt x="6384" y="6158"/>
                    <a:pt x="6525" y="4724"/>
                  </a:cubicBezTo>
                  <a:cubicBezTo>
                    <a:pt x="6582" y="4039"/>
                    <a:pt x="6258" y="3449"/>
                    <a:pt x="5992" y="2822"/>
                  </a:cubicBezTo>
                  <a:cubicBezTo>
                    <a:pt x="5631" y="1966"/>
                    <a:pt x="5383" y="1148"/>
                    <a:pt x="4566" y="577"/>
                  </a:cubicBezTo>
                  <a:cubicBezTo>
                    <a:pt x="4057" y="208"/>
                    <a:pt x="3403" y="1"/>
                    <a:pt x="2747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8;p44">
              <a:extLst>
                <a:ext uri="{FF2B5EF4-FFF2-40B4-BE49-F238E27FC236}">
                  <a16:creationId xmlns:a16="http://schemas.microsoft.com/office/drawing/2014/main" id="{E2CC83F6-2D10-9D7D-99E0-0A8D90DF0EE0}"/>
                </a:ext>
              </a:extLst>
            </p:cNvPr>
            <p:cNvSpPr/>
            <p:nvPr/>
          </p:nvSpPr>
          <p:spPr>
            <a:xfrm>
              <a:off x="1686825" y="1308700"/>
              <a:ext cx="85600" cy="91850"/>
            </a:xfrm>
            <a:custGeom>
              <a:avLst/>
              <a:gdLst/>
              <a:ahLst/>
              <a:cxnLst/>
              <a:rect l="l" t="t" r="r" b="b"/>
              <a:pathLst>
                <a:path w="3424" h="3674" extrusionOk="0">
                  <a:moveTo>
                    <a:pt x="1357" y="1"/>
                  </a:moveTo>
                  <a:cubicBezTo>
                    <a:pt x="821" y="1"/>
                    <a:pt x="285" y="263"/>
                    <a:pt x="0" y="708"/>
                  </a:cubicBezTo>
                  <a:cubicBezTo>
                    <a:pt x="223" y="502"/>
                    <a:pt x="617" y="420"/>
                    <a:pt x="972" y="420"/>
                  </a:cubicBezTo>
                  <a:cubicBezTo>
                    <a:pt x="1010" y="420"/>
                    <a:pt x="1047" y="421"/>
                    <a:pt x="1084" y="423"/>
                  </a:cubicBezTo>
                  <a:cubicBezTo>
                    <a:pt x="1446" y="423"/>
                    <a:pt x="1864" y="575"/>
                    <a:pt x="2150" y="803"/>
                  </a:cubicBezTo>
                  <a:cubicBezTo>
                    <a:pt x="1769" y="1012"/>
                    <a:pt x="1484" y="1374"/>
                    <a:pt x="1370" y="1792"/>
                  </a:cubicBezTo>
                  <a:cubicBezTo>
                    <a:pt x="1256" y="2211"/>
                    <a:pt x="1294" y="2686"/>
                    <a:pt x="1522" y="3067"/>
                  </a:cubicBezTo>
                  <a:cubicBezTo>
                    <a:pt x="1705" y="3399"/>
                    <a:pt x="2048" y="3674"/>
                    <a:pt x="2424" y="3674"/>
                  </a:cubicBezTo>
                  <a:cubicBezTo>
                    <a:pt x="2478" y="3674"/>
                    <a:pt x="2532" y="3668"/>
                    <a:pt x="2587" y="3656"/>
                  </a:cubicBezTo>
                  <a:cubicBezTo>
                    <a:pt x="2853" y="3618"/>
                    <a:pt x="3063" y="3428"/>
                    <a:pt x="3196" y="3181"/>
                  </a:cubicBezTo>
                  <a:cubicBezTo>
                    <a:pt x="3329" y="2953"/>
                    <a:pt x="3367" y="2686"/>
                    <a:pt x="3386" y="2420"/>
                  </a:cubicBezTo>
                  <a:cubicBezTo>
                    <a:pt x="3424" y="1849"/>
                    <a:pt x="3253" y="1260"/>
                    <a:pt x="2910" y="803"/>
                  </a:cubicBezTo>
                  <a:cubicBezTo>
                    <a:pt x="2587" y="347"/>
                    <a:pt x="2035" y="23"/>
                    <a:pt x="1465" y="4"/>
                  </a:cubicBezTo>
                  <a:cubicBezTo>
                    <a:pt x="1429" y="2"/>
                    <a:pt x="1393" y="1"/>
                    <a:pt x="135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9;p44">
              <a:extLst>
                <a:ext uri="{FF2B5EF4-FFF2-40B4-BE49-F238E27FC236}">
                  <a16:creationId xmlns:a16="http://schemas.microsoft.com/office/drawing/2014/main" id="{401A89DB-26F3-5C04-6D96-040037AB6A98}"/>
                </a:ext>
              </a:extLst>
            </p:cNvPr>
            <p:cNvSpPr/>
            <p:nvPr/>
          </p:nvSpPr>
          <p:spPr>
            <a:xfrm>
              <a:off x="1931700" y="1432425"/>
              <a:ext cx="214500" cy="95575"/>
            </a:xfrm>
            <a:custGeom>
              <a:avLst/>
              <a:gdLst/>
              <a:ahLst/>
              <a:cxnLst/>
              <a:rect l="l" t="t" r="r" b="b"/>
              <a:pathLst>
                <a:path w="8580" h="3823" extrusionOk="0">
                  <a:moveTo>
                    <a:pt x="1" y="1"/>
                  </a:moveTo>
                  <a:lnTo>
                    <a:pt x="1" y="1"/>
                  </a:lnTo>
                  <a:cubicBezTo>
                    <a:pt x="400" y="1275"/>
                    <a:pt x="1332" y="2797"/>
                    <a:pt x="2569" y="3424"/>
                  </a:cubicBezTo>
                  <a:cubicBezTo>
                    <a:pt x="3094" y="3696"/>
                    <a:pt x="3679" y="3822"/>
                    <a:pt x="4265" y="3822"/>
                  </a:cubicBezTo>
                  <a:cubicBezTo>
                    <a:pt x="4954" y="3822"/>
                    <a:pt x="5644" y="3648"/>
                    <a:pt x="6240" y="3329"/>
                  </a:cubicBezTo>
                  <a:cubicBezTo>
                    <a:pt x="7362" y="2702"/>
                    <a:pt x="8142" y="1579"/>
                    <a:pt x="8579" y="381"/>
                  </a:cubicBezTo>
                  <a:cubicBezTo>
                    <a:pt x="5707" y="248"/>
                    <a:pt x="2854" y="11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50;p44">
              <a:extLst>
                <a:ext uri="{FF2B5EF4-FFF2-40B4-BE49-F238E27FC236}">
                  <a16:creationId xmlns:a16="http://schemas.microsoft.com/office/drawing/2014/main" id="{4ABC59C2-84BD-0A23-B246-5D433F3053A9}"/>
                </a:ext>
              </a:extLst>
            </p:cNvPr>
            <p:cNvSpPr/>
            <p:nvPr/>
          </p:nvSpPr>
          <p:spPr>
            <a:xfrm>
              <a:off x="2309750" y="1269325"/>
              <a:ext cx="52325" cy="80400"/>
            </a:xfrm>
            <a:custGeom>
              <a:avLst/>
              <a:gdLst/>
              <a:ahLst/>
              <a:cxnLst/>
              <a:rect l="l" t="t" r="r" b="b"/>
              <a:pathLst>
                <a:path w="2093" h="3216" extrusionOk="0">
                  <a:moveTo>
                    <a:pt x="1047" y="1"/>
                  </a:moveTo>
                  <a:cubicBezTo>
                    <a:pt x="476" y="1"/>
                    <a:pt x="1" y="476"/>
                    <a:pt x="1" y="1047"/>
                  </a:cubicBezTo>
                  <a:lnTo>
                    <a:pt x="1" y="2188"/>
                  </a:lnTo>
                  <a:cubicBezTo>
                    <a:pt x="20" y="2759"/>
                    <a:pt x="476" y="3215"/>
                    <a:pt x="1047" y="3215"/>
                  </a:cubicBezTo>
                  <a:cubicBezTo>
                    <a:pt x="1617" y="3215"/>
                    <a:pt x="2093" y="2740"/>
                    <a:pt x="2093" y="2169"/>
                  </a:cubicBezTo>
                  <a:lnTo>
                    <a:pt x="2093" y="1047"/>
                  </a:lnTo>
                  <a:cubicBezTo>
                    <a:pt x="2093" y="476"/>
                    <a:pt x="1617" y="1"/>
                    <a:pt x="1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51;p44">
              <a:extLst>
                <a:ext uri="{FF2B5EF4-FFF2-40B4-BE49-F238E27FC236}">
                  <a16:creationId xmlns:a16="http://schemas.microsoft.com/office/drawing/2014/main" id="{3D074ED6-F4A2-E871-ADCA-728B171C6A26}"/>
                </a:ext>
              </a:extLst>
            </p:cNvPr>
            <p:cNvSpPr/>
            <p:nvPr/>
          </p:nvSpPr>
          <p:spPr>
            <a:xfrm>
              <a:off x="2313550" y="1206550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14" y="1"/>
                  </a:moveTo>
                  <a:cubicBezTo>
                    <a:pt x="419" y="1"/>
                    <a:pt x="1" y="400"/>
                    <a:pt x="1" y="895"/>
                  </a:cubicBezTo>
                  <a:cubicBezTo>
                    <a:pt x="1" y="1389"/>
                    <a:pt x="419" y="1808"/>
                    <a:pt x="914" y="1808"/>
                  </a:cubicBezTo>
                  <a:cubicBezTo>
                    <a:pt x="1408" y="1808"/>
                    <a:pt x="1808" y="1389"/>
                    <a:pt x="1808" y="895"/>
                  </a:cubicBezTo>
                  <a:cubicBezTo>
                    <a:pt x="1808" y="400"/>
                    <a:pt x="1408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52;p44">
              <a:extLst>
                <a:ext uri="{FF2B5EF4-FFF2-40B4-BE49-F238E27FC236}">
                  <a16:creationId xmlns:a16="http://schemas.microsoft.com/office/drawing/2014/main" id="{1D4E606E-7D54-78B5-E02D-67ACE81DD580}"/>
                </a:ext>
              </a:extLst>
            </p:cNvPr>
            <p:cNvSpPr/>
            <p:nvPr/>
          </p:nvSpPr>
          <p:spPr>
            <a:xfrm>
              <a:off x="1508075" y="2170450"/>
              <a:ext cx="220625" cy="262400"/>
            </a:xfrm>
            <a:custGeom>
              <a:avLst/>
              <a:gdLst/>
              <a:ahLst/>
              <a:cxnLst/>
              <a:rect l="l" t="t" r="r" b="b"/>
              <a:pathLst>
                <a:path w="8825" h="10496" extrusionOk="0">
                  <a:moveTo>
                    <a:pt x="2871" y="0"/>
                  </a:moveTo>
                  <a:lnTo>
                    <a:pt x="2871" y="0"/>
                  </a:lnTo>
                  <a:cubicBezTo>
                    <a:pt x="1" y="2724"/>
                    <a:pt x="149" y="10496"/>
                    <a:pt x="5352" y="10496"/>
                  </a:cubicBezTo>
                  <a:cubicBezTo>
                    <a:pt x="5597" y="10496"/>
                    <a:pt x="5855" y="10478"/>
                    <a:pt x="6123" y="10442"/>
                  </a:cubicBezTo>
                  <a:cubicBezTo>
                    <a:pt x="6123" y="10442"/>
                    <a:pt x="8824" y="1160"/>
                    <a:pt x="2871" y="0"/>
                  </a:cubicBezTo>
                  <a:close/>
                </a:path>
              </a:pathLst>
            </a:custGeom>
            <a:solidFill>
              <a:srgbClr val="807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53;p44">
              <a:extLst>
                <a:ext uri="{FF2B5EF4-FFF2-40B4-BE49-F238E27FC236}">
                  <a16:creationId xmlns:a16="http://schemas.microsoft.com/office/drawing/2014/main" id="{DAFF35B3-3EC9-3436-036D-A3A2B2B0D1C5}"/>
                </a:ext>
              </a:extLst>
            </p:cNvPr>
            <p:cNvSpPr/>
            <p:nvPr/>
          </p:nvSpPr>
          <p:spPr>
            <a:xfrm>
              <a:off x="1819025" y="2160925"/>
              <a:ext cx="251075" cy="94700"/>
            </a:xfrm>
            <a:custGeom>
              <a:avLst/>
              <a:gdLst/>
              <a:ahLst/>
              <a:cxnLst/>
              <a:rect l="l" t="t" r="r" b="b"/>
              <a:pathLst>
                <a:path w="10043" h="3788" extrusionOk="0">
                  <a:moveTo>
                    <a:pt x="4166" y="1"/>
                  </a:moveTo>
                  <a:lnTo>
                    <a:pt x="0" y="153"/>
                  </a:lnTo>
                  <a:lnTo>
                    <a:pt x="2092" y="3215"/>
                  </a:lnTo>
                  <a:lnTo>
                    <a:pt x="8540" y="3786"/>
                  </a:lnTo>
                  <a:cubicBezTo>
                    <a:pt x="8565" y="3787"/>
                    <a:pt x="8590" y="3788"/>
                    <a:pt x="8614" y="3788"/>
                  </a:cubicBezTo>
                  <a:cubicBezTo>
                    <a:pt x="9270" y="3788"/>
                    <a:pt x="9856" y="3304"/>
                    <a:pt x="9948" y="2644"/>
                  </a:cubicBezTo>
                  <a:cubicBezTo>
                    <a:pt x="10043" y="1979"/>
                    <a:pt x="9606" y="1351"/>
                    <a:pt x="8978" y="1199"/>
                  </a:cubicBezTo>
                  <a:lnTo>
                    <a:pt x="4166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54;p44">
              <a:extLst>
                <a:ext uri="{FF2B5EF4-FFF2-40B4-BE49-F238E27FC236}">
                  <a16:creationId xmlns:a16="http://schemas.microsoft.com/office/drawing/2014/main" id="{C448F69C-85CE-B728-91B0-1062784F2047}"/>
                </a:ext>
              </a:extLst>
            </p:cNvPr>
            <p:cNvSpPr/>
            <p:nvPr/>
          </p:nvSpPr>
          <p:spPr>
            <a:xfrm>
              <a:off x="1521325" y="2022550"/>
              <a:ext cx="519775" cy="361650"/>
            </a:xfrm>
            <a:custGeom>
              <a:avLst/>
              <a:gdLst/>
              <a:ahLst/>
              <a:cxnLst/>
              <a:rect l="l" t="t" r="r" b="b"/>
              <a:pathLst>
                <a:path w="20791" h="14466" extrusionOk="0">
                  <a:moveTo>
                    <a:pt x="11984" y="1"/>
                  </a:moveTo>
                  <a:cubicBezTo>
                    <a:pt x="11413" y="1"/>
                    <a:pt x="10862" y="191"/>
                    <a:pt x="10424" y="552"/>
                  </a:cubicBezTo>
                  <a:lnTo>
                    <a:pt x="3501" y="5973"/>
                  </a:lnTo>
                  <a:lnTo>
                    <a:pt x="1" y="8389"/>
                  </a:lnTo>
                  <a:lnTo>
                    <a:pt x="1865" y="12859"/>
                  </a:lnTo>
                  <a:lnTo>
                    <a:pt x="3406" y="11641"/>
                  </a:lnTo>
                  <a:cubicBezTo>
                    <a:pt x="3643" y="11692"/>
                    <a:pt x="3888" y="11715"/>
                    <a:pt x="4137" y="11715"/>
                  </a:cubicBezTo>
                  <a:cubicBezTo>
                    <a:pt x="5922" y="11715"/>
                    <a:pt x="7857" y="10557"/>
                    <a:pt x="7857" y="10557"/>
                  </a:cubicBezTo>
                  <a:lnTo>
                    <a:pt x="10063" y="13981"/>
                  </a:lnTo>
                  <a:cubicBezTo>
                    <a:pt x="10260" y="14291"/>
                    <a:pt x="10604" y="14465"/>
                    <a:pt x="10962" y="14465"/>
                  </a:cubicBezTo>
                  <a:cubicBezTo>
                    <a:pt x="11087" y="14465"/>
                    <a:pt x="11214" y="14444"/>
                    <a:pt x="11337" y="14399"/>
                  </a:cubicBezTo>
                  <a:cubicBezTo>
                    <a:pt x="11946" y="14190"/>
                    <a:pt x="12193" y="13505"/>
                    <a:pt x="11908" y="12935"/>
                  </a:cubicBezTo>
                  <a:lnTo>
                    <a:pt x="9397" y="7818"/>
                  </a:lnTo>
                  <a:lnTo>
                    <a:pt x="13905" y="13144"/>
                  </a:lnTo>
                  <a:cubicBezTo>
                    <a:pt x="14167" y="13438"/>
                    <a:pt x="14546" y="13601"/>
                    <a:pt x="14923" y="13601"/>
                  </a:cubicBezTo>
                  <a:cubicBezTo>
                    <a:pt x="15205" y="13601"/>
                    <a:pt x="15485" y="13510"/>
                    <a:pt x="15712" y="13315"/>
                  </a:cubicBezTo>
                  <a:cubicBezTo>
                    <a:pt x="16245" y="12878"/>
                    <a:pt x="16359" y="12155"/>
                    <a:pt x="15978" y="11565"/>
                  </a:cubicBezTo>
                  <a:lnTo>
                    <a:pt x="11946" y="5631"/>
                  </a:lnTo>
                  <a:lnTo>
                    <a:pt x="16340" y="10082"/>
                  </a:lnTo>
                  <a:cubicBezTo>
                    <a:pt x="16616" y="10357"/>
                    <a:pt x="16967" y="10491"/>
                    <a:pt x="17319" y="10491"/>
                  </a:cubicBezTo>
                  <a:cubicBezTo>
                    <a:pt x="17695" y="10491"/>
                    <a:pt x="18071" y="10338"/>
                    <a:pt x="18356" y="10044"/>
                  </a:cubicBezTo>
                  <a:cubicBezTo>
                    <a:pt x="18851" y="9530"/>
                    <a:pt x="18889" y="8693"/>
                    <a:pt x="18413" y="8141"/>
                  </a:cubicBezTo>
                  <a:lnTo>
                    <a:pt x="13658" y="2759"/>
                  </a:lnTo>
                  <a:lnTo>
                    <a:pt x="15560" y="2701"/>
                  </a:lnTo>
                  <a:lnTo>
                    <a:pt x="18356" y="5536"/>
                  </a:lnTo>
                  <a:cubicBezTo>
                    <a:pt x="18622" y="5792"/>
                    <a:pt x="18970" y="5921"/>
                    <a:pt x="19314" y="5921"/>
                  </a:cubicBezTo>
                  <a:cubicBezTo>
                    <a:pt x="19659" y="5921"/>
                    <a:pt x="20001" y="5792"/>
                    <a:pt x="20258" y="5536"/>
                  </a:cubicBezTo>
                  <a:cubicBezTo>
                    <a:pt x="20791" y="5060"/>
                    <a:pt x="20791" y="4204"/>
                    <a:pt x="20258" y="3691"/>
                  </a:cubicBezTo>
                  <a:lnTo>
                    <a:pt x="17386" y="761"/>
                  </a:lnTo>
                  <a:cubicBezTo>
                    <a:pt x="16911" y="286"/>
                    <a:pt x="16264" y="1"/>
                    <a:pt x="15579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5;p44">
              <a:extLst>
                <a:ext uri="{FF2B5EF4-FFF2-40B4-BE49-F238E27FC236}">
                  <a16:creationId xmlns:a16="http://schemas.microsoft.com/office/drawing/2014/main" id="{9AACB0B0-9E42-5EEB-A2D2-04FA6517C821}"/>
                </a:ext>
              </a:extLst>
            </p:cNvPr>
            <p:cNvSpPr/>
            <p:nvPr/>
          </p:nvSpPr>
          <p:spPr>
            <a:xfrm>
              <a:off x="990175" y="1653175"/>
              <a:ext cx="733750" cy="1102025"/>
            </a:xfrm>
            <a:custGeom>
              <a:avLst/>
              <a:gdLst/>
              <a:ahLst/>
              <a:cxnLst/>
              <a:rect l="l" t="t" r="r" b="b"/>
              <a:pathLst>
                <a:path w="29350" h="44081" extrusionOk="0">
                  <a:moveTo>
                    <a:pt x="22853" y="0"/>
                  </a:moveTo>
                  <a:cubicBezTo>
                    <a:pt x="20149" y="0"/>
                    <a:pt x="17622" y="1499"/>
                    <a:pt x="16321" y="3953"/>
                  </a:cubicBezTo>
                  <a:lnTo>
                    <a:pt x="1865" y="31267"/>
                  </a:lnTo>
                  <a:cubicBezTo>
                    <a:pt x="1" y="34842"/>
                    <a:pt x="800" y="39236"/>
                    <a:pt x="3824" y="41899"/>
                  </a:cubicBezTo>
                  <a:cubicBezTo>
                    <a:pt x="5473" y="43353"/>
                    <a:pt x="7533" y="44080"/>
                    <a:pt x="9590" y="44080"/>
                  </a:cubicBezTo>
                  <a:cubicBezTo>
                    <a:pt x="11732" y="44080"/>
                    <a:pt x="13872" y="43291"/>
                    <a:pt x="15541" y="41709"/>
                  </a:cubicBezTo>
                  <a:lnTo>
                    <a:pt x="26839" y="31133"/>
                  </a:lnTo>
                  <a:cubicBezTo>
                    <a:pt x="21818" y="28356"/>
                    <a:pt x="22122" y="22688"/>
                    <a:pt x="23587" y="20691"/>
                  </a:cubicBezTo>
                  <a:lnTo>
                    <a:pt x="23587" y="20691"/>
                  </a:lnTo>
                  <a:lnTo>
                    <a:pt x="19877" y="23126"/>
                  </a:lnTo>
                  <a:lnTo>
                    <a:pt x="28114" y="8480"/>
                  </a:lnTo>
                  <a:cubicBezTo>
                    <a:pt x="29350" y="6254"/>
                    <a:pt x="29007" y="3534"/>
                    <a:pt x="27220" y="1727"/>
                  </a:cubicBezTo>
                  <a:cubicBezTo>
                    <a:pt x="26383" y="871"/>
                    <a:pt x="25298" y="301"/>
                    <a:pt x="24119" y="111"/>
                  </a:cubicBezTo>
                  <a:cubicBezTo>
                    <a:pt x="23695" y="36"/>
                    <a:pt x="23272" y="0"/>
                    <a:pt x="2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6;p44">
              <a:extLst>
                <a:ext uri="{FF2B5EF4-FFF2-40B4-BE49-F238E27FC236}">
                  <a16:creationId xmlns:a16="http://schemas.microsoft.com/office/drawing/2014/main" id="{4F67D6CD-A6A1-C8F1-5D12-81C72BBF80F9}"/>
                </a:ext>
              </a:extLst>
            </p:cNvPr>
            <p:cNvSpPr/>
            <p:nvPr/>
          </p:nvSpPr>
          <p:spPr>
            <a:xfrm>
              <a:off x="1117150" y="2198975"/>
              <a:ext cx="387575" cy="273925"/>
            </a:xfrm>
            <a:custGeom>
              <a:avLst/>
              <a:gdLst/>
              <a:ahLst/>
              <a:cxnLst/>
              <a:rect l="l" t="t" r="r" b="b"/>
              <a:pathLst>
                <a:path w="15503" h="10957" extrusionOk="0">
                  <a:moveTo>
                    <a:pt x="15502" y="0"/>
                  </a:moveTo>
                  <a:lnTo>
                    <a:pt x="15502" y="0"/>
                  </a:lnTo>
                  <a:cubicBezTo>
                    <a:pt x="11223" y="267"/>
                    <a:pt x="7247" y="2283"/>
                    <a:pt x="4489" y="5573"/>
                  </a:cubicBezTo>
                  <a:lnTo>
                    <a:pt x="0" y="10956"/>
                  </a:lnTo>
                  <a:lnTo>
                    <a:pt x="0" y="10956"/>
                  </a:lnTo>
                  <a:lnTo>
                    <a:pt x="14798" y="1294"/>
                  </a:lnTo>
                  <a:lnTo>
                    <a:pt x="15502" y="0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7;p44">
              <a:extLst>
                <a:ext uri="{FF2B5EF4-FFF2-40B4-BE49-F238E27FC236}">
                  <a16:creationId xmlns:a16="http://schemas.microsoft.com/office/drawing/2014/main" id="{81B4B788-1D03-4D4E-9BBB-61D83CA1D839}"/>
                </a:ext>
              </a:extLst>
            </p:cNvPr>
            <p:cNvSpPr/>
            <p:nvPr/>
          </p:nvSpPr>
          <p:spPr>
            <a:xfrm>
              <a:off x="1052475" y="2390125"/>
              <a:ext cx="608700" cy="364075"/>
            </a:xfrm>
            <a:custGeom>
              <a:avLst/>
              <a:gdLst/>
              <a:ahLst/>
              <a:cxnLst/>
              <a:rect l="l" t="t" r="r" b="b"/>
              <a:pathLst>
                <a:path w="24348" h="14563" extrusionOk="0">
                  <a:moveTo>
                    <a:pt x="22255" y="1"/>
                  </a:moveTo>
                  <a:lnTo>
                    <a:pt x="10937" y="10614"/>
                  </a:lnTo>
                  <a:cubicBezTo>
                    <a:pt x="9339" y="12114"/>
                    <a:pt x="7317" y="12851"/>
                    <a:pt x="5302" y="12851"/>
                  </a:cubicBezTo>
                  <a:cubicBezTo>
                    <a:pt x="3408" y="12851"/>
                    <a:pt x="1521" y="12200"/>
                    <a:pt x="0" y="10919"/>
                  </a:cubicBezTo>
                  <a:lnTo>
                    <a:pt x="0" y="10919"/>
                  </a:lnTo>
                  <a:cubicBezTo>
                    <a:pt x="381" y="11451"/>
                    <a:pt x="837" y="11946"/>
                    <a:pt x="1332" y="12402"/>
                  </a:cubicBezTo>
                  <a:cubicBezTo>
                    <a:pt x="2978" y="13844"/>
                    <a:pt x="5033" y="14562"/>
                    <a:pt x="7086" y="14562"/>
                  </a:cubicBezTo>
                  <a:cubicBezTo>
                    <a:pt x="9233" y="14562"/>
                    <a:pt x="11377" y="13777"/>
                    <a:pt x="13049" y="12212"/>
                  </a:cubicBezTo>
                  <a:lnTo>
                    <a:pt x="24347" y="1617"/>
                  </a:lnTo>
                  <a:cubicBezTo>
                    <a:pt x="23510" y="1180"/>
                    <a:pt x="22825" y="609"/>
                    <a:pt x="22255" y="1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858;p44">
              <a:extLst>
                <a:ext uri="{FF2B5EF4-FFF2-40B4-BE49-F238E27FC236}">
                  <a16:creationId xmlns:a16="http://schemas.microsoft.com/office/drawing/2014/main" id="{5E94B915-B8E7-3736-B23F-AB5E848D5685}"/>
                </a:ext>
              </a:extLst>
            </p:cNvPr>
            <p:cNvSpPr/>
            <p:nvPr/>
          </p:nvSpPr>
          <p:spPr>
            <a:xfrm>
              <a:off x="2667350" y="941925"/>
              <a:ext cx="1247300" cy="1136400"/>
            </a:xfrm>
            <a:custGeom>
              <a:avLst/>
              <a:gdLst/>
              <a:ahLst/>
              <a:cxnLst/>
              <a:rect l="l" t="t" r="r" b="b"/>
              <a:pathLst>
                <a:path w="49892" h="45456" extrusionOk="0">
                  <a:moveTo>
                    <a:pt x="24944" y="1"/>
                  </a:moveTo>
                  <a:cubicBezTo>
                    <a:pt x="19126" y="1"/>
                    <a:pt x="13305" y="2217"/>
                    <a:pt x="8864" y="6649"/>
                  </a:cubicBezTo>
                  <a:cubicBezTo>
                    <a:pt x="0" y="15531"/>
                    <a:pt x="0" y="29930"/>
                    <a:pt x="8864" y="38794"/>
                  </a:cubicBezTo>
                  <a:cubicBezTo>
                    <a:pt x="13305" y="43235"/>
                    <a:pt x="19126" y="45456"/>
                    <a:pt x="24944" y="45456"/>
                  </a:cubicBezTo>
                  <a:cubicBezTo>
                    <a:pt x="30762" y="45456"/>
                    <a:pt x="36577" y="43235"/>
                    <a:pt x="41009" y="38794"/>
                  </a:cubicBezTo>
                  <a:cubicBezTo>
                    <a:pt x="49892" y="29930"/>
                    <a:pt x="49892" y="15531"/>
                    <a:pt x="41009" y="6649"/>
                  </a:cubicBezTo>
                  <a:cubicBezTo>
                    <a:pt x="36577" y="2217"/>
                    <a:pt x="30762" y="1"/>
                    <a:pt x="24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859;p44">
              <a:extLst>
                <a:ext uri="{FF2B5EF4-FFF2-40B4-BE49-F238E27FC236}">
                  <a16:creationId xmlns:a16="http://schemas.microsoft.com/office/drawing/2014/main" id="{9BB72DD9-0CAC-A21D-E384-6F352F92F2FF}"/>
                </a:ext>
              </a:extLst>
            </p:cNvPr>
            <p:cNvSpPr/>
            <p:nvPr/>
          </p:nvSpPr>
          <p:spPr>
            <a:xfrm>
              <a:off x="2978800" y="1003025"/>
              <a:ext cx="864525" cy="377600"/>
            </a:xfrm>
            <a:custGeom>
              <a:avLst/>
              <a:gdLst/>
              <a:ahLst/>
              <a:cxnLst/>
              <a:rect l="l" t="t" r="r" b="b"/>
              <a:pathLst>
                <a:path w="34581" h="15104" extrusionOk="0">
                  <a:moveTo>
                    <a:pt x="2188" y="1"/>
                  </a:moveTo>
                  <a:cubicBezTo>
                    <a:pt x="1446" y="400"/>
                    <a:pt x="724" y="819"/>
                    <a:pt x="1" y="1294"/>
                  </a:cubicBezTo>
                  <a:cubicBezTo>
                    <a:pt x="3406" y="1561"/>
                    <a:pt x="6772" y="2721"/>
                    <a:pt x="9873" y="4186"/>
                  </a:cubicBezTo>
                  <a:cubicBezTo>
                    <a:pt x="14837" y="6563"/>
                    <a:pt x="19383" y="9816"/>
                    <a:pt x="24328" y="12174"/>
                  </a:cubicBezTo>
                  <a:cubicBezTo>
                    <a:pt x="27543" y="13715"/>
                    <a:pt x="31062" y="14856"/>
                    <a:pt x="34581" y="15103"/>
                  </a:cubicBezTo>
                  <a:cubicBezTo>
                    <a:pt x="34410" y="14362"/>
                    <a:pt x="34200" y="13620"/>
                    <a:pt x="33953" y="12916"/>
                  </a:cubicBezTo>
                  <a:cubicBezTo>
                    <a:pt x="31594" y="12840"/>
                    <a:pt x="29293" y="12384"/>
                    <a:pt x="27087" y="11604"/>
                  </a:cubicBezTo>
                  <a:cubicBezTo>
                    <a:pt x="26630" y="11471"/>
                    <a:pt x="26174" y="11280"/>
                    <a:pt x="25850" y="10919"/>
                  </a:cubicBezTo>
                  <a:cubicBezTo>
                    <a:pt x="25546" y="10558"/>
                    <a:pt x="25375" y="10006"/>
                    <a:pt x="25603" y="9587"/>
                  </a:cubicBezTo>
                  <a:cubicBezTo>
                    <a:pt x="25793" y="9226"/>
                    <a:pt x="26231" y="9055"/>
                    <a:pt x="26630" y="9055"/>
                  </a:cubicBezTo>
                  <a:cubicBezTo>
                    <a:pt x="26653" y="9054"/>
                    <a:pt x="26676" y="9053"/>
                    <a:pt x="26699" y="9053"/>
                  </a:cubicBezTo>
                  <a:cubicBezTo>
                    <a:pt x="27073" y="9053"/>
                    <a:pt x="27432" y="9194"/>
                    <a:pt x="27790" y="9283"/>
                  </a:cubicBezTo>
                  <a:cubicBezTo>
                    <a:pt x="29085" y="9626"/>
                    <a:pt x="30419" y="9803"/>
                    <a:pt x="31748" y="9803"/>
                  </a:cubicBezTo>
                  <a:cubicBezTo>
                    <a:pt x="32040" y="9803"/>
                    <a:pt x="32331" y="9795"/>
                    <a:pt x="32622" y="9778"/>
                  </a:cubicBezTo>
                  <a:cubicBezTo>
                    <a:pt x="32317" y="9188"/>
                    <a:pt x="31975" y="8617"/>
                    <a:pt x="31632" y="8047"/>
                  </a:cubicBezTo>
                  <a:cubicBezTo>
                    <a:pt x="31228" y="8072"/>
                    <a:pt x="30820" y="8084"/>
                    <a:pt x="30411" y="8084"/>
                  </a:cubicBezTo>
                  <a:cubicBezTo>
                    <a:pt x="28324" y="8084"/>
                    <a:pt x="26203" y="7767"/>
                    <a:pt x="24214" y="7210"/>
                  </a:cubicBezTo>
                  <a:cubicBezTo>
                    <a:pt x="19402" y="5878"/>
                    <a:pt x="14989" y="3444"/>
                    <a:pt x="10253" y="1865"/>
                  </a:cubicBezTo>
                  <a:cubicBezTo>
                    <a:pt x="7628" y="971"/>
                    <a:pt x="4927" y="362"/>
                    <a:pt x="2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860;p44">
              <a:extLst>
                <a:ext uri="{FF2B5EF4-FFF2-40B4-BE49-F238E27FC236}">
                  <a16:creationId xmlns:a16="http://schemas.microsoft.com/office/drawing/2014/main" id="{E38DA634-A058-605C-9130-0F65CB25FB35}"/>
                </a:ext>
              </a:extLst>
            </p:cNvPr>
            <p:cNvSpPr/>
            <p:nvPr/>
          </p:nvSpPr>
          <p:spPr>
            <a:xfrm>
              <a:off x="2736300" y="1149075"/>
              <a:ext cx="1122250" cy="500200"/>
            </a:xfrm>
            <a:custGeom>
              <a:avLst/>
              <a:gdLst/>
              <a:ahLst/>
              <a:cxnLst/>
              <a:rect l="l" t="t" r="r" b="b"/>
              <a:pathLst>
                <a:path w="44890" h="20008" extrusionOk="0">
                  <a:moveTo>
                    <a:pt x="24263" y="12210"/>
                  </a:moveTo>
                  <a:cubicBezTo>
                    <a:pt x="25054" y="12210"/>
                    <a:pt x="25901" y="12474"/>
                    <a:pt x="26534" y="12723"/>
                  </a:cubicBezTo>
                  <a:cubicBezTo>
                    <a:pt x="28817" y="13655"/>
                    <a:pt x="31099" y="14587"/>
                    <a:pt x="33382" y="15481"/>
                  </a:cubicBezTo>
                  <a:cubicBezTo>
                    <a:pt x="33724" y="15633"/>
                    <a:pt x="34124" y="15843"/>
                    <a:pt x="34143" y="16204"/>
                  </a:cubicBezTo>
                  <a:cubicBezTo>
                    <a:pt x="34200" y="16699"/>
                    <a:pt x="33534" y="16946"/>
                    <a:pt x="33001" y="16965"/>
                  </a:cubicBezTo>
                  <a:cubicBezTo>
                    <a:pt x="32431" y="17003"/>
                    <a:pt x="31859" y="17022"/>
                    <a:pt x="31289" y="17022"/>
                  </a:cubicBezTo>
                  <a:cubicBezTo>
                    <a:pt x="29005" y="17022"/>
                    <a:pt x="26732" y="16718"/>
                    <a:pt x="24556" y="16109"/>
                  </a:cubicBezTo>
                  <a:cubicBezTo>
                    <a:pt x="23396" y="15805"/>
                    <a:pt x="21551" y="14701"/>
                    <a:pt x="22350" y="13237"/>
                  </a:cubicBezTo>
                  <a:cubicBezTo>
                    <a:pt x="22764" y="12464"/>
                    <a:pt x="23487" y="12210"/>
                    <a:pt x="24263" y="12210"/>
                  </a:cubicBezTo>
                  <a:close/>
                  <a:moveTo>
                    <a:pt x="7443" y="0"/>
                  </a:moveTo>
                  <a:cubicBezTo>
                    <a:pt x="6444" y="0"/>
                    <a:pt x="5445" y="57"/>
                    <a:pt x="4451" y="170"/>
                  </a:cubicBezTo>
                  <a:cubicBezTo>
                    <a:pt x="3919" y="816"/>
                    <a:pt x="3443" y="1482"/>
                    <a:pt x="3025" y="2167"/>
                  </a:cubicBezTo>
                  <a:cubicBezTo>
                    <a:pt x="4003" y="1995"/>
                    <a:pt x="4997" y="1911"/>
                    <a:pt x="5992" y="1911"/>
                  </a:cubicBezTo>
                  <a:cubicBezTo>
                    <a:pt x="10296" y="1911"/>
                    <a:pt x="14617" y="3488"/>
                    <a:pt x="17785" y="6408"/>
                  </a:cubicBezTo>
                  <a:cubicBezTo>
                    <a:pt x="19211" y="7721"/>
                    <a:pt x="20505" y="9566"/>
                    <a:pt x="20048" y="11468"/>
                  </a:cubicBezTo>
                  <a:cubicBezTo>
                    <a:pt x="19668" y="13085"/>
                    <a:pt x="18051" y="14207"/>
                    <a:pt x="16377" y="14473"/>
                  </a:cubicBezTo>
                  <a:cubicBezTo>
                    <a:pt x="16055" y="14521"/>
                    <a:pt x="15732" y="14544"/>
                    <a:pt x="15409" y="14544"/>
                  </a:cubicBezTo>
                  <a:cubicBezTo>
                    <a:pt x="14075" y="14544"/>
                    <a:pt x="12745" y="14164"/>
                    <a:pt x="11489" y="13674"/>
                  </a:cubicBezTo>
                  <a:cubicBezTo>
                    <a:pt x="7456" y="12210"/>
                    <a:pt x="3785" y="9927"/>
                    <a:pt x="666" y="6998"/>
                  </a:cubicBezTo>
                  <a:cubicBezTo>
                    <a:pt x="400" y="7759"/>
                    <a:pt x="171" y="8539"/>
                    <a:pt x="0" y="9357"/>
                  </a:cubicBezTo>
                  <a:cubicBezTo>
                    <a:pt x="5954" y="15253"/>
                    <a:pt x="14247" y="18525"/>
                    <a:pt x="22597" y="19571"/>
                  </a:cubicBezTo>
                  <a:cubicBezTo>
                    <a:pt x="24977" y="19874"/>
                    <a:pt x="27361" y="20008"/>
                    <a:pt x="29743" y="20008"/>
                  </a:cubicBezTo>
                  <a:cubicBezTo>
                    <a:pt x="34692" y="20008"/>
                    <a:pt x="39636" y="19429"/>
                    <a:pt x="44528" y="18582"/>
                  </a:cubicBezTo>
                  <a:cubicBezTo>
                    <a:pt x="44623" y="18087"/>
                    <a:pt x="44699" y="17574"/>
                    <a:pt x="44756" y="17079"/>
                  </a:cubicBezTo>
                  <a:lnTo>
                    <a:pt x="44756" y="17079"/>
                  </a:lnTo>
                  <a:cubicBezTo>
                    <a:pt x="43497" y="17225"/>
                    <a:pt x="42232" y="17298"/>
                    <a:pt x="40964" y="17298"/>
                  </a:cubicBezTo>
                  <a:cubicBezTo>
                    <a:pt x="40086" y="17298"/>
                    <a:pt x="39206" y="17263"/>
                    <a:pt x="38327" y="17193"/>
                  </a:cubicBezTo>
                  <a:cubicBezTo>
                    <a:pt x="37833" y="17155"/>
                    <a:pt x="37243" y="17041"/>
                    <a:pt x="37053" y="16584"/>
                  </a:cubicBezTo>
                  <a:cubicBezTo>
                    <a:pt x="36882" y="16147"/>
                    <a:pt x="37167" y="15652"/>
                    <a:pt x="37566" y="15462"/>
                  </a:cubicBezTo>
                  <a:cubicBezTo>
                    <a:pt x="37966" y="15253"/>
                    <a:pt x="38441" y="15253"/>
                    <a:pt x="38898" y="15253"/>
                  </a:cubicBezTo>
                  <a:cubicBezTo>
                    <a:pt x="40895" y="15272"/>
                    <a:pt x="42873" y="15291"/>
                    <a:pt x="44870" y="15329"/>
                  </a:cubicBezTo>
                  <a:cubicBezTo>
                    <a:pt x="44870" y="15044"/>
                    <a:pt x="44889" y="14720"/>
                    <a:pt x="44889" y="14435"/>
                  </a:cubicBezTo>
                  <a:cubicBezTo>
                    <a:pt x="44889" y="14207"/>
                    <a:pt x="44889" y="13960"/>
                    <a:pt x="44870" y="13731"/>
                  </a:cubicBezTo>
                  <a:cubicBezTo>
                    <a:pt x="44448" y="13757"/>
                    <a:pt x="44025" y="13769"/>
                    <a:pt x="43602" y="13769"/>
                  </a:cubicBezTo>
                  <a:cubicBezTo>
                    <a:pt x="41142" y="13769"/>
                    <a:pt x="38667" y="13350"/>
                    <a:pt x="36330" y="12571"/>
                  </a:cubicBezTo>
                  <a:cubicBezTo>
                    <a:pt x="29444" y="10213"/>
                    <a:pt x="24043" y="4716"/>
                    <a:pt x="17309" y="1938"/>
                  </a:cubicBezTo>
                  <a:cubicBezTo>
                    <a:pt x="14196" y="646"/>
                    <a:pt x="10823" y="0"/>
                    <a:pt x="7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861;p44">
              <a:extLst>
                <a:ext uri="{FF2B5EF4-FFF2-40B4-BE49-F238E27FC236}">
                  <a16:creationId xmlns:a16="http://schemas.microsoft.com/office/drawing/2014/main" id="{19AA68D4-75A7-5AE9-EF91-80739EF58A45}"/>
                </a:ext>
              </a:extLst>
            </p:cNvPr>
            <p:cNvSpPr/>
            <p:nvPr/>
          </p:nvSpPr>
          <p:spPr>
            <a:xfrm>
              <a:off x="2722975" y="1433850"/>
              <a:ext cx="272500" cy="196725"/>
            </a:xfrm>
            <a:custGeom>
              <a:avLst/>
              <a:gdLst/>
              <a:ahLst/>
              <a:cxnLst/>
              <a:rect l="l" t="t" r="r" b="b"/>
              <a:pathLst>
                <a:path w="10900" h="7869" extrusionOk="0">
                  <a:moveTo>
                    <a:pt x="229" y="1"/>
                  </a:moveTo>
                  <a:cubicBezTo>
                    <a:pt x="77" y="1009"/>
                    <a:pt x="1" y="2036"/>
                    <a:pt x="1" y="3044"/>
                  </a:cubicBezTo>
                  <a:cubicBezTo>
                    <a:pt x="1" y="3691"/>
                    <a:pt x="58" y="4357"/>
                    <a:pt x="96" y="5003"/>
                  </a:cubicBezTo>
                  <a:cubicBezTo>
                    <a:pt x="2552" y="6837"/>
                    <a:pt x="5591" y="7868"/>
                    <a:pt x="8639" y="7868"/>
                  </a:cubicBezTo>
                  <a:cubicBezTo>
                    <a:pt x="8942" y="7868"/>
                    <a:pt x="9246" y="7858"/>
                    <a:pt x="9549" y="7837"/>
                  </a:cubicBezTo>
                  <a:cubicBezTo>
                    <a:pt x="9930" y="7780"/>
                    <a:pt x="10348" y="7742"/>
                    <a:pt x="10595" y="7419"/>
                  </a:cubicBezTo>
                  <a:cubicBezTo>
                    <a:pt x="10900" y="7019"/>
                    <a:pt x="10728" y="6411"/>
                    <a:pt x="10348" y="6068"/>
                  </a:cubicBezTo>
                  <a:cubicBezTo>
                    <a:pt x="9968" y="5745"/>
                    <a:pt x="9454" y="5612"/>
                    <a:pt x="8978" y="5479"/>
                  </a:cubicBezTo>
                  <a:cubicBezTo>
                    <a:pt x="5631" y="4528"/>
                    <a:pt x="2549" y="2607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862;p44">
              <a:extLst>
                <a:ext uri="{FF2B5EF4-FFF2-40B4-BE49-F238E27FC236}">
                  <a16:creationId xmlns:a16="http://schemas.microsoft.com/office/drawing/2014/main" id="{8AC92F5A-EE99-DC94-0F27-9A4F2C2C4FB6}"/>
                </a:ext>
              </a:extLst>
            </p:cNvPr>
            <p:cNvSpPr/>
            <p:nvPr/>
          </p:nvSpPr>
          <p:spPr>
            <a:xfrm>
              <a:off x="2818550" y="1799800"/>
              <a:ext cx="925400" cy="185675"/>
            </a:xfrm>
            <a:custGeom>
              <a:avLst/>
              <a:gdLst/>
              <a:ahLst/>
              <a:cxnLst/>
              <a:rect l="l" t="t" r="r" b="b"/>
              <a:pathLst>
                <a:path w="37016" h="7427" extrusionOk="0">
                  <a:moveTo>
                    <a:pt x="24652" y="0"/>
                  </a:moveTo>
                  <a:cubicBezTo>
                    <a:pt x="24462" y="0"/>
                    <a:pt x="24272" y="3"/>
                    <a:pt x="24081" y="9"/>
                  </a:cubicBezTo>
                  <a:cubicBezTo>
                    <a:pt x="20125" y="142"/>
                    <a:pt x="16321" y="1511"/>
                    <a:pt x="12402" y="2063"/>
                  </a:cubicBezTo>
                  <a:cubicBezTo>
                    <a:pt x="11098" y="2249"/>
                    <a:pt x="9781" y="2341"/>
                    <a:pt x="8462" y="2341"/>
                  </a:cubicBezTo>
                  <a:cubicBezTo>
                    <a:pt x="5607" y="2341"/>
                    <a:pt x="2746" y="1913"/>
                    <a:pt x="1" y="1093"/>
                  </a:cubicBezTo>
                  <a:lnTo>
                    <a:pt x="1" y="1093"/>
                  </a:lnTo>
                  <a:cubicBezTo>
                    <a:pt x="590" y="1968"/>
                    <a:pt x="1237" y="2805"/>
                    <a:pt x="1941" y="3585"/>
                  </a:cubicBezTo>
                  <a:cubicBezTo>
                    <a:pt x="3837" y="3974"/>
                    <a:pt x="5764" y="4168"/>
                    <a:pt x="7689" y="4168"/>
                  </a:cubicBezTo>
                  <a:cubicBezTo>
                    <a:pt x="10186" y="4168"/>
                    <a:pt x="12678" y="3841"/>
                    <a:pt x="15084" y="3185"/>
                  </a:cubicBezTo>
                  <a:cubicBezTo>
                    <a:pt x="16407" y="2812"/>
                    <a:pt x="17767" y="2350"/>
                    <a:pt x="19114" y="2350"/>
                  </a:cubicBezTo>
                  <a:cubicBezTo>
                    <a:pt x="19414" y="2350"/>
                    <a:pt x="19713" y="2372"/>
                    <a:pt x="20011" y="2424"/>
                  </a:cubicBezTo>
                  <a:cubicBezTo>
                    <a:pt x="21818" y="2729"/>
                    <a:pt x="23263" y="3984"/>
                    <a:pt x="24823" y="4935"/>
                  </a:cubicBezTo>
                  <a:cubicBezTo>
                    <a:pt x="26820" y="6153"/>
                    <a:pt x="29046" y="6856"/>
                    <a:pt x="31328" y="7427"/>
                  </a:cubicBezTo>
                  <a:cubicBezTo>
                    <a:pt x="32203" y="6856"/>
                    <a:pt x="33059" y="6229"/>
                    <a:pt x="33858" y="5525"/>
                  </a:cubicBezTo>
                  <a:cubicBezTo>
                    <a:pt x="31328" y="4669"/>
                    <a:pt x="28741" y="4079"/>
                    <a:pt x="26097" y="3756"/>
                  </a:cubicBezTo>
                  <a:cubicBezTo>
                    <a:pt x="25717" y="3699"/>
                    <a:pt x="25318" y="3661"/>
                    <a:pt x="24975" y="3490"/>
                  </a:cubicBezTo>
                  <a:cubicBezTo>
                    <a:pt x="24633" y="3299"/>
                    <a:pt x="24347" y="2957"/>
                    <a:pt x="24347" y="2577"/>
                  </a:cubicBezTo>
                  <a:cubicBezTo>
                    <a:pt x="24347" y="2101"/>
                    <a:pt x="24766" y="1721"/>
                    <a:pt x="25241" y="1607"/>
                  </a:cubicBezTo>
                  <a:cubicBezTo>
                    <a:pt x="25378" y="1573"/>
                    <a:pt x="25515" y="1559"/>
                    <a:pt x="25654" y="1559"/>
                  </a:cubicBezTo>
                  <a:cubicBezTo>
                    <a:pt x="25982" y="1559"/>
                    <a:pt x="26315" y="1635"/>
                    <a:pt x="26649" y="1702"/>
                  </a:cubicBezTo>
                  <a:cubicBezTo>
                    <a:pt x="29654" y="2367"/>
                    <a:pt x="32679" y="3052"/>
                    <a:pt x="35703" y="3718"/>
                  </a:cubicBezTo>
                  <a:cubicBezTo>
                    <a:pt x="36159" y="3223"/>
                    <a:pt x="36616" y="2710"/>
                    <a:pt x="37015" y="2158"/>
                  </a:cubicBezTo>
                  <a:cubicBezTo>
                    <a:pt x="35798" y="1873"/>
                    <a:pt x="34562" y="1607"/>
                    <a:pt x="33344" y="1321"/>
                  </a:cubicBezTo>
                  <a:cubicBezTo>
                    <a:pt x="30470" y="661"/>
                    <a:pt x="27562" y="0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863;p44">
              <a:extLst>
                <a:ext uri="{FF2B5EF4-FFF2-40B4-BE49-F238E27FC236}">
                  <a16:creationId xmlns:a16="http://schemas.microsoft.com/office/drawing/2014/main" id="{4EF3D081-82D9-4AA6-5624-DA29B1B4BEB4}"/>
                </a:ext>
              </a:extLst>
            </p:cNvPr>
            <p:cNvSpPr/>
            <p:nvPr/>
          </p:nvSpPr>
          <p:spPr>
            <a:xfrm>
              <a:off x="2733925" y="1623125"/>
              <a:ext cx="1100375" cy="165400"/>
            </a:xfrm>
            <a:custGeom>
              <a:avLst/>
              <a:gdLst/>
              <a:ahLst/>
              <a:cxnLst/>
              <a:rect l="l" t="t" r="r" b="b"/>
              <a:pathLst>
                <a:path w="44015" h="6616" extrusionOk="0">
                  <a:moveTo>
                    <a:pt x="0" y="0"/>
                  </a:moveTo>
                  <a:cubicBezTo>
                    <a:pt x="362" y="1826"/>
                    <a:pt x="951" y="3595"/>
                    <a:pt x="1731" y="5231"/>
                  </a:cubicBezTo>
                  <a:cubicBezTo>
                    <a:pt x="3743" y="6224"/>
                    <a:pt x="6078" y="6615"/>
                    <a:pt x="8422" y="6615"/>
                  </a:cubicBezTo>
                  <a:cubicBezTo>
                    <a:pt x="9490" y="6615"/>
                    <a:pt x="10561" y="6534"/>
                    <a:pt x="11603" y="6391"/>
                  </a:cubicBezTo>
                  <a:cubicBezTo>
                    <a:pt x="15806" y="5820"/>
                    <a:pt x="19896" y="4432"/>
                    <a:pt x="24138" y="4223"/>
                  </a:cubicBezTo>
                  <a:cubicBezTo>
                    <a:pt x="24574" y="4200"/>
                    <a:pt x="25010" y="4189"/>
                    <a:pt x="25445" y="4189"/>
                  </a:cubicBezTo>
                  <a:cubicBezTo>
                    <a:pt x="28612" y="4189"/>
                    <a:pt x="31743" y="4744"/>
                    <a:pt x="34903" y="5079"/>
                  </a:cubicBezTo>
                  <a:cubicBezTo>
                    <a:pt x="36219" y="5220"/>
                    <a:pt x="37552" y="5314"/>
                    <a:pt x="38879" y="5314"/>
                  </a:cubicBezTo>
                  <a:cubicBezTo>
                    <a:pt x="40239" y="5314"/>
                    <a:pt x="41592" y="5215"/>
                    <a:pt x="42911" y="4965"/>
                  </a:cubicBezTo>
                  <a:cubicBezTo>
                    <a:pt x="43349" y="4071"/>
                    <a:pt x="43710" y="3119"/>
                    <a:pt x="44014" y="2130"/>
                  </a:cubicBezTo>
                  <a:lnTo>
                    <a:pt x="44014" y="2130"/>
                  </a:lnTo>
                  <a:cubicBezTo>
                    <a:pt x="40258" y="3066"/>
                    <a:pt x="36402" y="3534"/>
                    <a:pt x="32540" y="3534"/>
                  </a:cubicBezTo>
                  <a:cubicBezTo>
                    <a:pt x="31063" y="3534"/>
                    <a:pt x="29586" y="3466"/>
                    <a:pt x="28113" y="3329"/>
                  </a:cubicBezTo>
                  <a:cubicBezTo>
                    <a:pt x="24784" y="3024"/>
                    <a:pt x="21475" y="2321"/>
                    <a:pt x="18146" y="2264"/>
                  </a:cubicBezTo>
                  <a:cubicBezTo>
                    <a:pt x="17923" y="2259"/>
                    <a:pt x="17700" y="2257"/>
                    <a:pt x="17477" y="2257"/>
                  </a:cubicBezTo>
                  <a:cubicBezTo>
                    <a:pt x="14815" y="2257"/>
                    <a:pt x="12154" y="2573"/>
                    <a:pt x="9492" y="2573"/>
                  </a:cubicBezTo>
                  <a:cubicBezTo>
                    <a:pt x="8858" y="2573"/>
                    <a:pt x="8224" y="2555"/>
                    <a:pt x="7589" y="2511"/>
                  </a:cubicBezTo>
                  <a:cubicBezTo>
                    <a:pt x="4907" y="2359"/>
                    <a:pt x="2111" y="159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864;p44">
              <a:extLst>
                <a:ext uri="{FF2B5EF4-FFF2-40B4-BE49-F238E27FC236}">
                  <a16:creationId xmlns:a16="http://schemas.microsoft.com/office/drawing/2014/main" id="{6EA0F618-B481-2269-CE7D-15E067F89C3A}"/>
                </a:ext>
              </a:extLst>
            </p:cNvPr>
            <p:cNvSpPr/>
            <p:nvPr/>
          </p:nvSpPr>
          <p:spPr>
            <a:xfrm>
              <a:off x="2965025" y="1921300"/>
              <a:ext cx="527850" cy="146925"/>
            </a:xfrm>
            <a:custGeom>
              <a:avLst/>
              <a:gdLst/>
              <a:ahLst/>
              <a:cxnLst/>
              <a:rect l="l" t="t" r="r" b="b"/>
              <a:pathLst>
                <a:path w="21114" h="5877" extrusionOk="0">
                  <a:moveTo>
                    <a:pt x="11392" y="1"/>
                  </a:moveTo>
                  <a:cubicBezTo>
                    <a:pt x="10169" y="1"/>
                    <a:pt x="8936" y="275"/>
                    <a:pt x="7761" y="627"/>
                  </a:cubicBezTo>
                  <a:cubicBezTo>
                    <a:pt x="6125" y="1121"/>
                    <a:pt x="4508" y="1787"/>
                    <a:pt x="2796" y="2091"/>
                  </a:cubicBezTo>
                  <a:cubicBezTo>
                    <a:pt x="2194" y="2207"/>
                    <a:pt x="1565" y="2270"/>
                    <a:pt x="928" y="2270"/>
                  </a:cubicBezTo>
                  <a:cubicBezTo>
                    <a:pt x="620" y="2270"/>
                    <a:pt x="310" y="2256"/>
                    <a:pt x="0" y="2225"/>
                  </a:cubicBezTo>
                  <a:lnTo>
                    <a:pt x="0" y="2225"/>
                  </a:lnTo>
                  <a:cubicBezTo>
                    <a:pt x="799" y="2757"/>
                    <a:pt x="1598" y="3271"/>
                    <a:pt x="2454" y="3708"/>
                  </a:cubicBezTo>
                  <a:cubicBezTo>
                    <a:pt x="4432" y="3080"/>
                    <a:pt x="6429" y="2548"/>
                    <a:pt x="8445" y="2148"/>
                  </a:cubicBezTo>
                  <a:cubicBezTo>
                    <a:pt x="9316" y="1976"/>
                    <a:pt x="10212" y="1817"/>
                    <a:pt x="11090" y="1817"/>
                  </a:cubicBezTo>
                  <a:cubicBezTo>
                    <a:pt x="11765" y="1817"/>
                    <a:pt x="12431" y="1911"/>
                    <a:pt x="13068" y="2167"/>
                  </a:cubicBezTo>
                  <a:cubicBezTo>
                    <a:pt x="14798" y="2852"/>
                    <a:pt x="15921" y="4602"/>
                    <a:pt x="17271" y="5877"/>
                  </a:cubicBezTo>
                  <a:cubicBezTo>
                    <a:pt x="18603" y="5610"/>
                    <a:pt x="19877" y="5268"/>
                    <a:pt x="21113" y="4792"/>
                  </a:cubicBezTo>
                  <a:cubicBezTo>
                    <a:pt x="19972" y="4355"/>
                    <a:pt x="18926" y="3670"/>
                    <a:pt x="17937" y="2947"/>
                  </a:cubicBezTo>
                  <a:cubicBezTo>
                    <a:pt x="16358" y="1806"/>
                    <a:pt x="14779" y="570"/>
                    <a:pt x="12877" y="151"/>
                  </a:cubicBezTo>
                  <a:cubicBezTo>
                    <a:pt x="12387" y="47"/>
                    <a:pt x="11890" y="1"/>
                    <a:pt x="1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865;p44">
              <a:extLst>
                <a:ext uri="{FF2B5EF4-FFF2-40B4-BE49-F238E27FC236}">
                  <a16:creationId xmlns:a16="http://schemas.microsoft.com/office/drawing/2014/main" id="{BFF16295-12EF-ED4A-670A-919FC0C1A938}"/>
                </a:ext>
              </a:extLst>
            </p:cNvPr>
            <p:cNvSpPr/>
            <p:nvPr/>
          </p:nvSpPr>
          <p:spPr>
            <a:xfrm>
              <a:off x="2838125" y="1266700"/>
              <a:ext cx="278600" cy="152375"/>
            </a:xfrm>
            <a:custGeom>
              <a:avLst/>
              <a:gdLst/>
              <a:ahLst/>
              <a:cxnLst/>
              <a:rect l="l" t="t" r="r" b="b"/>
              <a:pathLst>
                <a:path w="11144" h="6095" extrusionOk="0">
                  <a:moveTo>
                    <a:pt x="2457" y="0"/>
                  </a:moveTo>
                  <a:cubicBezTo>
                    <a:pt x="65" y="0"/>
                    <a:pt x="0" y="1879"/>
                    <a:pt x="1843" y="3320"/>
                  </a:cubicBezTo>
                  <a:cubicBezTo>
                    <a:pt x="3821" y="4785"/>
                    <a:pt x="6198" y="5736"/>
                    <a:pt x="8652" y="6059"/>
                  </a:cubicBezTo>
                  <a:cubicBezTo>
                    <a:pt x="8834" y="6081"/>
                    <a:pt x="9027" y="6095"/>
                    <a:pt x="9222" y="6095"/>
                  </a:cubicBezTo>
                  <a:cubicBezTo>
                    <a:pt x="9880" y="6095"/>
                    <a:pt x="10555" y="5937"/>
                    <a:pt x="10878" y="5393"/>
                  </a:cubicBezTo>
                  <a:cubicBezTo>
                    <a:pt x="11144" y="4937"/>
                    <a:pt x="11068" y="4366"/>
                    <a:pt x="10840" y="3910"/>
                  </a:cubicBezTo>
                  <a:cubicBezTo>
                    <a:pt x="10592" y="3491"/>
                    <a:pt x="10193" y="3130"/>
                    <a:pt x="9793" y="2826"/>
                  </a:cubicBezTo>
                  <a:cubicBezTo>
                    <a:pt x="7834" y="1323"/>
                    <a:pt x="5266" y="163"/>
                    <a:pt x="2775" y="11"/>
                  </a:cubicBezTo>
                  <a:cubicBezTo>
                    <a:pt x="2664" y="4"/>
                    <a:pt x="255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866;p44">
              <a:extLst>
                <a:ext uri="{FF2B5EF4-FFF2-40B4-BE49-F238E27FC236}">
                  <a16:creationId xmlns:a16="http://schemas.microsoft.com/office/drawing/2014/main" id="{C95AF05F-2B13-8B5F-E881-D8684AF61D3B}"/>
                </a:ext>
              </a:extLst>
            </p:cNvPr>
            <p:cNvSpPr/>
            <p:nvPr/>
          </p:nvSpPr>
          <p:spPr>
            <a:xfrm>
              <a:off x="2497100" y="797575"/>
              <a:ext cx="535475" cy="488950"/>
            </a:xfrm>
            <a:custGeom>
              <a:avLst/>
              <a:gdLst/>
              <a:ahLst/>
              <a:cxnLst/>
              <a:rect l="l" t="t" r="r" b="b"/>
              <a:pathLst>
                <a:path w="21419" h="19558" extrusionOk="0">
                  <a:moveTo>
                    <a:pt x="10702" y="0"/>
                  </a:moveTo>
                  <a:cubicBezTo>
                    <a:pt x="10008" y="0"/>
                    <a:pt x="9303" y="75"/>
                    <a:pt x="8598" y="230"/>
                  </a:cubicBezTo>
                  <a:cubicBezTo>
                    <a:pt x="3329" y="1391"/>
                    <a:pt x="1" y="6602"/>
                    <a:pt x="1161" y="11890"/>
                  </a:cubicBezTo>
                  <a:cubicBezTo>
                    <a:pt x="2165" y="16451"/>
                    <a:pt x="6206" y="19558"/>
                    <a:pt x="10691" y="19558"/>
                  </a:cubicBezTo>
                  <a:cubicBezTo>
                    <a:pt x="11387" y="19558"/>
                    <a:pt x="12094" y="19483"/>
                    <a:pt x="12802" y="19327"/>
                  </a:cubicBezTo>
                  <a:cubicBezTo>
                    <a:pt x="18071" y="18167"/>
                    <a:pt x="21418" y="12955"/>
                    <a:pt x="20258" y="7686"/>
                  </a:cubicBezTo>
                  <a:cubicBezTo>
                    <a:pt x="19253" y="3123"/>
                    <a:pt x="15194" y="0"/>
                    <a:pt x="10702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867;p44">
              <a:extLst>
                <a:ext uri="{FF2B5EF4-FFF2-40B4-BE49-F238E27FC236}">
                  <a16:creationId xmlns:a16="http://schemas.microsoft.com/office/drawing/2014/main" id="{9A80DD3D-6F7C-3889-78D5-9FD79CAB4055}"/>
                </a:ext>
              </a:extLst>
            </p:cNvPr>
            <p:cNvSpPr/>
            <p:nvPr/>
          </p:nvSpPr>
          <p:spPr>
            <a:xfrm>
              <a:off x="2588400" y="865125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7057" y="1"/>
                  </a:moveTo>
                  <a:cubicBezTo>
                    <a:pt x="3158" y="1"/>
                    <a:pt x="1" y="3158"/>
                    <a:pt x="1" y="7058"/>
                  </a:cubicBezTo>
                  <a:cubicBezTo>
                    <a:pt x="1" y="10957"/>
                    <a:pt x="3158" y="14114"/>
                    <a:pt x="7057" y="14114"/>
                  </a:cubicBezTo>
                  <a:cubicBezTo>
                    <a:pt x="10957" y="14114"/>
                    <a:pt x="14114" y="10957"/>
                    <a:pt x="14114" y="7058"/>
                  </a:cubicBezTo>
                  <a:cubicBezTo>
                    <a:pt x="14114" y="3158"/>
                    <a:pt x="10957" y="1"/>
                    <a:pt x="7057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868;p44">
              <a:extLst>
                <a:ext uri="{FF2B5EF4-FFF2-40B4-BE49-F238E27FC236}">
                  <a16:creationId xmlns:a16="http://schemas.microsoft.com/office/drawing/2014/main" id="{6CF614D9-CD02-FF66-197B-A29DBA013AF9}"/>
                </a:ext>
              </a:extLst>
            </p:cNvPr>
            <p:cNvSpPr/>
            <p:nvPr/>
          </p:nvSpPr>
          <p:spPr>
            <a:xfrm>
              <a:off x="2640725" y="928850"/>
              <a:ext cx="248225" cy="225775"/>
            </a:xfrm>
            <a:custGeom>
              <a:avLst/>
              <a:gdLst/>
              <a:ahLst/>
              <a:cxnLst/>
              <a:rect l="l" t="t" r="r" b="b"/>
              <a:pathLst>
                <a:path w="9929" h="9031" extrusionOk="0">
                  <a:moveTo>
                    <a:pt x="4964" y="1"/>
                  </a:moveTo>
                  <a:cubicBezTo>
                    <a:pt x="3809" y="1"/>
                    <a:pt x="2653" y="438"/>
                    <a:pt x="1769" y="1313"/>
                  </a:cubicBezTo>
                  <a:cubicBezTo>
                    <a:pt x="0" y="3082"/>
                    <a:pt x="0" y="5935"/>
                    <a:pt x="1769" y="7704"/>
                  </a:cubicBezTo>
                  <a:cubicBezTo>
                    <a:pt x="2653" y="8589"/>
                    <a:pt x="3809" y="9031"/>
                    <a:pt x="4964" y="9031"/>
                  </a:cubicBezTo>
                  <a:cubicBezTo>
                    <a:pt x="6120" y="9031"/>
                    <a:pt x="7275" y="8589"/>
                    <a:pt x="8160" y="7704"/>
                  </a:cubicBezTo>
                  <a:cubicBezTo>
                    <a:pt x="9929" y="5935"/>
                    <a:pt x="9929" y="3082"/>
                    <a:pt x="8160" y="1313"/>
                  </a:cubicBezTo>
                  <a:cubicBezTo>
                    <a:pt x="7275" y="438"/>
                    <a:pt x="6120" y="1"/>
                    <a:pt x="4964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869;p44">
              <a:extLst>
                <a:ext uri="{FF2B5EF4-FFF2-40B4-BE49-F238E27FC236}">
                  <a16:creationId xmlns:a16="http://schemas.microsoft.com/office/drawing/2014/main" id="{1918A227-89EB-75A8-7B96-5EC9D76C5111}"/>
                </a:ext>
              </a:extLst>
            </p:cNvPr>
            <p:cNvSpPr/>
            <p:nvPr/>
          </p:nvSpPr>
          <p:spPr>
            <a:xfrm>
              <a:off x="2705375" y="982125"/>
              <a:ext cx="118925" cy="118900"/>
            </a:xfrm>
            <a:custGeom>
              <a:avLst/>
              <a:gdLst/>
              <a:ahLst/>
              <a:cxnLst/>
              <a:rect l="l" t="t" r="r" b="b"/>
              <a:pathLst>
                <a:path w="4757" h="4756" extrusionOk="0">
                  <a:moveTo>
                    <a:pt x="2378" y="0"/>
                  </a:moveTo>
                  <a:cubicBezTo>
                    <a:pt x="1066" y="0"/>
                    <a:pt x="1" y="1046"/>
                    <a:pt x="1" y="2378"/>
                  </a:cubicBezTo>
                  <a:cubicBezTo>
                    <a:pt x="1" y="3690"/>
                    <a:pt x="1066" y="4755"/>
                    <a:pt x="2378" y="4755"/>
                  </a:cubicBezTo>
                  <a:cubicBezTo>
                    <a:pt x="3691" y="4755"/>
                    <a:pt x="4756" y="3690"/>
                    <a:pt x="4756" y="2378"/>
                  </a:cubicBezTo>
                  <a:cubicBezTo>
                    <a:pt x="4756" y="1084"/>
                    <a:pt x="3691" y="0"/>
                    <a:pt x="2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870;p44">
              <a:extLst>
                <a:ext uri="{FF2B5EF4-FFF2-40B4-BE49-F238E27FC236}">
                  <a16:creationId xmlns:a16="http://schemas.microsoft.com/office/drawing/2014/main" id="{1118FF70-002D-EDE9-70BF-B40972EA78E2}"/>
                </a:ext>
              </a:extLst>
            </p:cNvPr>
            <p:cNvSpPr/>
            <p:nvPr/>
          </p:nvSpPr>
          <p:spPr>
            <a:xfrm>
              <a:off x="1763850" y="2277900"/>
              <a:ext cx="543075" cy="543550"/>
            </a:xfrm>
            <a:custGeom>
              <a:avLst/>
              <a:gdLst/>
              <a:ahLst/>
              <a:cxnLst/>
              <a:rect l="l" t="t" r="r" b="b"/>
              <a:pathLst>
                <a:path w="21723" h="21742" extrusionOk="0">
                  <a:moveTo>
                    <a:pt x="10862" y="1"/>
                  </a:moveTo>
                  <a:cubicBezTo>
                    <a:pt x="4870" y="1"/>
                    <a:pt x="1" y="4870"/>
                    <a:pt x="1" y="10881"/>
                  </a:cubicBezTo>
                  <a:cubicBezTo>
                    <a:pt x="1" y="16872"/>
                    <a:pt x="4870" y="21741"/>
                    <a:pt x="10862" y="21741"/>
                  </a:cubicBezTo>
                  <a:cubicBezTo>
                    <a:pt x="16872" y="21741"/>
                    <a:pt x="21722" y="16872"/>
                    <a:pt x="21722" y="10881"/>
                  </a:cubicBezTo>
                  <a:cubicBezTo>
                    <a:pt x="21722" y="4870"/>
                    <a:pt x="16872" y="1"/>
                    <a:pt x="10862" y="1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871;p44">
              <a:extLst>
                <a:ext uri="{FF2B5EF4-FFF2-40B4-BE49-F238E27FC236}">
                  <a16:creationId xmlns:a16="http://schemas.microsoft.com/office/drawing/2014/main" id="{9B9C4A68-8F9E-8CC7-1457-EC25212263F2}"/>
                </a:ext>
              </a:extLst>
            </p:cNvPr>
            <p:cNvSpPr/>
            <p:nvPr/>
          </p:nvSpPr>
          <p:spPr>
            <a:xfrm>
              <a:off x="1839450" y="2353525"/>
              <a:ext cx="392350" cy="392325"/>
            </a:xfrm>
            <a:custGeom>
              <a:avLst/>
              <a:gdLst/>
              <a:ahLst/>
              <a:cxnLst/>
              <a:rect l="l" t="t" r="r" b="b"/>
              <a:pathLst>
                <a:path w="15694" h="15693" extrusionOk="0">
                  <a:moveTo>
                    <a:pt x="7838" y="0"/>
                  </a:moveTo>
                  <a:cubicBezTo>
                    <a:pt x="3501" y="0"/>
                    <a:pt x="1" y="3519"/>
                    <a:pt x="1" y="7856"/>
                  </a:cubicBezTo>
                  <a:cubicBezTo>
                    <a:pt x="1" y="12173"/>
                    <a:pt x="3501" y="15692"/>
                    <a:pt x="7838" y="15692"/>
                  </a:cubicBezTo>
                  <a:cubicBezTo>
                    <a:pt x="12174" y="15692"/>
                    <a:pt x="15693" y="12173"/>
                    <a:pt x="15693" y="7856"/>
                  </a:cubicBezTo>
                  <a:cubicBezTo>
                    <a:pt x="15693" y="3519"/>
                    <a:pt x="12174" y="0"/>
                    <a:pt x="783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872;p44">
              <a:extLst>
                <a:ext uri="{FF2B5EF4-FFF2-40B4-BE49-F238E27FC236}">
                  <a16:creationId xmlns:a16="http://schemas.microsoft.com/office/drawing/2014/main" id="{CDD809C8-41E6-28D7-A412-051DE1FEF28D}"/>
                </a:ext>
              </a:extLst>
            </p:cNvPr>
            <p:cNvSpPr/>
            <p:nvPr/>
          </p:nvSpPr>
          <p:spPr>
            <a:xfrm>
              <a:off x="1900325" y="2424525"/>
              <a:ext cx="270125" cy="250775"/>
            </a:xfrm>
            <a:custGeom>
              <a:avLst/>
              <a:gdLst/>
              <a:ahLst/>
              <a:cxnLst/>
              <a:rect l="l" t="t" r="r" b="b"/>
              <a:pathLst>
                <a:path w="10805" h="10031" extrusionOk="0">
                  <a:moveTo>
                    <a:pt x="5414" y="1"/>
                  </a:moveTo>
                  <a:cubicBezTo>
                    <a:pt x="5140" y="1"/>
                    <a:pt x="4863" y="23"/>
                    <a:pt x="4585" y="70"/>
                  </a:cubicBezTo>
                  <a:cubicBezTo>
                    <a:pt x="1846" y="527"/>
                    <a:pt x="1" y="3114"/>
                    <a:pt x="457" y="5853"/>
                  </a:cubicBezTo>
                  <a:cubicBezTo>
                    <a:pt x="866" y="8309"/>
                    <a:pt x="2989" y="10031"/>
                    <a:pt x="5399" y="10031"/>
                  </a:cubicBezTo>
                  <a:cubicBezTo>
                    <a:pt x="5676" y="10031"/>
                    <a:pt x="5957" y="10008"/>
                    <a:pt x="6239" y="9961"/>
                  </a:cubicBezTo>
                  <a:cubicBezTo>
                    <a:pt x="8959" y="9505"/>
                    <a:pt x="10804" y="6918"/>
                    <a:pt x="10348" y="4198"/>
                  </a:cubicBezTo>
                  <a:cubicBezTo>
                    <a:pt x="9938" y="1739"/>
                    <a:pt x="7812" y="1"/>
                    <a:pt x="5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873;p44">
              <a:extLst>
                <a:ext uri="{FF2B5EF4-FFF2-40B4-BE49-F238E27FC236}">
                  <a16:creationId xmlns:a16="http://schemas.microsoft.com/office/drawing/2014/main" id="{BBEDB4E1-1E6B-7FE0-7094-38895E27E252}"/>
                </a:ext>
              </a:extLst>
            </p:cNvPr>
            <p:cNvSpPr/>
            <p:nvPr/>
          </p:nvSpPr>
          <p:spPr>
            <a:xfrm>
              <a:off x="1969275" y="2483800"/>
              <a:ext cx="132225" cy="131750"/>
            </a:xfrm>
            <a:custGeom>
              <a:avLst/>
              <a:gdLst/>
              <a:ahLst/>
              <a:cxnLst/>
              <a:rect l="l" t="t" r="r" b="b"/>
              <a:pathLst>
                <a:path w="5289" h="5270" extrusionOk="0">
                  <a:moveTo>
                    <a:pt x="2645" y="1"/>
                  </a:moveTo>
                  <a:cubicBezTo>
                    <a:pt x="1199" y="1"/>
                    <a:pt x="1" y="1180"/>
                    <a:pt x="1" y="2645"/>
                  </a:cubicBezTo>
                  <a:cubicBezTo>
                    <a:pt x="1" y="4090"/>
                    <a:pt x="1199" y="5269"/>
                    <a:pt x="2645" y="5269"/>
                  </a:cubicBezTo>
                  <a:cubicBezTo>
                    <a:pt x="4109" y="5269"/>
                    <a:pt x="5288" y="4090"/>
                    <a:pt x="5288" y="2645"/>
                  </a:cubicBezTo>
                  <a:cubicBezTo>
                    <a:pt x="5288" y="1180"/>
                    <a:pt x="4109" y="1"/>
                    <a:pt x="264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874;p44">
              <a:extLst>
                <a:ext uri="{FF2B5EF4-FFF2-40B4-BE49-F238E27FC236}">
                  <a16:creationId xmlns:a16="http://schemas.microsoft.com/office/drawing/2014/main" id="{0023FA0B-559C-1F57-0836-9B337D6FBF00}"/>
                </a:ext>
              </a:extLst>
            </p:cNvPr>
            <p:cNvSpPr/>
            <p:nvPr/>
          </p:nvSpPr>
          <p:spPr>
            <a:xfrm>
              <a:off x="3261750" y="2237475"/>
              <a:ext cx="498850" cy="331475"/>
            </a:xfrm>
            <a:custGeom>
              <a:avLst/>
              <a:gdLst/>
              <a:ahLst/>
              <a:cxnLst/>
              <a:rect l="l" t="t" r="r" b="b"/>
              <a:pathLst>
                <a:path w="19954" h="13259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2441"/>
                  </a:lnTo>
                  <a:cubicBezTo>
                    <a:pt x="0" y="12897"/>
                    <a:pt x="362" y="13258"/>
                    <a:pt x="818" y="13258"/>
                  </a:cubicBezTo>
                  <a:lnTo>
                    <a:pt x="19135" y="13258"/>
                  </a:lnTo>
                  <a:cubicBezTo>
                    <a:pt x="19592" y="13258"/>
                    <a:pt x="19953" y="12897"/>
                    <a:pt x="19953" y="12441"/>
                  </a:cubicBezTo>
                  <a:lnTo>
                    <a:pt x="19953" y="819"/>
                  </a:lnTo>
                  <a:cubicBezTo>
                    <a:pt x="19953" y="362"/>
                    <a:pt x="19592" y="1"/>
                    <a:pt x="1913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875;p44">
              <a:extLst>
                <a:ext uri="{FF2B5EF4-FFF2-40B4-BE49-F238E27FC236}">
                  <a16:creationId xmlns:a16="http://schemas.microsoft.com/office/drawing/2014/main" id="{A603668F-9FA9-5BA9-3472-C6EC382B5FED}"/>
                </a:ext>
              </a:extLst>
            </p:cNvPr>
            <p:cNvSpPr/>
            <p:nvPr/>
          </p:nvSpPr>
          <p:spPr>
            <a:xfrm>
              <a:off x="2991175" y="2436725"/>
              <a:ext cx="420375" cy="278200"/>
            </a:xfrm>
            <a:custGeom>
              <a:avLst/>
              <a:gdLst/>
              <a:ahLst/>
              <a:cxnLst/>
              <a:rect l="l" t="t" r="r" b="b"/>
              <a:pathLst>
                <a:path w="16815" h="11128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0329"/>
                  </a:lnTo>
                  <a:cubicBezTo>
                    <a:pt x="38" y="10766"/>
                    <a:pt x="381" y="11128"/>
                    <a:pt x="818" y="11128"/>
                  </a:cubicBezTo>
                  <a:lnTo>
                    <a:pt x="16016" y="11128"/>
                  </a:lnTo>
                  <a:cubicBezTo>
                    <a:pt x="16453" y="11128"/>
                    <a:pt x="16815" y="10766"/>
                    <a:pt x="16815" y="10329"/>
                  </a:cubicBezTo>
                  <a:lnTo>
                    <a:pt x="16815" y="819"/>
                  </a:lnTo>
                  <a:cubicBezTo>
                    <a:pt x="16815" y="362"/>
                    <a:pt x="16453" y="1"/>
                    <a:pt x="16016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876;p44">
              <a:extLst>
                <a:ext uri="{FF2B5EF4-FFF2-40B4-BE49-F238E27FC236}">
                  <a16:creationId xmlns:a16="http://schemas.microsoft.com/office/drawing/2014/main" id="{332BF2DF-FEAE-C1E1-2A90-4964A6AAD30E}"/>
                </a:ext>
              </a:extLst>
            </p:cNvPr>
            <p:cNvSpPr/>
            <p:nvPr/>
          </p:nvSpPr>
          <p:spPr>
            <a:xfrm>
              <a:off x="3501875" y="2662600"/>
              <a:ext cx="161225" cy="161225"/>
            </a:xfrm>
            <a:custGeom>
              <a:avLst/>
              <a:gdLst/>
              <a:ahLst/>
              <a:cxnLst/>
              <a:rect l="l" t="t" r="r" b="b"/>
              <a:pathLst>
                <a:path w="6449" h="6449" extrusionOk="0">
                  <a:moveTo>
                    <a:pt x="819" y="1"/>
                  </a:moveTo>
                  <a:cubicBezTo>
                    <a:pt x="362" y="1"/>
                    <a:pt x="1" y="362"/>
                    <a:pt x="1" y="818"/>
                  </a:cubicBezTo>
                  <a:lnTo>
                    <a:pt x="1" y="5631"/>
                  </a:lnTo>
                  <a:cubicBezTo>
                    <a:pt x="1" y="6087"/>
                    <a:pt x="362" y="6449"/>
                    <a:pt x="819" y="6449"/>
                  </a:cubicBezTo>
                  <a:lnTo>
                    <a:pt x="5631" y="6449"/>
                  </a:lnTo>
                  <a:cubicBezTo>
                    <a:pt x="6087" y="6449"/>
                    <a:pt x="6449" y="6087"/>
                    <a:pt x="6449" y="5631"/>
                  </a:cubicBezTo>
                  <a:lnTo>
                    <a:pt x="6449" y="818"/>
                  </a:lnTo>
                  <a:cubicBezTo>
                    <a:pt x="6449" y="362"/>
                    <a:pt x="6087" y="1"/>
                    <a:pt x="5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877;p44">
              <a:extLst>
                <a:ext uri="{FF2B5EF4-FFF2-40B4-BE49-F238E27FC236}">
                  <a16:creationId xmlns:a16="http://schemas.microsoft.com/office/drawing/2014/main" id="{84067D50-058E-F8BD-C90E-005C9AA93D53}"/>
                </a:ext>
              </a:extLst>
            </p:cNvPr>
            <p:cNvSpPr/>
            <p:nvPr/>
          </p:nvSpPr>
          <p:spPr>
            <a:xfrm>
              <a:off x="1354900" y="976875"/>
              <a:ext cx="153625" cy="278200"/>
            </a:xfrm>
            <a:custGeom>
              <a:avLst/>
              <a:gdLst/>
              <a:ahLst/>
              <a:cxnLst/>
              <a:rect l="l" t="t" r="r" b="b"/>
              <a:pathLst>
                <a:path w="6145" h="11128" extrusionOk="0">
                  <a:moveTo>
                    <a:pt x="952" y="1"/>
                  </a:moveTo>
                  <a:lnTo>
                    <a:pt x="1" y="1123"/>
                  </a:lnTo>
                  <a:cubicBezTo>
                    <a:pt x="2968" y="3615"/>
                    <a:pt x="4661" y="7286"/>
                    <a:pt x="4661" y="11128"/>
                  </a:cubicBezTo>
                  <a:lnTo>
                    <a:pt x="6144" y="11128"/>
                  </a:lnTo>
                  <a:cubicBezTo>
                    <a:pt x="6144" y="6829"/>
                    <a:pt x="4261" y="2759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878;p44">
              <a:extLst>
                <a:ext uri="{FF2B5EF4-FFF2-40B4-BE49-F238E27FC236}">
                  <a16:creationId xmlns:a16="http://schemas.microsoft.com/office/drawing/2014/main" id="{15CA3F9A-3E29-2380-AB6F-630E617539FA}"/>
                </a:ext>
              </a:extLst>
            </p:cNvPr>
            <p:cNvSpPr/>
            <p:nvPr/>
          </p:nvSpPr>
          <p:spPr>
            <a:xfrm>
              <a:off x="1410075" y="1329250"/>
              <a:ext cx="88925" cy="137925"/>
            </a:xfrm>
            <a:custGeom>
              <a:avLst/>
              <a:gdLst/>
              <a:ahLst/>
              <a:cxnLst/>
              <a:rect l="l" t="t" r="r" b="b"/>
              <a:pathLst>
                <a:path w="3557" h="5517" extrusionOk="0">
                  <a:moveTo>
                    <a:pt x="2130" y="0"/>
                  </a:moveTo>
                  <a:cubicBezTo>
                    <a:pt x="1750" y="1693"/>
                    <a:pt x="1027" y="3272"/>
                    <a:pt x="0" y="4660"/>
                  </a:cubicBezTo>
                  <a:lnTo>
                    <a:pt x="1198" y="5516"/>
                  </a:lnTo>
                  <a:cubicBezTo>
                    <a:pt x="2321" y="3957"/>
                    <a:pt x="3120" y="2226"/>
                    <a:pt x="3557" y="343"/>
                  </a:cubicBezTo>
                  <a:lnTo>
                    <a:pt x="2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879;p44">
              <a:extLst>
                <a:ext uri="{FF2B5EF4-FFF2-40B4-BE49-F238E27FC236}">
                  <a16:creationId xmlns:a16="http://schemas.microsoft.com/office/drawing/2014/main" id="{721A7EFA-6A1C-5BF8-7E7B-CB3B5AAB609B}"/>
                </a:ext>
              </a:extLst>
            </p:cNvPr>
            <p:cNvSpPr/>
            <p:nvPr/>
          </p:nvSpPr>
          <p:spPr>
            <a:xfrm>
              <a:off x="888900" y="1488075"/>
              <a:ext cx="437975" cy="130775"/>
            </a:xfrm>
            <a:custGeom>
              <a:avLst/>
              <a:gdLst/>
              <a:ahLst/>
              <a:cxnLst/>
              <a:rect l="l" t="t" r="r" b="b"/>
              <a:pathLst>
                <a:path w="17519" h="5231" extrusionOk="0">
                  <a:moveTo>
                    <a:pt x="1027" y="0"/>
                  </a:moveTo>
                  <a:lnTo>
                    <a:pt x="0" y="1046"/>
                  </a:lnTo>
                  <a:cubicBezTo>
                    <a:pt x="2739" y="3766"/>
                    <a:pt x="6372" y="5231"/>
                    <a:pt x="10233" y="5231"/>
                  </a:cubicBezTo>
                  <a:cubicBezTo>
                    <a:pt x="12801" y="5231"/>
                    <a:pt x="15312" y="4565"/>
                    <a:pt x="17518" y="3291"/>
                  </a:cubicBezTo>
                  <a:lnTo>
                    <a:pt x="16796" y="2016"/>
                  </a:lnTo>
                  <a:cubicBezTo>
                    <a:pt x="14818" y="3158"/>
                    <a:pt x="12535" y="3785"/>
                    <a:pt x="10233" y="3785"/>
                  </a:cubicBezTo>
                  <a:cubicBezTo>
                    <a:pt x="6753" y="3785"/>
                    <a:pt x="3500" y="2454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880;p44">
              <a:extLst>
                <a:ext uri="{FF2B5EF4-FFF2-40B4-BE49-F238E27FC236}">
                  <a16:creationId xmlns:a16="http://schemas.microsoft.com/office/drawing/2014/main" id="{4B5D9B59-F556-E4D6-5180-15E73E4B0F24}"/>
                </a:ext>
              </a:extLst>
            </p:cNvPr>
            <p:cNvSpPr/>
            <p:nvPr/>
          </p:nvSpPr>
          <p:spPr>
            <a:xfrm>
              <a:off x="780950" y="999700"/>
              <a:ext cx="131750" cy="397575"/>
            </a:xfrm>
            <a:custGeom>
              <a:avLst/>
              <a:gdLst/>
              <a:ahLst/>
              <a:cxnLst/>
              <a:rect l="l" t="t" r="r" b="b"/>
              <a:pathLst>
                <a:path w="5270" h="15903" extrusionOk="0">
                  <a:moveTo>
                    <a:pt x="4223" y="1"/>
                  </a:moveTo>
                  <a:cubicBezTo>
                    <a:pt x="1484" y="2721"/>
                    <a:pt x="1" y="6392"/>
                    <a:pt x="1" y="10272"/>
                  </a:cubicBezTo>
                  <a:cubicBezTo>
                    <a:pt x="1" y="12193"/>
                    <a:pt x="381" y="14095"/>
                    <a:pt x="1142" y="15902"/>
                  </a:cubicBezTo>
                  <a:lnTo>
                    <a:pt x="2492" y="15332"/>
                  </a:lnTo>
                  <a:cubicBezTo>
                    <a:pt x="1808" y="13715"/>
                    <a:pt x="1465" y="12003"/>
                    <a:pt x="1465" y="10234"/>
                  </a:cubicBezTo>
                  <a:cubicBezTo>
                    <a:pt x="1465" y="6772"/>
                    <a:pt x="2816" y="3482"/>
                    <a:pt x="5269" y="1009"/>
                  </a:cubicBezTo>
                  <a:lnTo>
                    <a:pt x="4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881;p44">
              <a:extLst>
                <a:ext uri="{FF2B5EF4-FFF2-40B4-BE49-F238E27FC236}">
                  <a16:creationId xmlns:a16="http://schemas.microsoft.com/office/drawing/2014/main" id="{8B780D4F-B1B9-247D-1F83-A7F959E873D3}"/>
                </a:ext>
              </a:extLst>
            </p:cNvPr>
            <p:cNvSpPr/>
            <p:nvPr/>
          </p:nvSpPr>
          <p:spPr>
            <a:xfrm>
              <a:off x="976875" y="891300"/>
              <a:ext cx="166925" cy="73250"/>
            </a:xfrm>
            <a:custGeom>
              <a:avLst/>
              <a:gdLst/>
              <a:ahLst/>
              <a:cxnLst/>
              <a:rect l="l" t="t" r="r" b="b"/>
              <a:pathLst>
                <a:path w="6677" h="2930" extrusionOk="0">
                  <a:moveTo>
                    <a:pt x="6676" y="0"/>
                  </a:moveTo>
                  <a:cubicBezTo>
                    <a:pt x="4356" y="0"/>
                    <a:pt x="2054" y="571"/>
                    <a:pt x="0" y="1617"/>
                  </a:cubicBezTo>
                  <a:lnTo>
                    <a:pt x="685" y="2929"/>
                  </a:lnTo>
                  <a:cubicBezTo>
                    <a:pt x="2549" y="1959"/>
                    <a:pt x="4565" y="1484"/>
                    <a:pt x="6676" y="1484"/>
                  </a:cubicBezTo>
                  <a:lnTo>
                    <a:pt x="6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882;p44">
              <a:extLst>
                <a:ext uri="{FF2B5EF4-FFF2-40B4-BE49-F238E27FC236}">
                  <a16:creationId xmlns:a16="http://schemas.microsoft.com/office/drawing/2014/main" id="{7502AECE-BEF3-ECDC-B83C-E89554C4B70A}"/>
                </a:ext>
              </a:extLst>
            </p:cNvPr>
            <p:cNvSpPr/>
            <p:nvPr/>
          </p:nvSpPr>
          <p:spPr>
            <a:xfrm>
              <a:off x="922175" y="1033000"/>
              <a:ext cx="444650" cy="444625"/>
            </a:xfrm>
            <a:custGeom>
              <a:avLst/>
              <a:gdLst/>
              <a:ahLst/>
              <a:cxnLst/>
              <a:rect l="l" t="t" r="r" b="b"/>
              <a:pathLst>
                <a:path w="17786" h="17785" extrusionOk="0">
                  <a:moveTo>
                    <a:pt x="8902" y="0"/>
                  </a:moveTo>
                  <a:cubicBezTo>
                    <a:pt x="3976" y="0"/>
                    <a:pt x="1" y="3976"/>
                    <a:pt x="1" y="8883"/>
                  </a:cubicBezTo>
                  <a:cubicBezTo>
                    <a:pt x="1" y="13790"/>
                    <a:pt x="3976" y="17785"/>
                    <a:pt x="8902" y="17785"/>
                  </a:cubicBezTo>
                  <a:cubicBezTo>
                    <a:pt x="13810" y="17785"/>
                    <a:pt x="17785" y="13790"/>
                    <a:pt x="17785" y="8883"/>
                  </a:cubicBezTo>
                  <a:cubicBezTo>
                    <a:pt x="17785" y="3976"/>
                    <a:pt x="13810" y="0"/>
                    <a:pt x="8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883;p44">
              <a:extLst>
                <a:ext uri="{FF2B5EF4-FFF2-40B4-BE49-F238E27FC236}">
                  <a16:creationId xmlns:a16="http://schemas.microsoft.com/office/drawing/2014/main" id="{EF55ADD6-FE28-17E7-EAE5-C9AF04B17063}"/>
                </a:ext>
              </a:extLst>
            </p:cNvPr>
            <p:cNvSpPr/>
            <p:nvPr/>
          </p:nvSpPr>
          <p:spPr>
            <a:xfrm>
              <a:off x="949750" y="1073550"/>
              <a:ext cx="390450" cy="363525"/>
            </a:xfrm>
            <a:custGeom>
              <a:avLst/>
              <a:gdLst/>
              <a:ahLst/>
              <a:cxnLst/>
              <a:rect l="l" t="t" r="r" b="b"/>
              <a:pathLst>
                <a:path w="15618" h="14541" extrusionOk="0">
                  <a:moveTo>
                    <a:pt x="7820" y="0"/>
                  </a:moveTo>
                  <a:cubicBezTo>
                    <a:pt x="7444" y="0"/>
                    <a:pt x="7062" y="29"/>
                    <a:pt x="6677" y="90"/>
                  </a:cubicBezTo>
                  <a:cubicBezTo>
                    <a:pt x="2702" y="699"/>
                    <a:pt x="1" y="4427"/>
                    <a:pt x="610" y="8402"/>
                  </a:cubicBezTo>
                  <a:cubicBezTo>
                    <a:pt x="1177" y="11976"/>
                    <a:pt x="4273" y="14541"/>
                    <a:pt x="7783" y="14541"/>
                  </a:cubicBezTo>
                  <a:cubicBezTo>
                    <a:pt x="8159" y="14541"/>
                    <a:pt x="8539" y="14512"/>
                    <a:pt x="8922" y="14451"/>
                  </a:cubicBezTo>
                  <a:cubicBezTo>
                    <a:pt x="12897" y="13842"/>
                    <a:pt x="15617" y="10114"/>
                    <a:pt x="14989" y="6139"/>
                  </a:cubicBezTo>
                  <a:cubicBezTo>
                    <a:pt x="14422" y="2565"/>
                    <a:pt x="11341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884;p44">
              <a:extLst>
                <a:ext uri="{FF2B5EF4-FFF2-40B4-BE49-F238E27FC236}">
                  <a16:creationId xmlns:a16="http://schemas.microsoft.com/office/drawing/2014/main" id="{6862244C-38EE-7BE2-04BB-FBFFE4FC6136}"/>
                </a:ext>
              </a:extLst>
            </p:cNvPr>
            <p:cNvSpPr/>
            <p:nvPr/>
          </p:nvSpPr>
          <p:spPr>
            <a:xfrm flipH="1">
              <a:off x="1028700" y="1107650"/>
              <a:ext cx="233500" cy="287725"/>
            </a:xfrm>
            <a:custGeom>
              <a:avLst/>
              <a:gdLst/>
              <a:ahLst/>
              <a:cxnLst/>
              <a:rect l="l" t="t" r="r" b="b"/>
              <a:pathLst>
                <a:path w="9340" h="11509" extrusionOk="0">
                  <a:moveTo>
                    <a:pt x="4109" y="3082"/>
                  </a:moveTo>
                  <a:lnTo>
                    <a:pt x="4109" y="4927"/>
                  </a:lnTo>
                  <a:cubicBezTo>
                    <a:pt x="3976" y="4927"/>
                    <a:pt x="3843" y="4927"/>
                    <a:pt x="3728" y="4946"/>
                  </a:cubicBezTo>
                  <a:cubicBezTo>
                    <a:pt x="3614" y="4965"/>
                    <a:pt x="3500" y="4965"/>
                    <a:pt x="3405" y="4965"/>
                  </a:cubicBezTo>
                  <a:cubicBezTo>
                    <a:pt x="2949" y="4965"/>
                    <a:pt x="2606" y="4870"/>
                    <a:pt x="2397" y="4737"/>
                  </a:cubicBezTo>
                  <a:cubicBezTo>
                    <a:pt x="2188" y="4585"/>
                    <a:pt x="2074" y="4375"/>
                    <a:pt x="2074" y="4147"/>
                  </a:cubicBezTo>
                  <a:cubicBezTo>
                    <a:pt x="2074" y="4014"/>
                    <a:pt x="2112" y="3900"/>
                    <a:pt x="2188" y="3805"/>
                  </a:cubicBezTo>
                  <a:cubicBezTo>
                    <a:pt x="2264" y="3691"/>
                    <a:pt x="2359" y="3557"/>
                    <a:pt x="2511" y="3481"/>
                  </a:cubicBezTo>
                  <a:cubicBezTo>
                    <a:pt x="2663" y="3348"/>
                    <a:pt x="2873" y="3291"/>
                    <a:pt x="3139" y="3215"/>
                  </a:cubicBezTo>
                  <a:cubicBezTo>
                    <a:pt x="3405" y="3139"/>
                    <a:pt x="3728" y="3120"/>
                    <a:pt x="4109" y="3082"/>
                  </a:cubicBezTo>
                  <a:close/>
                  <a:moveTo>
                    <a:pt x="6030" y="6277"/>
                  </a:moveTo>
                  <a:cubicBezTo>
                    <a:pt x="6563" y="6277"/>
                    <a:pt x="6943" y="6373"/>
                    <a:pt x="7171" y="6544"/>
                  </a:cubicBezTo>
                  <a:cubicBezTo>
                    <a:pt x="7438" y="6715"/>
                    <a:pt x="7552" y="6943"/>
                    <a:pt x="7552" y="7228"/>
                  </a:cubicBezTo>
                  <a:cubicBezTo>
                    <a:pt x="7552" y="7400"/>
                    <a:pt x="7514" y="7571"/>
                    <a:pt x="7438" y="7704"/>
                  </a:cubicBezTo>
                  <a:cubicBezTo>
                    <a:pt x="7361" y="7875"/>
                    <a:pt x="7247" y="7989"/>
                    <a:pt x="7057" y="8103"/>
                  </a:cubicBezTo>
                  <a:cubicBezTo>
                    <a:pt x="6867" y="8237"/>
                    <a:pt x="6658" y="8332"/>
                    <a:pt x="6372" y="8389"/>
                  </a:cubicBezTo>
                  <a:cubicBezTo>
                    <a:pt x="6087" y="8465"/>
                    <a:pt x="5745" y="8522"/>
                    <a:pt x="5345" y="8541"/>
                  </a:cubicBezTo>
                  <a:lnTo>
                    <a:pt x="5326" y="8541"/>
                  </a:lnTo>
                  <a:lnTo>
                    <a:pt x="5326" y="6334"/>
                  </a:lnTo>
                  <a:cubicBezTo>
                    <a:pt x="5440" y="6334"/>
                    <a:pt x="5554" y="6334"/>
                    <a:pt x="5688" y="6296"/>
                  </a:cubicBezTo>
                  <a:cubicBezTo>
                    <a:pt x="5802" y="6277"/>
                    <a:pt x="5916" y="6277"/>
                    <a:pt x="6030" y="6277"/>
                  </a:cubicBezTo>
                  <a:close/>
                  <a:moveTo>
                    <a:pt x="4109" y="1"/>
                  </a:moveTo>
                  <a:lnTo>
                    <a:pt x="4109" y="1560"/>
                  </a:lnTo>
                  <a:cubicBezTo>
                    <a:pt x="3424" y="1598"/>
                    <a:pt x="2835" y="1693"/>
                    <a:pt x="2359" y="1846"/>
                  </a:cubicBezTo>
                  <a:cubicBezTo>
                    <a:pt x="1883" y="2017"/>
                    <a:pt x="1503" y="2226"/>
                    <a:pt x="1180" y="2473"/>
                  </a:cubicBezTo>
                  <a:cubicBezTo>
                    <a:pt x="894" y="2701"/>
                    <a:pt x="685" y="2987"/>
                    <a:pt x="552" y="3310"/>
                  </a:cubicBezTo>
                  <a:cubicBezTo>
                    <a:pt x="419" y="3614"/>
                    <a:pt x="362" y="3938"/>
                    <a:pt x="362" y="4261"/>
                  </a:cubicBezTo>
                  <a:cubicBezTo>
                    <a:pt x="362" y="4604"/>
                    <a:pt x="457" y="4946"/>
                    <a:pt x="590" y="5231"/>
                  </a:cubicBezTo>
                  <a:cubicBezTo>
                    <a:pt x="742" y="5517"/>
                    <a:pt x="951" y="5745"/>
                    <a:pt x="1218" y="5935"/>
                  </a:cubicBezTo>
                  <a:cubicBezTo>
                    <a:pt x="1446" y="6144"/>
                    <a:pt x="1750" y="6277"/>
                    <a:pt x="2093" y="6373"/>
                  </a:cubicBezTo>
                  <a:cubicBezTo>
                    <a:pt x="2416" y="6468"/>
                    <a:pt x="2777" y="6525"/>
                    <a:pt x="3139" y="6525"/>
                  </a:cubicBezTo>
                  <a:cubicBezTo>
                    <a:pt x="3310" y="6525"/>
                    <a:pt x="3443" y="6525"/>
                    <a:pt x="3614" y="6487"/>
                  </a:cubicBezTo>
                  <a:cubicBezTo>
                    <a:pt x="3748" y="6487"/>
                    <a:pt x="3938" y="6468"/>
                    <a:pt x="4109" y="6449"/>
                  </a:cubicBezTo>
                  <a:lnTo>
                    <a:pt x="4109" y="8484"/>
                  </a:lnTo>
                  <a:cubicBezTo>
                    <a:pt x="3805" y="8465"/>
                    <a:pt x="3500" y="8446"/>
                    <a:pt x="3215" y="8370"/>
                  </a:cubicBezTo>
                  <a:cubicBezTo>
                    <a:pt x="2930" y="8332"/>
                    <a:pt x="2644" y="8256"/>
                    <a:pt x="2378" y="8160"/>
                  </a:cubicBezTo>
                  <a:cubicBezTo>
                    <a:pt x="2112" y="8065"/>
                    <a:pt x="1845" y="7970"/>
                    <a:pt x="1598" y="7856"/>
                  </a:cubicBezTo>
                  <a:cubicBezTo>
                    <a:pt x="1332" y="7723"/>
                    <a:pt x="1085" y="7609"/>
                    <a:pt x="837" y="7476"/>
                  </a:cubicBezTo>
                  <a:lnTo>
                    <a:pt x="0" y="8769"/>
                  </a:lnTo>
                  <a:cubicBezTo>
                    <a:pt x="571" y="9073"/>
                    <a:pt x="1180" y="9340"/>
                    <a:pt x="1902" y="9549"/>
                  </a:cubicBezTo>
                  <a:cubicBezTo>
                    <a:pt x="2587" y="9777"/>
                    <a:pt x="3348" y="9891"/>
                    <a:pt x="4166" y="9929"/>
                  </a:cubicBezTo>
                  <a:lnTo>
                    <a:pt x="4166" y="11508"/>
                  </a:lnTo>
                  <a:lnTo>
                    <a:pt x="5402" y="11508"/>
                  </a:lnTo>
                  <a:lnTo>
                    <a:pt x="5402" y="9910"/>
                  </a:lnTo>
                  <a:cubicBezTo>
                    <a:pt x="6011" y="9891"/>
                    <a:pt x="6563" y="9777"/>
                    <a:pt x="7038" y="9625"/>
                  </a:cubicBezTo>
                  <a:cubicBezTo>
                    <a:pt x="7514" y="9454"/>
                    <a:pt x="7932" y="9264"/>
                    <a:pt x="8274" y="9016"/>
                  </a:cubicBezTo>
                  <a:cubicBezTo>
                    <a:pt x="8598" y="8750"/>
                    <a:pt x="8864" y="8465"/>
                    <a:pt x="9054" y="8103"/>
                  </a:cubicBezTo>
                  <a:cubicBezTo>
                    <a:pt x="9245" y="7780"/>
                    <a:pt x="9340" y="7362"/>
                    <a:pt x="9340" y="6943"/>
                  </a:cubicBezTo>
                  <a:cubicBezTo>
                    <a:pt x="9340" y="6582"/>
                    <a:pt x="9264" y="6277"/>
                    <a:pt x="9149" y="5992"/>
                  </a:cubicBezTo>
                  <a:cubicBezTo>
                    <a:pt x="9016" y="5726"/>
                    <a:pt x="8845" y="5460"/>
                    <a:pt x="8579" y="5269"/>
                  </a:cubicBezTo>
                  <a:cubicBezTo>
                    <a:pt x="8351" y="5079"/>
                    <a:pt x="8027" y="4946"/>
                    <a:pt x="7647" y="4832"/>
                  </a:cubicBezTo>
                  <a:cubicBezTo>
                    <a:pt x="7266" y="4699"/>
                    <a:pt x="6848" y="4661"/>
                    <a:pt x="6372" y="4661"/>
                  </a:cubicBezTo>
                  <a:cubicBezTo>
                    <a:pt x="6201" y="4661"/>
                    <a:pt x="6030" y="4661"/>
                    <a:pt x="5878" y="4680"/>
                  </a:cubicBezTo>
                  <a:cubicBezTo>
                    <a:pt x="5707" y="4699"/>
                    <a:pt x="5535" y="4699"/>
                    <a:pt x="5364" y="4737"/>
                  </a:cubicBezTo>
                  <a:lnTo>
                    <a:pt x="5364" y="3063"/>
                  </a:lnTo>
                  <a:cubicBezTo>
                    <a:pt x="5821" y="3139"/>
                    <a:pt x="6258" y="3215"/>
                    <a:pt x="6658" y="3329"/>
                  </a:cubicBezTo>
                  <a:cubicBezTo>
                    <a:pt x="7057" y="3443"/>
                    <a:pt x="7419" y="3595"/>
                    <a:pt x="7780" y="3729"/>
                  </a:cubicBezTo>
                  <a:lnTo>
                    <a:pt x="8484" y="2397"/>
                  </a:lnTo>
                  <a:cubicBezTo>
                    <a:pt x="8027" y="2207"/>
                    <a:pt x="7533" y="2036"/>
                    <a:pt x="7019" y="1903"/>
                  </a:cubicBezTo>
                  <a:cubicBezTo>
                    <a:pt x="6487" y="1750"/>
                    <a:pt x="5916" y="1655"/>
                    <a:pt x="5345" y="1617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885;p44">
              <a:extLst>
                <a:ext uri="{FF2B5EF4-FFF2-40B4-BE49-F238E27FC236}">
                  <a16:creationId xmlns:a16="http://schemas.microsoft.com/office/drawing/2014/main" id="{F8244BB7-5833-5402-406A-A93620B239B0}"/>
                </a:ext>
              </a:extLst>
            </p:cNvPr>
            <p:cNvSpPr/>
            <p:nvPr/>
          </p:nvSpPr>
          <p:spPr>
            <a:xfrm>
              <a:off x="983525" y="1693500"/>
              <a:ext cx="321950" cy="25700"/>
            </a:xfrm>
            <a:custGeom>
              <a:avLst/>
              <a:gdLst/>
              <a:ahLst/>
              <a:cxnLst/>
              <a:rect l="l" t="t" r="r" b="b"/>
              <a:pathLst>
                <a:path w="12878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12878" y="1027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886;p44">
              <a:extLst>
                <a:ext uri="{FF2B5EF4-FFF2-40B4-BE49-F238E27FC236}">
                  <a16:creationId xmlns:a16="http://schemas.microsoft.com/office/drawing/2014/main" id="{7C19C7A9-81AF-29E0-9821-241AF1B113C4}"/>
                </a:ext>
              </a:extLst>
            </p:cNvPr>
            <p:cNvSpPr/>
            <p:nvPr/>
          </p:nvSpPr>
          <p:spPr>
            <a:xfrm>
              <a:off x="984000" y="1761500"/>
              <a:ext cx="181675" cy="25700"/>
            </a:xfrm>
            <a:custGeom>
              <a:avLst/>
              <a:gdLst/>
              <a:ahLst/>
              <a:cxnLst/>
              <a:rect l="l" t="t" r="r" b="b"/>
              <a:pathLst>
                <a:path w="726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266" y="1027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887;p44">
              <a:extLst>
                <a:ext uri="{FF2B5EF4-FFF2-40B4-BE49-F238E27FC236}">
                  <a16:creationId xmlns:a16="http://schemas.microsoft.com/office/drawing/2014/main" id="{6AA0B0D2-8462-0A95-F918-3F5DE240ACF6}"/>
                </a:ext>
              </a:extLst>
            </p:cNvPr>
            <p:cNvSpPr/>
            <p:nvPr/>
          </p:nvSpPr>
          <p:spPr>
            <a:xfrm>
              <a:off x="1207025" y="1761500"/>
              <a:ext cx="97975" cy="25700"/>
            </a:xfrm>
            <a:custGeom>
              <a:avLst/>
              <a:gdLst/>
              <a:ahLst/>
              <a:cxnLst/>
              <a:rect l="l" t="t" r="r" b="b"/>
              <a:pathLst>
                <a:path w="3919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3919" y="1027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888;p44">
              <a:extLst>
                <a:ext uri="{FF2B5EF4-FFF2-40B4-BE49-F238E27FC236}">
                  <a16:creationId xmlns:a16="http://schemas.microsoft.com/office/drawing/2014/main" id="{635EA334-3E1C-344A-28EB-B3382081124E}"/>
                </a:ext>
              </a:extLst>
            </p:cNvPr>
            <p:cNvSpPr/>
            <p:nvPr/>
          </p:nvSpPr>
          <p:spPr>
            <a:xfrm>
              <a:off x="1234125" y="1828550"/>
              <a:ext cx="70875" cy="25700"/>
            </a:xfrm>
            <a:custGeom>
              <a:avLst/>
              <a:gdLst/>
              <a:ahLst/>
              <a:cxnLst/>
              <a:rect l="l" t="t" r="r" b="b"/>
              <a:pathLst>
                <a:path w="283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2835" y="1027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889;p44">
              <a:extLst>
                <a:ext uri="{FF2B5EF4-FFF2-40B4-BE49-F238E27FC236}">
                  <a16:creationId xmlns:a16="http://schemas.microsoft.com/office/drawing/2014/main" id="{7ED4FD57-9590-534C-0DC3-A03F58037CC1}"/>
                </a:ext>
              </a:extLst>
            </p:cNvPr>
            <p:cNvSpPr/>
            <p:nvPr/>
          </p:nvSpPr>
          <p:spPr>
            <a:xfrm>
              <a:off x="984000" y="1828550"/>
              <a:ext cx="195925" cy="25700"/>
            </a:xfrm>
            <a:custGeom>
              <a:avLst/>
              <a:gdLst/>
              <a:ahLst/>
              <a:cxnLst/>
              <a:rect l="l" t="t" r="r" b="b"/>
              <a:pathLst>
                <a:path w="783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837" y="1027"/>
                  </a:ln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890;p44">
              <a:extLst>
                <a:ext uri="{FF2B5EF4-FFF2-40B4-BE49-F238E27FC236}">
                  <a16:creationId xmlns:a16="http://schemas.microsoft.com/office/drawing/2014/main" id="{655FADE9-0712-1635-9449-A3F7BE3EA16B}"/>
                </a:ext>
              </a:extLst>
            </p:cNvPr>
            <p:cNvSpPr/>
            <p:nvPr/>
          </p:nvSpPr>
          <p:spPr>
            <a:xfrm>
              <a:off x="1096700" y="1897025"/>
              <a:ext cx="208775" cy="25700"/>
            </a:xfrm>
            <a:custGeom>
              <a:avLst/>
              <a:gdLst/>
              <a:ahLst/>
              <a:cxnLst/>
              <a:rect l="l" t="t" r="r" b="b"/>
              <a:pathLst>
                <a:path w="8351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8351" y="1027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891;p44">
              <a:extLst>
                <a:ext uri="{FF2B5EF4-FFF2-40B4-BE49-F238E27FC236}">
                  <a16:creationId xmlns:a16="http://schemas.microsoft.com/office/drawing/2014/main" id="{72B8632E-9725-3D54-6118-CE1DBED1C8F1}"/>
                </a:ext>
              </a:extLst>
            </p:cNvPr>
            <p:cNvSpPr/>
            <p:nvPr/>
          </p:nvSpPr>
          <p:spPr>
            <a:xfrm>
              <a:off x="1137125" y="1968825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6715" y="1027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892;p44">
              <a:extLst>
                <a:ext uri="{FF2B5EF4-FFF2-40B4-BE49-F238E27FC236}">
                  <a16:creationId xmlns:a16="http://schemas.microsoft.com/office/drawing/2014/main" id="{35876079-CFEF-49EB-CD02-87D688A05665}"/>
                </a:ext>
              </a:extLst>
            </p:cNvPr>
            <p:cNvSpPr/>
            <p:nvPr/>
          </p:nvSpPr>
          <p:spPr>
            <a:xfrm>
              <a:off x="1060075" y="2111950"/>
              <a:ext cx="244925" cy="25225"/>
            </a:xfrm>
            <a:custGeom>
              <a:avLst/>
              <a:gdLst/>
              <a:ahLst/>
              <a:cxnLst/>
              <a:rect l="l" t="t" r="r" b="b"/>
              <a:pathLst>
                <a:path w="9797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9797" y="1009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893;p44">
              <a:extLst>
                <a:ext uri="{FF2B5EF4-FFF2-40B4-BE49-F238E27FC236}">
                  <a16:creationId xmlns:a16="http://schemas.microsoft.com/office/drawing/2014/main" id="{DBE03DFC-46BD-2F0A-C9FC-AF14E9A2B419}"/>
                </a:ext>
              </a:extLst>
            </p:cNvPr>
            <p:cNvSpPr/>
            <p:nvPr/>
          </p:nvSpPr>
          <p:spPr>
            <a:xfrm>
              <a:off x="1060075" y="2170925"/>
              <a:ext cx="244925" cy="25700"/>
            </a:xfrm>
            <a:custGeom>
              <a:avLst/>
              <a:gdLst/>
              <a:ahLst/>
              <a:cxnLst/>
              <a:rect l="l" t="t" r="r" b="b"/>
              <a:pathLst>
                <a:path w="9797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9797" y="1027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894;p44">
              <a:extLst>
                <a:ext uri="{FF2B5EF4-FFF2-40B4-BE49-F238E27FC236}">
                  <a16:creationId xmlns:a16="http://schemas.microsoft.com/office/drawing/2014/main" id="{EBB29058-9299-CAEC-7F9B-9975E4310F99}"/>
                </a:ext>
              </a:extLst>
            </p:cNvPr>
            <p:cNvSpPr/>
            <p:nvPr/>
          </p:nvSpPr>
          <p:spPr>
            <a:xfrm>
              <a:off x="1137125" y="2230350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1"/>
                  </a:moveTo>
                  <a:lnTo>
                    <a:pt x="0" y="1028"/>
                  </a:lnTo>
                  <a:lnTo>
                    <a:pt x="6715" y="1028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895;p44">
              <a:extLst>
                <a:ext uri="{FF2B5EF4-FFF2-40B4-BE49-F238E27FC236}">
                  <a16:creationId xmlns:a16="http://schemas.microsoft.com/office/drawing/2014/main" id="{08EAF7AA-396D-F4F0-1057-DE4C4E9D935C}"/>
                </a:ext>
              </a:extLst>
            </p:cNvPr>
            <p:cNvSpPr/>
            <p:nvPr/>
          </p:nvSpPr>
          <p:spPr>
            <a:xfrm>
              <a:off x="2597925" y="2479525"/>
              <a:ext cx="121275" cy="121275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896;p44">
              <a:extLst>
                <a:ext uri="{FF2B5EF4-FFF2-40B4-BE49-F238E27FC236}">
                  <a16:creationId xmlns:a16="http://schemas.microsoft.com/office/drawing/2014/main" id="{7B3D913E-C232-72AA-2564-46B7076F3826}"/>
                </a:ext>
              </a:extLst>
            </p:cNvPr>
            <p:cNvSpPr/>
            <p:nvPr/>
          </p:nvSpPr>
          <p:spPr>
            <a:xfrm>
              <a:off x="2667350" y="2548475"/>
              <a:ext cx="85600" cy="85625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897;p44">
              <a:extLst>
                <a:ext uri="{FF2B5EF4-FFF2-40B4-BE49-F238E27FC236}">
                  <a16:creationId xmlns:a16="http://schemas.microsoft.com/office/drawing/2014/main" id="{0C211124-FA63-DFBE-24E9-4CC01A84825E}"/>
                </a:ext>
              </a:extLst>
            </p:cNvPr>
            <p:cNvSpPr/>
            <p:nvPr/>
          </p:nvSpPr>
          <p:spPr>
            <a:xfrm>
              <a:off x="2879425" y="2548475"/>
              <a:ext cx="52325" cy="52325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898;p44">
              <a:extLst>
                <a:ext uri="{FF2B5EF4-FFF2-40B4-BE49-F238E27FC236}">
                  <a16:creationId xmlns:a16="http://schemas.microsoft.com/office/drawing/2014/main" id="{9B8A3E5A-07AF-01A8-C3C1-40C348F5F345}"/>
                </a:ext>
              </a:extLst>
            </p:cNvPr>
            <p:cNvSpPr/>
            <p:nvPr/>
          </p:nvSpPr>
          <p:spPr>
            <a:xfrm>
              <a:off x="2737725" y="2742500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899;p44">
              <a:extLst>
                <a:ext uri="{FF2B5EF4-FFF2-40B4-BE49-F238E27FC236}">
                  <a16:creationId xmlns:a16="http://schemas.microsoft.com/office/drawing/2014/main" id="{32A141C9-5D7F-B1B3-D0CA-AB37858A11AE}"/>
                </a:ext>
              </a:extLst>
            </p:cNvPr>
            <p:cNvSpPr/>
            <p:nvPr/>
          </p:nvSpPr>
          <p:spPr>
            <a:xfrm>
              <a:off x="1635034" y="156403"/>
              <a:ext cx="70875" cy="70875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0" y="0"/>
                  </a:moveTo>
                  <a:lnTo>
                    <a:pt x="0" y="2835"/>
                  </a:lnTo>
                  <a:lnTo>
                    <a:pt x="2834" y="283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900;p44">
              <a:extLst>
                <a:ext uri="{FF2B5EF4-FFF2-40B4-BE49-F238E27FC236}">
                  <a16:creationId xmlns:a16="http://schemas.microsoft.com/office/drawing/2014/main" id="{834C3EAE-9C89-69BA-136B-836723963BC7}"/>
                </a:ext>
              </a:extLst>
            </p:cNvPr>
            <p:cNvSpPr/>
            <p:nvPr/>
          </p:nvSpPr>
          <p:spPr>
            <a:xfrm>
              <a:off x="1592709" y="191578"/>
              <a:ext cx="78475" cy="78500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901;p44">
              <a:extLst>
                <a:ext uri="{FF2B5EF4-FFF2-40B4-BE49-F238E27FC236}">
                  <a16:creationId xmlns:a16="http://schemas.microsoft.com/office/drawing/2014/main" id="{E8638321-B5AB-7034-8738-D1DF60F9C33B}"/>
                </a:ext>
              </a:extLst>
            </p:cNvPr>
            <p:cNvSpPr/>
            <p:nvPr/>
          </p:nvSpPr>
          <p:spPr>
            <a:xfrm>
              <a:off x="1501884" y="199678"/>
              <a:ext cx="38075" cy="38050"/>
            </a:xfrm>
            <a:custGeom>
              <a:avLst/>
              <a:gdLst/>
              <a:ahLst/>
              <a:cxnLst/>
              <a:rect l="l" t="t" r="r" b="b"/>
              <a:pathLst>
                <a:path w="1523" h="1522" extrusionOk="0">
                  <a:moveTo>
                    <a:pt x="0" y="0"/>
                  </a:moveTo>
                  <a:lnTo>
                    <a:pt x="0" y="1522"/>
                  </a:lnTo>
                  <a:lnTo>
                    <a:pt x="1522" y="1522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902;p44">
              <a:extLst>
                <a:ext uri="{FF2B5EF4-FFF2-40B4-BE49-F238E27FC236}">
                  <a16:creationId xmlns:a16="http://schemas.microsoft.com/office/drawing/2014/main" id="{423C9499-293F-68AC-2188-7A21D32A3BC8}"/>
                </a:ext>
              </a:extLst>
            </p:cNvPr>
            <p:cNvSpPr/>
            <p:nvPr/>
          </p:nvSpPr>
          <p:spPr>
            <a:xfrm>
              <a:off x="2524200" y="1567000"/>
              <a:ext cx="64225" cy="6422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" y="1"/>
                  </a:moveTo>
                  <a:lnTo>
                    <a:pt x="1" y="2568"/>
                  </a:lnTo>
                  <a:lnTo>
                    <a:pt x="2569" y="25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903;p44">
              <a:extLst>
                <a:ext uri="{FF2B5EF4-FFF2-40B4-BE49-F238E27FC236}">
                  <a16:creationId xmlns:a16="http://schemas.microsoft.com/office/drawing/2014/main" id="{C053907F-2E92-0663-26EF-68495995A70B}"/>
                </a:ext>
              </a:extLst>
            </p:cNvPr>
            <p:cNvSpPr/>
            <p:nvPr/>
          </p:nvSpPr>
          <p:spPr>
            <a:xfrm>
              <a:off x="2511850" y="1461925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1332" y="1331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904;p44">
              <a:extLst>
                <a:ext uri="{FF2B5EF4-FFF2-40B4-BE49-F238E27FC236}">
                  <a16:creationId xmlns:a16="http://schemas.microsoft.com/office/drawing/2014/main" id="{1AE2C96F-664C-FCA0-8F49-14AAF8808165}"/>
                </a:ext>
              </a:extLst>
            </p:cNvPr>
            <p:cNvSpPr/>
            <p:nvPr/>
          </p:nvSpPr>
          <p:spPr>
            <a:xfrm>
              <a:off x="2391075" y="15251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103" y="110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905;p44">
              <a:extLst>
                <a:ext uri="{FF2B5EF4-FFF2-40B4-BE49-F238E27FC236}">
                  <a16:creationId xmlns:a16="http://schemas.microsoft.com/office/drawing/2014/main" id="{CC7FA6EA-96A2-3B5C-B687-8CA33987BCA5}"/>
                </a:ext>
              </a:extLst>
            </p:cNvPr>
            <p:cNvSpPr/>
            <p:nvPr/>
          </p:nvSpPr>
          <p:spPr>
            <a:xfrm>
              <a:off x="2307375" y="1326875"/>
              <a:ext cx="48525" cy="49000"/>
            </a:xfrm>
            <a:custGeom>
              <a:avLst/>
              <a:gdLst/>
              <a:ahLst/>
              <a:cxnLst/>
              <a:rect l="l" t="t" r="r" b="b"/>
              <a:pathLst>
                <a:path w="1941" h="1960" extrusionOk="0">
                  <a:moveTo>
                    <a:pt x="0" y="0"/>
                  </a:moveTo>
                  <a:lnTo>
                    <a:pt x="0" y="1959"/>
                  </a:lnTo>
                  <a:lnTo>
                    <a:pt x="1941" y="1959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906;p44">
              <a:extLst>
                <a:ext uri="{FF2B5EF4-FFF2-40B4-BE49-F238E27FC236}">
                  <a16:creationId xmlns:a16="http://schemas.microsoft.com/office/drawing/2014/main" id="{FB496A1C-0D45-FBA8-9753-8C1224A93D66}"/>
                </a:ext>
              </a:extLst>
            </p:cNvPr>
            <p:cNvGrpSpPr/>
            <p:nvPr/>
          </p:nvGrpSpPr>
          <p:grpSpPr>
            <a:xfrm>
              <a:off x="3365969" y="-253549"/>
              <a:ext cx="256800" cy="245850"/>
              <a:chOff x="3365969" y="-253549"/>
              <a:chExt cx="256800" cy="245850"/>
            </a:xfrm>
          </p:grpSpPr>
          <p:sp>
            <p:nvSpPr>
              <p:cNvPr id="1822" name="Google Shape;1907;p44">
                <a:extLst>
                  <a:ext uri="{FF2B5EF4-FFF2-40B4-BE49-F238E27FC236}">
                    <a16:creationId xmlns:a16="http://schemas.microsoft.com/office/drawing/2014/main" id="{A0E15CE8-8063-E950-2797-98BAD9ABC9F7}"/>
                  </a:ext>
                </a:extLst>
              </p:cNvPr>
              <p:cNvSpPr/>
              <p:nvPr/>
            </p:nvSpPr>
            <p:spPr>
              <a:xfrm>
                <a:off x="3391644" y="-151324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908;p44">
                <a:extLst>
                  <a:ext uri="{FF2B5EF4-FFF2-40B4-BE49-F238E27FC236}">
                    <a16:creationId xmlns:a16="http://schemas.microsoft.com/office/drawing/2014/main" id="{7739A774-38CC-A684-BB6A-6C48FEF12E1D}"/>
                  </a:ext>
                </a:extLst>
              </p:cNvPr>
              <p:cNvSpPr/>
              <p:nvPr/>
            </p:nvSpPr>
            <p:spPr>
              <a:xfrm>
                <a:off x="3462969" y="-81899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909;p44">
                <a:extLst>
                  <a:ext uri="{FF2B5EF4-FFF2-40B4-BE49-F238E27FC236}">
                    <a16:creationId xmlns:a16="http://schemas.microsoft.com/office/drawing/2014/main" id="{BF24CDA4-8CD8-3033-848A-C7A3DBE069CD}"/>
                  </a:ext>
                </a:extLst>
              </p:cNvPr>
              <p:cNvSpPr/>
              <p:nvPr/>
            </p:nvSpPr>
            <p:spPr>
              <a:xfrm>
                <a:off x="3553794" y="-194599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910;p44">
                <a:extLst>
                  <a:ext uri="{FF2B5EF4-FFF2-40B4-BE49-F238E27FC236}">
                    <a16:creationId xmlns:a16="http://schemas.microsoft.com/office/drawing/2014/main" id="{F8F30446-F27C-B09D-DD10-3D2EC3F43C71}"/>
                  </a:ext>
                </a:extLst>
              </p:cNvPr>
              <p:cNvSpPr/>
              <p:nvPr/>
            </p:nvSpPr>
            <p:spPr>
              <a:xfrm>
                <a:off x="3365969" y="-253549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5" name="Google Shape;1911;p44">
              <a:extLst>
                <a:ext uri="{FF2B5EF4-FFF2-40B4-BE49-F238E27FC236}">
                  <a16:creationId xmlns:a16="http://schemas.microsoft.com/office/drawing/2014/main" id="{AB608E4E-FD69-50AE-9972-05EC11A08E34}"/>
                </a:ext>
              </a:extLst>
            </p:cNvPr>
            <p:cNvSpPr/>
            <p:nvPr/>
          </p:nvSpPr>
          <p:spPr>
            <a:xfrm>
              <a:off x="2720253" y="147430"/>
              <a:ext cx="94175" cy="9465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912;p44">
              <a:extLst>
                <a:ext uri="{FF2B5EF4-FFF2-40B4-BE49-F238E27FC236}">
                  <a16:creationId xmlns:a16="http://schemas.microsoft.com/office/drawing/2014/main" id="{37C75AD8-6E6C-B696-A8A2-D70167AC571C}"/>
                </a:ext>
              </a:extLst>
            </p:cNvPr>
            <p:cNvSpPr/>
            <p:nvPr/>
          </p:nvSpPr>
          <p:spPr>
            <a:xfrm>
              <a:off x="2645603" y="204005"/>
              <a:ext cx="107000" cy="107025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913;p44">
              <a:extLst>
                <a:ext uri="{FF2B5EF4-FFF2-40B4-BE49-F238E27FC236}">
                  <a16:creationId xmlns:a16="http://schemas.microsoft.com/office/drawing/2014/main" id="{C583096B-2CED-388F-5741-2DB06D015681}"/>
                </a:ext>
              </a:extLst>
            </p:cNvPr>
            <p:cNvSpPr/>
            <p:nvPr/>
          </p:nvSpPr>
          <p:spPr>
            <a:xfrm>
              <a:off x="2538603" y="171205"/>
              <a:ext cx="57075" cy="57100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914;p44">
              <a:extLst>
                <a:ext uri="{FF2B5EF4-FFF2-40B4-BE49-F238E27FC236}">
                  <a16:creationId xmlns:a16="http://schemas.microsoft.com/office/drawing/2014/main" id="{F113133C-9C5E-D038-7852-62CBE47FA92F}"/>
                </a:ext>
              </a:extLst>
            </p:cNvPr>
            <p:cNvSpPr/>
            <p:nvPr/>
          </p:nvSpPr>
          <p:spPr>
            <a:xfrm>
              <a:off x="3781077" y="1901300"/>
              <a:ext cx="82275" cy="81800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915;p44">
              <a:extLst>
                <a:ext uri="{FF2B5EF4-FFF2-40B4-BE49-F238E27FC236}">
                  <a16:creationId xmlns:a16="http://schemas.microsoft.com/office/drawing/2014/main" id="{FB38DC22-4275-FE10-4957-FD4BCC60A621}"/>
                </a:ext>
              </a:extLst>
            </p:cNvPr>
            <p:cNvSpPr/>
            <p:nvPr/>
          </p:nvSpPr>
          <p:spPr>
            <a:xfrm>
              <a:off x="3831952" y="1949800"/>
              <a:ext cx="95600" cy="96075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916;p44">
              <a:extLst>
                <a:ext uri="{FF2B5EF4-FFF2-40B4-BE49-F238E27FC236}">
                  <a16:creationId xmlns:a16="http://schemas.microsoft.com/office/drawing/2014/main" id="{7861091C-F8E8-0093-E94E-2FEE2D322333}"/>
                </a:ext>
              </a:extLst>
            </p:cNvPr>
            <p:cNvSpPr/>
            <p:nvPr/>
          </p:nvSpPr>
          <p:spPr>
            <a:xfrm>
              <a:off x="3916602" y="187325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917;p44">
              <a:extLst>
                <a:ext uri="{FF2B5EF4-FFF2-40B4-BE49-F238E27FC236}">
                  <a16:creationId xmlns:a16="http://schemas.microsoft.com/office/drawing/2014/main" id="{EB189D6D-1904-7949-B7C4-D4CB26006141}"/>
                </a:ext>
              </a:extLst>
            </p:cNvPr>
            <p:cNvSpPr/>
            <p:nvPr/>
          </p:nvSpPr>
          <p:spPr>
            <a:xfrm>
              <a:off x="3136328" y="415698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2302" y="230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918;p44">
              <a:extLst>
                <a:ext uri="{FF2B5EF4-FFF2-40B4-BE49-F238E27FC236}">
                  <a16:creationId xmlns:a16="http://schemas.microsoft.com/office/drawing/2014/main" id="{20A98A4B-8C24-70E5-52F0-F783502BC5BE}"/>
                </a:ext>
              </a:extLst>
            </p:cNvPr>
            <p:cNvGrpSpPr/>
            <p:nvPr/>
          </p:nvGrpSpPr>
          <p:grpSpPr>
            <a:xfrm>
              <a:off x="855125" y="-39522"/>
              <a:ext cx="642034" cy="707745"/>
              <a:chOff x="855125" y="-39522"/>
              <a:chExt cx="642034" cy="707745"/>
            </a:xfrm>
          </p:grpSpPr>
          <p:sp>
            <p:nvSpPr>
              <p:cNvPr id="1819" name="Google Shape;1919;p44">
                <a:extLst>
                  <a:ext uri="{FF2B5EF4-FFF2-40B4-BE49-F238E27FC236}">
                    <a16:creationId xmlns:a16="http://schemas.microsoft.com/office/drawing/2014/main" id="{7739EB82-9598-BA2E-7D24-D5E021F5CF6C}"/>
                  </a:ext>
                </a:extLst>
              </p:cNvPr>
              <p:cNvSpPr/>
              <p:nvPr/>
            </p:nvSpPr>
            <p:spPr>
              <a:xfrm>
                <a:off x="1440059" y="-39522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920;p44">
                <a:extLst>
                  <a:ext uri="{FF2B5EF4-FFF2-40B4-BE49-F238E27FC236}">
                    <a16:creationId xmlns:a16="http://schemas.microsoft.com/office/drawing/2014/main" id="{3A7B33A8-5100-41C3-2CB1-D5ADFC8CFC2E}"/>
                  </a:ext>
                </a:extLst>
              </p:cNvPr>
              <p:cNvSpPr/>
              <p:nvPr/>
            </p:nvSpPr>
            <p:spPr>
              <a:xfrm>
                <a:off x="855125" y="534598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921;p44">
                <a:extLst>
                  <a:ext uri="{FF2B5EF4-FFF2-40B4-BE49-F238E27FC236}">
                    <a16:creationId xmlns:a16="http://schemas.microsoft.com/office/drawing/2014/main" id="{7932CB56-5052-1710-13F4-CC745E2666A3}"/>
                  </a:ext>
                </a:extLst>
              </p:cNvPr>
              <p:cNvSpPr/>
              <p:nvPr/>
            </p:nvSpPr>
            <p:spPr>
              <a:xfrm>
                <a:off x="917425" y="596873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3" name="Google Shape;1922;p44">
              <a:extLst>
                <a:ext uri="{FF2B5EF4-FFF2-40B4-BE49-F238E27FC236}">
                  <a16:creationId xmlns:a16="http://schemas.microsoft.com/office/drawing/2014/main" id="{3B84C982-87FE-B99C-092A-E80AAE60E580}"/>
                </a:ext>
              </a:extLst>
            </p:cNvPr>
            <p:cNvSpPr/>
            <p:nvPr/>
          </p:nvSpPr>
          <p:spPr>
            <a:xfrm>
              <a:off x="835625" y="2706825"/>
              <a:ext cx="93725" cy="93700"/>
            </a:xfrm>
            <a:custGeom>
              <a:avLst/>
              <a:gdLst/>
              <a:ahLst/>
              <a:cxnLst/>
              <a:rect l="l" t="t" r="r" b="b"/>
              <a:pathLst>
                <a:path w="3749" h="3748" extrusionOk="0">
                  <a:moveTo>
                    <a:pt x="1" y="0"/>
                  </a:moveTo>
                  <a:lnTo>
                    <a:pt x="1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923;p44">
              <a:extLst>
                <a:ext uri="{FF2B5EF4-FFF2-40B4-BE49-F238E27FC236}">
                  <a16:creationId xmlns:a16="http://schemas.microsoft.com/office/drawing/2014/main" id="{F9C2D497-9C8D-94A9-2EA8-A64F91EE1070}"/>
                </a:ext>
              </a:extLst>
            </p:cNvPr>
            <p:cNvSpPr/>
            <p:nvPr/>
          </p:nvSpPr>
          <p:spPr>
            <a:xfrm>
              <a:off x="1015850" y="2810475"/>
              <a:ext cx="39500" cy="39500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1580" y="1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924;p44">
              <a:extLst>
                <a:ext uri="{FF2B5EF4-FFF2-40B4-BE49-F238E27FC236}">
                  <a16:creationId xmlns:a16="http://schemas.microsoft.com/office/drawing/2014/main" id="{32579728-06F8-BD84-3F73-04300B2D3194}"/>
                </a:ext>
              </a:extLst>
            </p:cNvPr>
            <p:cNvSpPr/>
            <p:nvPr/>
          </p:nvSpPr>
          <p:spPr>
            <a:xfrm>
              <a:off x="604456" y="22717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4"/>
                  </a:lnTo>
                  <a:lnTo>
                    <a:pt x="2853" y="2854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925;p44">
              <a:extLst>
                <a:ext uri="{FF2B5EF4-FFF2-40B4-BE49-F238E27FC236}">
                  <a16:creationId xmlns:a16="http://schemas.microsoft.com/office/drawing/2014/main" id="{AC6111F4-4C32-43AA-BF13-D222661EF0C4}"/>
                </a:ext>
              </a:extLst>
            </p:cNvPr>
            <p:cNvSpPr/>
            <p:nvPr/>
          </p:nvSpPr>
          <p:spPr>
            <a:xfrm>
              <a:off x="656756" y="2325450"/>
              <a:ext cx="55650" cy="56150"/>
            </a:xfrm>
            <a:custGeom>
              <a:avLst/>
              <a:gdLst/>
              <a:ahLst/>
              <a:cxnLst/>
              <a:rect l="l" t="t" r="r" b="b"/>
              <a:pathLst>
                <a:path w="2226" h="2246" extrusionOk="0">
                  <a:moveTo>
                    <a:pt x="1" y="1"/>
                  </a:moveTo>
                  <a:lnTo>
                    <a:pt x="1" y="2245"/>
                  </a:lnTo>
                  <a:lnTo>
                    <a:pt x="2226" y="2245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926;p44">
              <a:extLst>
                <a:ext uri="{FF2B5EF4-FFF2-40B4-BE49-F238E27FC236}">
                  <a16:creationId xmlns:a16="http://schemas.microsoft.com/office/drawing/2014/main" id="{9306164D-4CB8-A938-3DD3-884E03835C15}"/>
                </a:ext>
              </a:extLst>
            </p:cNvPr>
            <p:cNvSpPr/>
            <p:nvPr/>
          </p:nvSpPr>
          <p:spPr>
            <a:xfrm>
              <a:off x="735206" y="2278375"/>
              <a:ext cx="36175" cy="36650"/>
            </a:xfrm>
            <a:custGeom>
              <a:avLst/>
              <a:gdLst/>
              <a:ahLst/>
              <a:cxnLst/>
              <a:rect l="l" t="t" r="r" b="b"/>
              <a:pathLst>
                <a:path w="1447" h="1466" extrusionOk="0">
                  <a:moveTo>
                    <a:pt x="1" y="1"/>
                  </a:moveTo>
                  <a:lnTo>
                    <a:pt x="1" y="1465"/>
                  </a:lnTo>
                  <a:lnTo>
                    <a:pt x="1447" y="14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927;p44">
              <a:extLst>
                <a:ext uri="{FF2B5EF4-FFF2-40B4-BE49-F238E27FC236}">
                  <a16:creationId xmlns:a16="http://schemas.microsoft.com/office/drawing/2014/main" id="{1F6E64AF-B220-C834-450E-6E8537564E46}"/>
                </a:ext>
              </a:extLst>
            </p:cNvPr>
            <p:cNvSpPr/>
            <p:nvPr/>
          </p:nvSpPr>
          <p:spPr>
            <a:xfrm>
              <a:off x="574956" y="2229875"/>
              <a:ext cx="23800" cy="23800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2"/>
                  </a:lnTo>
                  <a:lnTo>
                    <a:pt x="952" y="952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675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2486;p56">
            <a:extLst>
              <a:ext uri="{FF2B5EF4-FFF2-40B4-BE49-F238E27FC236}">
                <a16:creationId xmlns:a16="http://schemas.microsoft.com/office/drawing/2014/main" id="{254D06C9-209B-B78D-39E9-35B5A68FD54A}"/>
              </a:ext>
            </a:extLst>
          </p:cNvPr>
          <p:cNvGrpSpPr/>
          <p:nvPr/>
        </p:nvGrpSpPr>
        <p:grpSpPr>
          <a:xfrm>
            <a:off x="863405" y="1293108"/>
            <a:ext cx="1131592" cy="1082850"/>
            <a:chOff x="1317586" y="1856572"/>
            <a:chExt cx="749796" cy="717499"/>
          </a:xfrm>
        </p:grpSpPr>
        <p:sp>
          <p:nvSpPr>
            <p:cNvPr id="147" name="Google Shape;2487;p56">
              <a:extLst>
                <a:ext uri="{FF2B5EF4-FFF2-40B4-BE49-F238E27FC236}">
                  <a16:creationId xmlns:a16="http://schemas.microsoft.com/office/drawing/2014/main" id="{EE215CDA-8DB9-C03A-AB52-9E27D27DB842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8" name="Google Shape;2488;p56">
              <a:extLst>
                <a:ext uri="{FF2B5EF4-FFF2-40B4-BE49-F238E27FC236}">
                  <a16:creationId xmlns:a16="http://schemas.microsoft.com/office/drawing/2014/main" id="{E1944008-B01D-B0C2-AAE5-443CADA239A0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79" name="Google Shape;2489;p56">
            <a:extLst>
              <a:ext uri="{FF2B5EF4-FFF2-40B4-BE49-F238E27FC236}">
                <a16:creationId xmlns:a16="http://schemas.microsoft.com/office/drawing/2014/main" id="{0677F527-BDB0-61FB-8D38-646F596D4F0B}"/>
              </a:ext>
            </a:extLst>
          </p:cNvPr>
          <p:cNvGrpSpPr/>
          <p:nvPr/>
        </p:nvGrpSpPr>
        <p:grpSpPr>
          <a:xfrm>
            <a:off x="2435667" y="1293108"/>
            <a:ext cx="1131592" cy="1082850"/>
            <a:chOff x="1317586" y="1856572"/>
            <a:chExt cx="749796" cy="717499"/>
          </a:xfrm>
        </p:grpSpPr>
        <p:sp>
          <p:nvSpPr>
            <p:cNvPr id="145" name="Google Shape;2490;p56">
              <a:extLst>
                <a:ext uri="{FF2B5EF4-FFF2-40B4-BE49-F238E27FC236}">
                  <a16:creationId xmlns:a16="http://schemas.microsoft.com/office/drawing/2014/main" id="{DBCC6507-CBC3-1289-9785-462ECF70B546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6" name="Google Shape;2491;p56">
              <a:extLst>
                <a:ext uri="{FF2B5EF4-FFF2-40B4-BE49-F238E27FC236}">
                  <a16:creationId xmlns:a16="http://schemas.microsoft.com/office/drawing/2014/main" id="{FE79C808-CEF0-E241-4D3C-7CF82C3A06CF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80" name="Google Shape;2492;p56">
            <a:extLst>
              <a:ext uri="{FF2B5EF4-FFF2-40B4-BE49-F238E27FC236}">
                <a16:creationId xmlns:a16="http://schemas.microsoft.com/office/drawing/2014/main" id="{C13E7A2A-9353-9C25-C213-83A348869E3E}"/>
              </a:ext>
            </a:extLst>
          </p:cNvPr>
          <p:cNvGrpSpPr/>
          <p:nvPr/>
        </p:nvGrpSpPr>
        <p:grpSpPr>
          <a:xfrm>
            <a:off x="4006180" y="1293108"/>
            <a:ext cx="1131592" cy="1082850"/>
            <a:chOff x="1317586" y="1856572"/>
            <a:chExt cx="749796" cy="717499"/>
          </a:xfrm>
        </p:grpSpPr>
        <p:sp>
          <p:nvSpPr>
            <p:cNvPr id="143" name="Google Shape;2493;p56">
              <a:extLst>
                <a:ext uri="{FF2B5EF4-FFF2-40B4-BE49-F238E27FC236}">
                  <a16:creationId xmlns:a16="http://schemas.microsoft.com/office/drawing/2014/main" id="{F909D010-EB74-2E1B-C8D2-68ACE059FCB0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4" name="Google Shape;2494;p56">
              <a:extLst>
                <a:ext uri="{FF2B5EF4-FFF2-40B4-BE49-F238E27FC236}">
                  <a16:creationId xmlns:a16="http://schemas.microsoft.com/office/drawing/2014/main" id="{4F768391-99C7-440C-5F32-81A2D64DAF4C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81" name="Google Shape;2495;p56">
            <a:extLst>
              <a:ext uri="{FF2B5EF4-FFF2-40B4-BE49-F238E27FC236}">
                <a16:creationId xmlns:a16="http://schemas.microsoft.com/office/drawing/2014/main" id="{FA0BEC1F-B1C4-D0E6-AF52-7474FE083880}"/>
              </a:ext>
            </a:extLst>
          </p:cNvPr>
          <p:cNvGrpSpPr/>
          <p:nvPr/>
        </p:nvGrpSpPr>
        <p:grpSpPr>
          <a:xfrm>
            <a:off x="5576705" y="1293108"/>
            <a:ext cx="1131592" cy="1082850"/>
            <a:chOff x="1317586" y="1856572"/>
            <a:chExt cx="749796" cy="717499"/>
          </a:xfrm>
        </p:grpSpPr>
        <p:sp>
          <p:nvSpPr>
            <p:cNvPr id="141" name="Google Shape;2496;p56">
              <a:extLst>
                <a:ext uri="{FF2B5EF4-FFF2-40B4-BE49-F238E27FC236}">
                  <a16:creationId xmlns:a16="http://schemas.microsoft.com/office/drawing/2014/main" id="{C7119A84-CE27-1249-5EB4-5B57AA905F65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2" name="Google Shape;2497;p56">
              <a:extLst>
                <a:ext uri="{FF2B5EF4-FFF2-40B4-BE49-F238E27FC236}">
                  <a16:creationId xmlns:a16="http://schemas.microsoft.com/office/drawing/2014/main" id="{669FF02E-260A-F481-1B6B-BD02F248A155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82" name="Google Shape;2498;p56">
            <a:extLst>
              <a:ext uri="{FF2B5EF4-FFF2-40B4-BE49-F238E27FC236}">
                <a16:creationId xmlns:a16="http://schemas.microsoft.com/office/drawing/2014/main" id="{D92ED042-33E3-11B7-8D07-A175404606CD}"/>
              </a:ext>
            </a:extLst>
          </p:cNvPr>
          <p:cNvGrpSpPr/>
          <p:nvPr/>
        </p:nvGrpSpPr>
        <p:grpSpPr>
          <a:xfrm>
            <a:off x="7147205" y="1293108"/>
            <a:ext cx="1131592" cy="1082850"/>
            <a:chOff x="1317586" y="1856572"/>
            <a:chExt cx="749796" cy="717499"/>
          </a:xfrm>
        </p:grpSpPr>
        <p:sp>
          <p:nvSpPr>
            <p:cNvPr id="139" name="Google Shape;2499;p56">
              <a:extLst>
                <a:ext uri="{FF2B5EF4-FFF2-40B4-BE49-F238E27FC236}">
                  <a16:creationId xmlns:a16="http://schemas.microsoft.com/office/drawing/2014/main" id="{2057902A-5C2E-E83A-BBF9-07BF3D4AA83A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40" name="Google Shape;2500;p56">
              <a:extLst>
                <a:ext uri="{FF2B5EF4-FFF2-40B4-BE49-F238E27FC236}">
                  <a16:creationId xmlns:a16="http://schemas.microsoft.com/office/drawing/2014/main" id="{3AF98581-288D-E564-20E3-202D330B3FBB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sp>
        <p:nvSpPr>
          <p:cNvPr id="83" name="Google Shape;2501;p56">
            <a:extLst>
              <a:ext uri="{FF2B5EF4-FFF2-40B4-BE49-F238E27FC236}">
                <a16:creationId xmlns:a16="http://schemas.microsoft.com/office/drawing/2014/main" id="{896FA211-5282-10E2-216E-269FC6BBDF3D}"/>
              </a:ext>
            </a:extLst>
          </p:cNvPr>
          <p:cNvSpPr txBox="1">
            <a:spLocks noGrp="1"/>
          </p:cNvSpPr>
          <p:nvPr/>
        </p:nvSpPr>
        <p:spPr>
          <a:xfrm>
            <a:off x="863405" y="27059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Archivo Light" panose="020B0604020202020204" charset="0"/>
                <a:cs typeface="Archivo Light" panose="020B0604020202020204" charset="0"/>
              </a:rPr>
              <a:t>Quy trình tạo và phân công đề thi</a:t>
            </a:r>
            <a:endParaRPr sz="2800" dirty="0"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85" name="Google Shape;2503;p56">
            <a:extLst>
              <a:ext uri="{FF2B5EF4-FFF2-40B4-BE49-F238E27FC236}">
                <a16:creationId xmlns:a16="http://schemas.microsoft.com/office/drawing/2014/main" id="{7FCBFF33-D786-C20A-D083-D872062A72F7}"/>
              </a:ext>
            </a:extLst>
          </p:cNvPr>
          <p:cNvSpPr txBox="1"/>
          <p:nvPr/>
        </p:nvSpPr>
        <p:spPr>
          <a:xfrm>
            <a:off x="719962" y="2881691"/>
            <a:ext cx="1421933" cy="34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Tạo đề thi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87" name="Google Shape;2505;p56">
            <a:extLst>
              <a:ext uri="{FF2B5EF4-FFF2-40B4-BE49-F238E27FC236}">
                <a16:creationId xmlns:a16="http://schemas.microsoft.com/office/drawing/2014/main" id="{E9A105B1-4818-4373-19BF-4DA1CA368B23}"/>
              </a:ext>
            </a:extLst>
          </p:cNvPr>
          <p:cNvSpPr txBox="1"/>
          <p:nvPr/>
        </p:nvSpPr>
        <p:spPr>
          <a:xfrm>
            <a:off x="3860950" y="2881691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Phân công lớp tín chỉ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88" name="Google Shape;2506;p56">
            <a:extLst>
              <a:ext uri="{FF2B5EF4-FFF2-40B4-BE49-F238E27FC236}">
                <a16:creationId xmlns:a16="http://schemas.microsoft.com/office/drawing/2014/main" id="{79F6382F-E1B7-7E9C-7190-ED56B8A1D8C0}"/>
              </a:ext>
            </a:extLst>
          </p:cNvPr>
          <p:cNvSpPr txBox="1"/>
          <p:nvPr/>
        </p:nvSpPr>
        <p:spPr>
          <a:xfrm>
            <a:off x="3555081" y="3387424"/>
            <a:ext cx="1974849" cy="108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dk1"/>
                </a:solidFill>
                <a:latin typeface="Archivo Light" panose="020B0604020202020204" charset="0"/>
                <a:ea typeface="Archivo"/>
                <a:cs typeface="Archivo Light" panose="020B0604020202020204" charset="0"/>
                <a:sym typeface="Archivo"/>
              </a:rPr>
              <a:t>- Admin phân công giảng viên dạy lớp tín chỉ.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dk1"/>
                </a:solidFill>
                <a:latin typeface="Archivo Light" panose="020B0604020202020204" charset="0"/>
                <a:ea typeface="Archivo"/>
                <a:cs typeface="Archivo Light" panose="020B0604020202020204" charset="0"/>
                <a:sym typeface="Archivo"/>
              </a:rPr>
              <a:t>- Admin hoặc giáo viên thêm danh sách sinh viên cho lớp tín chỉ.</a:t>
            </a:r>
            <a:endParaRPr sz="1200" dirty="0">
              <a:solidFill>
                <a:schemeClr val="dk1"/>
              </a:solidFill>
              <a:latin typeface="Archivo Light" panose="020B0604020202020204" charset="0"/>
              <a:ea typeface="Archivo"/>
              <a:cs typeface="Archivo Light" panose="020B0604020202020204" charset="0"/>
              <a:sym typeface="Archivo"/>
            </a:endParaRPr>
          </a:p>
        </p:txBody>
      </p:sp>
      <p:sp>
        <p:nvSpPr>
          <p:cNvPr id="89" name="Google Shape;2507;p56">
            <a:extLst>
              <a:ext uri="{FF2B5EF4-FFF2-40B4-BE49-F238E27FC236}">
                <a16:creationId xmlns:a16="http://schemas.microsoft.com/office/drawing/2014/main" id="{35210523-48F9-D94F-893B-34A51C8EC3CC}"/>
              </a:ext>
            </a:extLst>
          </p:cNvPr>
          <p:cNvSpPr txBox="1"/>
          <p:nvPr/>
        </p:nvSpPr>
        <p:spPr>
          <a:xfrm>
            <a:off x="2290449" y="2881691"/>
            <a:ext cx="142193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Tạo lớp tín chỉ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90" name="Google Shape;2508;p56">
            <a:extLst>
              <a:ext uri="{FF2B5EF4-FFF2-40B4-BE49-F238E27FC236}">
                <a16:creationId xmlns:a16="http://schemas.microsoft.com/office/drawing/2014/main" id="{01442B87-080E-C591-2578-110CD287FE6C}"/>
              </a:ext>
            </a:extLst>
          </p:cNvPr>
          <p:cNvSpPr txBox="1"/>
          <p:nvPr/>
        </p:nvSpPr>
        <p:spPr>
          <a:xfrm>
            <a:off x="5431484" y="2881691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Tạo lịch thi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92" name="Google Shape;2510;p56">
            <a:extLst>
              <a:ext uri="{FF2B5EF4-FFF2-40B4-BE49-F238E27FC236}">
                <a16:creationId xmlns:a16="http://schemas.microsoft.com/office/drawing/2014/main" id="{786BACC7-14CA-6CAA-AAFA-C9D835A020E3}"/>
              </a:ext>
            </a:extLst>
          </p:cNvPr>
          <p:cNvSpPr txBox="1"/>
          <p:nvPr/>
        </p:nvSpPr>
        <p:spPr>
          <a:xfrm>
            <a:off x="6999873" y="2897640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1"/>
                </a:solidFill>
                <a:latin typeface="Archivo Light" panose="020B0604020202020204" charset="0"/>
                <a:ea typeface="Orbitron"/>
                <a:cs typeface="Archivo Light" panose="020B0604020202020204" charset="0"/>
                <a:sym typeface="Orbitron"/>
              </a:rPr>
              <a:t>Phân công đề thi</a:t>
            </a:r>
            <a:endParaRPr sz="1600" b="1" dirty="0">
              <a:solidFill>
                <a:schemeClr val="accent1"/>
              </a:solidFill>
              <a:latin typeface="Archivo Light" panose="020B0604020202020204" charset="0"/>
              <a:ea typeface="Orbitron"/>
              <a:cs typeface="Archivo Light" panose="020B0604020202020204" charset="0"/>
              <a:sym typeface="Orbitron"/>
            </a:endParaRPr>
          </a:p>
        </p:txBody>
      </p:sp>
      <p:sp>
        <p:nvSpPr>
          <p:cNvPr id="93" name="Google Shape;2511;p56">
            <a:extLst>
              <a:ext uri="{FF2B5EF4-FFF2-40B4-BE49-F238E27FC236}">
                <a16:creationId xmlns:a16="http://schemas.microsoft.com/office/drawing/2014/main" id="{A18D36F5-ED16-AC1F-3FB2-15AA4ABE9132}"/>
              </a:ext>
            </a:extLst>
          </p:cNvPr>
          <p:cNvSpPr txBox="1"/>
          <p:nvPr/>
        </p:nvSpPr>
        <p:spPr>
          <a:xfrm>
            <a:off x="7095200" y="3488681"/>
            <a:ext cx="1422000" cy="95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dk1"/>
                </a:solidFill>
                <a:latin typeface="Archivo Light" panose="020B0604020202020204" charset="0"/>
                <a:ea typeface="Archivo"/>
                <a:cs typeface="Archivo Light" panose="020B0604020202020204" charset="0"/>
                <a:sym typeface="Archivo"/>
              </a:rPr>
              <a:t>Admin hoặc giảng viên phân đề thi cho lớp tín chỉ mình có quyền theo lịch.</a:t>
            </a:r>
            <a:endParaRPr sz="1200" dirty="0">
              <a:solidFill>
                <a:schemeClr val="dk1"/>
              </a:solidFill>
              <a:latin typeface="Archivo Light" panose="020B0604020202020204" charset="0"/>
              <a:ea typeface="Archivo"/>
              <a:cs typeface="Archivo Light" panose="020B0604020202020204" charset="0"/>
              <a:sym typeface="Archivo"/>
            </a:endParaRPr>
          </a:p>
        </p:txBody>
      </p:sp>
      <p:cxnSp>
        <p:nvCxnSpPr>
          <p:cNvPr id="94" name="Google Shape;2512;p56">
            <a:extLst>
              <a:ext uri="{FF2B5EF4-FFF2-40B4-BE49-F238E27FC236}">
                <a16:creationId xmlns:a16="http://schemas.microsoft.com/office/drawing/2014/main" id="{26B75C4E-922D-9282-A936-586ED34145EA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1430929" y="2375891"/>
            <a:ext cx="33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2514;p56">
            <a:extLst>
              <a:ext uri="{FF2B5EF4-FFF2-40B4-BE49-F238E27FC236}">
                <a16:creationId xmlns:a16="http://schemas.microsoft.com/office/drawing/2014/main" id="{7EA05A81-A508-9F31-838E-F6FA34BACFC7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001416" y="2375891"/>
            <a:ext cx="33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" name="Google Shape;2516;p56">
            <a:extLst>
              <a:ext uri="{FF2B5EF4-FFF2-40B4-BE49-F238E27FC236}">
                <a16:creationId xmlns:a16="http://schemas.microsoft.com/office/drawing/2014/main" id="{4C680DD6-56A0-BB3F-2FF5-1748DFE60104}"/>
              </a:ext>
            </a:extLst>
          </p:cNvPr>
          <p:cNvCxnSpPr>
            <a:endCxn id="87" idx="0"/>
          </p:cNvCxnSpPr>
          <p:nvPr/>
        </p:nvCxnSpPr>
        <p:spPr>
          <a:xfrm>
            <a:off x="4571950" y="2375891"/>
            <a:ext cx="0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" name="Google Shape;2518;p56">
            <a:extLst>
              <a:ext uri="{FF2B5EF4-FFF2-40B4-BE49-F238E27FC236}">
                <a16:creationId xmlns:a16="http://schemas.microsoft.com/office/drawing/2014/main" id="{87242F9D-B69A-D7B0-0ACD-456D98CBE2D0}"/>
              </a:ext>
            </a:extLst>
          </p:cNvPr>
          <p:cNvCxnSpPr>
            <a:endCxn id="90" idx="0"/>
          </p:cNvCxnSpPr>
          <p:nvPr/>
        </p:nvCxnSpPr>
        <p:spPr>
          <a:xfrm>
            <a:off x="6142484" y="2367791"/>
            <a:ext cx="0" cy="51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" name="Google Shape;2520;p56">
            <a:extLst>
              <a:ext uri="{FF2B5EF4-FFF2-40B4-BE49-F238E27FC236}">
                <a16:creationId xmlns:a16="http://schemas.microsoft.com/office/drawing/2014/main" id="{8AB1FB2B-96FE-7040-3F73-820A80D9295B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7710873" y="2375891"/>
            <a:ext cx="2165" cy="5217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9" name="Google Shape;2522;p56">
            <a:extLst>
              <a:ext uri="{FF2B5EF4-FFF2-40B4-BE49-F238E27FC236}">
                <a16:creationId xmlns:a16="http://schemas.microsoft.com/office/drawing/2014/main" id="{C1ED5F55-8308-E0A1-44EC-FF444278D305}"/>
              </a:ext>
            </a:extLst>
          </p:cNvPr>
          <p:cNvGrpSpPr/>
          <p:nvPr/>
        </p:nvGrpSpPr>
        <p:grpSpPr>
          <a:xfrm>
            <a:off x="5932706" y="1609755"/>
            <a:ext cx="419561" cy="417997"/>
            <a:chOff x="5273894" y="2734653"/>
            <a:chExt cx="419561" cy="417997"/>
          </a:xfrm>
        </p:grpSpPr>
        <p:sp>
          <p:nvSpPr>
            <p:cNvPr id="131" name="Google Shape;2523;p56">
              <a:extLst>
                <a:ext uri="{FF2B5EF4-FFF2-40B4-BE49-F238E27FC236}">
                  <a16:creationId xmlns:a16="http://schemas.microsoft.com/office/drawing/2014/main" id="{28091D21-E193-59F2-1666-FE81D8601D64}"/>
                </a:ext>
              </a:extLst>
            </p:cNvPr>
            <p:cNvSpPr/>
            <p:nvPr/>
          </p:nvSpPr>
          <p:spPr>
            <a:xfrm>
              <a:off x="5306741" y="2734653"/>
              <a:ext cx="57904" cy="53868"/>
            </a:xfrm>
            <a:custGeom>
              <a:avLst/>
              <a:gdLst/>
              <a:ahLst/>
              <a:cxnLst/>
              <a:rect l="l" t="t" r="r" b="b"/>
              <a:pathLst>
                <a:path w="1851" h="1722" extrusionOk="0">
                  <a:moveTo>
                    <a:pt x="927" y="1"/>
                  </a:moveTo>
                  <a:cubicBezTo>
                    <a:pt x="881" y="1"/>
                    <a:pt x="835" y="4"/>
                    <a:pt x="788" y="12"/>
                  </a:cubicBezTo>
                  <a:cubicBezTo>
                    <a:pt x="318" y="88"/>
                    <a:pt x="0" y="530"/>
                    <a:pt x="76" y="999"/>
                  </a:cubicBezTo>
                  <a:cubicBezTo>
                    <a:pt x="145" y="1422"/>
                    <a:pt x="510" y="1722"/>
                    <a:pt x="924" y="1722"/>
                  </a:cubicBezTo>
                  <a:cubicBezTo>
                    <a:pt x="970" y="1722"/>
                    <a:pt x="1016" y="1718"/>
                    <a:pt x="1063" y="1710"/>
                  </a:cubicBezTo>
                  <a:cubicBezTo>
                    <a:pt x="1533" y="1635"/>
                    <a:pt x="1851" y="1192"/>
                    <a:pt x="1775" y="724"/>
                  </a:cubicBezTo>
                  <a:cubicBezTo>
                    <a:pt x="1707" y="301"/>
                    <a:pt x="1341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2" name="Google Shape;2524;p56">
              <a:extLst>
                <a:ext uri="{FF2B5EF4-FFF2-40B4-BE49-F238E27FC236}">
                  <a16:creationId xmlns:a16="http://schemas.microsoft.com/office/drawing/2014/main" id="{23E5ECB4-16F8-0702-AB50-FD5F2C177AA5}"/>
                </a:ext>
              </a:extLst>
            </p:cNvPr>
            <p:cNvSpPr/>
            <p:nvPr/>
          </p:nvSpPr>
          <p:spPr>
            <a:xfrm>
              <a:off x="5380974" y="2840388"/>
              <a:ext cx="205589" cy="205557"/>
            </a:xfrm>
            <a:custGeom>
              <a:avLst/>
              <a:gdLst/>
              <a:ahLst/>
              <a:cxnLst/>
              <a:rect l="l" t="t" r="r" b="b"/>
              <a:pathLst>
                <a:path w="6572" h="6571" extrusionOk="0">
                  <a:moveTo>
                    <a:pt x="4026" y="1035"/>
                  </a:moveTo>
                  <a:cubicBezTo>
                    <a:pt x="4249" y="1035"/>
                    <a:pt x="4430" y="1217"/>
                    <a:pt x="4430" y="1440"/>
                  </a:cubicBezTo>
                  <a:lnTo>
                    <a:pt x="4430" y="1794"/>
                  </a:lnTo>
                  <a:cubicBezTo>
                    <a:pt x="4615" y="1817"/>
                    <a:pt x="4761" y="1966"/>
                    <a:pt x="4780" y="2153"/>
                  </a:cubicBezTo>
                  <a:lnTo>
                    <a:pt x="5135" y="2153"/>
                  </a:lnTo>
                  <a:cubicBezTo>
                    <a:pt x="5359" y="2153"/>
                    <a:pt x="5539" y="2333"/>
                    <a:pt x="5539" y="2557"/>
                  </a:cubicBezTo>
                  <a:cubicBezTo>
                    <a:pt x="5539" y="2779"/>
                    <a:pt x="5359" y="2961"/>
                    <a:pt x="5135" y="2961"/>
                  </a:cubicBezTo>
                  <a:lnTo>
                    <a:pt x="4782" y="2961"/>
                  </a:lnTo>
                  <a:lnTo>
                    <a:pt x="4782" y="3609"/>
                  </a:lnTo>
                  <a:lnTo>
                    <a:pt x="5135" y="3609"/>
                  </a:lnTo>
                  <a:cubicBezTo>
                    <a:pt x="5359" y="3609"/>
                    <a:pt x="5539" y="3791"/>
                    <a:pt x="5539" y="4013"/>
                  </a:cubicBezTo>
                  <a:cubicBezTo>
                    <a:pt x="5539" y="4236"/>
                    <a:pt x="5359" y="4418"/>
                    <a:pt x="5135" y="4418"/>
                  </a:cubicBezTo>
                  <a:lnTo>
                    <a:pt x="4780" y="4418"/>
                  </a:lnTo>
                  <a:cubicBezTo>
                    <a:pt x="4761" y="4603"/>
                    <a:pt x="4615" y="4752"/>
                    <a:pt x="4430" y="4777"/>
                  </a:cubicBezTo>
                  <a:lnTo>
                    <a:pt x="4430" y="5130"/>
                  </a:lnTo>
                  <a:cubicBezTo>
                    <a:pt x="4430" y="5353"/>
                    <a:pt x="4249" y="5535"/>
                    <a:pt x="4026" y="5535"/>
                  </a:cubicBezTo>
                  <a:cubicBezTo>
                    <a:pt x="3803" y="5535"/>
                    <a:pt x="3622" y="5353"/>
                    <a:pt x="3622" y="5130"/>
                  </a:cubicBezTo>
                  <a:lnTo>
                    <a:pt x="3622" y="4781"/>
                  </a:lnTo>
                  <a:lnTo>
                    <a:pt x="2974" y="4781"/>
                  </a:lnTo>
                  <a:lnTo>
                    <a:pt x="2974" y="5130"/>
                  </a:lnTo>
                  <a:cubicBezTo>
                    <a:pt x="2974" y="5353"/>
                    <a:pt x="2792" y="5535"/>
                    <a:pt x="2570" y="5535"/>
                  </a:cubicBezTo>
                  <a:cubicBezTo>
                    <a:pt x="2346" y="5535"/>
                    <a:pt x="2165" y="5353"/>
                    <a:pt x="2165" y="5130"/>
                  </a:cubicBezTo>
                  <a:lnTo>
                    <a:pt x="2165" y="4778"/>
                  </a:lnTo>
                  <a:cubicBezTo>
                    <a:pt x="1970" y="4762"/>
                    <a:pt x="1816" y="4609"/>
                    <a:pt x="1795" y="4418"/>
                  </a:cubicBezTo>
                  <a:lnTo>
                    <a:pt x="1442" y="4418"/>
                  </a:lnTo>
                  <a:cubicBezTo>
                    <a:pt x="1220" y="4418"/>
                    <a:pt x="1038" y="4236"/>
                    <a:pt x="1038" y="4013"/>
                  </a:cubicBezTo>
                  <a:cubicBezTo>
                    <a:pt x="1038" y="3791"/>
                    <a:pt x="1220" y="3609"/>
                    <a:pt x="1442" y="3609"/>
                  </a:cubicBezTo>
                  <a:lnTo>
                    <a:pt x="1792" y="3609"/>
                  </a:lnTo>
                  <a:lnTo>
                    <a:pt x="1792" y="2961"/>
                  </a:lnTo>
                  <a:lnTo>
                    <a:pt x="1442" y="2961"/>
                  </a:lnTo>
                  <a:cubicBezTo>
                    <a:pt x="1220" y="2961"/>
                    <a:pt x="1038" y="2779"/>
                    <a:pt x="1038" y="2557"/>
                  </a:cubicBezTo>
                  <a:cubicBezTo>
                    <a:pt x="1038" y="2333"/>
                    <a:pt x="1220" y="2153"/>
                    <a:pt x="1442" y="2153"/>
                  </a:cubicBezTo>
                  <a:lnTo>
                    <a:pt x="1795" y="2153"/>
                  </a:lnTo>
                  <a:cubicBezTo>
                    <a:pt x="1815" y="1959"/>
                    <a:pt x="1970" y="1807"/>
                    <a:pt x="2165" y="1792"/>
                  </a:cubicBezTo>
                  <a:lnTo>
                    <a:pt x="2165" y="1440"/>
                  </a:lnTo>
                  <a:cubicBezTo>
                    <a:pt x="2165" y="1217"/>
                    <a:pt x="2346" y="1035"/>
                    <a:pt x="2570" y="1035"/>
                  </a:cubicBezTo>
                  <a:cubicBezTo>
                    <a:pt x="2792" y="1035"/>
                    <a:pt x="2974" y="1217"/>
                    <a:pt x="2974" y="1440"/>
                  </a:cubicBezTo>
                  <a:lnTo>
                    <a:pt x="2974" y="1789"/>
                  </a:lnTo>
                  <a:lnTo>
                    <a:pt x="3622" y="1789"/>
                  </a:lnTo>
                  <a:lnTo>
                    <a:pt x="3622" y="1440"/>
                  </a:lnTo>
                  <a:cubicBezTo>
                    <a:pt x="3622" y="1217"/>
                    <a:pt x="3803" y="1035"/>
                    <a:pt x="4026" y="1035"/>
                  </a:cubicBezTo>
                  <a:close/>
                  <a:moveTo>
                    <a:pt x="3287" y="0"/>
                  </a:moveTo>
                  <a:cubicBezTo>
                    <a:pt x="1472" y="0"/>
                    <a:pt x="1" y="1470"/>
                    <a:pt x="1" y="3285"/>
                  </a:cubicBezTo>
                  <a:cubicBezTo>
                    <a:pt x="1" y="5100"/>
                    <a:pt x="1472" y="6571"/>
                    <a:pt x="3287" y="6571"/>
                  </a:cubicBezTo>
                  <a:cubicBezTo>
                    <a:pt x="5100" y="6571"/>
                    <a:pt x="6571" y="5100"/>
                    <a:pt x="6571" y="3285"/>
                  </a:cubicBezTo>
                  <a:cubicBezTo>
                    <a:pt x="6571" y="1470"/>
                    <a:pt x="5100" y="0"/>
                    <a:pt x="3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3" name="Google Shape;2525;p56">
              <a:extLst>
                <a:ext uri="{FF2B5EF4-FFF2-40B4-BE49-F238E27FC236}">
                  <a16:creationId xmlns:a16="http://schemas.microsoft.com/office/drawing/2014/main" id="{74979ABB-9584-4AE4-B5AD-ED0E46686CC1}"/>
                </a:ext>
              </a:extLst>
            </p:cNvPr>
            <p:cNvSpPr/>
            <p:nvPr/>
          </p:nvSpPr>
          <p:spPr>
            <a:xfrm>
              <a:off x="5462340" y="2921629"/>
              <a:ext cx="42982" cy="43045"/>
            </a:xfrm>
            <a:custGeom>
              <a:avLst/>
              <a:gdLst/>
              <a:ahLst/>
              <a:cxnLst/>
              <a:rect l="l" t="t" r="r" b="b"/>
              <a:pathLst>
                <a:path w="1374" h="1376" extrusionOk="0">
                  <a:moveTo>
                    <a:pt x="0" y="1"/>
                  </a:moveTo>
                  <a:lnTo>
                    <a:pt x="0" y="1375"/>
                  </a:lnTo>
                  <a:lnTo>
                    <a:pt x="1374" y="137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4" name="Google Shape;2526;p56">
              <a:extLst>
                <a:ext uri="{FF2B5EF4-FFF2-40B4-BE49-F238E27FC236}">
                  <a16:creationId xmlns:a16="http://schemas.microsoft.com/office/drawing/2014/main" id="{C0D34EE6-DEB4-F10B-72FE-FFC8E239D639}"/>
                </a:ext>
              </a:extLst>
            </p:cNvPr>
            <p:cNvSpPr/>
            <p:nvPr/>
          </p:nvSpPr>
          <p:spPr>
            <a:xfrm>
              <a:off x="5386261" y="2748950"/>
              <a:ext cx="41074" cy="95662"/>
            </a:xfrm>
            <a:custGeom>
              <a:avLst/>
              <a:gdLst/>
              <a:ahLst/>
              <a:cxnLst/>
              <a:rect l="l" t="t" r="r" b="b"/>
              <a:pathLst>
                <a:path w="1313" h="3058" extrusionOk="0">
                  <a:moveTo>
                    <a:pt x="0" y="1"/>
                  </a:moveTo>
                  <a:cubicBezTo>
                    <a:pt x="34" y="130"/>
                    <a:pt x="51" y="265"/>
                    <a:pt x="51" y="403"/>
                  </a:cubicBezTo>
                  <a:cubicBezTo>
                    <a:pt x="51" y="542"/>
                    <a:pt x="35" y="678"/>
                    <a:pt x="1" y="807"/>
                  </a:cubicBezTo>
                  <a:lnTo>
                    <a:pt x="505" y="807"/>
                  </a:lnTo>
                  <a:lnTo>
                    <a:pt x="505" y="3058"/>
                  </a:lnTo>
                  <a:cubicBezTo>
                    <a:pt x="752" y="2853"/>
                    <a:pt x="1023" y="2677"/>
                    <a:pt x="1312" y="2536"/>
                  </a:cubicBezTo>
                  <a:lnTo>
                    <a:pt x="1312" y="405"/>
                  </a:lnTo>
                  <a:cubicBezTo>
                    <a:pt x="1312" y="181"/>
                    <a:pt x="11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5" name="Google Shape;2527;p56">
              <a:extLst>
                <a:ext uri="{FF2B5EF4-FFF2-40B4-BE49-F238E27FC236}">
                  <a16:creationId xmlns:a16="http://schemas.microsoft.com/office/drawing/2014/main" id="{8A7695A9-E4F7-EDF0-308D-F142C8283D3C}"/>
                </a:ext>
              </a:extLst>
            </p:cNvPr>
            <p:cNvSpPr/>
            <p:nvPr/>
          </p:nvSpPr>
          <p:spPr>
            <a:xfrm>
              <a:off x="5602642" y="3098782"/>
              <a:ext cx="53868" cy="53868"/>
            </a:xfrm>
            <a:custGeom>
              <a:avLst/>
              <a:gdLst/>
              <a:ahLst/>
              <a:cxnLst/>
              <a:rect l="l" t="t" r="r" b="b"/>
              <a:pathLst>
                <a:path w="1722" h="1722" extrusionOk="0">
                  <a:moveTo>
                    <a:pt x="861" y="0"/>
                  </a:moveTo>
                  <a:cubicBezTo>
                    <a:pt x="387" y="0"/>
                    <a:pt x="0" y="385"/>
                    <a:pt x="0" y="861"/>
                  </a:cubicBezTo>
                  <a:cubicBezTo>
                    <a:pt x="0" y="1337"/>
                    <a:pt x="385" y="1721"/>
                    <a:pt x="861" y="1721"/>
                  </a:cubicBezTo>
                  <a:cubicBezTo>
                    <a:pt x="1337" y="1721"/>
                    <a:pt x="1721" y="1337"/>
                    <a:pt x="1721" y="861"/>
                  </a:cubicBezTo>
                  <a:cubicBezTo>
                    <a:pt x="1721" y="386"/>
                    <a:pt x="1337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6" name="Google Shape;2528;p56">
              <a:extLst>
                <a:ext uri="{FF2B5EF4-FFF2-40B4-BE49-F238E27FC236}">
                  <a16:creationId xmlns:a16="http://schemas.microsoft.com/office/drawing/2014/main" id="{DE11745E-A085-5D9C-1762-D6C94DBC8B64}"/>
                </a:ext>
              </a:extLst>
            </p:cNvPr>
            <p:cNvSpPr/>
            <p:nvPr/>
          </p:nvSpPr>
          <p:spPr>
            <a:xfrm>
              <a:off x="5570265" y="2850023"/>
              <a:ext cx="123190" cy="187507"/>
            </a:xfrm>
            <a:custGeom>
              <a:avLst/>
              <a:gdLst/>
              <a:ahLst/>
              <a:cxnLst/>
              <a:rect l="l" t="t" r="r" b="b"/>
              <a:pathLst>
                <a:path w="3938" h="5994" extrusionOk="0">
                  <a:moveTo>
                    <a:pt x="42" y="0"/>
                  </a:moveTo>
                  <a:lnTo>
                    <a:pt x="42" y="0"/>
                  </a:lnTo>
                  <a:cubicBezTo>
                    <a:pt x="72" y="28"/>
                    <a:pt x="101" y="55"/>
                    <a:pt x="129" y="84"/>
                  </a:cubicBezTo>
                  <a:cubicBezTo>
                    <a:pt x="505" y="460"/>
                    <a:pt x="800" y="898"/>
                    <a:pt x="1006" y="1385"/>
                  </a:cubicBezTo>
                  <a:cubicBezTo>
                    <a:pt x="1221" y="1890"/>
                    <a:pt x="1328" y="2426"/>
                    <a:pt x="1328" y="2977"/>
                  </a:cubicBezTo>
                  <a:cubicBezTo>
                    <a:pt x="1328" y="3529"/>
                    <a:pt x="1221" y="4065"/>
                    <a:pt x="1006" y="4570"/>
                  </a:cubicBezTo>
                  <a:cubicBezTo>
                    <a:pt x="800" y="5057"/>
                    <a:pt x="505" y="5494"/>
                    <a:pt x="129" y="5870"/>
                  </a:cubicBezTo>
                  <a:cubicBezTo>
                    <a:pt x="87" y="5912"/>
                    <a:pt x="43" y="5953"/>
                    <a:pt x="0" y="5994"/>
                  </a:cubicBezTo>
                  <a:cubicBezTo>
                    <a:pt x="2223" y="5274"/>
                    <a:pt x="3429" y="3803"/>
                    <a:pt x="3840" y="3214"/>
                  </a:cubicBezTo>
                  <a:cubicBezTo>
                    <a:pt x="3937" y="3072"/>
                    <a:pt x="3936" y="2883"/>
                    <a:pt x="3837" y="2740"/>
                  </a:cubicBezTo>
                  <a:cubicBezTo>
                    <a:pt x="3429" y="2168"/>
                    <a:pt x="2233" y="735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7" name="Google Shape;2529;p56">
              <a:extLst>
                <a:ext uri="{FF2B5EF4-FFF2-40B4-BE49-F238E27FC236}">
                  <a16:creationId xmlns:a16="http://schemas.microsoft.com/office/drawing/2014/main" id="{33E29023-9A59-BA41-29AE-51E433324DE1}"/>
                </a:ext>
              </a:extLst>
            </p:cNvPr>
            <p:cNvSpPr/>
            <p:nvPr/>
          </p:nvSpPr>
          <p:spPr>
            <a:xfrm>
              <a:off x="5273894" y="2847865"/>
              <a:ext cx="124442" cy="188477"/>
            </a:xfrm>
            <a:custGeom>
              <a:avLst/>
              <a:gdLst/>
              <a:ahLst/>
              <a:cxnLst/>
              <a:rect l="l" t="t" r="r" b="b"/>
              <a:pathLst>
                <a:path w="3978" h="6025" extrusionOk="0">
                  <a:moveTo>
                    <a:pt x="3978" y="0"/>
                  </a:moveTo>
                  <a:lnTo>
                    <a:pt x="3978" y="0"/>
                  </a:lnTo>
                  <a:cubicBezTo>
                    <a:pt x="1321" y="815"/>
                    <a:pt x="193" y="2662"/>
                    <a:pt x="81" y="2854"/>
                  </a:cubicBezTo>
                  <a:cubicBezTo>
                    <a:pt x="1" y="2974"/>
                    <a:pt x="3" y="3132"/>
                    <a:pt x="86" y="3251"/>
                  </a:cubicBezTo>
                  <a:cubicBezTo>
                    <a:pt x="470" y="3800"/>
                    <a:pt x="1670" y="5276"/>
                    <a:pt x="3905" y="6025"/>
                  </a:cubicBezTo>
                  <a:cubicBezTo>
                    <a:pt x="3874" y="5996"/>
                    <a:pt x="3845" y="5969"/>
                    <a:pt x="3817" y="5939"/>
                  </a:cubicBezTo>
                  <a:cubicBezTo>
                    <a:pt x="3440" y="5563"/>
                    <a:pt x="3146" y="5126"/>
                    <a:pt x="2940" y="4639"/>
                  </a:cubicBezTo>
                  <a:cubicBezTo>
                    <a:pt x="2725" y="4133"/>
                    <a:pt x="2618" y="3598"/>
                    <a:pt x="2618" y="3046"/>
                  </a:cubicBezTo>
                  <a:cubicBezTo>
                    <a:pt x="2618" y="2495"/>
                    <a:pt x="2725" y="1959"/>
                    <a:pt x="2940" y="1454"/>
                  </a:cubicBezTo>
                  <a:cubicBezTo>
                    <a:pt x="3146" y="967"/>
                    <a:pt x="3440" y="529"/>
                    <a:pt x="3817" y="153"/>
                  </a:cubicBezTo>
                  <a:cubicBezTo>
                    <a:pt x="3869" y="101"/>
                    <a:pt x="3923" y="50"/>
                    <a:pt x="3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8" name="Google Shape;2530;p56">
              <a:extLst>
                <a:ext uri="{FF2B5EF4-FFF2-40B4-BE49-F238E27FC236}">
                  <a16:creationId xmlns:a16="http://schemas.microsoft.com/office/drawing/2014/main" id="{1747C10E-98B7-02D7-BA05-BF734FB1B2F7}"/>
                </a:ext>
              </a:extLst>
            </p:cNvPr>
            <p:cNvSpPr/>
            <p:nvPr/>
          </p:nvSpPr>
          <p:spPr>
            <a:xfrm>
              <a:off x="5538012" y="3043506"/>
              <a:ext cx="41043" cy="94849"/>
            </a:xfrm>
            <a:custGeom>
              <a:avLst/>
              <a:gdLst/>
              <a:ahLst/>
              <a:cxnLst/>
              <a:rect l="l" t="t" r="r" b="b"/>
              <a:pathLst>
                <a:path w="1312" h="3032" extrusionOk="0">
                  <a:moveTo>
                    <a:pt x="806" y="1"/>
                  </a:moveTo>
                  <a:cubicBezTo>
                    <a:pt x="557" y="198"/>
                    <a:pt x="288" y="365"/>
                    <a:pt x="0" y="499"/>
                  </a:cubicBezTo>
                  <a:lnTo>
                    <a:pt x="0" y="2628"/>
                  </a:lnTo>
                  <a:cubicBezTo>
                    <a:pt x="0" y="2850"/>
                    <a:pt x="181" y="3032"/>
                    <a:pt x="403" y="3032"/>
                  </a:cubicBezTo>
                  <a:lnTo>
                    <a:pt x="1311" y="3032"/>
                  </a:lnTo>
                  <a:cubicBezTo>
                    <a:pt x="1277" y="2902"/>
                    <a:pt x="1260" y="2767"/>
                    <a:pt x="1260" y="2628"/>
                  </a:cubicBezTo>
                  <a:cubicBezTo>
                    <a:pt x="1260" y="2489"/>
                    <a:pt x="1278" y="2353"/>
                    <a:pt x="1310" y="2224"/>
                  </a:cubicBezTo>
                  <a:lnTo>
                    <a:pt x="806" y="2224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0" name="Google Shape;2531;p56">
            <a:extLst>
              <a:ext uri="{FF2B5EF4-FFF2-40B4-BE49-F238E27FC236}">
                <a16:creationId xmlns:a16="http://schemas.microsoft.com/office/drawing/2014/main" id="{180CCCE3-14FB-4A4A-EE30-CBFDB6CD3A55}"/>
              </a:ext>
            </a:extLst>
          </p:cNvPr>
          <p:cNvGrpSpPr/>
          <p:nvPr/>
        </p:nvGrpSpPr>
        <p:grpSpPr>
          <a:xfrm>
            <a:off x="2791501" y="1617513"/>
            <a:ext cx="418153" cy="402481"/>
            <a:chOff x="2018543" y="1352968"/>
            <a:chExt cx="418153" cy="402481"/>
          </a:xfrm>
        </p:grpSpPr>
        <p:sp>
          <p:nvSpPr>
            <p:cNvPr id="128" name="Google Shape;2532;p56">
              <a:extLst>
                <a:ext uri="{FF2B5EF4-FFF2-40B4-BE49-F238E27FC236}">
                  <a16:creationId xmlns:a16="http://schemas.microsoft.com/office/drawing/2014/main" id="{990273C4-7E5F-657E-E751-BBA11E4D1C73}"/>
                </a:ext>
              </a:extLst>
            </p:cNvPr>
            <p:cNvSpPr/>
            <p:nvPr/>
          </p:nvSpPr>
          <p:spPr>
            <a:xfrm>
              <a:off x="2233454" y="1480475"/>
              <a:ext cx="36976" cy="28467"/>
            </a:xfrm>
            <a:custGeom>
              <a:avLst/>
              <a:gdLst/>
              <a:ahLst/>
              <a:cxnLst/>
              <a:rect l="l" t="t" r="r" b="b"/>
              <a:pathLst>
                <a:path w="1182" h="910" extrusionOk="0">
                  <a:moveTo>
                    <a:pt x="0" y="0"/>
                  </a:moveTo>
                  <a:lnTo>
                    <a:pt x="0" y="909"/>
                  </a:lnTo>
                  <a:lnTo>
                    <a:pt x="726" y="909"/>
                  </a:lnTo>
                  <a:cubicBezTo>
                    <a:pt x="977" y="909"/>
                    <a:pt x="1181" y="705"/>
                    <a:pt x="1181" y="454"/>
                  </a:cubicBezTo>
                  <a:cubicBezTo>
                    <a:pt x="1181" y="204"/>
                    <a:pt x="977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9" name="Google Shape;2533;p56">
              <a:extLst>
                <a:ext uri="{FF2B5EF4-FFF2-40B4-BE49-F238E27FC236}">
                  <a16:creationId xmlns:a16="http://schemas.microsoft.com/office/drawing/2014/main" id="{A26BCF4D-D6B6-B5DD-C12B-D40EE71F077B}"/>
                </a:ext>
              </a:extLst>
            </p:cNvPr>
            <p:cNvSpPr/>
            <p:nvPr/>
          </p:nvSpPr>
          <p:spPr>
            <a:xfrm>
              <a:off x="2125811" y="1501560"/>
              <a:ext cx="20083" cy="30782"/>
            </a:xfrm>
            <a:custGeom>
              <a:avLst/>
              <a:gdLst/>
              <a:ahLst/>
              <a:cxnLst/>
              <a:rect l="l" t="t" r="r" b="b"/>
              <a:pathLst>
                <a:path w="642" h="984" extrusionOk="0">
                  <a:moveTo>
                    <a:pt x="315" y="0"/>
                  </a:moveTo>
                  <a:lnTo>
                    <a:pt x="1" y="983"/>
                  </a:lnTo>
                  <a:lnTo>
                    <a:pt x="641" y="983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30" name="Google Shape;2534;p56">
              <a:extLst>
                <a:ext uri="{FF2B5EF4-FFF2-40B4-BE49-F238E27FC236}">
                  <a16:creationId xmlns:a16="http://schemas.microsoft.com/office/drawing/2014/main" id="{B7F2081B-270A-7787-0740-14F43BBBA4CF}"/>
                </a:ext>
              </a:extLst>
            </p:cNvPr>
            <p:cNvSpPr/>
            <p:nvPr/>
          </p:nvSpPr>
          <p:spPr>
            <a:xfrm>
              <a:off x="2018543" y="1352968"/>
              <a:ext cx="418153" cy="402481"/>
            </a:xfrm>
            <a:custGeom>
              <a:avLst/>
              <a:gdLst/>
              <a:ahLst/>
              <a:cxnLst/>
              <a:rect l="l" t="t" r="r" b="b"/>
              <a:pathLst>
                <a:path w="13367" h="12866" extrusionOk="0">
                  <a:moveTo>
                    <a:pt x="10601" y="1691"/>
                  </a:moveTo>
                  <a:cubicBezTo>
                    <a:pt x="10831" y="1691"/>
                    <a:pt x="11017" y="1877"/>
                    <a:pt x="11017" y="2107"/>
                  </a:cubicBezTo>
                  <a:lnTo>
                    <a:pt x="11017" y="2644"/>
                  </a:lnTo>
                  <a:lnTo>
                    <a:pt x="11554" y="2644"/>
                  </a:lnTo>
                  <a:cubicBezTo>
                    <a:pt x="11784" y="2644"/>
                    <a:pt x="11970" y="2830"/>
                    <a:pt x="11970" y="3060"/>
                  </a:cubicBezTo>
                  <a:cubicBezTo>
                    <a:pt x="11970" y="3289"/>
                    <a:pt x="11784" y="3475"/>
                    <a:pt x="11554" y="3475"/>
                  </a:cubicBezTo>
                  <a:lnTo>
                    <a:pt x="11017" y="3475"/>
                  </a:lnTo>
                  <a:lnTo>
                    <a:pt x="11017" y="4012"/>
                  </a:lnTo>
                  <a:cubicBezTo>
                    <a:pt x="11017" y="4242"/>
                    <a:pt x="10831" y="4427"/>
                    <a:pt x="10601" y="4427"/>
                  </a:cubicBezTo>
                  <a:cubicBezTo>
                    <a:pt x="10371" y="4427"/>
                    <a:pt x="10186" y="4242"/>
                    <a:pt x="10186" y="4012"/>
                  </a:cubicBezTo>
                  <a:lnTo>
                    <a:pt x="10186" y="3475"/>
                  </a:lnTo>
                  <a:lnTo>
                    <a:pt x="9648" y="3475"/>
                  </a:lnTo>
                  <a:cubicBezTo>
                    <a:pt x="9420" y="3475"/>
                    <a:pt x="9233" y="3289"/>
                    <a:pt x="9233" y="3060"/>
                  </a:cubicBezTo>
                  <a:cubicBezTo>
                    <a:pt x="9233" y="2830"/>
                    <a:pt x="9420" y="2644"/>
                    <a:pt x="9648" y="2644"/>
                  </a:cubicBezTo>
                  <a:lnTo>
                    <a:pt x="10186" y="2644"/>
                  </a:lnTo>
                  <a:lnTo>
                    <a:pt x="10186" y="2107"/>
                  </a:lnTo>
                  <a:cubicBezTo>
                    <a:pt x="10186" y="1877"/>
                    <a:pt x="10371" y="1691"/>
                    <a:pt x="10601" y="1691"/>
                  </a:cubicBezTo>
                  <a:close/>
                  <a:moveTo>
                    <a:pt x="7598" y="3245"/>
                  </a:moveTo>
                  <a:cubicBezTo>
                    <a:pt x="8308" y="3245"/>
                    <a:pt x="8884" y="3822"/>
                    <a:pt x="8884" y="4532"/>
                  </a:cubicBezTo>
                  <a:cubicBezTo>
                    <a:pt x="8884" y="5042"/>
                    <a:pt x="8586" y="5483"/>
                    <a:pt x="8155" y="5691"/>
                  </a:cubicBezTo>
                  <a:lnTo>
                    <a:pt x="8834" y="6944"/>
                  </a:lnTo>
                  <a:cubicBezTo>
                    <a:pt x="8941" y="7146"/>
                    <a:pt x="8867" y="7397"/>
                    <a:pt x="8666" y="7506"/>
                  </a:cubicBezTo>
                  <a:cubicBezTo>
                    <a:pt x="8602" y="7540"/>
                    <a:pt x="8534" y="7556"/>
                    <a:pt x="8468" y="7556"/>
                  </a:cubicBezTo>
                  <a:cubicBezTo>
                    <a:pt x="8320" y="7556"/>
                    <a:pt x="8178" y="7478"/>
                    <a:pt x="8102" y="7338"/>
                  </a:cubicBezTo>
                  <a:lnTo>
                    <a:pt x="7277" y="5815"/>
                  </a:lnTo>
                  <a:lnTo>
                    <a:pt x="6873" y="5815"/>
                  </a:lnTo>
                  <a:lnTo>
                    <a:pt x="6873" y="7139"/>
                  </a:lnTo>
                  <a:cubicBezTo>
                    <a:pt x="6873" y="7369"/>
                    <a:pt x="6687" y="7555"/>
                    <a:pt x="6457" y="7555"/>
                  </a:cubicBezTo>
                  <a:cubicBezTo>
                    <a:pt x="6227" y="7555"/>
                    <a:pt x="6042" y="7369"/>
                    <a:pt x="6042" y="7139"/>
                  </a:cubicBezTo>
                  <a:lnTo>
                    <a:pt x="6042" y="3661"/>
                  </a:lnTo>
                  <a:cubicBezTo>
                    <a:pt x="6042" y="3431"/>
                    <a:pt x="6227" y="3245"/>
                    <a:pt x="6457" y="3245"/>
                  </a:cubicBezTo>
                  <a:close/>
                  <a:moveTo>
                    <a:pt x="3739" y="3246"/>
                  </a:moveTo>
                  <a:cubicBezTo>
                    <a:pt x="3967" y="3246"/>
                    <a:pt x="4166" y="3391"/>
                    <a:pt x="4238" y="3609"/>
                  </a:cubicBezTo>
                  <a:lnTo>
                    <a:pt x="5043" y="6026"/>
                  </a:lnTo>
                  <a:lnTo>
                    <a:pt x="5043" y="6027"/>
                  </a:lnTo>
                  <a:lnTo>
                    <a:pt x="5370" y="7012"/>
                  </a:lnTo>
                  <a:cubicBezTo>
                    <a:pt x="5443" y="7228"/>
                    <a:pt x="5325" y="7464"/>
                    <a:pt x="5107" y="7535"/>
                  </a:cubicBezTo>
                  <a:cubicBezTo>
                    <a:pt x="5063" y="7550"/>
                    <a:pt x="5020" y="7558"/>
                    <a:pt x="4976" y="7558"/>
                  </a:cubicBezTo>
                  <a:cubicBezTo>
                    <a:pt x="4801" y="7558"/>
                    <a:pt x="4640" y="7447"/>
                    <a:pt x="4583" y="7273"/>
                  </a:cubicBezTo>
                  <a:lnTo>
                    <a:pt x="4347" y="6565"/>
                  </a:lnTo>
                  <a:lnTo>
                    <a:pt x="3164" y="6565"/>
                  </a:lnTo>
                  <a:lnTo>
                    <a:pt x="2940" y="7269"/>
                  </a:lnTo>
                  <a:cubicBezTo>
                    <a:pt x="2884" y="7445"/>
                    <a:pt x="2720" y="7559"/>
                    <a:pt x="2545" y="7559"/>
                  </a:cubicBezTo>
                  <a:cubicBezTo>
                    <a:pt x="2503" y="7559"/>
                    <a:pt x="2460" y="7552"/>
                    <a:pt x="2419" y="7538"/>
                  </a:cubicBezTo>
                  <a:cubicBezTo>
                    <a:pt x="2200" y="7468"/>
                    <a:pt x="2080" y="7235"/>
                    <a:pt x="2149" y="7016"/>
                  </a:cubicBezTo>
                  <a:lnTo>
                    <a:pt x="2465" y="6027"/>
                  </a:lnTo>
                  <a:cubicBezTo>
                    <a:pt x="2465" y="6026"/>
                    <a:pt x="2466" y="6025"/>
                    <a:pt x="2466" y="6024"/>
                  </a:cubicBezTo>
                  <a:lnTo>
                    <a:pt x="3236" y="3614"/>
                  </a:lnTo>
                  <a:cubicBezTo>
                    <a:pt x="3306" y="3395"/>
                    <a:pt x="3507" y="3248"/>
                    <a:pt x="3737" y="3246"/>
                  </a:cubicBezTo>
                  <a:close/>
                  <a:moveTo>
                    <a:pt x="686" y="1"/>
                  </a:moveTo>
                  <a:cubicBezTo>
                    <a:pt x="307" y="1"/>
                    <a:pt x="1" y="308"/>
                    <a:pt x="1" y="686"/>
                  </a:cubicBezTo>
                  <a:lnTo>
                    <a:pt x="1" y="9224"/>
                  </a:lnTo>
                  <a:cubicBezTo>
                    <a:pt x="1" y="9602"/>
                    <a:pt x="307" y="9909"/>
                    <a:pt x="686" y="9909"/>
                  </a:cubicBezTo>
                  <a:lnTo>
                    <a:pt x="2015" y="9909"/>
                  </a:lnTo>
                  <a:cubicBezTo>
                    <a:pt x="2260" y="9909"/>
                    <a:pt x="2485" y="10038"/>
                    <a:pt x="2608" y="10250"/>
                  </a:cubicBezTo>
                  <a:lnTo>
                    <a:pt x="3985" y="12623"/>
                  </a:lnTo>
                  <a:cubicBezTo>
                    <a:pt x="4079" y="12785"/>
                    <a:pt x="4242" y="12865"/>
                    <a:pt x="4405" y="12865"/>
                  </a:cubicBezTo>
                  <a:cubicBezTo>
                    <a:pt x="4573" y="12865"/>
                    <a:pt x="4741" y="12780"/>
                    <a:pt x="4832" y="12611"/>
                  </a:cubicBezTo>
                  <a:lnTo>
                    <a:pt x="6096" y="10269"/>
                  </a:lnTo>
                  <a:cubicBezTo>
                    <a:pt x="6215" y="10047"/>
                    <a:pt x="6447" y="9910"/>
                    <a:pt x="6698" y="9910"/>
                  </a:cubicBezTo>
                  <a:lnTo>
                    <a:pt x="12683" y="9910"/>
                  </a:lnTo>
                  <a:cubicBezTo>
                    <a:pt x="13061" y="9910"/>
                    <a:pt x="13367" y="9603"/>
                    <a:pt x="13367" y="9226"/>
                  </a:cubicBezTo>
                  <a:lnTo>
                    <a:pt x="13367" y="685"/>
                  </a:lnTo>
                  <a:cubicBezTo>
                    <a:pt x="13366" y="308"/>
                    <a:pt x="13059" y="1"/>
                    <a:pt x="12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1" name="Google Shape;2535;p56">
            <a:extLst>
              <a:ext uri="{FF2B5EF4-FFF2-40B4-BE49-F238E27FC236}">
                <a16:creationId xmlns:a16="http://schemas.microsoft.com/office/drawing/2014/main" id="{77BA1FBE-614A-A5D9-D2F4-2C53B2BDECE9}"/>
              </a:ext>
            </a:extLst>
          </p:cNvPr>
          <p:cNvGrpSpPr/>
          <p:nvPr/>
        </p:nvGrpSpPr>
        <p:grpSpPr>
          <a:xfrm>
            <a:off x="1263191" y="1609708"/>
            <a:ext cx="335536" cy="418091"/>
            <a:chOff x="1325198" y="1996261"/>
            <a:chExt cx="335536" cy="418091"/>
          </a:xfrm>
        </p:grpSpPr>
        <p:sp>
          <p:nvSpPr>
            <p:cNvPr id="120" name="Google Shape;2536;p56">
              <a:extLst>
                <a:ext uri="{FF2B5EF4-FFF2-40B4-BE49-F238E27FC236}">
                  <a16:creationId xmlns:a16="http://schemas.microsoft.com/office/drawing/2014/main" id="{A4557DA5-1B4B-50F1-9AF5-CA3C92AECA6A}"/>
                </a:ext>
              </a:extLst>
            </p:cNvPr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1" name="Google Shape;2537;p56">
              <a:extLst>
                <a:ext uri="{FF2B5EF4-FFF2-40B4-BE49-F238E27FC236}">
                  <a16:creationId xmlns:a16="http://schemas.microsoft.com/office/drawing/2014/main" id="{56D3A40E-0ECD-4796-505D-3921462B2243}"/>
                </a:ext>
              </a:extLst>
            </p:cNvPr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2" name="Google Shape;2538;p56">
              <a:extLst>
                <a:ext uri="{FF2B5EF4-FFF2-40B4-BE49-F238E27FC236}">
                  <a16:creationId xmlns:a16="http://schemas.microsoft.com/office/drawing/2014/main" id="{CCD257E5-B2D3-2FE0-5EF3-D3641065E3B9}"/>
                </a:ext>
              </a:extLst>
            </p:cNvPr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3" name="Google Shape;2539;p56">
              <a:extLst>
                <a:ext uri="{FF2B5EF4-FFF2-40B4-BE49-F238E27FC236}">
                  <a16:creationId xmlns:a16="http://schemas.microsoft.com/office/drawing/2014/main" id="{EB2FF3F2-B3AF-D04B-4C54-1BCDECF88DE4}"/>
                </a:ext>
              </a:extLst>
            </p:cNvPr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4" name="Google Shape;2540;p56">
              <a:extLst>
                <a:ext uri="{FF2B5EF4-FFF2-40B4-BE49-F238E27FC236}">
                  <a16:creationId xmlns:a16="http://schemas.microsoft.com/office/drawing/2014/main" id="{41F7DC3D-FCDB-9344-9ADF-1ED3C938BC8D}"/>
                </a:ext>
              </a:extLst>
            </p:cNvPr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5" name="Google Shape;2541;p56">
              <a:extLst>
                <a:ext uri="{FF2B5EF4-FFF2-40B4-BE49-F238E27FC236}">
                  <a16:creationId xmlns:a16="http://schemas.microsoft.com/office/drawing/2014/main" id="{BAC5E2B1-204C-8505-C274-334E5C7CE600}"/>
                </a:ext>
              </a:extLst>
            </p:cNvPr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6" name="Google Shape;2542;p56">
              <a:extLst>
                <a:ext uri="{FF2B5EF4-FFF2-40B4-BE49-F238E27FC236}">
                  <a16:creationId xmlns:a16="http://schemas.microsoft.com/office/drawing/2014/main" id="{D8771BA7-F36B-2414-2494-D0EF63457161}"/>
                </a:ext>
              </a:extLst>
            </p:cNvPr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27" name="Google Shape;2543;p56">
              <a:extLst>
                <a:ext uri="{FF2B5EF4-FFF2-40B4-BE49-F238E27FC236}">
                  <a16:creationId xmlns:a16="http://schemas.microsoft.com/office/drawing/2014/main" id="{6FACB36D-E067-42D7-6BFE-0FA0A8BAE612}"/>
                </a:ext>
              </a:extLst>
            </p:cNvPr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2" name="Google Shape;2544;p56">
            <a:extLst>
              <a:ext uri="{FF2B5EF4-FFF2-40B4-BE49-F238E27FC236}">
                <a16:creationId xmlns:a16="http://schemas.microsoft.com/office/drawing/2014/main" id="{8AF9731B-D3CE-581E-ACCA-F13594B45499}"/>
              </a:ext>
            </a:extLst>
          </p:cNvPr>
          <p:cNvGrpSpPr/>
          <p:nvPr/>
        </p:nvGrpSpPr>
        <p:grpSpPr>
          <a:xfrm>
            <a:off x="7545209" y="1609708"/>
            <a:ext cx="312763" cy="418091"/>
            <a:chOff x="1944341" y="1996261"/>
            <a:chExt cx="312763" cy="418091"/>
          </a:xfrm>
        </p:grpSpPr>
        <p:sp>
          <p:nvSpPr>
            <p:cNvPr id="110" name="Google Shape;2545;p56">
              <a:extLst>
                <a:ext uri="{FF2B5EF4-FFF2-40B4-BE49-F238E27FC236}">
                  <a16:creationId xmlns:a16="http://schemas.microsoft.com/office/drawing/2014/main" id="{9D1C6F34-178C-0F57-027A-A56F5FB8BECB}"/>
                </a:ext>
              </a:extLst>
            </p:cNvPr>
            <p:cNvSpPr/>
            <p:nvPr/>
          </p:nvSpPr>
          <p:spPr>
            <a:xfrm>
              <a:off x="2230608" y="2351099"/>
              <a:ext cx="26496" cy="63191"/>
            </a:xfrm>
            <a:custGeom>
              <a:avLst/>
              <a:gdLst/>
              <a:ahLst/>
              <a:cxnLst/>
              <a:rect l="l" t="t" r="r" b="b"/>
              <a:pathLst>
                <a:path w="847" h="2020" extrusionOk="0">
                  <a:moveTo>
                    <a:pt x="0" y="0"/>
                  </a:moveTo>
                  <a:lnTo>
                    <a:pt x="0" y="2020"/>
                  </a:lnTo>
                  <a:lnTo>
                    <a:pt x="501" y="2020"/>
                  </a:lnTo>
                  <a:cubicBezTo>
                    <a:pt x="700" y="2020"/>
                    <a:pt x="846" y="1834"/>
                    <a:pt x="798" y="1641"/>
                  </a:cubicBezTo>
                  <a:lnTo>
                    <a:pt x="567" y="685"/>
                  </a:lnTo>
                  <a:cubicBezTo>
                    <a:pt x="494" y="379"/>
                    <a:pt x="282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1" name="Google Shape;2546;p56">
              <a:extLst>
                <a:ext uri="{FF2B5EF4-FFF2-40B4-BE49-F238E27FC236}">
                  <a16:creationId xmlns:a16="http://schemas.microsoft.com/office/drawing/2014/main" id="{148F37FB-43A6-2BD3-8B3D-D50F511F4C78}"/>
                </a:ext>
              </a:extLst>
            </p:cNvPr>
            <p:cNvSpPr/>
            <p:nvPr/>
          </p:nvSpPr>
          <p:spPr>
            <a:xfrm>
              <a:off x="2172047" y="2337303"/>
              <a:ext cx="33285" cy="77018"/>
            </a:xfrm>
            <a:custGeom>
              <a:avLst/>
              <a:gdLst/>
              <a:ahLst/>
              <a:cxnLst/>
              <a:rect l="l" t="t" r="r" b="b"/>
              <a:pathLst>
                <a:path w="1064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1064" y="2462"/>
                  </a:lnTo>
                  <a:lnTo>
                    <a:pt x="106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2" name="Google Shape;2547;p56">
              <a:extLst>
                <a:ext uri="{FF2B5EF4-FFF2-40B4-BE49-F238E27FC236}">
                  <a16:creationId xmlns:a16="http://schemas.microsoft.com/office/drawing/2014/main" id="{53444AE9-798C-1EC0-99F3-49EDE04CFC00}"/>
                </a:ext>
              </a:extLst>
            </p:cNvPr>
            <p:cNvSpPr/>
            <p:nvPr/>
          </p:nvSpPr>
          <p:spPr>
            <a:xfrm>
              <a:off x="2031369" y="2117199"/>
              <a:ext cx="138206" cy="66882"/>
            </a:xfrm>
            <a:custGeom>
              <a:avLst/>
              <a:gdLst/>
              <a:ahLst/>
              <a:cxnLst/>
              <a:rect l="l" t="t" r="r" b="b"/>
              <a:pathLst>
                <a:path w="4418" h="2138" extrusionOk="0">
                  <a:moveTo>
                    <a:pt x="4252" y="0"/>
                  </a:moveTo>
                  <a:lnTo>
                    <a:pt x="165" y="2"/>
                  </a:lnTo>
                  <a:cubicBezTo>
                    <a:pt x="74" y="2"/>
                    <a:pt x="0" y="76"/>
                    <a:pt x="0" y="167"/>
                  </a:cubicBezTo>
                  <a:lnTo>
                    <a:pt x="0" y="1937"/>
                  </a:lnTo>
                  <a:cubicBezTo>
                    <a:pt x="0" y="2030"/>
                    <a:pt x="76" y="2107"/>
                    <a:pt x="169" y="2108"/>
                  </a:cubicBezTo>
                  <a:lnTo>
                    <a:pt x="1143" y="2120"/>
                  </a:lnTo>
                  <a:lnTo>
                    <a:pt x="1145" y="2120"/>
                  </a:lnTo>
                  <a:cubicBezTo>
                    <a:pt x="1232" y="2120"/>
                    <a:pt x="1306" y="2056"/>
                    <a:pt x="1316" y="1970"/>
                  </a:cubicBezTo>
                  <a:cubicBezTo>
                    <a:pt x="1369" y="1531"/>
                    <a:pt x="1745" y="1199"/>
                    <a:pt x="2189" y="1199"/>
                  </a:cubicBezTo>
                  <a:cubicBezTo>
                    <a:pt x="2631" y="1199"/>
                    <a:pt x="3007" y="1531"/>
                    <a:pt x="3061" y="1970"/>
                  </a:cubicBezTo>
                  <a:lnTo>
                    <a:pt x="3067" y="2025"/>
                  </a:lnTo>
                  <a:cubicBezTo>
                    <a:pt x="3075" y="2082"/>
                    <a:pt x="3124" y="2127"/>
                    <a:pt x="3181" y="2128"/>
                  </a:cubicBezTo>
                  <a:lnTo>
                    <a:pt x="4299" y="2138"/>
                  </a:lnTo>
                  <a:lnTo>
                    <a:pt x="4301" y="2138"/>
                  </a:lnTo>
                  <a:cubicBezTo>
                    <a:pt x="4340" y="2138"/>
                    <a:pt x="4367" y="2120"/>
                    <a:pt x="4383" y="2105"/>
                  </a:cubicBezTo>
                  <a:cubicBezTo>
                    <a:pt x="4397" y="2091"/>
                    <a:pt x="4414" y="2067"/>
                    <a:pt x="4416" y="2034"/>
                  </a:cubicBezTo>
                  <a:lnTo>
                    <a:pt x="4416" y="1041"/>
                  </a:lnTo>
                  <a:cubicBezTo>
                    <a:pt x="4416" y="1036"/>
                    <a:pt x="4416" y="1033"/>
                    <a:pt x="4417" y="1028"/>
                  </a:cubicBezTo>
                  <a:lnTo>
                    <a:pt x="4417" y="166"/>
                  </a:lnTo>
                  <a:cubicBezTo>
                    <a:pt x="4417" y="106"/>
                    <a:pt x="4386" y="67"/>
                    <a:pt x="4369" y="49"/>
                  </a:cubicBezTo>
                  <a:cubicBezTo>
                    <a:pt x="4350" y="31"/>
                    <a:pt x="4310" y="0"/>
                    <a:pt x="4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3" name="Google Shape;2548;p56">
              <a:extLst>
                <a:ext uri="{FF2B5EF4-FFF2-40B4-BE49-F238E27FC236}">
                  <a16:creationId xmlns:a16="http://schemas.microsoft.com/office/drawing/2014/main" id="{CDCCC05D-5588-1434-DD7F-C097D7F638EE}"/>
                </a:ext>
              </a:extLst>
            </p:cNvPr>
            <p:cNvSpPr/>
            <p:nvPr/>
          </p:nvSpPr>
          <p:spPr>
            <a:xfrm>
              <a:off x="2036093" y="2179921"/>
              <a:ext cx="128290" cy="75610"/>
            </a:xfrm>
            <a:custGeom>
              <a:avLst/>
              <a:gdLst/>
              <a:ahLst/>
              <a:cxnLst/>
              <a:rect l="l" t="t" r="r" b="b"/>
              <a:pathLst>
                <a:path w="4101" h="2417" extrusionOk="0">
                  <a:moveTo>
                    <a:pt x="2038" y="1"/>
                  </a:moveTo>
                  <a:cubicBezTo>
                    <a:pt x="2002" y="1"/>
                    <a:pt x="1971" y="27"/>
                    <a:pt x="1967" y="63"/>
                  </a:cubicBezTo>
                  <a:cubicBezTo>
                    <a:pt x="1906" y="556"/>
                    <a:pt x="1490" y="923"/>
                    <a:pt x="996" y="923"/>
                  </a:cubicBezTo>
                  <a:lnTo>
                    <a:pt x="983" y="923"/>
                  </a:lnTo>
                  <a:lnTo>
                    <a:pt x="8" y="909"/>
                  </a:lnTo>
                  <a:lnTo>
                    <a:pt x="1" y="909"/>
                  </a:lnTo>
                  <a:cubicBezTo>
                    <a:pt x="324" y="1793"/>
                    <a:pt x="1122" y="2416"/>
                    <a:pt x="2056" y="2416"/>
                  </a:cubicBezTo>
                  <a:cubicBezTo>
                    <a:pt x="2979" y="2416"/>
                    <a:pt x="3772" y="1805"/>
                    <a:pt x="4101" y="938"/>
                  </a:cubicBezTo>
                  <a:lnTo>
                    <a:pt x="3023" y="928"/>
                  </a:lnTo>
                  <a:cubicBezTo>
                    <a:pt x="2562" y="924"/>
                    <a:pt x="2171" y="575"/>
                    <a:pt x="2115" y="119"/>
                  </a:cubicBezTo>
                  <a:lnTo>
                    <a:pt x="2109" y="63"/>
                  </a:lnTo>
                  <a:cubicBezTo>
                    <a:pt x="2104" y="27"/>
                    <a:pt x="2074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4" name="Google Shape;2549;p56">
              <a:extLst>
                <a:ext uri="{FF2B5EF4-FFF2-40B4-BE49-F238E27FC236}">
                  <a16:creationId xmlns:a16="http://schemas.microsoft.com/office/drawing/2014/main" id="{7E5A77E4-2286-BEEB-1C81-4C23A2EB13D9}"/>
                </a:ext>
              </a:extLst>
            </p:cNvPr>
            <p:cNvSpPr/>
            <p:nvPr/>
          </p:nvSpPr>
          <p:spPr>
            <a:xfrm>
              <a:off x="2065248" y="2277147"/>
              <a:ext cx="66538" cy="39291"/>
            </a:xfrm>
            <a:custGeom>
              <a:avLst/>
              <a:gdLst/>
              <a:ahLst/>
              <a:cxnLst/>
              <a:rect l="l" t="t" r="r" b="b"/>
              <a:pathLst>
                <a:path w="2127" h="1256" extrusionOk="0">
                  <a:moveTo>
                    <a:pt x="315" y="1"/>
                  </a:moveTo>
                  <a:lnTo>
                    <a:pt x="69" y="752"/>
                  </a:lnTo>
                  <a:cubicBezTo>
                    <a:pt x="50" y="810"/>
                    <a:pt x="26" y="870"/>
                    <a:pt x="0" y="926"/>
                  </a:cubicBezTo>
                  <a:cubicBezTo>
                    <a:pt x="300" y="1139"/>
                    <a:pt x="657" y="1255"/>
                    <a:pt x="1031" y="1255"/>
                  </a:cubicBezTo>
                  <a:cubicBezTo>
                    <a:pt x="1435" y="1255"/>
                    <a:pt x="1815" y="1123"/>
                    <a:pt x="2127" y="880"/>
                  </a:cubicBezTo>
                  <a:cubicBezTo>
                    <a:pt x="2108" y="840"/>
                    <a:pt x="2092" y="798"/>
                    <a:pt x="2076" y="757"/>
                  </a:cubicBezTo>
                  <a:lnTo>
                    <a:pt x="1818" y="31"/>
                  </a:lnTo>
                  <a:cubicBezTo>
                    <a:pt x="1594" y="87"/>
                    <a:pt x="1362" y="118"/>
                    <a:pt x="1122" y="118"/>
                  </a:cubicBezTo>
                  <a:cubicBezTo>
                    <a:pt x="843" y="118"/>
                    <a:pt x="573" y="77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5" name="Google Shape;2550;p56">
              <a:extLst>
                <a:ext uri="{FF2B5EF4-FFF2-40B4-BE49-F238E27FC236}">
                  <a16:creationId xmlns:a16="http://schemas.microsoft.com/office/drawing/2014/main" id="{24E76412-3CC6-5CE6-64C0-CCF881C46BC7}"/>
                </a:ext>
              </a:extLst>
            </p:cNvPr>
            <p:cNvSpPr/>
            <p:nvPr/>
          </p:nvSpPr>
          <p:spPr>
            <a:xfrm>
              <a:off x="1958200" y="1996261"/>
              <a:ext cx="285203" cy="283482"/>
            </a:xfrm>
            <a:custGeom>
              <a:avLst/>
              <a:gdLst/>
              <a:ahLst/>
              <a:cxnLst/>
              <a:rect l="l" t="t" r="r" b="b"/>
              <a:pathLst>
                <a:path w="9117" h="9062" extrusionOk="0">
                  <a:moveTo>
                    <a:pt x="4559" y="1"/>
                  </a:moveTo>
                  <a:cubicBezTo>
                    <a:pt x="2046" y="1"/>
                    <a:pt x="0" y="2045"/>
                    <a:pt x="0" y="4559"/>
                  </a:cubicBezTo>
                  <a:lnTo>
                    <a:pt x="0" y="8634"/>
                  </a:lnTo>
                  <a:cubicBezTo>
                    <a:pt x="1" y="8856"/>
                    <a:pt x="183" y="9036"/>
                    <a:pt x="405" y="9036"/>
                  </a:cubicBezTo>
                  <a:lnTo>
                    <a:pt x="2868" y="9036"/>
                  </a:lnTo>
                  <a:lnTo>
                    <a:pt x="2997" y="8644"/>
                  </a:lnTo>
                  <a:cubicBezTo>
                    <a:pt x="1159" y="7376"/>
                    <a:pt x="1579" y="5790"/>
                    <a:pt x="1529" y="4032"/>
                  </a:cubicBezTo>
                  <a:cubicBezTo>
                    <a:pt x="1529" y="3496"/>
                    <a:pt x="1965" y="3059"/>
                    <a:pt x="2502" y="3059"/>
                  </a:cubicBezTo>
                  <a:lnTo>
                    <a:pt x="6589" y="3058"/>
                  </a:lnTo>
                  <a:cubicBezTo>
                    <a:pt x="6848" y="3058"/>
                    <a:pt x="7093" y="3158"/>
                    <a:pt x="7277" y="3342"/>
                  </a:cubicBezTo>
                  <a:cubicBezTo>
                    <a:pt x="7461" y="3526"/>
                    <a:pt x="7561" y="3771"/>
                    <a:pt x="7561" y="4030"/>
                  </a:cubicBezTo>
                  <a:lnTo>
                    <a:pt x="7561" y="5886"/>
                  </a:lnTo>
                  <a:cubicBezTo>
                    <a:pt x="7561" y="5897"/>
                    <a:pt x="7561" y="5907"/>
                    <a:pt x="7560" y="5920"/>
                  </a:cubicBezTo>
                  <a:cubicBezTo>
                    <a:pt x="7557" y="7120"/>
                    <a:pt x="6921" y="8167"/>
                    <a:pt x="5987" y="8707"/>
                  </a:cubicBezTo>
                  <a:lnTo>
                    <a:pt x="6114" y="9062"/>
                  </a:lnTo>
                  <a:lnTo>
                    <a:pt x="8713" y="9062"/>
                  </a:lnTo>
                  <a:cubicBezTo>
                    <a:pt x="8936" y="9062"/>
                    <a:pt x="9116" y="8881"/>
                    <a:pt x="9116" y="8659"/>
                  </a:cubicBezTo>
                  <a:lnTo>
                    <a:pt x="9116" y="4559"/>
                  </a:lnTo>
                  <a:cubicBezTo>
                    <a:pt x="9116" y="2045"/>
                    <a:pt x="7072" y="1"/>
                    <a:pt x="4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6" name="Google Shape;2551;p56">
              <a:extLst>
                <a:ext uri="{FF2B5EF4-FFF2-40B4-BE49-F238E27FC236}">
                  <a16:creationId xmlns:a16="http://schemas.microsoft.com/office/drawing/2014/main" id="{BC485FD7-54E1-610C-3AD1-6575DEC6EAFB}"/>
                </a:ext>
              </a:extLst>
            </p:cNvPr>
            <p:cNvSpPr/>
            <p:nvPr/>
          </p:nvSpPr>
          <p:spPr>
            <a:xfrm>
              <a:off x="2054894" y="2329545"/>
              <a:ext cx="33316" cy="84776"/>
            </a:xfrm>
            <a:custGeom>
              <a:avLst/>
              <a:gdLst/>
              <a:ahLst/>
              <a:cxnLst/>
              <a:rect l="l" t="t" r="r" b="b"/>
              <a:pathLst>
                <a:path w="1065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065" y="2710"/>
                  </a:lnTo>
                  <a:lnTo>
                    <a:pt x="1065" y="371"/>
                  </a:lnTo>
                  <a:cubicBezTo>
                    <a:pt x="684" y="327"/>
                    <a:pt x="323" y="2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7" name="Google Shape;2552;p56">
              <a:extLst>
                <a:ext uri="{FF2B5EF4-FFF2-40B4-BE49-F238E27FC236}">
                  <a16:creationId xmlns:a16="http://schemas.microsoft.com/office/drawing/2014/main" id="{305CDF46-3BB9-F445-A087-6106BDFBA391}"/>
                </a:ext>
              </a:extLst>
            </p:cNvPr>
            <p:cNvSpPr/>
            <p:nvPr/>
          </p:nvSpPr>
          <p:spPr>
            <a:xfrm>
              <a:off x="1996364" y="2337428"/>
              <a:ext cx="33347" cy="76892"/>
            </a:xfrm>
            <a:custGeom>
              <a:avLst/>
              <a:gdLst/>
              <a:ahLst/>
              <a:cxnLst/>
              <a:rect l="l" t="t" r="r" b="b"/>
              <a:pathLst>
                <a:path w="1066" h="2458" extrusionOk="0">
                  <a:moveTo>
                    <a:pt x="1066" y="0"/>
                  </a:moveTo>
                  <a:lnTo>
                    <a:pt x="1" y="283"/>
                  </a:lnTo>
                  <a:lnTo>
                    <a:pt x="1" y="2458"/>
                  </a:lnTo>
                  <a:lnTo>
                    <a:pt x="1066" y="2458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8" name="Google Shape;2553;p56">
              <a:extLst>
                <a:ext uri="{FF2B5EF4-FFF2-40B4-BE49-F238E27FC236}">
                  <a16:creationId xmlns:a16="http://schemas.microsoft.com/office/drawing/2014/main" id="{73501E28-19CE-86B8-F507-A4D0B51EDB59}"/>
                </a:ext>
              </a:extLst>
            </p:cNvPr>
            <p:cNvSpPr/>
            <p:nvPr/>
          </p:nvSpPr>
          <p:spPr>
            <a:xfrm>
              <a:off x="2113486" y="2325040"/>
              <a:ext cx="33285" cy="89312"/>
            </a:xfrm>
            <a:custGeom>
              <a:avLst/>
              <a:gdLst/>
              <a:ahLst/>
              <a:cxnLst/>
              <a:rect l="l" t="t" r="r" b="b"/>
              <a:pathLst>
                <a:path w="1064" h="2855" extrusionOk="0">
                  <a:moveTo>
                    <a:pt x="1064" y="0"/>
                  </a:moveTo>
                  <a:cubicBezTo>
                    <a:pt x="750" y="242"/>
                    <a:pt x="387" y="406"/>
                    <a:pt x="0" y="483"/>
                  </a:cubicBezTo>
                  <a:lnTo>
                    <a:pt x="0" y="2855"/>
                  </a:lnTo>
                  <a:lnTo>
                    <a:pt x="1064" y="2855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19" name="Google Shape;2554;p56">
              <a:extLst>
                <a:ext uri="{FF2B5EF4-FFF2-40B4-BE49-F238E27FC236}">
                  <a16:creationId xmlns:a16="http://schemas.microsoft.com/office/drawing/2014/main" id="{8D08104E-AA70-90E7-E6C6-1549D2E3D06B}"/>
                </a:ext>
              </a:extLst>
            </p:cNvPr>
            <p:cNvSpPr/>
            <p:nvPr/>
          </p:nvSpPr>
          <p:spPr>
            <a:xfrm>
              <a:off x="1944341" y="2353132"/>
              <a:ext cx="26747" cy="61189"/>
            </a:xfrm>
            <a:custGeom>
              <a:avLst/>
              <a:gdLst/>
              <a:ahLst/>
              <a:cxnLst/>
              <a:rect l="l" t="t" r="r" b="b"/>
              <a:pathLst>
                <a:path w="855" h="1956" extrusionOk="0">
                  <a:moveTo>
                    <a:pt x="855" y="1"/>
                  </a:moveTo>
                  <a:cubicBezTo>
                    <a:pt x="541" y="123"/>
                    <a:pt x="304" y="396"/>
                    <a:pt x="231" y="728"/>
                  </a:cubicBezTo>
                  <a:lnTo>
                    <a:pt x="42" y="1585"/>
                  </a:lnTo>
                  <a:cubicBezTo>
                    <a:pt x="0" y="1775"/>
                    <a:pt x="146" y="1956"/>
                    <a:pt x="341" y="1956"/>
                  </a:cubicBezTo>
                  <a:lnTo>
                    <a:pt x="855" y="195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  <p:grpSp>
        <p:nvGrpSpPr>
          <p:cNvPr id="103" name="Google Shape;2555;p56">
            <a:extLst>
              <a:ext uri="{FF2B5EF4-FFF2-40B4-BE49-F238E27FC236}">
                <a16:creationId xmlns:a16="http://schemas.microsoft.com/office/drawing/2014/main" id="{39595DB4-AF6A-7107-C953-18718789DAAF}"/>
              </a:ext>
            </a:extLst>
          </p:cNvPr>
          <p:cNvGrpSpPr/>
          <p:nvPr/>
        </p:nvGrpSpPr>
        <p:grpSpPr>
          <a:xfrm>
            <a:off x="4362923" y="1657305"/>
            <a:ext cx="418122" cy="322898"/>
            <a:chOff x="6611284" y="3554849"/>
            <a:chExt cx="418122" cy="322898"/>
          </a:xfrm>
        </p:grpSpPr>
        <p:sp>
          <p:nvSpPr>
            <p:cNvPr id="104" name="Google Shape;2556;p56">
              <a:extLst>
                <a:ext uri="{FF2B5EF4-FFF2-40B4-BE49-F238E27FC236}">
                  <a16:creationId xmlns:a16="http://schemas.microsoft.com/office/drawing/2014/main" id="{39BFB1A7-2B07-77C4-D03E-6C70C9189548}"/>
                </a:ext>
              </a:extLst>
            </p:cNvPr>
            <p:cNvSpPr/>
            <p:nvPr/>
          </p:nvSpPr>
          <p:spPr>
            <a:xfrm>
              <a:off x="6611409" y="3618791"/>
              <a:ext cx="417590" cy="195578"/>
            </a:xfrm>
            <a:custGeom>
              <a:avLst/>
              <a:gdLst/>
              <a:ahLst/>
              <a:cxnLst/>
              <a:rect l="l" t="t" r="r" b="b"/>
              <a:pathLst>
                <a:path w="13349" h="6252" extrusionOk="0">
                  <a:moveTo>
                    <a:pt x="6673" y="3112"/>
                  </a:moveTo>
                  <a:cubicBezTo>
                    <a:pt x="6889" y="3112"/>
                    <a:pt x="7064" y="3288"/>
                    <a:pt x="7064" y="3504"/>
                  </a:cubicBezTo>
                  <a:cubicBezTo>
                    <a:pt x="7064" y="3722"/>
                    <a:pt x="6889" y="3897"/>
                    <a:pt x="6673" y="3897"/>
                  </a:cubicBezTo>
                  <a:cubicBezTo>
                    <a:pt x="6455" y="3897"/>
                    <a:pt x="6280" y="3722"/>
                    <a:pt x="6280" y="3504"/>
                  </a:cubicBezTo>
                  <a:cubicBezTo>
                    <a:pt x="6280" y="3288"/>
                    <a:pt x="6455" y="3112"/>
                    <a:pt x="6673" y="3112"/>
                  </a:cubicBezTo>
                  <a:close/>
                  <a:moveTo>
                    <a:pt x="3550" y="1215"/>
                  </a:moveTo>
                  <a:cubicBezTo>
                    <a:pt x="4608" y="1215"/>
                    <a:pt x="5468" y="2074"/>
                    <a:pt x="5468" y="3133"/>
                  </a:cubicBezTo>
                  <a:cubicBezTo>
                    <a:pt x="5468" y="4190"/>
                    <a:pt x="4608" y="5051"/>
                    <a:pt x="3550" y="5051"/>
                  </a:cubicBezTo>
                  <a:cubicBezTo>
                    <a:pt x="2492" y="5051"/>
                    <a:pt x="1632" y="4190"/>
                    <a:pt x="1632" y="3133"/>
                  </a:cubicBezTo>
                  <a:cubicBezTo>
                    <a:pt x="1632" y="2074"/>
                    <a:pt x="2492" y="1215"/>
                    <a:pt x="3550" y="1215"/>
                  </a:cubicBezTo>
                  <a:close/>
                  <a:moveTo>
                    <a:pt x="9832" y="1215"/>
                  </a:moveTo>
                  <a:cubicBezTo>
                    <a:pt x="10890" y="1215"/>
                    <a:pt x="11750" y="2075"/>
                    <a:pt x="11750" y="3133"/>
                  </a:cubicBezTo>
                  <a:cubicBezTo>
                    <a:pt x="11750" y="4190"/>
                    <a:pt x="10890" y="5051"/>
                    <a:pt x="9832" y="5051"/>
                  </a:cubicBezTo>
                  <a:cubicBezTo>
                    <a:pt x="8773" y="5051"/>
                    <a:pt x="7914" y="4190"/>
                    <a:pt x="7914" y="3133"/>
                  </a:cubicBezTo>
                  <a:cubicBezTo>
                    <a:pt x="7914" y="2075"/>
                    <a:pt x="8773" y="1215"/>
                    <a:pt x="9832" y="1215"/>
                  </a:cubicBezTo>
                  <a:close/>
                  <a:moveTo>
                    <a:pt x="842" y="0"/>
                  </a:moveTo>
                  <a:cubicBezTo>
                    <a:pt x="377" y="0"/>
                    <a:pt x="1" y="378"/>
                    <a:pt x="1" y="841"/>
                  </a:cubicBezTo>
                  <a:lnTo>
                    <a:pt x="1" y="5410"/>
                  </a:lnTo>
                  <a:cubicBezTo>
                    <a:pt x="1" y="5874"/>
                    <a:pt x="377" y="6251"/>
                    <a:pt x="842" y="6251"/>
                  </a:cubicBezTo>
                  <a:lnTo>
                    <a:pt x="5695" y="6251"/>
                  </a:lnTo>
                  <a:cubicBezTo>
                    <a:pt x="5755" y="6251"/>
                    <a:pt x="5804" y="6202"/>
                    <a:pt x="5804" y="6143"/>
                  </a:cubicBezTo>
                  <a:cubicBezTo>
                    <a:pt x="5804" y="5662"/>
                    <a:pt x="6192" y="5274"/>
                    <a:pt x="6673" y="5274"/>
                  </a:cubicBezTo>
                  <a:cubicBezTo>
                    <a:pt x="7152" y="5274"/>
                    <a:pt x="7540" y="5662"/>
                    <a:pt x="7540" y="6143"/>
                  </a:cubicBezTo>
                  <a:cubicBezTo>
                    <a:pt x="7540" y="6202"/>
                    <a:pt x="7589" y="6251"/>
                    <a:pt x="7649" y="6251"/>
                  </a:cubicBezTo>
                  <a:lnTo>
                    <a:pt x="12507" y="6251"/>
                  </a:lnTo>
                  <a:cubicBezTo>
                    <a:pt x="12972" y="6251"/>
                    <a:pt x="13348" y="5874"/>
                    <a:pt x="13348" y="5410"/>
                  </a:cubicBezTo>
                  <a:lnTo>
                    <a:pt x="13348" y="841"/>
                  </a:lnTo>
                  <a:cubicBezTo>
                    <a:pt x="13348" y="378"/>
                    <a:pt x="12972" y="0"/>
                    <a:pt x="12507" y="0"/>
                  </a:cubicBezTo>
                  <a:lnTo>
                    <a:pt x="7063" y="0"/>
                  </a:lnTo>
                  <a:lnTo>
                    <a:pt x="7063" y="2179"/>
                  </a:lnTo>
                  <a:cubicBezTo>
                    <a:pt x="7063" y="2395"/>
                    <a:pt x="6887" y="2570"/>
                    <a:pt x="6673" y="2570"/>
                  </a:cubicBezTo>
                  <a:cubicBezTo>
                    <a:pt x="6455" y="2570"/>
                    <a:pt x="6281" y="2394"/>
                    <a:pt x="6281" y="2179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5" name="Google Shape;2557;p56">
              <a:extLst>
                <a:ext uri="{FF2B5EF4-FFF2-40B4-BE49-F238E27FC236}">
                  <a16:creationId xmlns:a16="http://schemas.microsoft.com/office/drawing/2014/main" id="{CF81470F-9799-9436-5D11-AECF74A28392}"/>
                </a:ext>
              </a:extLst>
            </p:cNvPr>
            <p:cNvSpPr/>
            <p:nvPr/>
          </p:nvSpPr>
          <p:spPr>
            <a:xfrm>
              <a:off x="6883441" y="3681293"/>
              <a:ext cx="71043" cy="71011"/>
            </a:xfrm>
            <a:custGeom>
              <a:avLst/>
              <a:gdLst/>
              <a:ahLst/>
              <a:cxnLst/>
              <a:rect l="l" t="t" r="r" b="b"/>
              <a:pathLst>
                <a:path w="2271" h="2270" extrusionOk="0">
                  <a:moveTo>
                    <a:pt x="1136" y="0"/>
                  </a:moveTo>
                  <a:cubicBezTo>
                    <a:pt x="510" y="0"/>
                    <a:pt x="0" y="509"/>
                    <a:pt x="0" y="1135"/>
                  </a:cubicBezTo>
                  <a:cubicBezTo>
                    <a:pt x="0" y="1761"/>
                    <a:pt x="510" y="2269"/>
                    <a:pt x="1136" y="2269"/>
                  </a:cubicBezTo>
                  <a:cubicBezTo>
                    <a:pt x="1762" y="2269"/>
                    <a:pt x="2270" y="1761"/>
                    <a:pt x="2270" y="1135"/>
                  </a:cubicBezTo>
                  <a:cubicBezTo>
                    <a:pt x="2270" y="509"/>
                    <a:pt x="1762" y="0"/>
                    <a:pt x="1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6" name="Google Shape;2558;p56">
              <a:extLst>
                <a:ext uri="{FF2B5EF4-FFF2-40B4-BE49-F238E27FC236}">
                  <a16:creationId xmlns:a16="http://schemas.microsoft.com/office/drawing/2014/main" id="{D3ABCE0B-24F9-599C-AD65-AFD185271D3E}"/>
                </a:ext>
              </a:extLst>
            </p:cNvPr>
            <p:cNvSpPr/>
            <p:nvPr/>
          </p:nvSpPr>
          <p:spPr>
            <a:xfrm>
              <a:off x="6686956" y="3681293"/>
              <a:ext cx="71011" cy="71011"/>
            </a:xfrm>
            <a:custGeom>
              <a:avLst/>
              <a:gdLst/>
              <a:ahLst/>
              <a:cxnLst/>
              <a:rect l="l" t="t" r="r" b="b"/>
              <a:pathLst>
                <a:path w="2270" h="2270" extrusionOk="0">
                  <a:moveTo>
                    <a:pt x="1135" y="0"/>
                  </a:moveTo>
                  <a:cubicBezTo>
                    <a:pt x="508" y="0"/>
                    <a:pt x="1" y="508"/>
                    <a:pt x="1" y="1135"/>
                  </a:cubicBezTo>
                  <a:cubicBezTo>
                    <a:pt x="1" y="1762"/>
                    <a:pt x="508" y="2269"/>
                    <a:pt x="1135" y="2269"/>
                  </a:cubicBezTo>
                  <a:cubicBezTo>
                    <a:pt x="1762" y="2269"/>
                    <a:pt x="2270" y="1762"/>
                    <a:pt x="2270" y="1135"/>
                  </a:cubicBezTo>
                  <a:cubicBezTo>
                    <a:pt x="2270" y="508"/>
                    <a:pt x="1762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7" name="Google Shape;2559;p56">
              <a:extLst>
                <a:ext uri="{FF2B5EF4-FFF2-40B4-BE49-F238E27FC236}">
                  <a16:creationId xmlns:a16="http://schemas.microsoft.com/office/drawing/2014/main" id="{9E2F506D-B346-A7E5-65AB-80E5575416C5}"/>
                </a:ext>
              </a:extLst>
            </p:cNvPr>
            <p:cNvSpPr/>
            <p:nvPr/>
          </p:nvSpPr>
          <p:spPr>
            <a:xfrm>
              <a:off x="6642410" y="3554849"/>
              <a:ext cx="356245" cy="39447"/>
            </a:xfrm>
            <a:custGeom>
              <a:avLst/>
              <a:gdLst/>
              <a:ahLst/>
              <a:cxnLst/>
              <a:rect l="l" t="t" r="r" b="b"/>
              <a:pathLst>
                <a:path w="11388" h="1261" extrusionOk="0">
                  <a:moveTo>
                    <a:pt x="1840" y="1"/>
                  </a:moveTo>
                  <a:cubicBezTo>
                    <a:pt x="1001" y="1"/>
                    <a:pt x="287" y="524"/>
                    <a:pt x="1" y="1260"/>
                  </a:cubicBezTo>
                  <a:lnTo>
                    <a:pt x="11388" y="1260"/>
                  </a:lnTo>
                  <a:cubicBezTo>
                    <a:pt x="11104" y="524"/>
                    <a:pt x="10388" y="1"/>
                    <a:pt x="9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8" name="Google Shape;2560;p56">
              <a:extLst>
                <a:ext uri="{FF2B5EF4-FFF2-40B4-BE49-F238E27FC236}">
                  <a16:creationId xmlns:a16="http://schemas.microsoft.com/office/drawing/2014/main" id="{00C8CC70-73B3-5A91-4114-BB48E3699202}"/>
                </a:ext>
              </a:extLst>
            </p:cNvPr>
            <p:cNvSpPr/>
            <p:nvPr/>
          </p:nvSpPr>
          <p:spPr>
            <a:xfrm>
              <a:off x="6834985" y="3831230"/>
              <a:ext cx="194421" cy="46517"/>
            </a:xfrm>
            <a:custGeom>
              <a:avLst/>
              <a:gdLst/>
              <a:ahLst/>
              <a:cxnLst/>
              <a:rect l="l" t="t" r="r" b="b"/>
              <a:pathLst>
                <a:path w="6215" h="1487" extrusionOk="0">
                  <a:moveTo>
                    <a:pt x="6215" y="1"/>
                  </a:moveTo>
                  <a:cubicBezTo>
                    <a:pt x="5965" y="154"/>
                    <a:pt x="5673" y="244"/>
                    <a:pt x="5360" y="244"/>
                  </a:cubicBezTo>
                  <a:lnTo>
                    <a:pt x="502" y="244"/>
                  </a:lnTo>
                  <a:cubicBezTo>
                    <a:pt x="316" y="244"/>
                    <a:pt x="144" y="188"/>
                    <a:pt x="0" y="90"/>
                  </a:cubicBezTo>
                  <a:lnTo>
                    <a:pt x="0" y="985"/>
                  </a:lnTo>
                  <a:cubicBezTo>
                    <a:pt x="0" y="1261"/>
                    <a:pt x="225" y="1486"/>
                    <a:pt x="502" y="1486"/>
                  </a:cubicBezTo>
                  <a:lnTo>
                    <a:pt x="4983" y="1486"/>
                  </a:lnTo>
                  <a:cubicBezTo>
                    <a:pt x="5662" y="1486"/>
                    <a:pt x="6215" y="933"/>
                    <a:pt x="6215" y="254"/>
                  </a:cubicBezTo>
                  <a:lnTo>
                    <a:pt x="6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  <p:sp>
          <p:nvSpPr>
            <p:cNvPr id="109" name="Google Shape;2561;p56">
              <a:extLst>
                <a:ext uri="{FF2B5EF4-FFF2-40B4-BE49-F238E27FC236}">
                  <a16:creationId xmlns:a16="http://schemas.microsoft.com/office/drawing/2014/main" id="{E8EA6D09-506E-F5D7-B78F-D901012103DF}"/>
                </a:ext>
              </a:extLst>
            </p:cNvPr>
            <p:cNvSpPr/>
            <p:nvPr/>
          </p:nvSpPr>
          <p:spPr>
            <a:xfrm>
              <a:off x="6611284" y="3831387"/>
              <a:ext cx="193983" cy="46329"/>
            </a:xfrm>
            <a:custGeom>
              <a:avLst/>
              <a:gdLst/>
              <a:ahLst/>
              <a:cxnLst/>
              <a:rect l="l" t="t" r="r" b="b"/>
              <a:pathLst>
                <a:path w="6201" h="1481" extrusionOk="0">
                  <a:moveTo>
                    <a:pt x="1" y="1"/>
                  </a:moveTo>
                  <a:lnTo>
                    <a:pt x="1" y="247"/>
                  </a:lnTo>
                  <a:cubicBezTo>
                    <a:pt x="1" y="927"/>
                    <a:pt x="554" y="1480"/>
                    <a:pt x="1233" y="1480"/>
                  </a:cubicBezTo>
                  <a:lnTo>
                    <a:pt x="5699" y="1480"/>
                  </a:lnTo>
                  <a:cubicBezTo>
                    <a:pt x="5975" y="1480"/>
                    <a:pt x="6201" y="1256"/>
                    <a:pt x="6201" y="979"/>
                  </a:cubicBezTo>
                  <a:lnTo>
                    <a:pt x="6201" y="83"/>
                  </a:lnTo>
                  <a:cubicBezTo>
                    <a:pt x="6057" y="181"/>
                    <a:pt x="5885" y="239"/>
                    <a:pt x="5699" y="239"/>
                  </a:cubicBezTo>
                  <a:lnTo>
                    <a:pt x="846" y="239"/>
                  </a:lnTo>
                  <a:cubicBezTo>
                    <a:pt x="537" y="239"/>
                    <a:pt x="247" y="15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 Light" panose="020B0604020202020204" charset="0"/>
                <a:cs typeface="Archivo Ligh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41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69;p41">
            <a:extLst>
              <a:ext uri="{FF2B5EF4-FFF2-40B4-BE49-F238E27FC236}">
                <a16:creationId xmlns:a16="http://schemas.microsoft.com/office/drawing/2014/main" id="{98EDFF65-183D-49E8-DEAA-49286168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330" y="367319"/>
            <a:ext cx="6486624" cy="8162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Cơ chế phân quyền hệ thống và </a:t>
            </a:r>
            <a:br>
              <a:rPr lang="vi-VN" sz="28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</a:br>
            <a:r>
              <a:rPr lang="vi-VN" sz="2800" dirty="0">
                <a:solidFill>
                  <a:schemeClr val="accent1"/>
                </a:solidFill>
                <a:latin typeface="Archivo Light" panose="020B0604020202020204" charset="0"/>
                <a:cs typeface="Archivo Light" panose="020B0604020202020204" charset="0"/>
              </a:rPr>
              <a:t>phân quyền bộ  câu hỏi</a:t>
            </a:r>
            <a:endParaRPr sz="2800" dirty="0">
              <a:solidFill>
                <a:schemeClr val="accent1"/>
              </a:solidFill>
              <a:latin typeface="Archivo Light" panose="020B0604020202020204" charset="0"/>
              <a:cs typeface="Archivo Light" panose="020B0604020202020204" charset="0"/>
            </a:endParaRPr>
          </a:p>
        </p:txBody>
      </p:sp>
      <p:sp>
        <p:nvSpPr>
          <p:cNvPr id="22" name="Google Shape;1795;p42">
            <a:extLst>
              <a:ext uri="{FF2B5EF4-FFF2-40B4-BE49-F238E27FC236}">
                <a16:creationId xmlns:a16="http://schemas.microsoft.com/office/drawing/2014/main" id="{12610724-D47A-4953-F57F-28F8E3D5081D}"/>
              </a:ext>
            </a:extLst>
          </p:cNvPr>
          <p:cNvSpPr txBox="1">
            <a:spLocks/>
          </p:cNvSpPr>
          <p:nvPr/>
        </p:nvSpPr>
        <p:spPr>
          <a:xfrm>
            <a:off x="975168" y="1215713"/>
            <a:ext cx="3406332" cy="143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Tình huống: 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- Admin muốn kiểm soát quyền xem và tạo câu hỏi của các giảng viên. 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- Kiểm soát quyền truy cập tài nguyên hệ thống của người dùng thông qua permission cụ thể.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CCF35E-3FC3-B5EA-8B87-CBB31FEC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42" y="1193799"/>
            <a:ext cx="3170608" cy="14720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788D4A-38F3-9B71-7C17-92B4474E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42" y="2676073"/>
            <a:ext cx="3170608" cy="1118441"/>
          </a:xfrm>
          <a:prstGeom prst="rect">
            <a:avLst/>
          </a:prstGeom>
        </p:spPr>
      </p:pic>
      <p:sp>
        <p:nvSpPr>
          <p:cNvPr id="27" name="Google Shape;1795;p42">
            <a:extLst>
              <a:ext uri="{FF2B5EF4-FFF2-40B4-BE49-F238E27FC236}">
                <a16:creationId xmlns:a16="http://schemas.microsoft.com/office/drawing/2014/main" id="{C804D80D-8247-BCE8-FE4F-6F2A538388B8}"/>
              </a:ext>
            </a:extLst>
          </p:cNvPr>
          <p:cNvSpPr txBox="1">
            <a:spLocks/>
          </p:cNvSpPr>
          <p:nvPr/>
        </p:nvSpPr>
        <p:spPr>
          <a:xfrm>
            <a:off x="975168" y="2803213"/>
            <a:ext cx="3406332" cy="152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Xử lý: 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- Hệ thống cho phép admin cấp quyền tạo câu hỏi cho từng giảng viên theo từng môn họ.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dirty="0"/>
              <a:t>- Cho phép giảng viên xem bộ câu hỏi theo môn học của những giảng viên khác hoặc admin tạo.</a:t>
            </a:r>
          </a:p>
        </p:txBody>
      </p:sp>
      <p:sp>
        <p:nvSpPr>
          <p:cNvPr id="28" name="Google Shape;1795;p42">
            <a:extLst>
              <a:ext uri="{FF2B5EF4-FFF2-40B4-BE49-F238E27FC236}">
                <a16:creationId xmlns:a16="http://schemas.microsoft.com/office/drawing/2014/main" id="{715677FE-9EBF-9527-8486-8FD616C2E250}"/>
              </a:ext>
            </a:extLst>
          </p:cNvPr>
          <p:cNvSpPr txBox="1">
            <a:spLocks/>
          </p:cNvSpPr>
          <p:nvPr/>
        </p:nvSpPr>
        <p:spPr>
          <a:xfrm>
            <a:off x="4925643" y="3949701"/>
            <a:ext cx="3170608" cy="36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vi-VN" sz="1100" i="1" dirty="0"/>
              <a:t>Cấp quyền tạo bộ câu hỏi của môn học Nhập môn công nghệ phần mềm cho giảng viên.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557</Words>
  <Application>Microsoft Office PowerPoint</Application>
  <PresentationFormat>On-screen Show (16:9)</PresentationFormat>
  <Paragraphs>67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Archivo Light</vt:lpstr>
      <vt:lpstr>Times New Roman</vt:lpstr>
      <vt:lpstr>Arial</vt:lpstr>
      <vt:lpstr>Calibri</vt:lpstr>
      <vt:lpstr>Orbitron</vt:lpstr>
      <vt:lpstr>Cuprum</vt:lpstr>
      <vt:lpstr>Virtual Metaverse Project Proposal by Slidesgo</vt:lpstr>
      <vt:lpstr>PowerPoint Presentation</vt:lpstr>
      <vt:lpstr>XÂY DỰNG  WEB APPLICATION  THI TRẮC NGHIỆM</vt:lpstr>
      <vt:lpstr>MỤC ĐÍCH THỰC HIỆN</vt:lpstr>
      <vt:lpstr>MỤC ĐÍCH THỰC HIỆN</vt:lpstr>
      <vt:lpstr>SỰ CẦN THIẾT CỦA ĐỀ TÀI</vt:lpstr>
      <vt:lpstr>MỤC TIÊU ĐỀ TÀI</vt:lpstr>
      <vt:lpstr>NỘI DUNG THỰC HÀNH</vt:lpstr>
      <vt:lpstr>PowerPoint Presentation</vt:lpstr>
      <vt:lpstr>Cơ chế phân quyền hệ thống và  phân quyền bộ  câu hỏi</vt:lpstr>
      <vt:lpstr>CHƯƠNG TRÌNH  THỰC TẾ</vt:lpstr>
      <vt:lpstr>LỜI CẢM ƠN</vt:lpstr>
      <vt:lpstr>HÌNH ẢNH MINH HỌA</vt:lpstr>
      <vt:lpstr>ỨNG DỤNG WEBSITE DÀNH CHO ADMIN VÀ GIẢNG VIÊN</vt:lpstr>
      <vt:lpstr>PTIT TEST</vt:lpstr>
      <vt:lpstr>ỨNG DỤNG DI ĐỘNG DÀNH CHO SINH VIÊN</vt:lpstr>
      <vt:lpstr>ỨNG DỤNG WEBSITE DÀNH CHO ADMIN VÀ GIẢNG VIÊN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Ngoc</cp:lastModifiedBy>
  <cp:revision>6</cp:revision>
  <dcterms:modified xsi:type="dcterms:W3CDTF">2023-12-04T09:07:53Z</dcterms:modified>
</cp:coreProperties>
</file>