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4F433-1342-4F0A-93BB-B612EF1F2130}" v="757" dt="2024-03-01T11:00:43.418"/>
    <p1510:client id="{23DEB6A3-866A-4021-A3C7-4BEBA1CCDA1F}" v="74" dt="2024-03-01T14:24:10.818"/>
    <p1510:client id="{5ABF98E2-EEEC-4908-9011-796452D2AF02}" v="1413" dt="2024-03-01T12:07:20.429"/>
    <p1510:client id="{DCA43FE7-3C35-4476-8B5A-589323F6C3FA}" v="114" dt="2024-03-01T13:22:5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xcelsior.edu/writing-process/introductions-and-conclusions/conclusion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D207A-5C97-40F9-A51B-5A3BB6000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53827"/>
            <a:ext cx="6172200" cy="1365998"/>
          </a:xfrm>
        </p:spPr>
        <p:txBody>
          <a:bodyPr anchor="ctr">
            <a:normAutofit/>
          </a:bodyPr>
          <a:lstStyle/>
          <a:p>
            <a:r>
              <a:rPr lang="en-US" sz="44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Lugan visagie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7525" y="4853827"/>
            <a:ext cx="4714875" cy="1365997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Codespace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student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Responsive portfolio piece website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(HTML5,TAILWIND CSS3 &amp; JavaScript)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1D6741F9-0986-3191-5F85-AAE7717A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1"/>
          <a:stretch/>
        </p:blipFill>
        <p:spPr>
          <a:xfrm>
            <a:off x="20" y="1"/>
            <a:ext cx="12191980" cy="4717301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3B897E8-EF44-02A7-4D59-B48C916A3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431C-3AAA-D1FF-7112-A1985DF7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sz="4100" dirty="0">
                <a:cs typeface="Posterama"/>
              </a:rPr>
              <a:t>Component 5 –contact and footer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38C2-746B-A510-757E-C1BE1959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100"/>
              <a:t>The footer complements the whole website very well by using the </a:t>
            </a:r>
            <a:r>
              <a:rPr lang="en-US" sz="1100" err="1"/>
              <a:t>the</a:t>
            </a:r>
            <a:r>
              <a:rPr lang="en-US" sz="1100"/>
              <a:t> same color scheme as the whole website and adding a couple of hover </a:t>
            </a:r>
            <a:r>
              <a:rPr lang="en-US" sz="1100" err="1"/>
              <a:t>affects</a:t>
            </a:r>
            <a:r>
              <a:rPr lang="en-US" sz="1100"/>
              <a:t> on the svg"s.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100"/>
              <a:t>The contact has all of necessary information to get in touch with cache bank, and even providing a physical address using a </a:t>
            </a:r>
            <a:r>
              <a:rPr lang="en-US" sz="1100" err="1"/>
              <a:t>href</a:t>
            </a:r>
            <a:r>
              <a:rPr lang="en-US" sz="1100"/>
              <a:t> and google maps link.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100"/>
              <a:t>The of flex box was very much prominent as it was use to align the links and center them to make to look visually appealing.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AF59402-B084-1CB7-2597-D191DC270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7"/>
          <a:stretch/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358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EFA39-0978-4C57-AE13-B39A904C4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D12A7-0A23-FE2E-2323-07FAB525E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42925"/>
            <a:ext cx="6543674" cy="1461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9281EF-FF76-17B8-855D-3F9FF55C0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9950" y="540500"/>
            <a:ext cx="4362449" cy="14612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The components while different each taught me something of value  which I can use in future projects.</a:t>
            </a:r>
          </a:p>
          <a:p>
            <a:pPr>
              <a:lnSpc>
                <a:spcPct val="100000"/>
              </a:lnSpc>
            </a:pPr>
            <a:r>
              <a:rPr lang="en-US" sz="1100"/>
              <a:t>I now also have a better understanding of responsive design ,semantic HTML.</a:t>
            </a:r>
          </a:p>
          <a:p>
            <a:pPr>
              <a:lnSpc>
                <a:spcPct val="100000"/>
              </a:lnSpc>
            </a:pPr>
            <a:r>
              <a:rPr lang="en-US" sz="1100"/>
              <a:t>My use of tailwind has improved considerably while watching the coaches use different useful techniques.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1E00B-F6A4-DF57-D72F-13650E139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46" b="12446"/>
          <a:stretch/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40C12-99BA-AD54-72B7-5B499CC9D770}"/>
              </a:ext>
            </a:extLst>
          </p:cNvPr>
          <p:cNvSpPr txBox="1"/>
          <p:nvPr/>
        </p:nvSpPr>
        <p:spPr>
          <a:xfrm>
            <a:off x="0" y="6858000"/>
            <a:ext cx="12192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1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9BA4356-153A-CF7A-8A83-103E8B2CD2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1988" r="2580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72E-7661-7D26-8F6D-0FB2F93C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cs typeface="Posterama"/>
              </a:rPr>
              <a:t>Component 1-project setup and responsive navigation</a:t>
            </a:r>
            <a:endParaRPr lang="en-US" sz="340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C4D0FDB1-B9BB-F1D6-B50B-0943A2B84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5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743F-45A7-BD3B-8600-79E921D7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329" y="2391995"/>
            <a:ext cx="5961564" cy="2685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A mobile-first design approach means designing a website or application starting from the smallest screen size (like mobile devices) and then progressively enhancing it for larger screens. 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400"/>
              <a:t>The intuitive navigation toggle was made so it would be responsive on mobile devices and improve user experience across all platforms, by using an onclick </a:t>
            </a:r>
            <a:r>
              <a:rPr lang="en-US" sz="1400" err="1"/>
              <a:t>Eventlistner</a:t>
            </a:r>
            <a:r>
              <a:rPr lang="en-US" sz="1400"/>
              <a:t> in </a:t>
            </a:r>
            <a:r>
              <a:rPr lang="en-US" sz="1400" err="1"/>
              <a:t>Javascript</a:t>
            </a:r>
            <a:r>
              <a:rPr lang="en-US" sz="1400"/>
              <a:t> and drawing the </a:t>
            </a:r>
            <a:r>
              <a:rPr lang="en-US" sz="1400" err="1"/>
              <a:t>svg</a:t>
            </a:r>
            <a:r>
              <a:rPr lang="en-US" sz="1400"/>
              <a:t> in Tailwind </a:t>
            </a:r>
            <a:r>
              <a:rPr lang="en-US" sz="1400" err="1"/>
              <a:t>css</a:t>
            </a:r>
            <a:r>
              <a:rPr lang="en-US" sz="1400"/>
              <a:t>.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400"/>
              <a:t>The use of semantic HTML5 will not go </a:t>
            </a:r>
            <a:r>
              <a:rPr lang="en-US" sz="1400" err="1"/>
              <a:t>unoticed</a:t>
            </a:r>
            <a:r>
              <a:rPr lang="en-US" sz="1400"/>
              <a:t> to other developers as the whole website is made of a nav bar, footer and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2772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9B1AEA-BF81-1BDA-C77F-9D12A7CD8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" r="34681"/>
          <a:stretch/>
        </p:blipFill>
        <p:spPr>
          <a:xfrm>
            <a:off x="638174" y="643670"/>
            <a:ext cx="10912603" cy="5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586D-94DD-BB69-7171-B0846C2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Component 2-Hero and Endorsements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A586CA-DA99-9105-EAB9-7880B12E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" b="502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DF8D-A56C-2787-8F8F-6C29039D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Endorsements from credible sources help build trust because they show that reputable individuals or organizations support your product or service. 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600"/>
              <a:t>When users click on the hero section it will guide them to a sign up page or learn more page, to showcase that this website has some user interaction.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600"/>
              <a:t>The hero section has grid-cols implemented and has 1 </a:t>
            </a:r>
            <a:r>
              <a:rPr lang="en-US" sz="1600" err="1"/>
              <a:t>coloumn</a:t>
            </a:r>
            <a:r>
              <a:rPr lang="en-US" sz="1600"/>
              <a:t> and no picture for mobile but has 2 columns and the picture for desktop.</a:t>
            </a:r>
          </a:p>
        </p:txBody>
      </p:sp>
    </p:spTree>
    <p:extLst>
      <p:ext uri="{BB962C8B-B14F-4D97-AF65-F5344CB8AC3E}">
        <p14:creationId xmlns:p14="http://schemas.microsoft.com/office/powerpoint/2010/main" val="30749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56B66745-F5E0-32EF-E2E0-B6343FAC0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" r="2460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178B9-1582-5551-ADBC-41C982FA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cs typeface="Posterama"/>
              </a:rPr>
              <a:t>Component 3 -Features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C4F8-8F42-4C22-AAEB-FC8DD275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4594537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900"/>
              <a:t>In this component grid and flexbox is used very </a:t>
            </a:r>
            <a:r>
              <a:rPr lang="en-US" sz="1900" err="1"/>
              <a:t>freqeuntly</a:t>
            </a:r>
            <a:r>
              <a:rPr lang="en-US" sz="1900"/>
              <a:t>, in this section there are cards that are displayed different on mobile, tablets and desktop.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900">
                <a:ea typeface="+mn-lt"/>
                <a:cs typeface="+mn-lt"/>
              </a:rPr>
              <a:t>ARIA roles are used to improve accessibility for users with disabilities in feature listings by providing additional semantic information to assistive technologies.</a:t>
            </a:r>
            <a:endParaRPr lang="en-US" sz="19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0947E0-BF31-A146-6A9C-1D99224E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7" r="11335" b="-2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15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98E65EC-7405-DCAD-9E43-B3B5495FBF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9575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7269B-71F8-CF76-82C5-6DAA7555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US">
                <a:cs typeface="Posterama"/>
              </a:rPr>
              <a:t>Component 4- Stats and getting Started</a:t>
            </a:r>
            <a:endParaRPr lang="en-US"/>
          </a:p>
        </p:txBody>
      </p:sp>
      <p:pic>
        <p:nvPicPr>
          <p:cNvPr id="4" name="Picture 3" descr="A person holding a credit card and a card&#10;&#10;Description automatically generated">
            <a:extLst>
              <a:ext uri="{FF2B5EF4-FFF2-40B4-BE49-F238E27FC236}">
                <a16:creationId xmlns:a16="http://schemas.microsoft.com/office/drawing/2014/main" id="{B5C859A8-D653-7D43-E781-6774F751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59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AD39-3408-823B-565A-DDF2AB9A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ths</a:t>
            </a:r>
            <a:r>
              <a:rPr lang="en-US" dirty="0"/>
              <a:t> section users are given a step by step guide on how to sign up.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The use of grid and flex is yet again very prominent in this section and also has a responsive design and it also uses a bit of JavaScript to show the visual of counting up.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The use of tailwind styling also made the layout look quite visually appealing.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351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SplashVTI</vt:lpstr>
      <vt:lpstr>Lugan visagie</vt:lpstr>
      <vt:lpstr>PowerPoint Presentation</vt:lpstr>
      <vt:lpstr>Component 1-project setup and responsive navigation</vt:lpstr>
      <vt:lpstr>PowerPoint Presentation</vt:lpstr>
      <vt:lpstr>Component 2-Hero and Endorsements</vt:lpstr>
      <vt:lpstr>PowerPoint Presentation</vt:lpstr>
      <vt:lpstr>Component 3 -Features</vt:lpstr>
      <vt:lpstr>PowerPoint Presentation</vt:lpstr>
      <vt:lpstr>Component 4- Stats and getting Started</vt:lpstr>
      <vt:lpstr>PowerPoint Presentation</vt:lpstr>
      <vt:lpstr>Component 5 –contact and footer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541</cp:revision>
  <dcterms:created xsi:type="dcterms:W3CDTF">2024-03-01T10:09:14Z</dcterms:created>
  <dcterms:modified xsi:type="dcterms:W3CDTF">2024-03-01T14:24:30Z</dcterms:modified>
</cp:coreProperties>
</file>