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7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9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0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9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9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4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C993F9-A191-44E4-B794-8105AE38D79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02FB-D756-436F-9B70-99FD4FEA0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1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проект (</a:t>
            </a:r>
            <a:r>
              <a:rPr lang="en-US" dirty="0" smtClean="0"/>
              <a:t>flask)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Кириченко Григорий, Луганская Светлана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0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пока что выглядит главное окно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828793"/>
            <a:ext cx="8947150" cy="2094811"/>
          </a:xfrm>
        </p:spPr>
      </p:pic>
    </p:spTree>
    <p:extLst>
      <p:ext uri="{BB962C8B-B14F-4D97-AF65-F5344CB8AC3E}">
        <p14:creationId xmlns:p14="http://schemas.microsoft.com/office/powerpoint/2010/main" val="3324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регистрации: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5" y="2052638"/>
            <a:ext cx="8446665" cy="4195762"/>
          </a:xfrm>
        </p:spPr>
      </p:pic>
    </p:spTree>
    <p:extLst>
      <p:ext uri="{BB962C8B-B14F-4D97-AF65-F5344CB8AC3E}">
        <p14:creationId xmlns:p14="http://schemas.microsoft.com/office/powerpoint/2010/main" val="2283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выглядит главное окно авторизованного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35808"/>
            <a:ext cx="10339802" cy="1658561"/>
          </a:xfrm>
        </p:spPr>
      </p:pic>
    </p:spTree>
    <p:extLst>
      <p:ext uri="{BB962C8B-B14F-4D97-AF65-F5344CB8AC3E}">
        <p14:creationId xmlns:p14="http://schemas.microsoft.com/office/powerpoint/2010/main" val="3888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добавления </a:t>
            </a:r>
            <a:r>
              <a:rPr lang="ru-RU" dirty="0" err="1" smtClean="0"/>
              <a:t>дессерта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87" y="1486915"/>
            <a:ext cx="8567547" cy="4624325"/>
          </a:xfrm>
        </p:spPr>
      </p:pic>
    </p:spTree>
    <p:extLst>
      <p:ext uri="{BB962C8B-B14F-4D97-AF65-F5344CB8AC3E}">
        <p14:creationId xmlns:p14="http://schemas.microsoft.com/office/powerpoint/2010/main" val="9988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Уже использованы технологии:</a:t>
            </a:r>
          </a:p>
          <a:p>
            <a:r>
              <a:rPr lang="en-US" dirty="0" smtClean="0"/>
              <a:t>~ </a:t>
            </a:r>
            <a:r>
              <a:rPr lang="ru-RU" dirty="0" smtClean="0"/>
              <a:t>Реализация формы </a:t>
            </a:r>
            <a:r>
              <a:rPr lang="en-US" dirty="0" smtClean="0"/>
              <a:t>Flask</a:t>
            </a:r>
          </a:p>
          <a:p>
            <a:r>
              <a:rPr lang="en-US" dirty="0" smtClean="0"/>
              <a:t>~ Bootstrap (</a:t>
            </a:r>
            <a:r>
              <a:rPr lang="ru-RU" dirty="0" smtClean="0"/>
              <a:t>пока только кнопки)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err="1" smtClean="0"/>
              <a:t>Яндекс.Карт</a:t>
            </a:r>
            <a:r>
              <a:rPr lang="ru-RU" dirty="0" smtClean="0"/>
              <a:t> (нет отображение, но взаимодействие с ними есть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ru-RU" dirty="0" smtClean="0"/>
              <a:t> </a:t>
            </a:r>
            <a:r>
              <a:rPr lang="en-US" dirty="0" smtClean="0"/>
              <a:t>ORM-</a:t>
            </a:r>
            <a:r>
              <a:rPr lang="ru-RU" dirty="0" smtClean="0"/>
              <a:t>модели и шаблоны </a:t>
            </a:r>
            <a:r>
              <a:rPr lang="en-US" dirty="0" err="1" smtClean="0"/>
              <a:t>Jinja</a:t>
            </a:r>
            <a:endParaRPr lang="en-US" dirty="0" smtClean="0"/>
          </a:p>
          <a:p>
            <a:r>
              <a:rPr lang="en-US" dirty="0" smtClean="0"/>
              <a:t>~ </a:t>
            </a:r>
            <a:r>
              <a:rPr lang="ru-RU" smtClean="0"/>
              <a:t>Загрузка/использование файлов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8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WEB-проект (flask)</vt:lpstr>
      <vt:lpstr>Так пока что выглядит главное окно</vt:lpstr>
      <vt:lpstr>Окно регистрации:</vt:lpstr>
      <vt:lpstr>Так выглядит главное окно авторизованного пользователя</vt:lpstr>
      <vt:lpstr>Окно добавления дессерта</vt:lpstr>
      <vt:lpstr>Краткий итог: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WEB-проект (flask)</dc:title>
  <dc:creator>HP</dc:creator>
  <cp:lastModifiedBy>HP</cp:lastModifiedBy>
  <cp:revision>1</cp:revision>
  <dcterms:created xsi:type="dcterms:W3CDTF">2022-04-05T22:25:50Z</dcterms:created>
  <dcterms:modified xsi:type="dcterms:W3CDTF">2022-04-05T22:33:01Z</dcterms:modified>
</cp:coreProperties>
</file>