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8E1"/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10870" y="1963270"/>
            <a:ext cx="5522259" cy="2931459"/>
          </a:xfrm>
          <a:prstGeom prst="rect">
            <a:avLst/>
          </a:prstGeom>
          <a:solidFill>
            <a:schemeClr val="bg1">
              <a:alpha val="88000"/>
            </a:schemeClr>
          </a:solidFill>
          <a:ln w="44450">
            <a:solidFill>
              <a:srgbClr val="F7E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686" y="1319179"/>
            <a:ext cx="5015484" cy="2387600"/>
          </a:xfrm>
        </p:spPr>
        <p:txBody>
          <a:bodyPr/>
          <a:lstStyle/>
          <a:p>
            <a:r>
              <a:rPr lang="en-US" b="1" dirty="0" err="1" smtClean="0">
                <a:latin typeface="+mn-lt"/>
              </a:rPr>
              <a:t>PyWeb</a:t>
            </a:r>
            <a:r>
              <a:rPr lang="en-US" b="1" dirty="0" smtClean="0">
                <a:latin typeface="+mn-lt"/>
              </a:rPr>
              <a:t>-project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1116" y="4022662"/>
            <a:ext cx="4992624" cy="1655762"/>
          </a:xfrm>
        </p:spPr>
        <p:txBody>
          <a:bodyPr/>
          <a:lstStyle/>
          <a:p>
            <a:pPr algn="l"/>
            <a:r>
              <a:rPr lang="ru-RU" dirty="0" smtClean="0"/>
              <a:t>Кириченко Григорий, </a:t>
            </a:r>
          </a:p>
          <a:p>
            <a:pPr algn="l"/>
            <a:r>
              <a:rPr lang="ru-RU" dirty="0" smtClean="0"/>
              <a:t>Луганская Светлана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десерта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80683"/>
            <a:ext cx="7886700" cy="2641222"/>
          </a:xfrm>
        </p:spPr>
      </p:pic>
    </p:spTree>
    <p:extLst>
      <p:ext uri="{BB962C8B-B14F-4D97-AF65-F5344CB8AC3E}">
        <p14:creationId xmlns:p14="http://schemas.microsoft.com/office/powerpoint/2010/main" val="23944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0" y="1825625"/>
            <a:ext cx="7752940" cy="4351338"/>
          </a:xfrm>
        </p:spPr>
      </p:pic>
    </p:spTree>
    <p:extLst>
      <p:ext uri="{BB962C8B-B14F-4D97-AF65-F5344CB8AC3E}">
        <p14:creationId xmlns:p14="http://schemas.microsoft.com/office/powerpoint/2010/main" val="41275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28017"/>
            <a:ext cx="8778240" cy="1130872"/>
          </a:xfrm>
        </p:spPr>
        <p:txBody>
          <a:bodyPr/>
          <a:lstStyle/>
          <a:p>
            <a:pPr algn="ctr"/>
            <a:r>
              <a:rPr lang="ru-RU" b="1" dirty="0" smtClean="0"/>
              <a:t>Немного о сайте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54728" y="1258889"/>
            <a:ext cx="735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Идея проекта – сайт с описанием и рецептами популярных десертов. Пользователи могут добавлять свои десерты и просматривать чужие.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8" y="2318173"/>
            <a:ext cx="7010400" cy="346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28017"/>
            <a:ext cx="8778240" cy="1130872"/>
          </a:xfrm>
        </p:spPr>
        <p:txBody>
          <a:bodyPr/>
          <a:lstStyle/>
          <a:p>
            <a:pPr algn="ctr"/>
            <a:r>
              <a:rPr lang="ru-RU" b="1" dirty="0" smtClean="0"/>
              <a:t>Реализация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54728" y="1275822"/>
            <a:ext cx="7350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Использованы технологии:</a:t>
            </a:r>
          </a:p>
          <a:p>
            <a:r>
              <a:rPr lang="en-US" sz="2000" dirty="0" smtClean="0"/>
              <a:t>~ Flask</a:t>
            </a:r>
          </a:p>
          <a:p>
            <a:r>
              <a:rPr lang="en-US" sz="2000" dirty="0" smtClean="0"/>
              <a:t>~ Bootstrap</a:t>
            </a:r>
          </a:p>
          <a:p>
            <a:r>
              <a:rPr lang="en-US" sz="2000" dirty="0" smtClean="0"/>
              <a:t>~ API </a:t>
            </a:r>
            <a:r>
              <a:rPr lang="ru-RU" sz="2000" dirty="0" smtClean="0"/>
              <a:t>Яндекс Карт</a:t>
            </a:r>
          </a:p>
          <a:p>
            <a:r>
              <a:rPr lang="en-US" sz="2000" dirty="0" smtClean="0"/>
              <a:t>~ ORM-</a:t>
            </a:r>
            <a:r>
              <a:rPr lang="ru-RU" sz="2000" dirty="0"/>
              <a:t>модели и шаблоны </a:t>
            </a:r>
            <a:r>
              <a:rPr lang="en-US" sz="2000" dirty="0" err="1" smtClean="0"/>
              <a:t>Jinja</a:t>
            </a:r>
            <a:endParaRPr lang="en-US" sz="2000" dirty="0" smtClean="0"/>
          </a:p>
          <a:p>
            <a:r>
              <a:rPr lang="en-US" sz="2000" dirty="0" smtClean="0"/>
              <a:t>~ </a:t>
            </a:r>
            <a:r>
              <a:rPr lang="ru-RU" sz="2000" dirty="0" smtClean="0"/>
              <a:t>Загрузка и использование файлов</a:t>
            </a:r>
          </a:p>
          <a:p>
            <a:r>
              <a:rPr lang="en-US" sz="2000" dirty="0" smtClean="0"/>
              <a:t>~ </a:t>
            </a:r>
            <a:r>
              <a:rPr lang="en-US" sz="2000" dirty="0" err="1" smtClean="0"/>
              <a:t>Heroku</a:t>
            </a:r>
            <a:endParaRPr lang="en-US" sz="2000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360" y="1126066"/>
            <a:ext cx="3228904" cy="35729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28" y="4076589"/>
            <a:ext cx="5069657" cy="207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28017"/>
            <a:ext cx="8778240" cy="1130872"/>
          </a:xfrm>
        </p:spPr>
        <p:txBody>
          <a:bodyPr/>
          <a:lstStyle/>
          <a:p>
            <a:pPr algn="ctr"/>
            <a:r>
              <a:rPr lang="ru-RU" b="1" dirty="0" smtClean="0"/>
              <a:t>Заключение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56328" y="106204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Нам удалось </a:t>
            </a:r>
            <a:r>
              <a:rPr lang="ru-RU" dirty="0" smtClean="0"/>
              <a:t>выполнить ТЗ</a:t>
            </a:r>
            <a:r>
              <a:rPr lang="ru-RU" dirty="0"/>
              <a:t>, но проекту есть, куда развиваться.</a:t>
            </a:r>
          </a:p>
          <a:p>
            <a:r>
              <a:rPr lang="ru-RU" dirty="0"/>
              <a:t>Возможные доработки</a:t>
            </a:r>
            <a:r>
              <a:rPr lang="ru-RU" dirty="0" smtClean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Возможность добавлять комментарии, ставить лайки</a:t>
            </a:r>
          </a:p>
          <a:p>
            <a:pPr marL="342900" indent="-342900">
              <a:buAutoNum type="arabicPeriod"/>
            </a:pPr>
            <a:r>
              <a:rPr lang="ru-RU" dirty="0"/>
              <a:t>Взаимодействие с отображаемой картой</a:t>
            </a:r>
          </a:p>
          <a:p>
            <a:pPr marL="342900" indent="-342900">
              <a:buAutoNum type="arabicPeriod"/>
            </a:pPr>
            <a:r>
              <a:rPr lang="ru-RU" dirty="0"/>
              <a:t>Поиск по сайту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8" y="3429311"/>
            <a:ext cx="6118167" cy="28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Стартовая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93" y="1690689"/>
            <a:ext cx="4638502" cy="2304572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93" y="4295342"/>
            <a:ext cx="4638502" cy="22936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30" y="2895526"/>
            <a:ext cx="4845490" cy="2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9" y="2136371"/>
            <a:ext cx="8190862" cy="3596300"/>
          </a:xfrm>
        </p:spPr>
      </p:pic>
    </p:spTree>
    <p:extLst>
      <p:ext uri="{BB962C8B-B14F-4D97-AF65-F5344CB8AC3E}">
        <p14:creationId xmlns:p14="http://schemas.microsoft.com/office/powerpoint/2010/main" val="19125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96305"/>
            <a:ext cx="7886700" cy="1996320"/>
          </a:xfrm>
        </p:spPr>
      </p:pic>
    </p:spTree>
    <p:extLst>
      <p:ext uri="{BB962C8B-B14F-4D97-AF65-F5344CB8AC3E}">
        <p14:creationId xmlns:p14="http://schemas.microsoft.com/office/powerpoint/2010/main" val="12771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86985"/>
            <a:ext cx="7886700" cy="3228617"/>
          </a:xfrm>
        </p:spPr>
      </p:pic>
    </p:spTree>
    <p:extLst>
      <p:ext uri="{BB962C8B-B14F-4D97-AF65-F5344CB8AC3E}">
        <p14:creationId xmlns:p14="http://schemas.microsoft.com/office/powerpoint/2010/main" val="5082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десерта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21" y="1825625"/>
            <a:ext cx="3932357" cy="4351338"/>
          </a:xfrm>
        </p:spPr>
      </p:pic>
    </p:spTree>
    <p:extLst>
      <p:ext uri="{BB962C8B-B14F-4D97-AF65-F5344CB8AC3E}">
        <p14:creationId xmlns:p14="http://schemas.microsoft.com/office/powerpoint/2010/main" val="9225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96</Words>
  <Application>Microsoft Office PowerPoint</Application>
  <PresentationFormat>Экран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PyWeb-project</vt:lpstr>
      <vt:lpstr>Немного о сайте</vt:lpstr>
      <vt:lpstr>Реализация</vt:lpstr>
      <vt:lpstr>Заключение</vt:lpstr>
      <vt:lpstr>Стартовая страница</vt:lpstr>
      <vt:lpstr>Регистрация</vt:lpstr>
      <vt:lpstr>Авторизация</vt:lpstr>
      <vt:lpstr>Профиль</vt:lpstr>
      <vt:lpstr>Страница десерта</vt:lpstr>
      <vt:lpstr>Добавление десерта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Светлана Луганская</cp:lastModifiedBy>
  <cp:revision>16</cp:revision>
  <dcterms:created xsi:type="dcterms:W3CDTF">2018-09-04T12:10:47Z</dcterms:created>
  <dcterms:modified xsi:type="dcterms:W3CDTF">2022-04-22T18:26:17Z</dcterms:modified>
</cp:coreProperties>
</file>