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2" r:id="rId7"/>
    <p:sldId id="258" r:id="rId8"/>
    <p:sldId id="264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0" autoAdjust="0"/>
    <p:restoredTop sz="94648" autoAdjust="0"/>
  </p:normalViewPr>
  <p:slideViewPr>
    <p:cSldViewPr snapToGrid="0">
      <p:cViewPr>
        <p:scale>
          <a:sx n="50" d="100"/>
          <a:sy n="50" d="100"/>
        </p:scale>
        <p:origin x="3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Подключение к интернету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Доступ к микрофону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0" dirty="0"/>
            <a:t>Установленный </a:t>
          </a:r>
          <a:r>
            <a:rPr lang="en-US" noProof="0" dirty="0"/>
            <a:t>Microsoft Pavel</a:t>
          </a:r>
          <a:endParaRPr lang="ru-RU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hList7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3ED9F2E-39C3-4E53-8AA7-33390AC2F49B}">
      <dgm:prSet/>
      <dgm:spPr/>
      <dgm:t>
        <a:bodyPr/>
        <a:lstStyle/>
        <a:p>
          <a:r>
            <a:rPr lang="ru-RU" dirty="0"/>
            <a:t>Язык программирования </a:t>
          </a:r>
          <a:r>
            <a:rPr lang="en-US" dirty="0"/>
            <a:t>Python</a:t>
          </a:r>
          <a:endParaRPr lang="ru-RU" dirty="0"/>
        </a:p>
      </dgm:t>
    </dgm:pt>
    <dgm:pt modelId="{53807A95-413F-4576-AA15-32C35C455064}" type="parTrans" cxnId="{3107F380-9FAC-4571-9665-5CF46F2124F4}">
      <dgm:prSet/>
      <dgm:spPr/>
      <dgm:t>
        <a:bodyPr/>
        <a:lstStyle/>
        <a:p>
          <a:endParaRPr lang="ru-RU"/>
        </a:p>
      </dgm:t>
    </dgm:pt>
    <dgm:pt modelId="{81DF9E07-9D93-456A-BCBD-7CB146E2E22C}" type="sibTrans" cxnId="{3107F380-9FAC-4571-9665-5CF46F2124F4}">
      <dgm:prSet/>
      <dgm:spPr/>
      <dgm:t>
        <a:bodyPr/>
        <a:lstStyle/>
        <a:p>
          <a:endParaRPr lang="ru-RU"/>
        </a:p>
      </dgm:t>
    </dgm:pt>
    <dgm:pt modelId="{341F5369-4B01-4B97-A6F5-901467FEE314}">
      <dgm:prSet/>
      <dgm:spPr/>
      <dgm:t>
        <a:bodyPr/>
        <a:lstStyle/>
        <a:p>
          <a:r>
            <a:rPr lang="ru-RU" dirty="0"/>
            <a:t>Библиотека </a:t>
          </a:r>
          <a:r>
            <a:rPr lang="en-US" dirty="0" err="1"/>
            <a:t>SpeechRecognition</a:t>
          </a:r>
          <a:r>
            <a:rPr lang="ru-RU" dirty="0"/>
            <a:t> для распознавания голоса и </a:t>
          </a:r>
          <a:r>
            <a:rPr lang="en-US" dirty="0"/>
            <a:t>PyTTSX3 </a:t>
          </a:r>
          <a:r>
            <a:rPr lang="ru-RU" dirty="0"/>
            <a:t>для синтеза речи</a:t>
          </a:r>
        </a:p>
      </dgm:t>
    </dgm:pt>
    <dgm:pt modelId="{BB0BE445-9418-471B-A7EE-9F7EA4E7A752}" type="parTrans" cxnId="{FDF54BFC-1FD4-4474-974A-88D22CAA7C06}">
      <dgm:prSet/>
      <dgm:spPr/>
      <dgm:t>
        <a:bodyPr/>
        <a:lstStyle/>
        <a:p>
          <a:endParaRPr lang="ru-RU"/>
        </a:p>
      </dgm:t>
    </dgm:pt>
    <dgm:pt modelId="{E62CB35B-AB6E-4C17-883E-0358C109A022}" type="sibTrans" cxnId="{FDF54BFC-1FD4-4474-974A-88D22CAA7C06}">
      <dgm:prSet/>
      <dgm:spPr/>
      <dgm:t>
        <a:bodyPr/>
        <a:lstStyle/>
        <a:p>
          <a:endParaRPr lang="ru-RU"/>
        </a:p>
      </dgm:t>
    </dgm:pt>
    <dgm:pt modelId="{6E1E3DE7-E0DF-4374-871E-D425453CD077}">
      <dgm:prSet/>
      <dgm:spPr/>
      <dgm:t>
        <a:bodyPr/>
        <a:lstStyle/>
        <a:p>
          <a:r>
            <a:rPr lang="ru-RU" dirty="0"/>
            <a:t>Библиотека </a:t>
          </a:r>
          <a:r>
            <a:rPr lang="en-US" dirty="0"/>
            <a:t>PyQt6</a:t>
          </a:r>
          <a:r>
            <a:rPr lang="ru-RU" dirty="0"/>
            <a:t> для отображения графического интерфейса</a:t>
          </a:r>
        </a:p>
      </dgm:t>
    </dgm:pt>
    <dgm:pt modelId="{9A075FF8-9E1C-48EE-8F0C-4D28C696903B}" type="parTrans" cxnId="{6AD09E53-F41F-465B-8A5D-7DAC88BBF9E2}">
      <dgm:prSet/>
      <dgm:spPr/>
      <dgm:t>
        <a:bodyPr/>
        <a:lstStyle/>
        <a:p>
          <a:endParaRPr lang="ru-RU"/>
        </a:p>
      </dgm:t>
    </dgm:pt>
    <dgm:pt modelId="{B644035A-3D12-439C-A83D-75227E84A13B}" type="sibTrans" cxnId="{6AD09E53-F41F-465B-8A5D-7DAC88BBF9E2}">
      <dgm:prSet/>
      <dgm:spPr/>
      <dgm:t>
        <a:bodyPr/>
        <a:lstStyle/>
        <a:p>
          <a:endParaRPr lang="ru-RU"/>
        </a:p>
      </dgm:t>
    </dgm:pt>
    <dgm:pt modelId="{7DBF9EE6-79CF-4F0F-A6B6-3AA798C8FCB6}" type="pres">
      <dgm:prSet presAssocID="{7E5AA53B-3EEE-4DE4-BB81-9044890C2946}" presName="Name0" presStyleCnt="0">
        <dgm:presLayoutVars>
          <dgm:dir/>
          <dgm:resizeHandles val="exact"/>
        </dgm:presLayoutVars>
      </dgm:prSet>
      <dgm:spPr/>
    </dgm:pt>
    <dgm:pt modelId="{ED92F3F4-305C-47C6-812F-7BB239666F75}" type="pres">
      <dgm:prSet presAssocID="{7E5AA53B-3EEE-4DE4-BB81-9044890C2946}" presName="fgShape" presStyleLbl="fgShp" presStyleIdx="0" presStyleCnt="1"/>
      <dgm:spPr/>
    </dgm:pt>
    <dgm:pt modelId="{518F90D7-E587-4C76-80EC-5DE4E3C3E83C}" type="pres">
      <dgm:prSet presAssocID="{7E5AA53B-3EEE-4DE4-BB81-9044890C2946}" presName="linComp" presStyleCnt="0"/>
      <dgm:spPr/>
    </dgm:pt>
    <dgm:pt modelId="{2290F273-CBE6-480F-8E22-5F50CB38BC73}" type="pres">
      <dgm:prSet presAssocID="{53ED9F2E-39C3-4E53-8AA7-33390AC2F49B}" presName="compNode" presStyleCnt="0"/>
      <dgm:spPr/>
    </dgm:pt>
    <dgm:pt modelId="{472C2890-9F51-4724-96CB-0E74F8BD1F1A}" type="pres">
      <dgm:prSet presAssocID="{53ED9F2E-39C3-4E53-8AA7-33390AC2F49B}" presName="bkgdShape" presStyleLbl="node1" presStyleIdx="0" presStyleCnt="3"/>
      <dgm:spPr/>
    </dgm:pt>
    <dgm:pt modelId="{BD431455-F904-4E87-9C07-D14C17C24A99}" type="pres">
      <dgm:prSet presAssocID="{53ED9F2E-39C3-4E53-8AA7-33390AC2F49B}" presName="nodeTx" presStyleLbl="node1" presStyleIdx="0" presStyleCnt="3">
        <dgm:presLayoutVars>
          <dgm:bulletEnabled val="1"/>
        </dgm:presLayoutVars>
      </dgm:prSet>
      <dgm:spPr/>
    </dgm:pt>
    <dgm:pt modelId="{D02776B7-BCE2-4130-96ED-BD9F924AA642}" type="pres">
      <dgm:prSet presAssocID="{53ED9F2E-39C3-4E53-8AA7-33390AC2F49B}" presName="invisiNode" presStyleLbl="node1" presStyleIdx="0" presStyleCnt="3"/>
      <dgm:spPr/>
    </dgm:pt>
    <dgm:pt modelId="{EA3C1365-A16E-471A-B44E-DC45E53F6B04}" type="pres">
      <dgm:prSet presAssocID="{53ED9F2E-39C3-4E53-8AA7-33390AC2F49B}" presName="imagNode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77569B1-233C-4598-AF68-4D6C6EAEFFF9}" type="pres">
      <dgm:prSet presAssocID="{81DF9E07-9D93-456A-BCBD-7CB146E2E22C}" presName="sibTrans" presStyleLbl="sibTrans2D1" presStyleIdx="0" presStyleCnt="0"/>
      <dgm:spPr/>
    </dgm:pt>
    <dgm:pt modelId="{C835D3CE-8046-4EBF-BEA6-BC4AF453C96D}" type="pres">
      <dgm:prSet presAssocID="{341F5369-4B01-4B97-A6F5-901467FEE314}" presName="compNode" presStyleCnt="0"/>
      <dgm:spPr/>
    </dgm:pt>
    <dgm:pt modelId="{D4C1F264-5D6E-4187-A88F-05D458F0D0EB}" type="pres">
      <dgm:prSet presAssocID="{341F5369-4B01-4B97-A6F5-901467FEE314}" presName="bkgdShape" presStyleLbl="node1" presStyleIdx="1" presStyleCnt="3" custLinFactNeighborX="0" custLinFactNeighborY="-100"/>
      <dgm:spPr/>
    </dgm:pt>
    <dgm:pt modelId="{D57A8610-4B2E-43C7-8289-47E6B9AE6F19}" type="pres">
      <dgm:prSet presAssocID="{341F5369-4B01-4B97-A6F5-901467FEE314}" presName="nodeTx" presStyleLbl="node1" presStyleIdx="1" presStyleCnt="3">
        <dgm:presLayoutVars>
          <dgm:bulletEnabled val="1"/>
        </dgm:presLayoutVars>
      </dgm:prSet>
      <dgm:spPr/>
    </dgm:pt>
    <dgm:pt modelId="{27DEBA1E-EF08-4909-81EE-BF0D0031FB37}" type="pres">
      <dgm:prSet presAssocID="{341F5369-4B01-4B97-A6F5-901467FEE314}" presName="invisiNode" presStyleLbl="node1" presStyleIdx="1" presStyleCnt="3"/>
      <dgm:spPr/>
    </dgm:pt>
    <dgm:pt modelId="{23E6F692-A9E1-4C97-8A6C-EF1A15AE6769}" type="pres">
      <dgm:prSet presAssocID="{341F5369-4B01-4B97-A6F5-901467FEE314}" presName="imagNode" presStyleLbl="fgImgPlace1" presStyleIdx="1" presStyleCnt="3" custLinFactNeighborX="3733" custLinFactNeighborY="-7800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F8E1D9A-B359-44FB-B416-44CFC6E43B92}" type="pres">
      <dgm:prSet presAssocID="{E62CB35B-AB6E-4C17-883E-0358C109A022}" presName="sibTrans" presStyleLbl="sibTrans2D1" presStyleIdx="0" presStyleCnt="0"/>
      <dgm:spPr/>
    </dgm:pt>
    <dgm:pt modelId="{67EED3A8-646E-409C-9A44-E8261951EFC6}" type="pres">
      <dgm:prSet presAssocID="{6E1E3DE7-E0DF-4374-871E-D425453CD077}" presName="compNode" presStyleCnt="0"/>
      <dgm:spPr/>
    </dgm:pt>
    <dgm:pt modelId="{84C4DF5B-7847-4585-87E3-083D8D9867CB}" type="pres">
      <dgm:prSet presAssocID="{6E1E3DE7-E0DF-4374-871E-D425453CD077}" presName="bkgdShape" presStyleLbl="node1" presStyleIdx="2" presStyleCnt="3"/>
      <dgm:spPr/>
    </dgm:pt>
    <dgm:pt modelId="{54BA1E34-F218-41C8-BDE3-D618FCEC75A8}" type="pres">
      <dgm:prSet presAssocID="{6E1E3DE7-E0DF-4374-871E-D425453CD077}" presName="nodeTx" presStyleLbl="node1" presStyleIdx="2" presStyleCnt="3">
        <dgm:presLayoutVars>
          <dgm:bulletEnabled val="1"/>
        </dgm:presLayoutVars>
      </dgm:prSet>
      <dgm:spPr/>
    </dgm:pt>
    <dgm:pt modelId="{AB71BF2A-564C-4C48-84A9-1A9BD1B3B39F}" type="pres">
      <dgm:prSet presAssocID="{6E1E3DE7-E0DF-4374-871E-D425453CD077}" presName="invisiNode" presStyleLbl="node1" presStyleIdx="2" presStyleCnt="3"/>
      <dgm:spPr/>
    </dgm:pt>
    <dgm:pt modelId="{34169627-0434-45F0-B5AA-D24856E8A336}" type="pres">
      <dgm:prSet presAssocID="{6E1E3DE7-E0DF-4374-871E-D425453CD077}" presName="imagNode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  <a:effectLst>
          <a:glow>
            <a:schemeClr val="accent1"/>
          </a:glow>
          <a:outerShdw blurRad="38100" dist="25400" dir="4140000" rotWithShape="0">
            <a:srgbClr val="000000">
              <a:alpha val="55000"/>
            </a:srgbClr>
          </a:outerShdw>
          <a:softEdge rad="0"/>
        </a:effectLst>
      </dgm:spPr>
    </dgm:pt>
  </dgm:ptLst>
  <dgm:cxnLst>
    <dgm:cxn modelId="{FAE6E104-B23F-4D69-AF9F-C76BB4175DFF}" type="presOf" srcId="{81DF9E07-9D93-456A-BCBD-7CB146E2E22C}" destId="{277569B1-233C-4598-AF68-4D6C6EAEFFF9}" srcOrd="0" destOrd="0" presId="urn:microsoft.com/office/officeart/2005/8/layout/hList7"/>
    <dgm:cxn modelId="{FBB2F916-F8B8-4676-988D-64D390C2B983}" type="presOf" srcId="{7E5AA53B-3EEE-4DE4-BB81-9044890C2946}" destId="{7DBF9EE6-79CF-4F0F-A6B6-3AA798C8FCB6}" srcOrd="0" destOrd="0" presId="urn:microsoft.com/office/officeart/2005/8/layout/hList7"/>
    <dgm:cxn modelId="{5C305B2B-3F26-4177-BEC6-2B6A62DC2D51}" type="presOf" srcId="{53ED9F2E-39C3-4E53-8AA7-33390AC2F49B}" destId="{BD431455-F904-4E87-9C07-D14C17C24A99}" srcOrd="1" destOrd="0" presId="urn:microsoft.com/office/officeart/2005/8/layout/hList7"/>
    <dgm:cxn modelId="{3FB21543-403C-4886-B56F-B63B678DD8C1}" type="presOf" srcId="{53ED9F2E-39C3-4E53-8AA7-33390AC2F49B}" destId="{472C2890-9F51-4724-96CB-0E74F8BD1F1A}" srcOrd="0" destOrd="0" presId="urn:microsoft.com/office/officeart/2005/8/layout/hList7"/>
    <dgm:cxn modelId="{13922B4F-6F9A-4B6C-A609-0502C8B7ACAE}" type="presOf" srcId="{6E1E3DE7-E0DF-4374-871E-D425453CD077}" destId="{54BA1E34-F218-41C8-BDE3-D618FCEC75A8}" srcOrd="1" destOrd="0" presId="urn:microsoft.com/office/officeart/2005/8/layout/hList7"/>
    <dgm:cxn modelId="{6AD09E53-F41F-465B-8A5D-7DAC88BBF9E2}" srcId="{7E5AA53B-3EEE-4DE4-BB81-9044890C2946}" destId="{6E1E3DE7-E0DF-4374-871E-D425453CD077}" srcOrd="2" destOrd="0" parTransId="{9A075FF8-9E1C-48EE-8F0C-4D28C696903B}" sibTransId="{B644035A-3D12-439C-A83D-75227E84A13B}"/>
    <dgm:cxn modelId="{25DCE755-16A1-44D1-BD5B-87EA6EAB96A3}" type="presOf" srcId="{341F5369-4B01-4B97-A6F5-901467FEE314}" destId="{D4C1F264-5D6E-4187-A88F-05D458F0D0EB}" srcOrd="0" destOrd="0" presId="urn:microsoft.com/office/officeart/2005/8/layout/hList7"/>
    <dgm:cxn modelId="{3107F380-9FAC-4571-9665-5CF46F2124F4}" srcId="{7E5AA53B-3EEE-4DE4-BB81-9044890C2946}" destId="{53ED9F2E-39C3-4E53-8AA7-33390AC2F49B}" srcOrd="0" destOrd="0" parTransId="{53807A95-413F-4576-AA15-32C35C455064}" sibTransId="{81DF9E07-9D93-456A-BCBD-7CB146E2E22C}"/>
    <dgm:cxn modelId="{F30B829F-B576-4A3C-A6F6-C5D137A119B8}" type="presOf" srcId="{341F5369-4B01-4B97-A6F5-901467FEE314}" destId="{D57A8610-4B2E-43C7-8289-47E6B9AE6F19}" srcOrd="1" destOrd="0" presId="urn:microsoft.com/office/officeart/2005/8/layout/hList7"/>
    <dgm:cxn modelId="{A44BE8C0-5191-405A-9939-0EAE33BF4C26}" type="presOf" srcId="{E62CB35B-AB6E-4C17-883E-0358C109A022}" destId="{FF8E1D9A-B359-44FB-B416-44CFC6E43B92}" srcOrd="0" destOrd="0" presId="urn:microsoft.com/office/officeart/2005/8/layout/hList7"/>
    <dgm:cxn modelId="{81DA43E9-C7CF-4F36-BF12-89EB680DC4EE}" type="presOf" srcId="{6E1E3DE7-E0DF-4374-871E-D425453CD077}" destId="{84C4DF5B-7847-4585-87E3-083D8D9867CB}" srcOrd="0" destOrd="0" presId="urn:microsoft.com/office/officeart/2005/8/layout/hList7"/>
    <dgm:cxn modelId="{FDF54BFC-1FD4-4474-974A-88D22CAA7C06}" srcId="{7E5AA53B-3EEE-4DE4-BB81-9044890C2946}" destId="{341F5369-4B01-4B97-A6F5-901467FEE314}" srcOrd="1" destOrd="0" parTransId="{BB0BE445-9418-471B-A7EE-9F7EA4E7A752}" sibTransId="{E62CB35B-AB6E-4C17-883E-0358C109A022}"/>
    <dgm:cxn modelId="{5DD46F17-5186-466A-99EC-1B148AEE542A}" type="presParOf" srcId="{7DBF9EE6-79CF-4F0F-A6B6-3AA798C8FCB6}" destId="{ED92F3F4-305C-47C6-812F-7BB239666F75}" srcOrd="0" destOrd="0" presId="urn:microsoft.com/office/officeart/2005/8/layout/hList7"/>
    <dgm:cxn modelId="{9F82EE1A-26EB-4B35-A4D7-CF0746B2C164}" type="presParOf" srcId="{7DBF9EE6-79CF-4F0F-A6B6-3AA798C8FCB6}" destId="{518F90D7-E587-4C76-80EC-5DE4E3C3E83C}" srcOrd="1" destOrd="0" presId="urn:microsoft.com/office/officeart/2005/8/layout/hList7"/>
    <dgm:cxn modelId="{BE57CC8A-77F2-4C91-96AD-DAA2CB45E973}" type="presParOf" srcId="{518F90D7-E587-4C76-80EC-5DE4E3C3E83C}" destId="{2290F273-CBE6-480F-8E22-5F50CB38BC73}" srcOrd="0" destOrd="0" presId="urn:microsoft.com/office/officeart/2005/8/layout/hList7"/>
    <dgm:cxn modelId="{47D402C9-CFB6-41B8-9DA0-6471CF719EB6}" type="presParOf" srcId="{2290F273-CBE6-480F-8E22-5F50CB38BC73}" destId="{472C2890-9F51-4724-96CB-0E74F8BD1F1A}" srcOrd="0" destOrd="0" presId="urn:microsoft.com/office/officeart/2005/8/layout/hList7"/>
    <dgm:cxn modelId="{EA8A508D-2ED7-451F-BFE7-EF622176CFF3}" type="presParOf" srcId="{2290F273-CBE6-480F-8E22-5F50CB38BC73}" destId="{BD431455-F904-4E87-9C07-D14C17C24A99}" srcOrd="1" destOrd="0" presId="urn:microsoft.com/office/officeart/2005/8/layout/hList7"/>
    <dgm:cxn modelId="{08D0F911-23C2-44CE-AFC2-1B850D62EB39}" type="presParOf" srcId="{2290F273-CBE6-480F-8E22-5F50CB38BC73}" destId="{D02776B7-BCE2-4130-96ED-BD9F924AA642}" srcOrd="2" destOrd="0" presId="urn:microsoft.com/office/officeart/2005/8/layout/hList7"/>
    <dgm:cxn modelId="{A19E37D1-C91F-49E0-AA25-9A47CF74F427}" type="presParOf" srcId="{2290F273-CBE6-480F-8E22-5F50CB38BC73}" destId="{EA3C1365-A16E-471A-B44E-DC45E53F6B04}" srcOrd="3" destOrd="0" presId="urn:microsoft.com/office/officeart/2005/8/layout/hList7"/>
    <dgm:cxn modelId="{03FD3D5E-0A85-4592-A024-5488E863BC7E}" type="presParOf" srcId="{518F90D7-E587-4C76-80EC-5DE4E3C3E83C}" destId="{277569B1-233C-4598-AF68-4D6C6EAEFFF9}" srcOrd="1" destOrd="0" presId="urn:microsoft.com/office/officeart/2005/8/layout/hList7"/>
    <dgm:cxn modelId="{679C6F8C-F44E-4300-AA32-61377347C73B}" type="presParOf" srcId="{518F90D7-E587-4C76-80EC-5DE4E3C3E83C}" destId="{C835D3CE-8046-4EBF-BEA6-BC4AF453C96D}" srcOrd="2" destOrd="0" presId="urn:microsoft.com/office/officeart/2005/8/layout/hList7"/>
    <dgm:cxn modelId="{B24CF525-C614-4D65-A4BD-9BA830E6A56B}" type="presParOf" srcId="{C835D3CE-8046-4EBF-BEA6-BC4AF453C96D}" destId="{D4C1F264-5D6E-4187-A88F-05D458F0D0EB}" srcOrd="0" destOrd="0" presId="urn:microsoft.com/office/officeart/2005/8/layout/hList7"/>
    <dgm:cxn modelId="{BB655A13-C4FD-452F-AC4F-8214A6FCADDA}" type="presParOf" srcId="{C835D3CE-8046-4EBF-BEA6-BC4AF453C96D}" destId="{D57A8610-4B2E-43C7-8289-47E6B9AE6F19}" srcOrd="1" destOrd="0" presId="urn:microsoft.com/office/officeart/2005/8/layout/hList7"/>
    <dgm:cxn modelId="{B104D91B-E175-48CF-9484-D8ED55E034EA}" type="presParOf" srcId="{C835D3CE-8046-4EBF-BEA6-BC4AF453C96D}" destId="{27DEBA1E-EF08-4909-81EE-BF0D0031FB37}" srcOrd="2" destOrd="0" presId="urn:microsoft.com/office/officeart/2005/8/layout/hList7"/>
    <dgm:cxn modelId="{F284A261-78A7-4E02-B718-E17B267F00BD}" type="presParOf" srcId="{C835D3CE-8046-4EBF-BEA6-BC4AF453C96D}" destId="{23E6F692-A9E1-4C97-8A6C-EF1A15AE6769}" srcOrd="3" destOrd="0" presId="urn:microsoft.com/office/officeart/2005/8/layout/hList7"/>
    <dgm:cxn modelId="{8DD66ED0-39F9-4227-B852-C7B74F11FEFF}" type="presParOf" srcId="{518F90D7-E587-4C76-80EC-5DE4E3C3E83C}" destId="{FF8E1D9A-B359-44FB-B416-44CFC6E43B92}" srcOrd="3" destOrd="0" presId="urn:microsoft.com/office/officeart/2005/8/layout/hList7"/>
    <dgm:cxn modelId="{6115826B-F71C-4844-878C-4B4AB9DC7E6D}" type="presParOf" srcId="{518F90D7-E587-4C76-80EC-5DE4E3C3E83C}" destId="{67EED3A8-646E-409C-9A44-E8261951EFC6}" srcOrd="4" destOrd="0" presId="urn:microsoft.com/office/officeart/2005/8/layout/hList7"/>
    <dgm:cxn modelId="{232027A6-1142-4F4F-868B-B8A0170BCD0A}" type="presParOf" srcId="{67EED3A8-646E-409C-9A44-E8261951EFC6}" destId="{84C4DF5B-7847-4585-87E3-083D8D9867CB}" srcOrd="0" destOrd="0" presId="urn:microsoft.com/office/officeart/2005/8/layout/hList7"/>
    <dgm:cxn modelId="{1B2AED66-6D93-4473-A68F-BC93264D574E}" type="presParOf" srcId="{67EED3A8-646E-409C-9A44-E8261951EFC6}" destId="{54BA1E34-F218-41C8-BDE3-D618FCEC75A8}" srcOrd="1" destOrd="0" presId="urn:microsoft.com/office/officeart/2005/8/layout/hList7"/>
    <dgm:cxn modelId="{CEA8C049-DDC2-4B5D-A557-8E7CE4DDA224}" type="presParOf" srcId="{67EED3A8-646E-409C-9A44-E8261951EFC6}" destId="{AB71BF2A-564C-4C48-84A9-1A9BD1B3B39F}" srcOrd="2" destOrd="0" presId="urn:microsoft.com/office/officeart/2005/8/layout/hList7"/>
    <dgm:cxn modelId="{96F87953-C0A1-495B-A34E-E8152BC0D867}" type="presParOf" srcId="{67EED3A8-646E-409C-9A44-E8261951EFC6}" destId="{34169627-0434-45F0-B5AA-D24856E8A33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noProof="0" dirty="0"/>
            <a:t>Подключение к интернету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noProof="0" dirty="0"/>
            <a:t>Доступ к микрофону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noProof="0" dirty="0"/>
            <a:t>Установленный </a:t>
          </a:r>
          <a:r>
            <a:rPr lang="en-US" sz="2300" kern="1200" noProof="0" dirty="0"/>
            <a:t>Microsoft Pavel</a:t>
          </a:r>
          <a:endParaRPr lang="ru-RU" sz="2300" kern="1200" noProof="0" dirty="0"/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C2890-9F51-4724-96CB-0E74F8BD1F1A}">
      <dsp:nvSpPr>
        <dsp:cNvPr id="0" name=""/>
        <dsp:cNvSpPr/>
      </dsp:nvSpPr>
      <dsp:spPr>
        <a:xfrm>
          <a:off x="1439" y="0"/>
          <a:ext cx="2239009" cy="3563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Язык программирования </a:t>
          </a:r>
          <a:r>
            <a:rPr lang="en-US" sz="1600" kern="1200" dirty="0"/>
            <a:t>Python</a:t>
          </a:r>
          <a:endParaRPr lang="ru-RU" sz="1600" kern="1200" dirty="0"/>
        </a:p>
      </dsp:txBody>
      <dsp:txXfrm>
        <a:off x="1439" y="1425575"/>
        <a:ext cx="2239009" cy="1425575"/>
      </dsp:txXfrm>
    </dsp:sp>
    <dsp:sp modelId="{EA3C1365-A16E-471A-B44E-DC45E53F6B04}">
      <dsp:nvSpPr>
        <dsp:cNvPr id="0" name=""/>
        <dsp:cNvSpPr/>
      </dsp:nvSpPr>
      <dsp:spPr>
        <a:xfrm>
          <a:off x="527548" y="213836"/>
          <a:ext cx="1186791" cy="1186791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C1F264-5D6E-4187-A88F-05D458F0D0EB}">
      <dsp:nvSpPr>
        <dsp:cNvPr id="0" name=""/>
        <dsp:cNvSpPr/>
      </dsp:nvSpPr>
      <dsp:spPr>
        <a:xfrm>
          <a:off x="2307619" y="0"/>
          <a:ext cx="2239009" cy="3563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Библиотека </a:t>
          </a:r>
          <a:r>
            <a:rPr lang="en-US" sz="1600" kern="1200" dirty="0" err="1"/>
            <a:t>SpeechRecognition</a:t>
          </a:r>
          <a:r>
            <a:rPr lang="ru-RU" sz="1600" kern="1200" dirty="0"/>
            <a:t> для распознавания голоса и </a:t>
          </a:r>
          <a:r>
            <a:rPr lang="en-US" sz="1600" kern="1200" dirty="0"/>
            <a:t>PyTTSX3 </a:t>
          </a:r>
          <a:r>
            <a:rPr lang="ru-RU" sz="1600" kern="1200" dirty="0"/>
            <a:t>для синтеза речи</a:t>
          </a:r>
        </a:p>
      </dsp:txBody>
      <dsp:txXfrm>
        <a:off x="2307619" y="1425575"/>
        <a:ext cx="2239009" cy="1425575"/>
      </dsp:txXfrm>
    </dsp:sp>
    <dsp:sp modelId="{23E6F692-A9E1-4C97-8A6C-EF1A15AE6769}">
      <dsp:nvSpPr>
        <dsp:cNvPr id="0" name=""/>
        <dsp:cNvSpPr/>
      </dsp:nvSpPr>
      <dsp:spPr>
        <a:xfrm>
          <a:off x="2878031" y="121266"/>
          <a:ext cx="1186791" cy="1186791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C4DF5B-7847-4585-87E3-083D8D9867CB}">
      <dsp:nvSpPr>
        <dsp:cNvPr id="0" name=""/>
        <dsp:cNvSpPr/>
      </dsp:nvSpPr>
      <dsp:spPr>
        <a:xfrm>
          <a:off x="4613799" y="0"/>
          <a:ext cx="2239009" cy="3563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Библиотека </a:t>
          </a:r>
          <a:r>
            <a:rPr lang="en-US" sz="1600" kern="1200" dirty="0"/>
            <a:t>PyQt6</a:t>
          </a:r>
          <a:r>
            <a:rPr lang="ru-RU" sz="1600" kern="1200" dirty="0"/>
            <a:t> для отображения графического интерфейса</a:t>
          </a:r>
        </a:p>
      </dsp:txBody>
      <dsp:txXfrm>
        <a:off x="4613799" y="1425575"/>
        <a:ext cx="2239009" cy="1425575"/>
      </dsp:txXfrm>
    </dsp:sp>
    <dsp:sp modelId="{34169627-0434-45F0-B5AA-D24856E8A336}">
      <dsp:nvSpPr>
        <dsp:cNvPr id="0" name=""/>
        <dsp:cNvSpPr/>
      </dsp:nvSpPr>
      <dsp:spPr>
        <a:xfrm>
          <a:off x="5139908" y="213836"/>
          <a:ext cx="1186791" cy="1186791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glow>
            <a:schemeClr val="accent1"/>
          </a:glow>
          <a:outerShdw blurRad="38100" dist="25400" dir="4140000" rotWithShape="0">
            <a:srgbClr val="000000">
              <a:alpha val="55000"/>
            </a:srgbClr>
          </a:outerShdw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2F3F4-305C-47C6-812F-7BB239666F75}">
      <dsp:nvSpPr>
        <dsp:cNvPr id="0" name=""/>
        <dsp:cNvSpPr/>
      </dsp:nvSpPr>
      <dsp:spPr>
        <a:xfrm>
          <a:off x="274169" y="2851150"/>
          <a:ext cx="6305908" cy="534590"/>
        </a:xfrm>
        <a:prstGeom prst="leftRight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24.04.2024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50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>
                <a:solidFill>
                  <a:schemeClr val="bg1"/>
                </a:solidFill>
              </a:rPr>
              <a:t>Alex voice assistant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Голосовой ассистент алекс, который поможет вам справиться с повседневной рутиной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EFF"/>
                </a:solidFill>
              </a:rPr>
              <a:t>Технические требования</a:t>
            </a:r>
          </a:p>
        </p:txBody>
      </p:sp>
      <p:graphicFrame>
        <p:nvGraphicFramePr>
          <p:cNvPr id="4" name="Объект 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85210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ВНЕШНИЙ функционал</a:t>
            </a:r>
          </a:p>
        </p:txBody>
      </p:sp>
      <p:pic>
        <p:nvPicPr>
          <p:cNvPr id="11" name="Объект 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193" y="2231480"/>
            <a:ext cx="3779408" cy="428908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EF86D16-4859-4D75-9AEE-CBC487E6E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4271" y="2228003"/>
            <a:ext cx="6826538" cy="4289080"/>
          </a:xfrm>
        </p:spPr>
        <p:txBody>
          <a:bodyPr/>
          <a:lstStyle/>
          <a:p>
            <a:r>
              <a:rPr lang="ru-RU" dirty="0"/>
              <a:t>Кнопка </a:t>
            </a:r>
            <a:r>
              <a:rPr lang="en-US" dirty="0"/>
              <a:t>“</a:t>
            </a:r>
            <a:r>
              <a:rPr lang="ru-RU" dirty="0"/>
              <a:t>Слушать</a:t>
            </a:r>
            <a:r>
              <a:rPr lang="en-US" dirty="0"/>
              <a:t>”</a:t>
            </a:r>
            <a:r>
              <a:rPr lang="ru-RU" dirty="0"/>
              <a:t> отвечает за прослушивание микрофоном команд пользователя</a:t>
            </a:r>
          </a:p>
          <a:p>
            <a:r>
              <a:rPr lang="ru-RU" dirty="0"/>
              <a:t>Текст </a:t>
            </a:r>
            <a:r>
              <a:rPr lang="en-US" dirty="0"/>
              <a:t>“</a:t>
            </a:r>
            <a:r>
              <a:rPr lang="ru-RU" dirty="0"/>
              <a:t>Распознано</a:t>
            </a:r>
            <a:r>
              <a:rPr lang="en-US" dirty="0"/>
              <a:t>: None” </a:t>
            </a:r>
            <a:r>
              <a:rPr lang="ru-RU" dirty="0"/>
              <a:t>отображает, какие Алекс услышал команды от пользователя</a:t>
            </a:r>
          </a:p>
          <a:p>
            <a:r>
              <a:rPr lang="ru-RU" dirty="0"/>
              <a:t>Текст </a:t>
            </a:r>
            <a:r>
              <a:rPr lang="en-US" dirty="0"/>
              <a:t>“</a:t>
            </a:r>
            <a:r>
              <a:rPr lang="ru-RU" dirty="0"/>
              <a:t>Вывод</a:t>
            </a:r>
            <a:r>
              <a:rPr lang="en-US" dirty="0"/>
              <a:t>: None” </a:t>
            </a:r>
            <a:r>
              <a:rPr lang="ru-RU" dirty="0"/>
              <a:t>отображает выходную информацию, зависящую от заданной пользователем команды</a:t>
            </a:r>
          </a:p>
          <a:p>
            <a:r>
              <a:rPr lang="ru-RU" dirty="0"/>
              <a:t>Пустое поле снизу позволяет не говорить команды вслух а ввести их в виде текста</a:t>
            </a:r>
          </a:p>
          <a:p>
            <a:r>
              <a:rPr lang="ru-RU" dirty="0"/>
              <a:t>Кнопка </a:t>
            </a:r>
            <a:r>
              <a:rPr lang="en-US" dirty="0"/>
              <a:t>“</a:t>
            </a:r>
            <a:r>
              <a:rPr lang="ru-RU" dirty="0"/>
              <a:t>Выполнить</a:t>
            </a:r>
            <a:r>
              <a:rPr lang="en-US" dirty="0"/>
              <a:t>”</a:t>
            </a:r>
            <a:r>
              <a:rPr lang="ru-RU" dirty="0"/>
              <a:t> отвечает за выполнение команды, вписанной пользователем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609C1B5-4E71-4879-8258-B3F2E239E827}"/>
              </a:ext>
            </a:extLst>
          </p:cNvPr>
          <p:cNvCxnSpPr>
            <a:cxnSpLocks/>
          </p:cNvCxnSpPr>
          <p:nvPr/>
        </p:nvCxnSpPr>
        <p:spPr>
          <a:xfrm flipH="1">
            <a:off x="3935187" y="2953408"/>
            <a:ext cx="849084" cy="36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1BB0B04-F58B-45EC-B65E-AF802E1C76D7}"/>
              </a:ext>
            </a:extLst>
          </p:cNvPr>
          <p:cNvCxnSpPr>
            <a:cxnSpLocks/>
          </p:cNvCxnSpPr>
          <p:nvPr/>
        </p:nvCxnSpPr>
        <p:spPr>
          <a:xfrm flipH="1">
            <a:off x="1861457" y="3545942"/>
            <a:ext cx="2955474" cy="235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0FC93E0-4845-4164-867B-2038C414C170}"/>
              </a:ext>
            </a:extLst>
          </p:cNvPr>
          <p:cNvCxnSpPr>
            <a:cxnSpLocks/>
          </p:cNvCxnSpPr>
          <p:nvPr/>
        </p:nvCxnSpPr>
        <p:spPr>
          <a:xfrm flipH="1">
            <a:off x="4147894" y="5622156"/>
            <a:ext cx="674478" cy="50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BBECE28-EAA3-4D36-9D8E-9DC09682BFCB}"/>
              </a:ext>
            </a:extLst>
          </p:cNvPr>
          <p:cNvCxnSpPr>
            <a:cxnSpLocks/>
          </p:cNvCxnSpPr>
          <p:nvPr/>
        </p:nvCxnSpPr>
        <p:spPr>
          <a:xfrm flipH="1" flipV="1">
            <a:off x="1714500" y="4026239"/>
            <a:ext cx="3192455" cy="189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282A323-6553-4759-8233-33376E2B175E}"/>
              </a:ext>
            </a:extLst>
          </p:cNvPr>
          <p:cNvCxnSpPr>
            <a:cxnSpLocks/>
          </p:cNvCxnSpPr>
          <p:nvPr/>
        </p:nvCxnSpPr>
        <p:spPr>
          <a:xfrm flipH="1">
            <a:off x="4147894" y="4910617"/>
            <a:ext cx="669036" cy="711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5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ВНУТРЕННИЙ функционал</a:t>
            </a:r>
          </a:p>
        </p:txBody>
      </p:sp>
      <p:pic>
        <p:nvPicPr>
          <p:cNvPr id="11" name="Объект 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193" y="2231480"/>
            <a:ext cx="3779408" cy="428908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EF86D16-4859-4D75-9AEE-CBC487E6E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4271" y="2228003"/>
            <a:ext cx="6826538" cy="4289080"/>
          </a:xfrm>
        </p:spPr>
        <p:txBody>
          <a:bodyPr/>
          <a:lstStyle/>
          <a:p>
            <a:r>
              <a:rPr lang="ru-RU" dirty="0"/>
              <a:t>Главной и полезной особенностью у Алекса является возможность получить любую информацию из Википедии. Нужно сказать «кто такой </a:t>
            </a:r>
            <a:r>
              <a:rPr lang="en-US" dirty="0"/>
              <a:t>[x]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или «что такое </a:t>
            </a:r>
            <a:r>
              <a:rPr lang="en-US" dirty="0"/>
              <a:t>[x]</a:t>
            </a:r>
            <a:r>
              <a:rPr lang="ru-RU" dirty="0"/>
              <a:t>»,  а на месте </a:t>
            </a:r>
            <a:r>
              <a:rPr lang="en-US" dirty="0"/>
              <a:t>[x]</a:t>
            </a:r>
            <a:r>
              <a:rPr lang="ru-RU" dirty="0"/>
              <a:t> сказать название статьи</a:t>
            </a:r>
          </a:p>
          <a:p>
            <a:r>
              <a:rPr lang="ru-RU" dirty="0"/>
              <a:t>Так же полезна возможность у Алекса спросить погодное состояние в любом населённом пункте</a:t>
            </a:r>
          </a:p>
          <a:p>
            <a:r>
              <a:rPr lang="ru-RU" dirty="0"/>
              <a:t>Есть возможность попросить ассистента выполнять некоторые арифметические расчёты, из которых сложение, вычитание, умножение, деление, возведение в степень.</a:t>
            </a:r>
          </a:p>
          <a:p>
            <a:r>
              <a:rPr lang="ru-RU" dirty="0"/>
              <a:t>К тому же если сказать «открой </a:t>
            </a:r>
            <a:r>
              <a:rPr lang="en-US" dirty="0"/>
              <a:t>[x]</a:t>
            </a:r>
            <a:r>
              <a:rPr lang="ru-RU" dirty="0"/>
              <a:t>» или «найди </a:t>
            </a:r>
            <a:r>
              <a:rPr lang="en-US" dirty="0"/>
              <a:t>[x]</a:t>
            </a:r>
            <a:r>
              <a:rPr lang="ru-RU" dirty="0"/>
              <a:t>», а вместо </a:t>
            </a:r>
            <a:r>
              <a:rPr lang="en-US" dirty="0"/>
              <a:t>x </a:t>
            </a:r>
            <a:r>
              <a:rPr lang="ru-RU" dirty="0"/>
              <a:t>любую информацию, то будет открыта страница поиска Яндекса с вашим запросом в 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12">
            <a:extLst>
              <a:ext uri="{FF2B5EF4-FFF2-40B4-BE49-F238E27FC236}">
                <a16:creationId xmlns:a16="http://schemas.microsoft.com/office/drawing/2014/main" id="{B68FD5FF-167B-445C-8D4D-DFB7622A7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12" name="Группа 14">
            <a:extLst>
              <a:ext uri="{FF2B5EF4-FFF2-40B4-BE49-F238E27FC236}">
                <a16:creationId xmlns:a16="http://schemas.microsoft.com/office/drawing/2014/main" id="{BA1AAD98-5337-47CD-B060-B382987C6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3" name="Прямоугольник 15">
              <a:extLst>
                <a:ext uri="{FF2B5EF4-FFF2-40B4-BE49-F238E27FC236}">
                  <a16:creationId xmlns:a16="http://schemas.microsoft.com/office/drawing/2014/main" id="{53C9FF64-CF0C-4809-90F0-7D98EBC80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Прямоугольник 16">
              <a:extLst>
                <a:ext uri="{FF2B5EF4-FFF2-40B4-BE49-F238E27FC236}">
                  <a16:creationId xmlns:a16="http://schemas.microsoft.com/office/drawing/2014/main" id="{D4318FB5-BF60-426A-AC07-1DA1B3906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Прямоугольник 17">
              <a:extLst>
                <a:ext uri="{FF2B5EF4-FFF2-40B4-BE49-F238E27FC236}">
                  <a16:creationId xmlns:a16="http://schemas.microsoft.com/office/drawing/2014/main" id="{25D13EE0-C8BE-47C6-A8F2-364C20A74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Заголовок 1">
            <a:extLst>
              <a:ext uri="{FF2B5EF4-FFF2-40B4-BE49-F238E27FC236}">
                <a16:creationId xmlns:a16="http://schemas.microsoft.com/office/drawing/2014/main" id="{B73FD1E1-552A-43C3-97EF-FDDB9E5D8C9F}"/>
              </a:ext>
            </a:extLst>
          </p:cNvPr>
          <p:cNvSpPr txBox="1">
            <a:spLocks/>
          </p:cNvSpPr>
          <p:nvPr/>
        </p:nvSpPr>
        <p:spPr>
          <a:xfrm>
            <a:off x="578893" y="1005840"/>
            <a:ext cx="7213600" cy="112187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17" name="Объект 5" descr="SmartArt">
            <a:extLst>
              <a:ext uri="{FF2B5EF4-FFF2-40B4-BE49-F238E27FC236}">
                <a16:creationId xmlns:a16="http://schemas.microsoft.com/office/drawing/2014/main" id="{02901448-23BE-48CF-A71A-93AC8C2D1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472894"/>
              </p:ext>
            </p:extLst>
          </p:nvPr>
        </p:nvGraphicFramePr>
        <p:xfrm>
          <a:off x="714264" y="2197138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06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bg2"/>
                </a:solidFill>
              </a:rPr>
              <a:t>Программный код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pPr rtl="0"/>
            <a:r>
              <a:rPr lang="ru-RU" dirty="0">
                <a:solidFill>
                  <a:schemeClr val="bg2"/>
                </a:solidFill>
              </a:rPr>
              <a:t>Владимир шарапов</a:t>
            </a:r>
          </a:p>
          <a:p>
            <a:pPr rtl="0"/>
            <a:r>
              <a:rPr lang="ru-RU" dirty="0">
                <a:solidFill>
                  <a:schemeClr val="bg2"/>
                </a:solidFill>
              </a:rPr>
              <a:t>Презентация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pPr rtl="0"/>
            <a:r>
              <a:rPr lang="ru-RU" dirty="0">
                <a:solidFill>
                  <a:schemeClr val="bg2"/>
                </a:solidFill>
              </a:rPr>
              <a:t>Даниил </a:t>
            </a:r>
            <a:r>
              <a:rPr lang="ru-RU" dirty="0" err="1">
                <a:solidFill>
                  <a:schemeClr val="bg2"/>
                </a:solidFill>
              </a:rPr>
              <a:t>фёдоров</a:t>
            </a:r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86</TotalTime>
  <Words>243</Words>
  <Application>Microsoft Office PowerPoint</Application>
  <PresentationFormat>Широкоэкранный</PresentationFormat>
  <Paragraphs>31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Wingdings 2</vt:lpstr>
      <vt:lpstr>Дивиденд</vt:lpstr>
      <vt:lpstr>Alex voice assistant</vt:lpstr>
      <vt:lpstr>Технические требования</vt:lpstr>
      <vt:lpstr>ВНЕШНИЙ функционал</vt:lpstr>
      <vt:lpstr>ВНУТРЕННИЙ функционал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voice assistant</dc:title>
  <dc:creator>Владимир Шарапов</dc:creator>
  <cp:lastModifiedBy>Владимир Шарапов</cp:lastModifiedBy>
  <cp:revision>1</cp:revision>
  <dcterms:created xsi:type="dcterms:W3CDTF">2024-04-24T16:49:02Z</dcterms:created>
  <dcterms:modified xsi:type="dcterms:W3CDTF">2024-04-24T18:15:04Z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