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3A96-E310-4945-AB8D-9C5AA8ECF52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D253E-C441-4766-985A-743A7C758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253E-C441-4766-985A-743A7C75896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253E-C441-4766-985A-743A7C7589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190C-1D9F-4179-8E1F-1D418C41233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37A-0E74-4744-9BC6-B609E287D4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190C-1D9F-4179-8E1F-1D418C41233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37A-0E74-4744-9BC6-B609E287D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190C-1D9F-4179-8E1F-1D418C41233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37A-0E74-4744-9BC6-B609E287D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190C-1D9F-4179-8E1F-1D418C41233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37A-0E74-4744-9BC6-B609E287D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190C-1D9F-4179-8E1F-1D418C41233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37A-0E74-4744-9BC6-B609E287D4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190C-1D9F-4179-8E1F-1D418C41233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37A-0E74-4744-9BC6-B609E287D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190C-1D9F-4179-8E1F-1D418C41233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37A-0E74-4744-9BC6-B609E287D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190C-1D9F-4179-8E1F-1D418C41233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37A-0E74-4744-9BC6-B609E287D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190C-1D9F-4179-8E1F-1D418C41233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37A-0E74-4744-9BC6-B609E287D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190C-1D9F-4179-8E1F-1D418C41233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37A-0E74-4744-9BC6-B609E287D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190C-1D9F-4179-8E1F-1D418C41233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80637A-0E74-4744-9BC6-B609E287D4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CD190C-1D9F-4179-8E1F-1D418C41233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80637A-0E74-4744-9BC6-B609E287D49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cs.utexas.edu/projects/finegrained/utzap50k" TargetMode="External"/><Relationship Id="rId2" Type="http://schemas.openxmlformats.org/officeDocument/2006/relationships/hyperlink" Target="https://www.tutorialspoint.com/sas/sas_chi_squar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ssel2.unl.edu/view/lesson/9beaa382bf7e/1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Chi-square Model on Shoe Categories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Leticia Lugo</a:t>
            </a:r>
          </a:p>
          <a:p>
            <a:r>
              <a:rPr lang="en-US" dirty="0" smtClean="0"/>
              <a:t>MS Data Analytics</a:t>
            </a:r>
          </a:p>
          <a:p>
            <a:r>
              <a:rPr lang="en-US" dirty="0" smtClean="0"/>
              <a:t>WGU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581400"/>
            <a:ext cx="2819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findings of this study </a:t>
            </a:r>
            <a:r>
              <a:rPr lang="en-US" dirty="0" smtClean="0"/>
              <a:t>provide </a:t>
            </a:r>
            <a:r>
              <a:rPr lang="en-US" dirty="0" smtClean="0"/>
              <a:t>a way to </a:t>
            </a:r>
            <a:r>
              <a:rPr lang="en-US" dirty="0" smtClean="0"/>
              <a:t>determine which </a:t>
            </a:r>
            <a:r>
              <a:rPr lang="en-US" dirty="0" smtClean="0"/>
              <a:t>shoe item is manufactured </a:t>
            </a:r>
            <a:r>
              <a:rPr lang="en-US" dirty="0" smtClean="0"/>
              <a:t>with leather and its selling percentage. As a result, </a:t>
            </a:r>
            <a:r>
              <a:rPr lang="en-US" dirty="0" smtClean="0"/>
              <a:t>the company can cut costs, find the most valuable materials, find the less used materials, or find less expensive material substitutes for leather shoes that do not sell well.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Zappos.com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b="1" dirty="0" smtClean="0"/>
              <a:t>References:</a:t>
            </a:r>
            <a:endParaRPr lang="en-US" b="1" dirty="0" smtClean="0"/>
          </a:p>
          <a:p>
            <a:r>
              <a:rPr lang="en-US" dirty="0" smtClean="0"/>
              <a:t>SAS - Chi Square - </a:t>
            </a:r>
            <a:r>
              <a:rPr lang="en-US" dirty="0" err="1" smtClean="0"/>
              <a:t>Tutorialspoint</a:t>
            </a:r>
            <a:r>
              <a:rPr lang="en-US" dirty="0" smtClean="0"/>
              <a:t>. (</a:t>
            </a:r>
            <a:r>
              <a:rPr lang="en-US" dirty="0" err="1" smtClean="0"/>
              <a:t>n.d</a:t>
            </a:r>
            <a:r>
              <a:rPr lang="en-US" dirty="0" smtClean="0"/>
              <a:t>.). Www.tutorialspoint.com. Retrieved July 29, 2021, from </a:t>
            </a:r>
            <a:r>
              <a:rPr lang="en-US" u="sng" dirty="0" smtClean="0">
                <a:hlinkClick r:id="rId2"/>
              </a:rPr>
              <a:t>https://www.tutorialspoint.com/sas/sas_chi_square.htm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UT Zappos50K. (</a:t>
            </a:r>
            <a:r>
              <a:rPr lang="en-US" dirty="0" err="1" smtClean="0"/>
              <a:t>n.d</a:t>
            </a:r>
            <a:r>
              <a:rPr lang="en-US" dirty="0" smtClean="0"/>
              <a:t>.). Vision.cs.utexas.edu. Retrieved July 22, 2021, from </a:t>
            </a:r>
            <a:r>
              <a:rPr lang="en-US" u="sng" dirty="0" smtClean="0">
                <a:hlinkClick r:id="rId3"/>
              </a:rPr>
              <a:t>http://vision.cs.utexas.edu/projects/finegrained/utzap50k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Chi-square Is Appropriate - Strengths/Weaknesses | Chi-square Test for Goodness of Fit in a Plant Breeding Example - passel. (</a:t>
            </a:r>
            <a:r>
              <a:rPr lang="en-US" dirty="0" err="1" smtClean="0"/>
              <a:t>n.d</a:t>
            </a:r>
            <a:r>
              <a:rPr lang="en-US" dirty="0" smtClean="0"/>
              <a:t>.). </a:t>
            </a:r>
          </a:p>
          <a:p>
            <a:r>
              <a:rPr lang="en-US" dirty="0" smtClean="0"/>
              <a:t>Passel2.Unl.edu. </a:t>
            </a:r>
            <a:r>
              <a:rPr lang="en-US" u="sng" dirty="0" smtClean="0">
                <a:hlinkClick r:id="rId4"/>
              </a:rPr>
              <a:t>https://passel2.unl.edu/view/lesson/9beaa382bf7e/14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Zappos.com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/>
              <a:t>analysis aims to compare the relationship </a:t>
            </a:r>
            <a:r>
              <a:rPr lang="en-US" dirty="0" smtClean="0"/>
              <a:t>between leather </a:t>
            </a:r>
            <a:r>
              <a:rPr lang="en-US" dirty="0" smtClean="0"/>
              <a:t>shoes and </a:t>
            </a:r>
            <a:r>
              <a:rPr lang="en-US" dirty="0" smtClean="0"/>
              <a:t>sales on the Zappos.com website.</a:t>
            </a:r>
            <a:r>
              <a:rPr lang="en-US" sz="2800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Null Hypothesis:</a:t>
            </a:r>
          </a:p>
          <a:p>
            <a:pPr algn="ctr">
              <a:buNone/>
            </a:pPr>
            <a:r>
              <a:rPr lang="en-US" dirty="0" smtClean="0"/>
              <a:t>There is no significant difference between the material and the shoe category.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dataset consists of nine categorical variables.</a:t>
            </a:r>
          </a:p>
          <a:p>
            <a:r>
              <a:rPr lang="en-US" dirty="0" smtClean="0"/>
              <a:t>The dataset for the study is limited by using only two variables: shoes material and shoes categories. </a:t>
            </a:r>
          </a:p>
          <a:p>
            <a:r>
              <a:rPr lang="en-US" dirty="0" smtClean="0"/>
              <a:t>Also it is limited by not using the shoe pictures. </a:t>
            </a:r>
          </a:p>
          <a:p>
            <a:r>
              <a:rPr lang="en-US" dirty="0" smtClean="0"/>
              <a:t>This dataset is limited by the accuracy and completeness of online shoppers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/>
              <a:t>UT Zappos50K, </a:t>
            </a:r>
            <a:r>
              <a:rPr lang="en-US" dirty="0" err="1" smtClean="0"/>
              <a:t>n.d</a:t>
            </a:r>
            <a:r>
              <a:rPr lang="en-US" dirty="0" smtClean="0"/>
              <a:t>.).</a:t>
            </a:r>
            <a:r>
              <a:rPr lang="en-US" dirty="0" smtClean="0"/>
              <a:t>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Chi-square Advantages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Can test the association between variables.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Identifies differences between observed and expected values.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Can </a:t>
            </a:r>
            <a:r>
              <a:rPr lang="en-US" dirty="0" smtClean="0"/>
              <a:t>make no assumptions about the distribution of the population </a:t>
            </a:r>
            <a:endParaRPr lang="en-US" dirty="0" smtClean="0"/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endParaRPr lang="en-US" dirty="0" smtClean="0"/>
          </a:p>
          <a:p>
            <a:pPr>
              <a:buClr>
                <a:schemeClr val="bg2">
                  <a:lumMod val="50000"/>
                </a:schemeClr>
              </a:buClr>
              <a:buNone/>
            </a:pPr>
            <a:r>
              <a:rPr lang="en-US" dirty="0" smtClean="0"/>
              <a:t>(</a:t>
            </a:r>
            <a:r>
              <a:rPr lang="en-US" dirty="0" smtClean="0"/>
              <a:t>When Chi-square Is Appropriate, </a:t>
            </a:r>
            <a:r>
              <a:rPr lang="en-US" dirty="0" err="1" smtClean="0"/>
              <a:t>n.d</a:t>
            </a:r>
            <a:r>
              <a:rPr lang="en-US" dirty="0" smtClean="0"/>
              <a:t>.).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Chi-square Disadvantages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The data must be converted to numerical variables.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The test becomes invalid if any expected values are below five.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All participants measured must be independent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(When Chi-square Is Appropriate, </a:t>
            </a:r>
            <a:r>
              <a:rPr lang="en-US" dirty="0" err="1" smtClean="0"/>
              <a:t>n.d</a:t>
            </a:r>
            <a:r>
              <a:rPr lang="en-US" dirty="0" smtClean="0"/>
              <a:t>.).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 of the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</a:t>
            </a:r>
            <a:r>
              <a:rPr lang="en-US" dirty="0" smtClean="0"/>
              <a:t>the categorical variables to numerical </a:t>
            </a:r>
            <a:r>
              <a:rPr lang="en-US" dirty="0" smtClean="0"/>
              <a:t>variables of each shoe category. </a:t>
            </a:r>
          </a:p>
          <a:p>
            <a:r>
              <a:rPr lang="en-US" dirty="0" smtClean="0"/>
              <a:t>Extracting the word “leather” in the material variable and storing in a new variable “MT”.</a:t>
            </a:r>
          </a:p>
          <a:p>
            <a:r>
              <a:rPr lang="en-US" dirty="0" smtClean="0"/>
              <a:t>Assigning a value to the new variable:  “leather = 1” and “No-leather = 0”.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 F</a:t>
            </a:r>
            <a:r>
              <a:rPr lang="en-US" dirty="0" smtClean="0"/>
              <a:t>requency </a:t>
            </a:r>
            <a:r>
              <a:rPr lang="en-US" dirty="0" smtClean="0"/>
              <a:t>P</a:t>
            </a:r>
            <a:r>
              <a:rPr lang="en-US" dirty="0" smtClean="0"/>
              <a:t>lot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7848600" cy="4424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Chi-Square Results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results show that shoes manufactured with leather are 64.51% of “</a:t>
            </a:r>
            <a:r>
              <a:rPr lang="en-US" dirty="0" smtClean="0"/>
              <a:t>Boots” </a:t>
            </a:r>
            <a:r>
              <a:rPr lang="en-US" dirty="0" smtClean="0"/>
              <a:t>vs. 56.12% of “Shoes”.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results show that shoes manufactured with leather are 12.54% of “</a:t>
            </a:r>
            <a:r>
              <a:rPr lang="en-US" dirty="0" smtClean="0"/>
              <a:t>Slipper” </a:t>
            </a:r>
            <a:r>
              <a:rPr lang="en-US" dirty="0" smtClean="0"/>
              <a:t>vs. 56.12% of “Shoes”.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/>
              <a:t>Chi-square, </a:t>
            </a:r>
            <a:r>
              <a:rPr lang="en-US" dirty="0" err="1" smtClean="0"/>
              <a:t>n.d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Suggestions for Future Research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Analyze </a:t>
            </a:r>
            <a:r>
              <a:rPr lang="en-US" dirty="0" smtClean="0"/>
              <a:t>with different manufacturer materials based on the needs of the company. </a:t>
            </a: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Use </a:t>
            </a:r>
            <a:r>
              <a:rPr lang="en-US" dirty="0" smtClean="0"/>
              <a:t>different methods to accommodate the rest of the variables.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Use the shoe images to create a model.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Use Logistic regression analysis to find the probabilities of a material or shoe description would be preferred.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7287</TotalTime>
  <Words>388</Words>
  <Application>Microsoft Office PowerPoint</Application>
  <PresentationFormat>On-screen Show (4:3)</PresentationFormat>
  <Paragraphs>62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Chi-square Model on Shoe Categories</vt:lpstr>
      <vt:lpstr>Zappos.com</vt:lpstr>
      <vt:lpstr>Dataset</vt:lpstr>
      <vt:lpstr>Chi-square Advantages</vt:lpstr>
      <vt:lpstr>Chi-square Disadvantages</vt:lpstr>
      <vt:lpstr>Challenges of the Analysis</vt:lpstr>
      <vt:lpstr>A Frequency Plot</vt:lpstr>
      <vt:lpstr>Chi-Square Results</vt:lpstr>
      <vt:lpstr>Suggestions for Future Research</vt:lpstr>
      <vt:lpstr>Conclusion</vt:lpstr>
      <vt:lpstr>Zappos.com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Chi-square Model on Shoe Categories</dc:title>
  <dc:creator>owner</dc:creator>
  <cp:lastModifiedBy>owner</cp:lastModifiedBy>
  <cp:revision>14</cp:revision>
  <dcterms:created xsi:type="dcterms:W3CDTF">2021-08-05T15:19:12Z</dcterms:created>
  <dcterms:modified xsi:type="dcterms:W3CDTF">2021-08-10T16:47:03Z</dcterms:modified>
</cp:coreProperties>
</file>