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73" r:id="rId3"/>
    <p:sldId id="258" r:id="rId4"/>
    <p:sldId id="259" r:id="rId5"/>
    <p:sldId id="270" r:id="rId6"/>
    <p:sldId id="264" r:id="rId7"/>
    <p:sldId id="268" r:id="rId8"/>
    <p:sldId id="267" r:id="rId9"/>
    <p:sldId id="265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4DDCE8-4C80-4586-BDF9-51719D2D2FC7}" v="4" dt="2022-05-17T12:12:53.022"/>
  </p1510:revLst>
</p1510:revInfo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8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Regini" userId="345a519a4b7e350b" providerId="LiveId" clId="{68BE043B-C01D-46B8-940D-02F697FAE1AB}"/>
    <pc:docChg chg="undo custSel addSld delSld modSld sldOrd">
      <pc:chgData name="Mark Regini" userId="345a519a4b7e350b" providerId="LiveId" clId="{68BE043B-C01D-46B8-940D-02F697FAE1AB}" dt="2022-04-22T14:25:51.831" v="2138" actId="122"/>
      <pc:docMkLst>
        <pc:docMk/>
      </pc:docMkLst>
      <pc:sldChg chg="addSp modSp mod ord">
        <pc:chgData name="Mark Regini" userId="345a519a4b7e350b" providerId="LiveId" clId="{68BE043B-C01D-46B8-940D-02F697FAE1AB}" dt="2022-04-22T13:49:43.414" v="537" actId="1076"/>
        <pc:sldMkLst>
          <pc:docMk/>
          <pc:sldMk cId="3061729273" sldId="265"/>
        </pc:sldMkLst>
        <pc:spChg chg="mod">
          <ac:chgData name="Mark Regini" userId="345a519a4b7e350b" providerId="LiveId" clId="{68BE043B-C01D-46B8-940D-02F697FAE1AB}" dt="2022-04-22T13:46:54.704" v="254" actId="20577"/>
          <ac:spMkLst>
            <pc:docMk/>
            <pc:sldMk cId="3061729273" sldId="265"/>
            <ac:spMk id="2" creationId="{00000000-0000-0000-0000-000000000000}"/>
          </ac:spMkLst>
        </pc:spChg>
        <pc:spChg chg="add mod">
          <ac:chgData name="Mark Regini" userId="345a519a4b7e350b" providerId="LiveId" clId="{68BE043B-C01D-46B8-940D-02F697FAE1AB}" dt="2022-04-22T13:49:43.414" v="537" actId="1076"/>
          <ac:spMkLst>
            <pc:docMk/>
            <pc:sldMk cId="3061729273" sldId="265"/>
            <ac:spMk id="3" creationId="{08AC0835-2959-4E00-B15A-063F4E587E9E}"/>
          </ac:spMkLst>
        </pc:spChg>
      </pc:sldChg>
      <pc:sldChg chg="del">
        <pc:chgData name="Mark Regini" userId="345a519a4b7e350b" providerId="LiveId" clId="{68BE043B-C01D-46B8-940D-02F697FAE1AB}" dt="2022-04-22T13:50:16.847" v="540" actId="2696"/>
        <pc:sldMkLst>
          <pc:docMk/>
          <pc:sldMk cId="1455343978" sldId="266"/>
        </pc:sldMkLst>
      </pc:sldChg>
      <pc:sldChg chg="addSp delSp modSp mod ord">
        <pc:chgData name="Mark Regini" userId="345a519a4b7e350b" providerId="LiveId" clId="{68BE043B-C01D-46B8-940D-02F697FAE1AB}" dt="2022-04-22T14:14:48.680" v="1361" actId="1076"/>
        <pc:sldMkLst>
          <pc:docMk/>
          <pc:sldMk cId="332843759" sldId="267"/>
        </pc:sldMkLst>
        <pc:spChg chg="mod">
          <ac:chgData name="Mark Regini" userId="345a519a4b7e350b" providerId="LiveId" clId="{68BE043B-C01D-46B8-940D-02F697FAE1AB}" dt="2022-04-22T14:04:20.023" v="905" actId="20577"/>
          <ac:spMkLst>
            <pc:docMk/>
            <pc:sldMk cId="332843759" sldId="267"/>
            <ac:spMk id="2" creationId="{00000000-0000-0000-0000-000000000000}"/>
          </ac:spMkLst>
        </pc:spChg>
        <pc:spChg chg="del">
          <ac:chgData name="Mark Regini" userId="345a519a4b7e350b" providerId="LiveId" clId="{68BE043B-C01D-46B8-940D-02F697FAE1AB}" dt="2022-04-22T14:04:24.458" v="906" actId="478"/>
          <ac:spMkLst>
            <pc:docMk/>
            <pc:sldMk cId="332843759" sldId="267"/>
            <ac:spMk id="5" creationId="{00000000-0000-0000-0000-000000000000}"/>
          </ac:spMkLst>
        </pc:spChg>
        <pc:spChg chg="del">
          <ac:chgData name="Mark Regini" userId="345a519a4b7e350b" providerId="LiveId" clId="{68BE043B-C01D-46B8-940D-02F697FAE1AB}" dt="2022-04-22T14:04:26.524" v="907" actId="478"/>
          <ac:spMkLst>
            <pc:docMk/>
            <pc:sldMk cId="332843759" sldId="267"/>
            <ac:spMk id="6" creationId="{00000000-0000-0000-0000-000000000000}"/>
          </ac:spMkLst>
        </pc:spChg>
        <pc:spChg chg="add mod">
          <ac:chgData name="Mark Regini" userId="345a519a4b7e350b" providerId="LiveId" clId="{68BE043B-C01D-46B8-940D-02F697FAE1AB}" dt="2022-04-22T14:14:48.680" v="1361" actId="1076"/>
          <ac:spMkLst>
            <pc:docMk/>
            <pc:sldMk cId="332843759" sldId="267"/>
            <ac:spMk id="8" creationId="{D18477D3-B79C-41AC-936C-DD9E5718C78F}"/>
          </ac:spMkLst>
        </pc:spChg>
        <pc:graphicFrameChg chg="add del mod modGraphic">
          <ac:chgData name="Mark Regini" userId="345a519a4b7e350b" providerId="LiveId" clId="{68BE043B-C01D-46B8-940D-02F697FAE1AB}" dt="2022-04-22T14:09:46.573" v="916" actId="478"/>
          <ac:graphicFrameMkLst>
            <pc:docMk/>
            <pc:sldMk cId="332843759" sldId="267"/>
            <ac:graphicFrameMk id="3" creationId="{670713D4-F19E-4363-A6EE-4D23B676D467}"/>
          </ac:graphicFrameMkLst>
        </pc:graphicFrameChg>
        <pc:picChg chg="add mod">
          <ac:chgData name="Mark Regini" userId="345a519a4b7e350b" providerId="LiveId" clId="{68BE043B-C01D-46B8-940D-02F697FAE1AB}" dt="2022-04-22T14:10:01.739" v="923" actId="14100"/>
          <ac:picMkLst>
            <pc:docMk/>
            <pc:sldMk cId="332843759" sldId="267"/>
            <ac:picMk id="4" creationId="{7DEECADD-EEBC-434E-8CE8-23E3D1DB7BC9}"/>
          </ac:picMkLst>
        </pc:picChg>
        <pc:picChg chg="add mod">
          <ac:chgData name="Mark Regini" userId="345a519a4b7e350b" providerId="LiveId" clId="{68BE043B-C01D-46B8-940D-02F697FAE1AB}" dt="2022-04-22T14:10:28.198" v="929" actId="1076"/>
          <ac:picMkLst>
            <pc:docMk/>
            <pc:sldMk cId="332843759" sldId="267"/>
            <ac:picMk id="7" creationId="{B6C14425-AD6E-4130-8B28-0CB631216883}"/>
          </ac:picMkLst>
        </pc:picChg>
      </pc:sldChg>
      <pc:sldChg chg="addSp delSp modSp mod ord">
        <pc:chgData name="Mark Regini" userId="345a519a4b7e350b" providerId="LiveId" clId="{68BE043B-C01D-46B8-940D-02F697FAE1AB}" dt="2022-04-22T13:57:12.012" v="865"/>
        <pc:sldMkLst>
          <pc:docMk/>
          <pc:sldMk cId="4129926194" sldId="268"/>
        </pc:sldMkLst>
        <pc:spChg chg="mod">
          <ac:chgData name="Mark Regini" userId="345a519a4b7e350b" providerId="LiveId" clId="{68BE043B-C01D-46B8-940D-02F697FAE1AB}" dt="2022-04-22T13:50:30.006" v="565" actId="20577"/>
          <ac:spMkLst>
            <pc:docMk/>
            <pc:sldMk cId="4129926194" sldId="268"/>
            <ac:spMk id="2" creationId="{00000000-0000-0000-0000-000000000000}"/>
          </ac:spMkLst>
        </pc:spChg>
        <pc:spChg chg="del">
          <ac:chgData name="Mark Regini" userId="345a519a4b7e350b" providerId="LiveId" clId="{68BE043B-C01D-46B8-940D-02F697FAE1AB}" dt="2022-04-22T13:55:15.316" v="854" actId="478"/>
          <ac:spMkLst>
            <pc:docMk/>
            <pc:sldMk cId="4129926194" sldId="268"/>
            <ac:spMk id="5" creationId="{00000000-0000-0000-0000-000000000000}"/>
          </ac:spMkLst>
        </pc:spChg>
        <pc:spChg chg="mod">
          <ac:chgData name="Mark Regini" userId="345a519a4b7e350b" providerId="LiveId" clId="{68BE043B-C01D-46B8-940D-02F697FAE1AB}" dt="2022-04-22T13:56:51.864" v="863" actId="14100"/>
          <ac:spMkLst>
            <pc:docMk/>
            <pc:sldMk cId="4129926194" sldId="268"/>
            <ac:spMk id="6" creationId="{00000000-0000-0000-0000-000000000000}"/>
          </ac:spMkLst>
        </pc:spChg>
        <pc:graphicFrameChg chg="add mod">
          <ac:chgData name="Mark Regini" userId="345a519a4b7e350b" providerId="LiveId" clId="{68BE043B-C01D-46B8-940D-02F697FAE1AB}" dt="2022-04-22T13:56:16.118" v="857" actId="1076"/>
          <ac:graphicFrameMkLst>
            <pc:docMk/>
            <pc:sldMk cId="4129926194" sldId="268"/>
            <ac:graphicFrameMk id="3" creationId="{84C4B5AF-75A1-405D-969D-CB0DAAD096B4}"/>
          </ac:graphicFrameMkLst>
        </pc:graphicFrameChg>
      </pc:sldChg>
      <pc:sldChg chg="delSp modSp del mod">
        <pc:chgData name="Mark Regini" userId="345a519a4b7e350b" providerId="LiveId" clId="{68BE043B-C01D-46B8-940D-02F697FAE1AB}" dt="2022-04-22T14:15:23.163" v="1389" actId="2696"/>
        <pc:sldMkLst>
          <pc:docMk/>
          <pc:sldMk cId="188841400" sldId="269"/>
        </pc:sldMkLst>
        <pc:spChg chg="mod">
          <ac:chgData name="Mark Regini" userId="345a519a4b7e350b" providerId="LiveId" clId="{68BE043B-C01D-46B8-940D-02F697FAE1AB}" dt="2022-04-22T14:15:08.560" v="1384" actId="20577"/>
          <ac:spMkLst>
            <pc:docMk/>
            <pc:sldMk cId="188841400" sldId="269"/>
            <ac:spMk id="2" creationId="{00000000-0000-0000-0000-000000000000}"/>
          </ac:spMkLst>
        </pc:spChg>
        <pc:spChg chg="del">
          <ac:chgData name="Mark Regini" userId="345a519a4b7e350b" providerId="LiveId" clId="{68BE043B-C01D-46B8-940D-02F697FAE1AB}" dt="2022-04-22T14:15:13.185" v="1385" actId="478"/>
          <ac:spMkLst>
            <pc:docMk/>
            <pc:sldMk cId="188841400" sldId="269"/>
            <ac:spMk id="4" creationId="{00000000-0000-0000-0000-000000000000}"/>
          </ac:spMkLst>
        </pc:spChg>
        <pc:spChg chg="del">
          <ac:chgData name="Mark Regini" userId="345a519a4b7e350b" providerId="LiveId" clId="{68BE043B-C01D-46B8-940D-02F697FAE1AB}" dt="2022-04-22T14:15:15.132" v="1387" actId="478"/>
          <ac:spMkLst>
            <pc:docMk/>
            <pc:sldMk cId="188841400" sldId="269"/>
            <ac:spMk id="5" creationId="{00000000-0000-0000-0000-000000000000}"/>
          </ac:spMkLst>
        </pc:spChg>
        <pc:spChg chg="del">
          <ac:chgData name="Mark Regini" userId="345a519a4b7e350b" providerId="LiveId" clId="{68BE043B-C01D-46B8-940D-02F697FAE1AB}" dt="2022-04-22T14:15:14.061" v="1386" actId="478"/>
          <ac:spMkLst>
            <pc:docMk/>
            <pc:sldMk cId="188841400" sldId="269"/>
            <ac:spMk id="6" creationId="{00000000-0000-0000-0000-000000000000}"/>
          </ac:spMkLst>
        </pc:spChg>
        <pc:spChg chg="del">
          <ac:chgData name="Mark Regini" userId="345a519a4b7e350b" providerId="LiveId" clId="{68BE043B-C01D-46B8-940D-02F697FAE1AB}" dt="2022-04-22T14:15:15.933" v="1388" actId="478"/>
          <ac:spMkLst>
            <pc:docMk/>
            <pc:sldMk cId="188841400" sldId="269"/>
            <ac:spMk id="11" creationId="{00000000-0000-0000-0000-000000000000}"/>
          </ac:spMkLst>
        </pc:spChg>
      </pc:sldChg>
      <pc:sldChg chg="modSp add mod ord">
        <pc:chgData name="Mark Regini" userId="345a519a4b7e350b" providerId="LiveId" clId="{68BE043B-C01D-46B8-940D-02F697FAE1AB}" dt="2022-04-22T14:23:37.135" v="1984" actId="1076"/>
        <pc:sldMkLst>
          <pc:docMk/>
          <pc:sldMk cId="2400130224" sldId="271"/>
        </pc:sldMkLst>
        <pc:spChg chg="mod">
          <ac:chgData name="Mark Regini" userId="345a519a4b7e350b" providerId="LiveId" clId="{68BE043B-C01D-46B8-940D-02F697FAE1AB}" dt="2022-04-22T14:15:46.658" v="1459" actId="20577"/>
          <ac:spMkLst>
            <pc:docMk/>
            <pc:sldMk cId="2400130224" sldId="271"/>
            <ac:spMk id="2" creationId="{00000000-0000-0000-0000-000000000000}"/>
          </ac:spMkLst>
        </pc:spChg>
        <pc:spChg chg="mod">
          <ac:chgData name="Mark Regini" userId="345a519a4b7e350b" providerId="LiveId" clId="{68BE043B-C01D-46B8-940D-02F697FAE1AB}" dt="2022-04-22T14:23:37.135" v="1984" actId="1076"/>
          <ac:spMkLst>
            <pc:docMk/>
            <pc:sldMk cId="2400130224" sldId="271"/>
            <ac:spMk id="3" creationId="{08AC0835-2959-4E00-B15A-063F4E587E9E}"/>
          </ac:spMkLst>
        </pc:spChg>
      </pc:sldChg>
      <pc:sldChg chg="modSp add mod ord">
        <pc:chgData name="Mark Regini" userId="345a519a4b7e350b" providerId="LiveId" clId="{68BE043B-C01D-46B8-940D-02F697FAE1AB}" dt="2022-04-22T14:25:51.831" v="2138" actId="122"/>
        <pc:sldMkLst>
          <pc:docMk/>
          <pc:sldMk cId="464366586" sldId="272"/>
        </pc:sldMkLst>
        <pc:spChg chg="mod">
          <ac:chgData name="Mark Regini" userId="345a519a4b7e350b" providerId="LiveId" clId="{68BE043B-C01D-46B8-940D-02F697FAE1AB}" dt="2022-04-22T14:24:43.912" v="2017" actId="1076"/>
          <ac:spMkLst>
            <pc:docMk/>
            <pc:sldMk cId="464366586" sldId="272"/>
            <ac:spMk id="2" creationId="{00000000-0000-0000-0000-000000000000}"/>
          </ac:spMkLst>
        </pc:spChg>
        <pc:spChg chg="mod">
          <ac:chgData name="Mark Regini" userId="345a519a4b7e350b" providerId="LiveId" clId="{68BE043B-C01D-46B8-940D-02F697FAE1AB}" dt="2022-04-22T14:25:23.417" v="2094" actId="14100"/>
          <ac:spMkLst>
            <pc:docMk/>
            <pc:sldMk cId="464366586" sldId="272"/>
            <ac:spMk id="3" creationId="{00000000-0000-0000-0000-000000000000}"/>
          </ac:spMkLst>
        </pc:spChg>
        <pc:spChg chg="mod">
          <ac:chgData name="Mark Regini" userId="345a519a4b7e350b" providerId="LiveId" clId="{68BE043B-C01D-46B8-940D-02F697FAE1AB}" dt="2022-04-22T14:25:51.831" v="2138" actId="122"/>
          <ac:spMkLst>
            <pc:docMk/>
            <pc:sldMk cId="464366586" sldId="272"/>
            <ac:spMk id="4" creationId="{46D77D84-A8E1-443D-9231-8346EA8D1728}"/>
          </ac:spMkLst>
        </pc:spChg>
      </pc:sldChg>
    </pc:docChg>
  </pc:docChgLst>
  <pc:docChgLst>
    <pc:chgData name="Mark Regini" userId="345a519a4b7e350b" providerId="LiveId" clId="{4F4DDCE8-4C80-4586-BDF9-51719D2D2FC7}"/>
    <pc:docChg chg="custSel addSld delSld modSld sldOrd">
      <pc:chgData name="Mark Regini" userId="345a519a4b7e350b" providerId="LiveId" clId="{4F4DDCE8-4C80-4586-BDF9-51719D2D2FC7}" dt="2022-05-17T12:23:52.726" v="1423" actId="1076"/>
      <pc:docMkLst>
        <pc:docMk/>
      </pc:docMkLst>
      <pc:sldChg chg="addSp delSp modSp mod">
        <pc:chgData name="Mark Regini" userId="345a519a4b7e350b" providerId="LiveId" clId="{4F4DDCE8-4C80-4586-BDF9-51719D2D2FC7}" dt="2022-05-17T11:56:23.403" v="490" actId="20577"/>
        <pc:sldMkLst>
          <pc:docMk/>
          <pc:sldMk cId="3574231650" sldId="259"/>
        </pc:sldMkLst>
        <pc:spChg chg="mod">
          <ac:chgData name="Mark Regini" userId="345a519a4b7e350b" providerId="LiveId" clId="{4F4DDCE8-4C80-4586-BDF9-51719D2D2FC7}" dt="2022-05-17T11:56:23.403" v="490" actId="20577"/>
          <ac:spMkLst>
            <pc:docMk/>
            <pc:sldMk cId="3574231650" sldId="259"/>
            <ac:spMk id="2" creationId="{00000000-0000-0000-0000-000000000000}"/>
          </ac:spMkLst>
        </pc:spChg>
        <pc:spChg chg="add del mod">
          <ac:chgData name="Mark Regini" userId="345a519a4b7e350b" providerId="LiveId" clId="{4F4DDCE8-4C80-4586-BDF9-51719D2D2FC7}" dt="2022-05-17T11:49:07.690" v="413" actId="478"/>
          <ac:spMkLst>
            <pc:docMk/>
            <pc:sldMk cId="3574231650" sldId="259"/>
            <ac:spMk id="4" creationId="{10DB9374-268F-10DB-B882-30F3BC20AD4E}"/>
          </ac:spMkLst>
        </pc:spChg>
        <pc:graphicFrameChg chg="mod">
          <ac:chgData name="Mark Regini" userId="345a519a4b7e350b" providerId="LiveId" clId="{4F4DDCE8-4C80-4586-BDF9-51719D2D2FC7}" dt="2022-05-17T11:49:04.231" v="412" actId="1076"/>
          <ac:graphicFrameMkLst>
            <pc:docMk/>
            <pc:sldMk cId="3574231650" sldId="259"/>
            <ac:graphicFrameMk id="14" creationId="{F4C76F9C-5D5D-4773-A66F-F17B6FD0E81C}"/>
          </ac:graphicFrameMkLst>
        </pc:graphicFrameChg>
        <pc:graphicFrameChg chg="del">
          <ac:chgData name="Mark Regini" userId="345a519a4b7e350b" providerId="LiveId" clId="{4F4DDCE8-4C80-4586-BDF9-51719D2D2FC7}" dt="2022-05-17T11:48:57.659" v="411" actId="478"/>
          <ac:graphicFrameMkLst>
            <pc:docMk/>
            <pc:sldMk cId="3574231650" sldId="259"/>
            <ac:graphicFrameMk id="22" creationId="{B36B3246-46FA-4B6C-AFC4-66C28774864C}"/>
          </ac:graphicFrameMkLst>
        </pc:graphicFrameChg>
        <pc:picChg chg="add mod">
          <ac:chgData name="Mark Regini" userId="345a519a4b7e350b" providerId="LiveId" clId="{4F4DDCE8-4C80-4586-BDF9-51719D2D2FC7}" dt="2022-05-17T11:54:37.575" v="419" actId="1076"/>
          <ac:picMkLst>
            <pc:docMk/>
            <pc:sldMk cId="3574231650" sldId="259"/>
            <ac:picMk id="5" creationId="{51489DA7-2809-0AFA-3AE0-085CCEC8E5A0}"/>
          </ac:picMkLst>
        </pc:picChg>
      </pc:sldChg>
      <pc:sldChg chg="addSp delSp modSp mod ord">
        <pc:chgData name="Mark Regini" userId="345a519a4b7e350b" providerId="LiveId" clId="{4F4DDCE8-4C80-4586-BDF9-51719D2D2FC7}" dt="2022-05-17T12:20:42.157" v="1280" actId="1076"/>
        <pc:sldMkLst>
          <pc:docMk/>
          <pc:sldMk cId="737118897" sldId="264"/>
        </pc:sldMkLst>
        <pc:spChg chg="mod ord">
          <ac:chgData name="Mark Regini" userId="345a519a4b7e350b" providerId="LiveId" clId="{4F4DDCE8-4C80-4586-BDF9-51719D2D2FC7}" dt="2022-05-17T12:20:42.157" v="1280" actId="1076"/>
          <ac:spMkLst>
            <pc:docMk/>
            <pc:sldMk cId="737118897" sldId="264"/>
            <ac:spMk id="10" creationId="{EAB61B96-1B3E-4A73-B353-C7DFC0290F42}"/>
          </ac:spMkLst>
        </pc:spChg>
        <pc:picChg chg="add mod">
          <ac:chgData name="Mark Regini" userId="345a519a4b7e350b" providerId="LiveId" clId="{4F4DDCE8-4C80-4586-BDF9-51719D2D2FC7}" dt="2022-05-17T12:20:24.200" v="1278" actId="14100"/>
          <ac:picMkLst>
            <pc:docMk/>
            <pc:sldMk cId="737118897" sldId="264"/>
            <ac:picMk id="4" creationId="{83D51C7B-2AFF-7C69-0B40-736F44F6F9FA}"/>
          </ac:picMkLst>
        </pc:picChg>
        <pc:picChg chg="del">
          <ac:chgData name="Mark Regini" userId="345a519a4b7e350b" providerId="LiveId" clId="{4F4DDCE8-4C80-4586-BDF9-51719D2D2FC7}" dt="2022-05-17T12:18:31.308" v="1260" actId="478"/>
          <ac:picMkLst>
            <pc:docMk/>
            <pc:sldMk cId="737118897" sldId="264"/>
            <ac:picMk id="5" creationId="{9286FEA9-1288-472A-86BB-C5072098CC8C}"/>
          </ac:picMkLst>
        </pc:picChg>
        <pc:picChg chg="del">
          <ac:chgData name="Mark Regini" userId="345a519a4b7e350b" providerId="LiveId" clId="{4F4DDCE8-4C80-4586-BDF9-51719D2D2FC7}" dt="2022-05-17T12:19:31.357" v="1272" actId="478"/>
          <ac:picMkLst>
            <pc:docMk/>
            <pc:sldMk cId="737118897" sldId="264"/>
            <ac:picMk id="7" creationId="{4AFBAD74-6448-40B8-84BB-23721586BE62}"/>
          </ac:picMkLst>
        </pc:picChg>
        <pc:picChg chg="add mod">
          <ac:chgData name="Mark Regini" userId="345a519a4b7e350b" providerId="LiveId" clId="{4F4DDCE8-4C80-4586-BDF9-51719D2D2FC7}" dt="2022-05-17T12:20:34.089" v="1279" actId="1076"/>
          <ac:picMkLst>
            <pc:docMk/>
            <pc:sldMk cId="737118897" sldId="264"/>
            <ac:picMk id="9" creationId="{542CA73C-9FD8-0EF3-819E-497222645367}"/>
          </ac:picMkLst>
        </pc:picChg>
      </pc:sldChg>
      <pc:sldChg chg="addSp modSp mod ord">
        <pc:chgData name="Mark Regini" userId="345a519a4b7e350b" providerId="LiveId" clId="{4F4DDCE8-4C80-4586-BDF9-51719D2D2FC7}" dt="2022-05-17T12:13:01.930" v="1258" actId="1076"/>
        <pc:sldMkLst>
          <pc:docMk/>
          <pc:sldMk cId="3061729273" sldId="265"/>
        </pc:sldMkLst>
        <pc:spChg chg="mod">
          <ac:chgData name="Mark Regini" userId="345a519a4b7e350b" providerId="LiveId" clId="{4F4DDCE8-4C80-4586-BDF9-51719D2D2FC7}" dt="2022-05-17T12:02:21.183" v="727" actId="20577"/>
          <ac:spMkLst>
            <pc:docMk/>
            <pc:sldMk cId="3061729273" sldId="265"/>
            <ac:spMk id="2" creationId="{00000000-0000-0000-0000-000000000000}"/>
          </ac:spMkLst>
        </pc:spChg>
        <pc:spChg chg="mod">
          <ac:chgData name="Mark Regini" userId="345a519a4b7e350b" providerId="LiveId" clId="{4F4DDCE8-4C80-4586-BDF9-51719D2D2FC7}" dt="2022-05-17T12:10:17.377" v="1122" actId="20577"/>
          <ac:spMkLst>
            <pc:docMk/>
            <pc:sldMk cId="3061729273" sldId="265"/>
            <ac:spMk id="3" creationId="{08AC0835-2959-4E00-B15A-063F4E587E9E}"/>
          </ac:spMkLst>
        </pc:spChg>
        <pc:spChg chg="add mod">
          <ac:chgData name="Mark Regini" userId="345a519a4b7e350b" providerId="LiveId" clId="{4F4DDCE8-4C80-4586-BDF9-51719D2D2FC7}" dt="2022-05-17T12:12:47.144" v="1256" actId="20577"/>
          <ac:spMkLst>
            <pc:docMk/>
            <pc:sldMk cId="3061729273" sldId="265"/>
            <ac:spMk id="4" creationId="{70B8BF07-3E10-CA44-C2D6-A0FB1741B5C8}"/>
          </ac:spMkLst>
        </pc:spChg>
        <pc:spChg chg="add mod">
          <ac:chgData name="Mark Regini" userId="345a519a4b7e350b" providerId="LiveId" clId="{4F4DDCE8-4C80-4586-BDF9-51719D2D2FC7}" dt="2022-05-17T12:06:17.230" v="824" actId="1076"/>
          <ac:spMkLst>
            <pc:docMk/>
            <pc:sldMk cId="3061729273" sldId="265"/>
            <ac:spMk id="5" creationId="{32EFC825-B410-4D34-B890-D5EB1BE39FC6}"/>
          </ac:spMkLst>
        </pc:spChg>
        <pc:picChg chg="add mod">
          <ac:chgData name="Mark Regini" userId="345a519a4b7e350b" providerId="LiveId" clId="{4F4DDCE8-4C80-4586-BDF9-51719D2D2FC7}" dt="2022-05-17T12:09:46.242" v="1078" actId="1076"/>
          <ac:picMkLst>
            <pc:docMk/>
            <pc:sldMk cId="3061729273" sldId="265"/>
            <ac:picMk id="6" creationId="{3DF61F54-0859-A247-508A-CE9E8F20D836}"/>
          </ac:picMkLst>
        </pc:picChg>
        <pc:picChg chg="add mod">
          <ac:chgData name="Mark Regini" userId="345a519a4b7e350b" providerId="LiveId" clId="{4F4DDCE8-4C80-4586-BDF9-51719D2D2FC7}" dt="2022-05-17T12:13:01.930" v="1258" actId="1076"/>
          <ac:picMkLst>
            <pc:docMk/>
            <pc:sldMk cId="3061729273" sldId="265"/>
            <ac:picMk id="7" creationId="{94C76001-8A5B-C32C-00AD-D1929EA3FF1E}"/>
          </ac:picMkLst>
        </pc:picChg>
      </pc:sldChg>
      <pc:sldChg chg="modSp mod">
        <pc:chgData name="Mark Regini" userId="345a519a4b7e350b" providerId="LiveId" clId="{4F4DDCE8-4C80-4586-BDF9-51719D2D2FC7}" dt="2022-05-17T12:22:02.851" v="1413" actId="20577"/>
        <pc:sldMkLst>
          <pc:docMk/>
          <pc:sldMk cId="332843759" sldId="267"/>
        </pc:sldMkLst>
        <pc:spChg chg="mod">
          <ac:chgData name="Mark Regini" userId="345a519a4b7e350b" providerId="LiveId" clId="{4F4DDCE8-4C80-4586-BDF9-51719D2D2FC7}" dt="2022-05-17T12:22:02.851" v="1413" actId="20577"/>
          <ac:spMkLst>
            <pc:docMk/>
            <pc:sldMk cId="332843759" sldId="267"/>
            <ac:spMk id="8" creationId="{D18477D3-B79C-41AC-936C-DD9E5718C78F}"/>
          </ac:spMkLst>
        </pc:spChg>
      </pc:sldChg>
      <pc:sldChg chg="modSp mod">
        <pc:chgData name="Mark Regini" userId="345a519a4b7e350b" providerId="LiveId" clId="{4F4DDCE8-4C80-4586-BDF9-51719D2D2FC7}" dt="2022-05-17T11:59:21.690" v="693" actId="122"/>
        <pc:sldMkLst>
          <pc:docMk/>
          <pc:sldMk cId="4129926194" sldId="268"/>
        </pc:sldMkLst>
        <pc:spChg chg="mod">
          <ac:chgData name="Mark Regini" userId="345a519a4b7e350b" providerId="LiveId" clId="{4F4DDCE8-4C80-4586-BDF9-51719D2D2FC7}" dt="2022-05-17T11:59:21.690" v="693" actId="122"/>
          <ac:spMkLst>
            <pc:docMk/>
            <pc:sldMk cId="4129926194" sldId="268"/>
            <ac:spMk id="6" creationId="{00000000-0000-0000-0000-000000000000}"/>
          </ac:spMkLst>
        </pc:spChg>
      </pc:sldChg>
      <pc:sldChg chg="modSp mod">
        <pc:chgData name="Mark Regini" userId="345a519a4b7e350b" providerId="LiveId" clId="{4F4DDCE8-4C80-4586-BDF9-51719D2D2FC7}" dt="2022-05-17T11:55:54.077" v="450" actId="20577"/>
        <pc:sldMkLst>
          <pc:docMk/>
          <pc:sldMk cId="1110655660" sldId="270"/>
        </pc:sldMkLst>
        <pc:spChg chg="mod">
          <ac:chgData name="Mark Regini" userId="345a519a4b7e350b" providerId="LiveId" clId="{4F4DDCE8-4C80-4586-BDF9-51719D2D2FC7}" dt="2022-05-17T11:55:54.077" v="450" actId="20577"/>
          <ac:spMkLst>
            <pc:docMk/>
            <pc:sldMk cId="1110655660" sldId="270"/>
            <ac:spMk id="2" creationId="{00000000-0000-0000-0000-000000000000}"/>
          </ac:spMkLst>
        </pc:spChg>
      </pc:sldChg>
      <pc:sldChg chg="modSp del mod">
        <pc:chgData name="Mark Regini" userId="345a519a4b7e350b" providerId="LiveId" clId="{4F4DDCE8-4C80-4586-BDF9-51719D2D2FC7}" dt="2022-05-17T12:13:11.021" v="1259" actId="2696"/>
        <pc:sldMkLst>
          <pc:docMk/>
          <pc:sldMk cId="2400130224" sldId="271"/>
        </pc:sldMkLst>
        <pc:spChg chg="mod">
          <ac:chgData name="Mark Regini" userId="345a519a4b7e350b" providerId="LiveId" clId="{4F4DDCE8-4C80-4586-BDF9-51719D2D2FC7}" dt="2022-05-17T11:58:53.766" v="689" actId="20577"/>
          <ac:spMkLst>
            <pc:docMk/>
            <pc:sldMk cId="2400130224" sldId="271"/>
            <ac:spMk id="3" creationId="{08AC0835-2959-4E00-B15A-063F4E587E9E}"/>
          </ac:spMkLst>
        </pc:spChg>
      </pc:sldChg>
      <pc:sldChg chg="addSp delSp modSp add mod ord">
        <pc:chgData name="Mark Regini" userId="345a519a4b7e350b" providerId="LiveId" clId="{4F4DDCE8-4C80-4586-BDF9-51719D2D2FC7}" dt="2022-05-17T12:23:52.726" v="1423" actId="1076"/>
        <pc:sldMkLst>
          <pc:docMk/>
          <pc:sldMk cId="620939619" sldId="273"/>
        </pc:sldMkLst>
        <pc:spChg chg="mod">
          <ac:chgData name="Mark Regini" userId="345a519a4b7e350b" providerId="LiveId" clId="{4F4DDCE8-4C80-4586-BDF9-51719D2D2FC7}" dt="2022-05-17T11:33:13.180" v="15" actId="20577"/>
          <ac:spMkLst>
            <pc:docMk/>
            <pc:sldMk cId="620939619" sldId="273"/>
            <ac:spMk id="2" creationId="{00000000-0000-0000-0000-000000000000}"/>
          </ac:spMkLst>
        </pc:spChg>
        <pc:spChg chg="del">
          <ac:chgData name="Mark Regini" userId="345a519a4b7e350b" providerId="LiveId" clId="{4F4DDCE8-4C80-4586-BDF9-51719D2D2FC7}" dt="2022-05-17T11:33:21.738" v="20" actId="478"/>
          <ac:spMkLst>
            <pc:docMk/>
            <pc:sldMk cId="620939619" sldId="273"/>
            <ac:spMk id="3" creationId="{00000000-0000-0000-0000-000000000000}"/>
          </ac:spMkLst>
        </pc:spChg>
        <pc:spChg chg="del mod">
          <ac:chgData name="Mark Regini" userId="345a519a4b7e350b" providerId="LiveId" clId="{4F4DDCE8-4C80-4586-BDF9-51719D2D2FC7}" dt="2022-05-17T11:33:20.369" v="19" actId="478"/>
          <ac:spMkLst>
            <pc:docMk/>
            <pc:sldMk cId="620939619" sldId="273"/>
            <ac:spMk id="4" creationId="{51F4D073-8F65-402F-81A5-2D50E19BE295}"/>
          </ac:spMkLst>
        </pc:spChg>
        <pc:spChg chg="del">
          <ac:chgData name="Mark Regini" userId="345a519a4b7e350b" providerId="LiveId" clId="{4F4DDCE8-4C80-4586-BDF9-51719D2D2FC7}" dt="2022-05-17T11:33:24.425" v="21" actId="478"/>
          <ac:spMkLst>
            <pc:docMk/>
            <pc:sldMk cId="620939619" sldId="273"/>
            <ac:spMk id="6" creationId="{46C4135C-0A93-442D-8235-F2737D62EF91}"/>
          </ac:spMkLst>
        </pc:spChg>
        <pc:spChg chg="add mod">
          <ac:chgData name="Mark Regini" userId="345a519a4b7e350b" providerId="LiveId" clId="{4F4DDCE8-4C80-4586-BDF9-51719D2D2FC7}" dt="2022-05-17T12:23:52.726" v="1423" actId="1076"/>
          <ac:spMkLst>
            <pc:docMk/>
            <pc:sldMk cId="620939619" sldId="273"/>
            <ac:spMk id="7" creationId="{BFFF53AE-BD67-F55C-1AF9-68D721CC2488}"/>
          </ac:spMkLst>
        </pc:spChg>
        <pc:cxnChg chg="del">
          <ac:chgData name="Mark Regini" userId="345a519a4b7e350b" providerId="LiveId" clId="{4F4DDCE8-4C80-4586-BDF9-51719D2D2FC7}" dt="2022-05-17T11:33:18.055" v="17" actId="478"/>
          <ac:cxnSpMkLst>
            <pc:docMk/>
            <pc:sldMk cId="620939619" sldId="273"/>
            <ac:cxnSpMk id="9" creationId="{12A31CE5-2B81-44E2-AF5F-B89B71A50262}"/>
          </ac:cxnSpMkLst>
        </pc:cxnChg>
        <pc:cxnChg chg="del">
          <ac:chgData name="Mark Regini" userId="345a519a4b7e350b" providerId="LiveId" clId="{4F4DDCE8-4C80-4586-BDF9-51719D2D2FC7}" dt="2022-05-17T11:33:16.564" v="16" actId="478"/>
          <ac:cxnSpMkLst>
            <pc:docMk/>
            <pc:sldMk cId="620939619" sldId="273"/>
            <ac:cxnSpMk id="12" creationId="{1C7CCEC1-60A3-4CF7-BB32-706FA5F0D70A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69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5/15/2022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mmregini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shared/QYNTNPF5H?:display_count=n&amp;:origin=viz_share_link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Rockbuster</a:t>
            </a:r>
            <a:r>
              <a:rPr lang="en-US" dirty="0"/>
              <a:t> Stealth: What Does the Future Hold?</a:t>
            </a:r>
          </a:p>
        </p:txBody>
      </p:sp>
      <p:pic>
        <p:nvPicPr>
          <p:cNvPr id="5" name="Picture Placeholder 4" descr="City street with motion blur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" b="14"/>
          <a:stretch>
            <a:fillRect/>
          </a:stretch>
        </p:blipFill>
        <p:spPr/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Glance at a Promising Future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D77D84-A8E1-443D-9231-8346EA8D1728}"/>
              </a:ext>
            </a:extLst>
          </p:cNvPr>
          <p:cNvSpPr txBox="1"/>
          <p:nvPr/>
        </p:nvSpPr>
        <p:spPr>
          <a:xfrm>
            <a:off x="1863306" y="5987534"/>
            <a:ext cx="319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 Regini | April 21, 2022</a:t>
            </a:r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9303" y="1485900"/>
            <a:ext cx="3595776" cy="1600200"/>
          </a:xfrm>
        </p:spPr>
        <p:txBody>
          <a:bodyPr>
            <a:normAutofit/>
          </a:bodyPr>
          <a:lstStyle/>
          <a:p>
            <a:r>
              <a:rPr lang="en-US" sz="6600" b="1" u="sng" dirty="0"/>
              <a:t>The End</a:t>
            </a:r>
          </a:p>
        </p:txBody>
      </p:sp>
      <p:pic>
        <p:nvPicPr>
          <p:cNvPr id="5" name="Picture Placeholder 4" descr="City street with motion blur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" b="14"/>
          <a:stretch>
            <a:fillRect/>
          </a:stretch>
        </p:blipFill>
        <p:spPr/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6871" y="3086100"/>
            <a:ext cx="5120640" cy="847545"/>
          </a:xfrm>
        </p:spPr>
        <p:txBody>
          <a:bodyPr/>
          <a:lstStyle/>
          <a:p>
            <a:pPr algn="ctr"/>
            <a:r>
              <a:rPr lang="en-US" dirty="0"/>
              <a:t>For follow-up questions, please contact: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D77D84-A8E1-443D-9231-8346EA8D1728}"/>
              </a:ext>
            </a:extLst>
          </p:cNvPr>
          <p:cNvSpPr txBox="1"/>
          <p:nvPr/>
        </p:nvSpPr>
        <p:spPr>
          <a:xfrm>
            <a:off x="1794294" y="3933645"/>
            <a:ext cx="31917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Mark Regini</a:t>
            </a:r>
          </a:p>
          <a:p>
            <a:pPr algn="ctr"/>
            <a:r>
              <a:rPr lang="en-US" dirty="0">
                <a:hlinkClick r:id="rId4"/>
              </a:rPr>
              <a:t>mmregini@gmail.com</a:t>
            </a:r>
            <a:endParaRPr lang="en-US" dirty="0"/>
          </a:p>
          <a:p>
            <a:pPr algn="ctr"/>
            <a:r>
              <a:rPr lang="en-US" dirty="0"/>
              <a:t>(555)289-5564</a:t>
            </a:r>
          </a:p>
        </p:txBody>
      </p:sp>
    </p:spTree>
    <p:extLst>
      <p:ext uri="{BB962C8B-B14F-4D97-AF65-F5344CB8AC3E}">
        <p14:creationId xmlns:p14="http://schemas.microsoft.com/office/powerpoint/2010/main" val="46436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Who Are We?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FFF53AE-BD67-F55C-1AF9-68D721CC2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26" y="2514600"/>
            <a:ext cx="9601200" cy="4343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i="1" dirty="0" err="1"/>
              <a:t>Rockbuster</a:t>
            </a:r>
            <a:r>
              <a:rPr lang="en-US" sz="3600" i="1" dirty="0"/>
              <a:t>, LLC, is a long-standing movie rental service with customers around the world and a collection of films as diverse as its clientele. With the industry moving to a streaming format, we must stay ahead of the curve and launch a streaming service of our own. </a:t>
            </a:r>
          </a:p>
        </p:txBody>
      </p:sp>
    </p:spTree>
    <p:extLst>
      <p:ext uri="{BB962C8B-B14F-4D97-AF65-F5344CB8AC3E}">
        <p14:creationId xmlns:p14="http://schemas.microsoft.com/office/powerpoint/2010/main" val="620939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What’s Our Goal?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3571" y="2300293"/>
            <a:ext cx="4726982" cy="3372392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u="sng" dirty="0"/>
              <a:t>Key Questions</a:t>
            </a:r>
          </a:p>
          <a:p>
            <a:r>
              <a:rPr lang="en-US" dirty="0"/>
              <a:t>What are we doing well?</a:t>
            </a:r>
          </a:p>
          <a:p>
            <a:r>
              <a:rPr lang="en-US" dirty="0"/>
              <a:t>Who is our main demographic?</a:t>
            </a:r>
          </a:p>
          <a:p>
            <a:r>
              <a:rPr lang="en-US" dirty="0"/>
              <a:t>How large is our global reach?</a:t>
            </a:r>
          </a:p>
          <a:p>
            <a:r>
              <a:rPr lang="en-US" dirty="0"/>
              <a:t>Where can we grow from here?</a:t>
            </a:r>
          </a:p>
          <a:p>
            <a:r>
              <a:rPr lang="en-US" dirty="0"/>
              <a:t>When can our growth start?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F4D073-8F65-402F-81A5-2D50E19BE295}"/>
              </a:ext>
            </a:extLst>
          </p:cNvPr>
          <p:cNvSpPr txBox="1"/>
          <p:nvPr/>
        </p:nvSpPr>
        <p:spPr>
          <a:xfrm>
            <a:off x="398399" y="1794294"/>
            <a:ext cx="52992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/>
              <a:t>The Prime Directive</a:t>
            </a:r>
          </a:p>
          <a:p>
            <a:pPr algn="ctr"/>
            <a:r>
              <a:rPr lang="en-US" sz="3200" i="1" dirty="0"/>
              <a:t>How do we become more?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C4135C-0A93-442D-8235-F2737D62EF91}"/>
              </a:ext>
            </a:extLst>
          </p:cNvPr>
          <p:cNvSpPr txBox="1"/>
          <p:nvPr/>
        </p:nvSpPr>
        <p:spPr>
          <a:xfrm>
            <a:off x="398398" y="3987574"/>
            <a:ext cx="529920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/>
              <a:t>Why Do This?</a:t>
            </a:r>
          </a:p>
          <a:p>
            <a:pPr algn="ctr"/>
            <a:r>
              <a:rPr lang="en-US" sz="2400" i="1" dirty="0" err="1"/>
              <a:t>Rockbuster</a:t>
            </a:r>
            <a:r>
              <a:rPr lang="en-US" sz="2400" i="1" dirty="0"/>
              <a:t> Stealth has become synonymous with quality entertainment, and we must continue this trend in an ever-increasingly competitive market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2A31CE5-2B81-44E2-AF5F-B89B71A50262}"/>
              </a:ext>
            </a:extLst>
          </p:cNvPr>
          <p:cNvCxnSpPr>
            <a:cxnSpLocks/>
          </p:cNvCxnSpPr>
          <p:nvPr/>
        </p:nvCxnSpPr>
        <p:spPr>
          <a:xfrm>
            <a:off x="6096000" y="1492370"/>
            <a:ext cx="0" cy="5365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7CCEC1-60A3-4CF7-BB32-706FA5F0D70A}"/>
              </a:ext>
            </a:extLst>
          </p:cNvPr>
          <p:cNvCxnSpPr/>
          <p:nvPr/>
        </p:nvCxnSpPr>
        <p:spPr>
          <a:xfrm>
            <a:off x="0" y="3429000"/>
            <a:ext cx="609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Movie Library in Need of Updates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4C76F9C-5D5D-4773-A66F-F17B6FD0E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388438"/>
              </p:ext>
            </p:extLst>
          </p:nvPr>
        </p:nvGraphicFramePr>
        <p:xfrm>
          <a:off x="6588185" y="2070518"/>
          <a:ext cx="4318000" cy="800100"/>
        </p:xfrm>
        <a:graphic>
          <a:graphicData uri="http://schemas.openxmlformats.org/drawingml/2006/table">
            <a:tbl>
              <a:tblPr/>
              <a:tblGrid>
                <a:gridCol w="3327400">
                  <a:extLst>
                    <a:ext uri="{9D8B030D-6E8A-4147-A177-3AD203B41FA5}">
                      <a16:colId xmlns:a16="http://schemas.microsoft.com/office/drawing/2014/main" val="386985789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274437208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Most Common Rating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92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PG-13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6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929686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Most Common Language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92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6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92593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3AAAFC7F-67D5-46C2-92A0-86191EFFF0B3}"/>
              </a:ext>
            </a:extLst>
          </p:cNvPr>
          <p:cNvSpPr txBox="1"/>
          <p:nvPr/>
        </p:nvSpPr>
        <p:spPr>
          <a:xfrm>
            <a:off x="5486401" y="3407434"/>
            <a:ext cx="65215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Our most recent and, in fact, the average movie in our collection is from 2006… 16 years ago!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Rental costs are around industry average, but streaming services should be considered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Most common language is English, which is to be expected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489DA7-2809-0AFA-3AE0-085CCEC8E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91" y="1851668"/>
            <a:ext cx="3959484" cy="465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Loyal Customers, but No Growth?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AAFC7F-67D5-46C2-92A0-86191EFFF0B3}"/>
              </a:ext>
            </a:extLst>
          </p:cNvPr>
          <p:cNvSpPr txBox="1"/>
          <p:nvPr/>
        </p:nvSpPr>
        <p:spPr>
          <a:xfrm>
            <a:off x="5124091" y="3429000"/>
            <a:ext cx="65215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 customer entry since 2006?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Decent customer-to-store ratio, but only two stores in the world!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Very good active customer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Last customer database update 9 years ago, will need to update and confirm current information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B5A9E91-BE7A-49A3-BF75-B723D8D6A3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86712"/>
              </p:ext>
            </p:extLst>
          </p:nvPr>
        </p:nvGraphicFramePr>
        <p:xfrm>
          <a:off x="1143719" y="1620086"/>
          <a:ext cx="9904561" cy="948250"/>
        </p:xfrm>
        <a:graphic>
          <a:graphicData uri="http://schemas.openxmlformats.org/drawingml/2006/table">
            <a:tbl>
              <a:tblPr/>
              <a:tblGrid>
                <a:gridCol w="2240127">
                  <a:extLst>
                    <a:ext uri="{9D8B030D-6E8A-4147-A177-3AD203B41FA5}">
                      <a16:colId xmlns:a16="http://schemas.microsoft.com/office/drawing/2014/main" val="2567902319"/>
                    </a:ext>
                  </a:extLst>
                </a:gridCol>
                <a:gridCol w="2200125">
                  <a:extLst>
                    <a:ext uri="{9D8B030D-6E8A-4147-A177-3AD203B41FA5}">
                      <a16:colId xmlns:a16="http://schemas.microsoft.com/office/drawing/2014/main" val="1840969697"/>
                    </a:ext>
                  </a:extLst>
                </a:gridCol>
                <a:gridCol w="2752156">
                  <a:extLst>
                    <a:ext uri="{9D8B030D-6E8A-4147-A177-3AD203B41FA5}">
                      <a16:colId xmlns:a16="http://schemas.microsoft.com/office/drawing/2014/main" val="1463119377"/>
                    </a:ext>
                  </a:extLst>
                </a:gridCol>
                <a:gridCol w="2712153">
                  <a:extLst>
                    <a:ext uri="{9D8B030D-6E8A-4147-A177-3AD203B41FA5}">
                      <a16:colId xmlns:a16="http://schemas.microsoft.com/office/drawing/2014/main" val="2970115826"/>
                    </a:ext>
                  </a:extLst>
                </a:gridCol>
              </a:tblGrid>
              <a:tr h="474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First Customer Start</a:t>
                      </a:r>
                    </a:p>
                  </a:txBody>
                  <a:tcPr marL="7760" marR="7760" marT="7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92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 Customer Start</a:t>
                      </a:r>
                    </a:p>
                  </a:txBody>
                  <a:tcPr marL="7760" marR="7760" marT="7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92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First Information Update</a:t>
                      </a:r>
                    </a:p>
                  </a:txBody>
                  <a:tcPr marL="7760" marR="7760" marT="7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92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 Information Update</a:t>
                      </a:r>
                    </a:p>
                  </a:txBody>
                  <a:tcPr marL="7760" marR="7760" marT="7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9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652899"/>
                  </a:ext>
                </a:extLst>
              </a:tr>
              <a:tr h="474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2/14/2006</a:t>
                      </a:r>
                    </a:p>
                  </a:txBody>
                  <a:tcPr marL="7760" marR="7760" marT="7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E6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2/14/2006</a:t>
                      </a:r>
                    </a:p>
                  </a:txBody>
                  <a:tcPr marL="7760" marR="7760" marT="7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E6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5/26/2013 14:49</a:t>
                      </a:r>
                    </a:p>
                  </a:txBody>
                  <a:tcPr marL="7760" marR="7760" marT="7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E6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5/26/2013 14:49</a:t>
                      </a:r>
                    </a:p>
                  </a:txBody>
                  <a:tcPr marL="7760" marR="7760" marT="776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E6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12724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5AA4E02-5A8A-494F-A86F-1A682A17F2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332422"/>
              </p:ext>
            </p:extLst>
          </p:nvPr>
        </p:nvGraphicFramePr>
        <p:xfrm>
          <a:off x="1143719" y="3089515"/>
          <a:ext cx="3162300" cy="1200150"/>
        </p:xfrm>
        <a:graphic>
          <a:graphicData uri="http://schemas.openxmlformats.org/drawingml/2006/table">
            <a:tbl>
              <a:tblPr/>
              <a:tblGrid>
                <a:gridCol w="1117600">
                  <a:extLst>
                    <a:ext uri="{9D8B030D-6E8A-4147-A177-3AD203B41FA5}">
                      <a16:colId xmlns:a16="http://schemas.microsoft.com/office/drawing/2014/main" val="2246369821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1185367744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Store ID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92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Customers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9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82831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E6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E6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896389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E6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E6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09423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2177BBE-C505-40E1-9AD2-44F8E83D66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048356"/>
              </p:ext>
            </p:extLst>
          </p:nvPr>
        </p:nvGraphicFramePr>
        <p:xfrm>
          <a:off x="1143719" y="4767828"/>
          <a:ext cx="3162301" cy="1491615"/>
        </p:xfrm>
        <a:graphic>
          <a:graphicData uri="http://schemas.openxmlformats.org/drawingml/2006/table">
            <a:tbl>
              <a:tblPr/>
              <a:tblGrid>
                <a:gridCol w="1647032">
                  <a:extLst>
                    <a:ext uri="{9D8B030D-6E8A-4147-A177-3AD203B41FA5}">
                      <a16:colId xmlns:a16="http://schemas.microsoft.com/office/drawing/2014/main" val="499326506"/>
                    </a:ext>
                  </a:extLst>
                </a:gridCol>
                <a:gridCol w="1515269">
                  <a:extLst>
                    <a:ext uri="{9D8B030D-6E8A-4147-A177-3AD203B41FA5}">
                      <a16:colId xmlns:a16="http://schemas.microsoft.com/office/drawing/2014/main" val="3546524309"/>
                    </a:ext>
                  </a:extLst>
                </a:gridCol>
              </a:tblGrid>
              <a:tr h="5962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 Status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92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Customers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9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9363819"/>
                  </a:ext>
                </a:extLst>
              </a:tr>
              <a:tr h="3019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E6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E6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07776"/>
                  </a:ext>
                </a:extLst>
              </a:tr>
              <a:tr h="3019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Inactive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E6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E6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406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065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Global Appeal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F0E02D-4724-4EE3-9AA1-F947B78C9AA9}"/>
              </a:ext>
            </a:extLst>
          </p:cNvPr>
          <p:cNvSpPr txBox="1"/>
          <p:nvPr/>
        </p:nvSpPr>
        <p:spPr>
          <a:xfrm>
            <a:off x="219974" y="1965548"/>
            <a:ext cx="2396705" cy="4423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D51C7B-2AFF-7C69-0B40-736F44F6F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349" y="1524001"/>
            <a:ext cx="10168651" cy="5334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B61B96-1B3E-4A73-B353-C7DFC0290F42}"/>
              </a:ext>
            </a:extLst>
          </p:cNvPr>
          <p:cNvSpPr txBox="1"/>
          <p:nvPr/>
        </p:nvSpPr>
        <p:spPr>
          <a:xfrm>
            <a:off x="219974" y="3452337"/>
            <a:ext cx="17511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To access the interactive features of this map, please </a:t>
            </a:r>
            <a:r>
              <a:rPr lang="en-US" i="1" dirty="0">
                <a:hlinkClick r:id="rId3"/>
              </a:rPr>
              <a:t>click here.</a:t>
            </a:r>
            <a:endParaRPr lang="en-US" i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2CA73C-9FD8-0EF3-819E-497222645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4523" y="1524001"/>
            <a:ext cx="1577477" cy="166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1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Untapped Global Markets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603505" y="1828795"/>
            <a:ext cx="3017520" cy="434340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As we can see in the previous map, our customer base is scattered around the world, in 109 countries and 6 continents…</a:t>
            </a:r>
          </a:p>
          <a:p>
            <a:endParaRPr lang="en-US" sz="2400" dirty="0"/>
          </a:p>
          <a:p>
            <a:pPr algn="ctr"/>
            <a:r>
              <a:rPr lang="en-US" sz="2400" b="1" u="sng" dirty="0"/>
              <a:t>The top 10 countries with our highest customer base didn’t even have a store!</a:t>
            </a:r>
          </a:p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4C4B5AF-75A1-405D-969D-CB0DAAD09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657700"/>
              </p:ext>
            </p:extLst>
          </p:nvPr>
        </p:nvGraphicFramePr>
        <p:xfrm>
          <a:off x="6075872" y="1828795"/>
          <a:ext cx="4512623" cy="4343405"/>
        </p:xfrm>
        <a:graphic>
          <a:graphicData uri="http://schemas.openxmlformats.org/drawingml/2006/table">
            <a:tbl>
              <a:tblPr/>
              <a:tblGrid>
                <a:gridCol w="2494478">
                  <a:extLst>
                    <a:ext uri="{9D8B030D-6E8A-4147-A177-3AD203B41FA5}">
                      <a16:colId xmlns:a16="http://schemas.microsoft.com/office/drawing/2014/main" val="3357839125"/>
                    </a:ext>
                  </a:extLst>
                </a:gridCol>
                <a:gridCol w="2018145">
                  <a:extLst>
                    <a:ext uri="{9D8B030D-6E8A-4147-A177-3AD203B41FA5}">
                      <a16:colId xmlns:a16="http://schemas.microsoft.com/office/drawing/2014/main" val="2677227079"/>
                    </a:ext>
                  </a:extLst>
                </a:gridCol>
              </a:tblGrid>
              <a:tr h="3948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401" marR="9401" marT="9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92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Customers</a:t>
                      </a:r>
                    </a:p>
                  </a:txBody>
                  <a:tcPr marL="9401" marR="9401" marT="9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9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808200"/>
                  </a:ext>
                </a:extLst>
              </a:tr>
              <a:tr h="3948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</a:t>
                      </a:r>
                    </a:p>
                  </a:txBody>
                  <a:tcPr marL="9401" marR="9401" marT="9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E6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401" marR="9401" marT="9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E6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525544"/>
                  </a:ext>
                </a:extLst>
              </a:tr>
              <a:tr h="3948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China</a:t>
                      </a:r>
                    </a:p>
                  </a:txBody>
                  <a:tcPr marL="9401" marR="9401" marT="9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E6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401" marR="9401" marT="9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E6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15297"/>
                  </a:ext>
                </a:extLst>
              </a:tr>
              <a:tr h="3948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9401" marR="9401" marT="9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E6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401" marR="9401" marT="9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E6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821879"/>
                  </a:ext>
                </a:extLst>
              </a:tr>
              <a:tr h="3948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Japan</a:t>
                      </a:r>
                    </a:p>
                  </a:txBody>
                  <a:tcPr marL="9401" marR="9401" marT="9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E6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401" marR="9401" marT="9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E6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94723"/>
                  </a:ext>
                </a:extLst>
              </a:tr>
              <a:tr h="3948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Mexico</a:t>
                      </a:r>
                    </a:p>
                  </a:txBody>
                  <a:tcPr marL="9401" marR="9401" marT="9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E6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401" marR="9401" marT="9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E6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392675"/>
                  </a:ext>
                </a:extLst>
              </a:tr>
              <a:tr h="3948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Brazil</a:t>
                      </a:r>
                    </a:p>
                  </a:txBody>
                  <a:tcPr marL="9401" marR="9401" marT="9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E6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401" marR="9401" marT="9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E6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341571"/>
                  </a:ext>
                </a:extLst>
              </a:tr>
              <a:tr h="3948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Russian Federation</a:t>
                      </a:r>
                    </a:p>
                  </a:txBody>
                  <a:tcPr marL="9401" marR="9401" marT="9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E6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401" marR="9401" marT="9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E6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976686"/>
                  </a:ext>
                </a:extLst>
              </a:tr>
              <a:tr h="3948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Philippines</a:t>
                      </a:r>
                    </a:p>
                  </a:txBody>
                  <a:tcPr marL="9401" marR="9401" marT="9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E6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401" marR="9401" marT="9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E6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946453"/>
                  </a:ext>
                </a:extLst>
              </a:tr>
              <a:tr h="3948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Turkey</a:t>
                      </a:r>
                    </a:p>
                  </a:txBody>
                  <a:tcPr marL="9401" marR="9401" marT="9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E6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401" marR="9401" marT="9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E6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72825"/>
                  </a:ext>
                </a:extLst>
              </a:tr>
              <a:tr h="3948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Indonesia</a:t>
                      </a:r>
                    </a:p>
                  </a:txBody>
                  <a:tcPr marL="9401" marR="9401" marT="9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E6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401" marR="9401" marT="9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E6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769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992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Untapped Global Markets (cont.)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EECADD-EEBC-434E-8CE8-23E3D1DB7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79" y="1778383"/>
            <a:ext cx="4555646" cy="30696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C14425-AD6E-4130-8B28-0CB631216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479" y="4960722"/>
            <a:ext cx="4555646" cy="16421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8477D3-B79C-41AC-936C-DD9E5718C78F}"/>
              </a:ext>
            </a:extLst>
          </p:cNvPr>
          <p:cNvSpPr txBox="1"/>
          <p:nvPr/>
        </p:nvSpPr>
        <p:spPr>
          <a:xfrm>
            <a:off x="5796951" y="3206396"/>
            <a:ext cx="60384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we look at the top cities within our top customer bases, we gain an understanding of the countries who most impact our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top 5 customers have been the backbone of what we have been able to accomplish, we should recognize their loyalty</a:t>
            </a:r>
          </a:p>
        </p:txBody>
      </p:sp>
    </p:spTree>
    <p:extLst>
      <p:ext uri="{BB962C8B-B14F-4D97-AF65-F5344CB8AC3E}">
        <p14:creationId xmlns:p14="http://schemas.microsoft.com/office/powerpoint/2010/main" val="33284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Takeaways and 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AC0835-2959-4E00-B15A-063F4E587E9E}"/>
              </a:ext>
            </a:extLst>
          </p:cNvPr>
          <p:cNvSpPr txBox="1"/>
          <p:nvPr/>
        </p:nvSpPr>
        <p:spPr>
          <a:xfrm>
            <a:off x="0" y="1548354"/>
            <a:ext cx="506361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High retention rate of customers (15 deactivated in 7 years)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Movie collection dominated by English language films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 new customers since 2006, and database not updated since 2013</a:t>
            </a:r>
            <a:endParaRPr lang="en-US" dirty="0"/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B8BF07-3E10-CA44-C2D6-A0FB1741B5C8}"/>
              </a:ext>
            </a:extLst>
          </p:cNvPr>
          <p:cNvSpPr txBox="1"/>
          <p:nvPr/>
        </p:nvSpPr>
        <p:spPr>
          <a:xfrm>
            <a:off x="6853084" y="1567792"/>
            <a:ext cx="5338916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Marketing opportunity, create top customer incentives and hold release party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Build film library around prominent client bases (Bollywood, Chinese cinema, Telenovela,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Need to make implementation of database information updates a priority so we can see impact of streaming service, and predict future trends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2EFC825-B410-4D34-B890-D5EB1BE39FC6}"/>
              </a:ext>
            </a:extLst>
          </p:cNvPr>
          <p:cNvSpPr/>
          <p:nvPr/>
        </p:nvSpPr>
        <p:spPr>
          <a:xfrm>
            <a:off x="5191433" y="1671484"/>
            <a:ext cx="1366683" cy="265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F61F54-0859-A247-508A-CE9E8F20D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433" y="3124174"/>
            <a:ext cx="1383912" cy="3048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C76001-8A5B-C32C-00AD-D1929EA3F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4204" y="4574432"/>
            <a:ext cx="1383912" cy="3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72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rection presentation (widescreen).potx" id="{D17AB31B-F25B-45F4-B34E-C6982D129A29}" vid="{B63A7B92-8C2A-4E6A-9062-768A2448E61C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direction presentation (widescreen)</Template>
  <TotalTime>2992</TotalTime>
  <Words>592</Words>
  <Application>Microsoft Office PowerPoint</Application>
  <PresentationFormat>Widescreen</PresentationFormat>
  <Paragraphs>104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Book Antiqua</vt:lpstr>
      <vt:lpstr>Calibri</vt:lpstr>
      <vt:lpstr>Sales Direction 16X9</vt:lpstr>
      <vt:lpstr>Rockbuster Stealth: What Does the Future Hold?</vt:lpstr>
      <vt:lpstr>Who Are We?</vt:lpstr>
      <vt:lpstr>What’s Our Goal?</vt:lpstr>
      <vt:lpstr>A Movie Library in Need of Updates</vt:lpstr>
      <vt:lpstr>Loyal Customers, but No Growth?</vt:lpstr>
      <vt:lpstr>Global Appeal</vt:lpstr>
      <vt:lpstr>Untapped Global Markets</vt:lpstr>
      <vt:lpstr>Untapped Global Markets (cont.)</vt:lpstr>
      <vt:lpstr>Main Takeaways and Recommendations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Rockbuster Stealth: What Does the Future Hold?</dc:title>
  <dc:creator>Mark Regini</dc:creator>
  <cp:lastModifiedBy>Mark Regini</cp:lastModifiedBy>
  <cp:revision>1</cp:revision>
  <dcterms:created xsi:type="dcterms:W3CDTF">2022-04-21T16:32:18Z</dcterms:created>
  <dcterms:modified xsi:type="dcterms:W3CDTF">2022-05-17T12:23:56Z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