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BA74-BF42-4A94-8D22-E4341929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84EFE8-EFFC-4E72-944D-12FEA607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D3E89-5C65-4072-998E-5940BC0D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67BD9-B9A0-412D-9BA8-5CF7DA2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C5270-F0A7-45DB-B06D-629D02C9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71C-3E6E-446F-A837-AFBA27DE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988D2B-CC15-4055-B749-82D9B414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1173F-A502-48F9-ACF5-C27A76FE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FEA94-5D0F-40C8-A0F8-0A0535F5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F1635-BD69-4E4F-8EAD-A3DF91A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DF972C-B1F5-4AB4-880E-5FEE27DA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2017BB-606D-44C3-825F-042A51AE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7795D-917F-4C0F-BBD2-DB5AE71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B3A12-0885-44D5-ADEF-0879BA9E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B620F-D717-4024-8F31-28E4BCF4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7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BD7D-22B8-4276-8BFB-AA5DEFD9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19672-BBCC-453D-8A83-C3DA75A9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113FD-BBE0-4CCB-B338-AA2E8B84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EDD3E-F84D-484F-81C4-97FA828B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0DC5D-22EB-434E-8ABB-542772B2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B07C-9FAC-47C9-A149-541AEB17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C610E5-1CC1-4FB0-B848-C35880CE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6C5B6-783A-48F4-BF99-C59B3A2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CE0CB-8938-482F-8AE5-272FED6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E4FB3-E404-49D6-8643-BC35350D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6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7017-2AAC-42DB-A5BC-A9F1AFA5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FAA95-A258-4A2D-A62D-2D223774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0119DF-9745-4D5D-A345-2ED4F2E7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A6FB01-D004-4AF6-84A6-ACB895C8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E2A4DC-2F19-42BF-AB7D-E8A0E64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70D580-AC51-41F5-B348-5A949D21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C9E4-DBE0-480D-83C3-CA7D1C2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0C004-7C1E-47CC-8492-13DC15FD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B5F829-5258-4E05-8B58-AC9A5A5B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0E1209-8A81-4A00-819A-928FF4408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631470-A524-46D9-8A26-DEFB28A3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BB9005-C8F9-4D23-94D1-03E272B8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387FAA-4C6C-469E-9E51-CE8095B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18A9E-B469-44E3-8935-6854D33C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BF07-D2C2-487B-B829-8490E036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04E737-1BF9-4F53-91CD-C9D056F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BC8D44-FA68-4A79-A893-A4C2425B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EBBA6-3D2C-4D3F-8DE9-9012518A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62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C53203-3549-4230-926C-C3D33413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CB2955-11FD-41E2-BD31-994F195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2DC6C7-5542-4A04-8E5F-202148F4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0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01F90-2618-4EB3-BE4B-905DEE9A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3E3B4-A492-439D-BA51-B43D643E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834572-30CD-4634-BE76-1BA2BC96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70D3FC-C84D-452C-811D-2F2A1C9B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5FD6B-DF56-4D35-9794-1DBE4B90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FA268-65A4-4E81-830A-95963EB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AB1EE-7DDE-42CD-9FF2-56FD1DBC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94F084-EE0E-40AF-A2A9-588BD2E9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4189D7-1914-4BC8-9229-CA5BE15B3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B5220-2544-4915-BDE3-E0132F49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6E52D-F422-4B7F-A7BC-4937A980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97A3F-1A3B-4651-A44E-6FF9686A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1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2E2B14-0B9D-4B77-A68A-DDB9217A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AA5CE-F54F-462B-BD4C-DE43566C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74EE-EAA2-4099-83BA-C4991BF3B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402-617F-4E3C-A380-12495A44E357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A9A63-8648-417D-AEC0-8A9B1C9C3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3853B-B933-49EF-B83B-379EC8E8C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EB1-95DF-4EFC-8FB6-3C113769A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5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A90D2CB-5989-4B84-B1D5-6897F48A6714}"/>
              </a:ext>
            </a:extLst>
          </p:cNvPr>
          <p:cNvSpPr/>
          <p:nvPr/>
        </p:nvSpPr>
        <p:spPr>
          <a:xfrm>
            <a:off x="0" y="0"/>
            <a:ext cx="12192000" cy="3844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3B89B85-C148-4C88-85C9-D37C495E3A82}"/>
              </a:ext>
            </a:extLst>
          </p:cNvPr>
          <p:cNvGrpSpPr/>
          <p:nvPr/>
        </p:nvGrpSpPr>
        <p:grpSpPr>
          <a:xfrm>
            <a:off x="157995" y="783771"/>
            <a:ext cx="11880884" cy="956002"/>
            <a:chOff x="157995" y="783771"/>
            <a:chExt cx="11880884" cy="956002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9C5899E1-AEA9-4885-BF2B-AEBDD553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95" y="783771"/>
              <a:ext cx="1208133" cy="95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881A8BE-8254-4DA0-96C9-5EA781F3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179" y="871078"/>
              <a:ext cx="2563432" cy="86869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8171352-1802-46A5-9203-A1FA12C4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5561" y="871078"/>
              <a:ext cx="2812612" cy="86869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9B58D44-178B-4C42-A3B6-23CAAF86C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3660" y="871078"/>
              <a:ext cx="1945219" cy="86869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CF2B91C-E4C4-4910-A5D1-C2F341F0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6064" y="869929"/>
              <a:ext cx="1952650" cy="869843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B3747BA-537C-4A9B-AA82-8AFC56DC4F2F}"/>
              </a:ext>
            </a:extLst>
          </p:cNvPr>
          <p:cNvGrpSpPr/>
          <p:nvPr/>
        </p:nvGrpSpPr>
        <p:grpSpPr>
          <a:xfrm>
            <a:off x="160777" y="4852025"/>
            <a:ext cx="11888370" cy="1129848"/>
            <a:chOff x="160777" y="2108819"/>
            <a:chExt cx="11888370" cy="112984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8707304-6A4B-4ED9-94A6-43350224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777" y="2136708"/>
              <a:ext cx="1209302" cy="956003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7DF35FE-7F10-4FF0-817A-885E11B1D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179" y="2222868"/>
              <a:ext cx="2572392" cy="869843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70BAE3C-D0F7-4747-8400-283B3CA7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020" y="2108819"/>
              <a:ext cx="3125446" cy="1129848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1417C5B-007D-401A-8222-BD8AC6172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064" y="2222868"/>
              <a:ext cx="1952650" cy="869843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C86DFE-A908-4BA0-AB56-86C1E336A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3660" y="2219430"/>
              <a:ext cx="1955487" cy="873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697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CARLOS HENNRICHS</dc:creator>
  <cp:lastModifiedBy>JEAN CARLOS HENNRICHS</cp:lastModifiedBy>
  <cp:revision>1</cp:revision>
  <dcterms:created xsi:type="dcterms:W3CDTF">2023-10-08T02:11:55Z</dcterms:created>
  <dcterms:modified xsi:type="dcterms:W3CDTF">2023-10-08T02:12:14Z</dcterms:modified>
</cp:coreProperties>
</file>