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lvl1pPr>
            <a:lvl2pPr indent="0" lvl="1" marL="457200" marR="0" rtl="0" algn="l">
              <a:spcBef>
                <a:spcPts val="0"/>
              </a:spcBef>
              <a:buNone/>
              <a:defRPr b="0" i="0" sz="1100" u="none" cap="none" strike="noStrike"/>
            </a:lvl2pPr>
            <a:lvl3pPr indent="0" lvl="2" marL="914400" marR="0" rtl="0" algn="l">
              <a:spcBef>
                <a:spcPts val="0"/>
              </a:spcBef>
              <a:buNone/>
              <a:defRPr b="0" i="0" sz="1100" u="none" cap="none" strike="noStrike"/>
            </a:lvl3pPr>
            <a:lvl4pPr indent="0" lvl="3" marL="1371600" marR="0" rtl="0" algn="l">
              <a:spcBef>
                <a:spcPts val="0"/>
              </a:spcBef>
              <a:buNone/>
              <a:defRPr b="0" i="0" sz="1100" u="none" cap="none" strike="noStrike"/>
            </a:lvl4pPr>
            <a:lvl5pPr indent="0" lvl="4" marL="1828800" marR="0" rtl="0" algn="l">
              <a:spcBef>
                <a:spcPts val="0"/>
              </a:spcBef>
              <a:buNone/>
              <a:defRPr b="0" i="0" sz="1100" u="none" cap="none" strike="noStrike"/>
            </a:lvl5pPr>
            <a:lvl6pPr indent="0" lvl="5" marL="2286000" marR="0" rtl="0" algn="l">
              <a:spcBef>
                <a:spcPts val="0"/>
              </a:spcBef>
              <a:buNone/>
              <a:defRPr b="0" i="0" sz="1100" u="none" cap="none" strike="noStrike"/>
            </a:lvl6pPr>
            <a:lvl7pPr indent="0" lvl="6" marL="2743200" marR="0" rtl="0" algn="l">
              <a:spcBef>
                <a:spcPts val="0"/>
              </a:spcBef>
              <a:buNone/>
              <a:defRPr b="0" i="0" sz="1100" u="none" cap="none" strike="noStrike"/>
            </a:lvl7pPr>
            <a:lvl8pPr indent="0" lvl="7" marL="3200400" marR="0" rtl="0" algn="l">
              <a:spcBef>
                <a:spcPts val="0"/>
              </a:spcBef>
              <a:buNone/>
              <a:defRPr b="0" i="0" sz="1100" u="none" cap="none" strike="noStrike"/>
            </a:lvl8pPr>
            <a:lvl9pPr indent="0" lvl="8" marL="3657600" marR="0" rtl="0" algn="l">
              <a:spcBef>
                <a:spcPts val="0"/>
              </a:spcBef>
              <a:buNone/>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python.org/dev/peps/pep-0008/"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learnpythonthehardway.org/book/" TargetMode="External"/><Relationship Id="rId3" Type="http://schemas.openxmlformats.org/officeDocument/2006/relationships/hyperlink" Target="https://www.python.org/"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8" name="Shape 5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Today we’re looking at a programming language that’s used a lot by data scientists (and that many of the code examples will be written in).  </a:t>
            </a:r>
            <a:r>
              <a:rPr lang="en"/>
              <a:t>Some of the example code in the rest of these sessions will be in Python, so it will help for you to be able to read and understand what’s happening in that code.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2" name="Shape 11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All the code examples (both Python and R) for this course are in iPython notebooks, so you’ll need to know how to open one.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cd (“change directory”) is the terminal window command to change directory.  </a:t>
            </a:r>
          </a:p>
          <a:p>
            <a:pPr indent="-228600" lvl="0" marL="457200" marR="0" rtl="0" algn="l">
              <a:spcBef>
                <a:spcPts val="0"/>
              </a:spcBef>
              <a:spcAft>
                <a:spcPts val="0"/>
              </a:spcAft>
              <a:buSzPct val="100000"/>
              <a:buFont typeface="Arial"/>
              <a:buChar char="●"/>
            </a:pPr>
            <a:r>
              <a:rPr b="0" i="0" lang="en" sz="1100" u="none" cap="none" strike="noStrike"/>
              <a:t>“cd ~” takes you to your ‘top’ directory, where typing “ls” (mac) or “dir” (windows) will show you directories like Desktop, Downloads or Documents.  </a:t>
            </a:r>
          </a:p>
          <a:p>
            <a:pPr indent="-228600" lvl="0" marL="457200" marR="0" rtl="0" algn="l">
              <a:spcBef>
                <a:spcPts val="0"/>
              </a:spcBef>
              <a:spcAft>
                <a:spcPts val="0"/>
              </a:spcAft>
              <a:buSzPct val="100000"/>
              <a:buFont typeface="Arial"/>
              <a:buChar char="●"/>
            </a:pPr>
            <a:r>
              <a:rPr b="0" i="0" lang="en" sz="1100" u="none" cap="none" strike="noStrike"/>
              <a:t>“cd dir1/dir2/dir3” takes you ‘down’ directories, to dir3 which is below dir2 which is below dir1.  This is the terminal equivalent of starting in one directory, then clicking on dir1, dir2 then dir3. </a:t>
            </a:r>
          </a:p>
          <a:p>
            <a:pPr indent="-228600" lvl="0" marL="457200" marR="0" rtl="0" algn="l">
              <a:spcBef>
                <a:spcPts val="0"/>
              </a:spcBef>
              <a:spcAft>
                <a:spcPts val="0"/>
              </a:spcAft>
              <a:buSzPct val="100000"/>
              <a:buFont typeface="Arial"/>
              <a:buChar char="●"/>
            </a:pPr>
            <a:r>
              <a:rPr b="0" i="0" lang="en" sz="1100" u="none" cap="none" strike="noStrike"/>
              <a:t>“cd ..” takes you ‘up’ directories: for instance, “cd ..” in dir3 will take you to dir2.</a:t>
            </a:r>
          </a:p>
          <a:p>
            <a:pPr indent="-228600" lvl="0" marL="457200" marR="0" rtl="0" algn="l">
              <a:spcBef>
                <a:spcPts val="0"/>
              </a:spcBef>
              <a:buSzPct val="100000"/>
              <a:buFont typeface="Arial"/>
              <a:buChar char="●"/>
            </a:pPr>
            <a:r>
              <a:rPr b="0" i="0" lang="en" sz="1100" u="none" cap="none" strike="noStrike"/>
              <a:t>“pwd” (mac) or “dir” (windows) will show you which directory you are in at the moment.  If you get lost, “cd ~”.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8" name="Shape 11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iPython starts with the Dashboard view.  This lists all the files in the directory that you called iPython from, including directories.   If you accidentally delete this view, open a web browser and type “localhost:8888” in the address window to get back to it.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Things you need to know about in here:</a:t>
            </a:r>
          </a:p>
          <a:p>
            <a:pPr indent="-228600" lvl="0" marL="457200" marR="0" rtl="0" algn="l">
              <a:spcBef>
                <a:spcPts val="0"/>
              </a:spcBef>
              <a:spcAft>
                <a:spcPts val="0"/>
              </a:spcAft>
              <a:buSzPct val="100000"/>
              <a:buFont typeface="Arial"/>
              <a:buChar char="●"/>
            </a:pPr>
            <a:r>
              <a:rPr b="0" i="0" lang="en" sz="1100" u="none" cap="none" strike="noStrike"/>
              <a:t>The “New” button on the top right hand side.  Click on this, then “Python 3”, to create a new iPython notebook file. </a:t>
            </a:r>
          </a:p>
          <a:p>
            <a:pPr indent="-228600" lvl="0" marL="457200" marR="0" rtl="0" algn="l">
              <a:spcBef>
                <a:spcPts val="0"/>
              </a:spcBef>
              <a:spcAft>
                <a:spcPts val="0"/>
              </a:spcAft>
              <a:buSzPct val="100000"/>
              <a:buFont typeface="Arial"/>
              <a:buChar char="●"/>
            </a:pPr>
            <a:r>
              <a:rPr b="0" i="0" lang="en" sz="1100" u="none" cap="none" strike="noStrike"/>
              <a:t>The file listing. Click on any file or directory to open it. </a:t>
            </a:r>
          </a:p>
          <a:p>
            <a:pPr indent="-228600" lvl="0" marL="457200" marR="0" rtl="0" algn="l">
              <a:spcBef>
                <a:spcPts val="0"/>
              </a:spcBef>
              <a:buSzPct val="100000"/>
              <a:buFont typeface="Arial"/>
              <a:buChar char="●"/>
            </a:pPr>
            <a:r>
              <a:rPr b="0" i="0" lang="en" sz="1100" u="none" cap="none" strike="noStrike"/>
              <a:t>The current directory (the grey bar above the files list): click on this to go back up from a directory.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0" name="Shape 13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And this is what you see when you open an iPython file. </a:t>
            </a:r>
          </a:p>
          <a:p>
            <a:pPr indent="0" lvl="0" marL="0" marR="0" rtl="0" algn="l">
              <a:spcBef>
                <a:spcPts val="0"/>
              </a:spcBef>
              <a:spcAft>
                <a:spcPts val="0"/>
              </a:spcAft>
              <a:buSzPct val="25000"/>
              <a:buFont typeface="Arial"/>
              <a:buNone/>
            </a:pPr>
            <a:r>
              <a:rPr b="0" i="0" lang="en" sz="1100" u="none" cap="none" strike="noStrike"/>
              <a:t>The grey boxes are called ‘cells’.  </a:t>
            </a:r>
          </a:p>
          <a:p>
            <a:pPr indent="-228600" lvl="0" marL="457200" marR="0" rtl="0" algn="l">
              <a:spcBef>
                <a:spcPts val="0"/>
              </a:spcBef>
              <a:spcAft>
                <a:spcPts val="0"/>
              </a:spcAft>
              <a:buSzPct val="100000"/>
              <a:buFont typeface="Arial"/>
              <a:buChar char="●"/>
            </a:pPr>
            <a:r>
              <a:rPr b="0" i="0" lang="en" sz="1100" u="none" cap="none" strike="noStrike"/>
              <a:t>You create a new cell by clicking ‘Insert’ on the top menu. </a:t>
            </a:r>
          </a:p>
          <a:p>
            <a:pPr indent="-228600" lvl="0" marL="457200" marR="0" rtl="0" algn="l">
              <a:spcBef>
                <a:spcPts val="0"/>
              </a:spcBef>
              <a:spcAft>
                <a:spcPts val="0"/>
              </a:spcAft>
              <a:buSzPct val="100000"/>
              <a:buFont typeface="Arial"/>
              <a:buChar char="●"/>
            </a:pPr>
            <a:r>
              <a:rPr b="0" i="0" lang="en" sz="1100" u="none" cap="none" strike="noStrike"/>
              <a:t>You change the cell type (to ‘Markdown’, or ‘Code’) by clicking the box that currently says ‘Code’</a:t>
            </a:r>
          </a:p>
          <a:p>
            <a:pPr indent="-228600" lvl="0" marL="457200" marR="0" rtl="0" algn="l">
              <a:spcBef>
                <a:spcPts val="0"/>
              </a:spcBef>
              <a:spcAft>
                <a:spcPts val="0"/>
              </a:spcAft>
              <a:buSzPct val="100000"/>
              <a:buFont typeface="Arial"/>
              <a:buChar char="●"/>
            </a:pPr>
            <a:r>
              <a:rPr b="0" i="0" lang="en" sz="1100" u="none" cap="none" strike="noStrike"/>
              <a:t>You run a cell by clicking in the cell, then clicking ‘cell’ -&gt; ‘run cells’.</a:t>
            </a:r>
          </a:p>
          <a:p>
            <a:pPr indent="-228600" lvl="0" marL="457200" marR="0" rtl="0" algn="l">
              <a:spcBef>
                <a:spcPts val="0"/>
              </a:spcBef>
              <a:spcAft>
                <a:spcPts val="0"/>
              </a:spcAft>
              <a:buSzPct val="100000"/>
              <a:buFont typeface="Arial"/>
              <a:buChar char="●"/>
            </a:pPr>
            <a:r>
              <a:rPr b="0" i="0" lang="en" sz="1100" u="none" cap="none" strike="noStrike"/>
              <a:t>You change your file’s name by clicking the name to the right of jupyter</a:t>
            </a:r>
          </a:p>
          <a:p>
            <a:pPr indent="-228600" lvl="0" marL="457200" marR="0" rtl="0" algn="l">
              <a:spcBef>
                <a:spcPts val="0"/>
              </a:spcBef>
              <a:spcAft>
                <a:spcPts val="0"/>
              </a:spcAft>
              <a:buSzPct val="100000"/>
              <a:buFont typeface="Arial"/>
              <a:buChar char="●"/>
            </a:pPr>
            <a:r>
              <a:rPr b="0" i="0" lang="en" sz="1100" u="none" cap="none" strike="noStrike"/>
              <a:t>You save your shiny new file by clicking ‘File’ -&gt; ‘Save and Checkpoint’.</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2" name="Shape 14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Don’t panic if your notebook looks like this when you open it.  iPython has helpfully converted your markup cells into the way you’d see them if you printed the notebook.  To edit any of these cells, click in the cell (you should then see the markdown code, ready to edit).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8" name="Shape 14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n"/>
              <a:t>Variables are one of the basic building blocks of Python code. We’ll look at some of these - what they look like, what they can do.</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3" name="Shape 15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SzPct val="25000"/>
              <a:buFont typeface="Arial"/>
              <a:buNone/>
            </a:pPr>
            <a:r>
              <a:rPr lang="en"/>
              <a:t>But before we start, let’s talk about bugs.   </a:t>
            </a:r>
            <a:r>
              <a:rPr b="0" i="0" lang="en" sz="1100" u="none" cap="none" strike="noStrike"/>
              <a:t>Bugs are errors that either stop your code from running, or make it run in ways that you weren’t expecting.  </a:t>
            </a:r>
          </a:p>
          <a:p>
            <a:pPr indent="0" lvl="0" marL="0" marR="0" rtl="0" algn="l">
              <a:lnSpc>
                <a:spcPct val="115000"/>
              </a:lnSpc>
              <a:spcBef>
                <a:spcPts val="0"/>
              </a:spcBef>
              <a:spcAft>
                <a:spcPts val="0"/>
              </a:spcAft>
              <a:buSzPct val="25000"/>
              <a:buFont typeface="Arial"/>
              <a:buNone/>
            </a:pPr>
            <a:r>
              <a:t/>
            </a:r>
            <a:endParaRPr/>
          </a:p>
          <a:p>
            <a:pPr lvl="0" rtl="0">
              <a:lnSpc>
                <a:spcPct val="115000"/>
              </a:lnSpc>
              <a:spcBef>
                <a:spcPts val="0"/>
              </a:spcBef>
              <a:buSzPct val="25000"/>
              <a:buFont typeface="Arial"/>
              <a:buNone/>
            </a:pPr>
            <a:r>
              <a:rPr lang="en"/>
              <a:t>You will meet many bugs when you’re coding. Don’t let them scare you: dealing with bugs is just one of the features of coding.  You can do things to make this easier: for instance, i</a:t>
            </a:r>
            <a:r>
              <a:rPr b="0" i="0" lang="en" sz="1100" u="none" cap="none" strike="noStrike"/>
              <a:t>f you us</a:t>
            </a:r>
            <a:r>
              <a:rPr lang="en"/>
              <a:t>e</a:t>
            </a:r>
            <a:r>
              <a:rPr b="0" i="0" lang="en" sz="1100" u="none" cap="none" strike="noStrike"/>
              <a:t> an editor like sublimetext to write your code, </a:t>
            </a:r>
            <a:r>
              <a:rPr lang="en"/>
              <a:t>it has handy features like changing the colour of your</a:t>
            </a:r>
            <a:r>
              <a:rPr b="0" i="0" lang="en" sz="1100" u="none" cap="none" strike="noStrike"/>
              <a:t> code when</a:t>
            </a:r>
            <a:r>
              <a:rPr lang="en"/>
              <a:t> </a:t>
            </a:r>
            <a:r>
              <a:rPr b="0" i="0" lang="en" sz="1100" u="none" cap="none" strike="noStrike"/>
              <a:t>you </a:t>
            </a:r>
            <a:r>
              <a:rPr lang="en"/>
              <a:t>write something incorrectly. </a:t>
            </a:r>
            <a:r>
              <a:rPr b="0" i="0" lang="en" sz="1800" u="none" cap="none" strike="noStrike">
                <a:solidFill>
                  <a:srgbClr val="FFFFFF"/>
                </a:solidFill>
              </a:rPr>
              <a:t>do this…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9" name="Shape 15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Coders leave messages for each other (and themselves) in their code: these are called comments.  They’re there for humans to read, and are completely ignored by the python interpreter.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The comments you’ll see in this course are mostly the ones that start with the ‘#’ symbol.  Everything from the ‘#’ to the end of the line it’s on is a comment.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You *might* see magic comments in python files, e.g. </a:t>
            </a:r>
          </a:p>
          <a:p>
            <a:pPr indent="0" lvl="0" marL="0" marR="0" rtl="0" algn="l">
              <a:spcBef>
                <a:spcPts val="0"/>
              </a:spcBef>
              <a:spcAft>
                <a:spcPts val="0"/>
              </a:spcAft>
              <a:buSzPct val="25000"/>
              <a:buFont typeface="Arial"/>
              <a:buNone/>
            </a:pPr>
            <a:r>
              <a:rPr b="1" i="0" lang="en" sz="1100" u="none" cap="none" strike="noStrike"/>
              <a:t>#!/usr/bin/python</a:t>
            </a:r>
          </a:p>
          <a:p>
            <a:pPr indent="0" lvl="0" marL="0" marR="0" rtl="0" algn="l">
              <a:spcBef>
                <a:spcPts val="0"/>
              </a:spcBef>
              <a:spcAft>
                <a:spcPts val="0"/>
              </a:spcAft>
              <a:buSzPct val="25000"/>
              <a:buFont typeface="Arial"/>
              <a:buNone/>
            </a:pPr>
            <a:r>
              <a:rPr b="1" i="0" lang="en" sz="1100" u="none" cap="none" strike="noStrike"/>
              <a:t># -*- coding: utf-8 -*-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These tell the interpreter which type of file this is (python), and which character set it uses (remember the problem with ‘“‘ earlier?). utf-8 is a very commonly-used character set.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5" name="Shape 16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n"/>
              <a:t>Variables are places where you put objects that you don’t want to keep typing out.  You do this because</a:t>
            </a:r>
          </a:p>
          <a:p>
            <a:pPr indent="-228600" lvl="0" marL="457200" marR="0" rtl="0" algn="l">
              <a:spcBef>
                <a:spcPts val="0"/>
              </a:spcBef>
              <a:buAutoNum type="alphaLcParenR"/>
            </a:pPr>
            <a:r>
              <a:rPr lang="en"/>
              <a:t>you don’t have to keep typing “Hello World” when you use it several times in your code</a:t>
            </a:r>
          </a:p>
          <a:p>
            <a:pPr indent="-228600" lvl="0" marL="457200" marR="0" rtl="0" algn="l">
              <a:spcBef>
                <a:spcPts val="0"/>
              </a:spcBef>
              <a:buAutoNum type="alphaLcParenR"/>
            </a:pPr>
            <a:r>
              <a:rPr lang="en"/>
              <a:t>it’s easier to read your code and see what’s going on</a:t>
            </a:r>
          </a:p>
          <a:p>
            <a:pPr indent="-228600" lvl="0" marL="457200" marR="0" rtl="0" algn="l">
              <a:spcBef>
                <a:spcPts val="0"/>
              </a:spcBef>
              <a:buAutoNum type="alphaLcParenR"/>
            </a:pPr>
            <a:r>
              <a:rPr lang="en"/>
              <a:t>it’s harder to make mistakes (e.g. if you put “10” everywhere in your code, and change your mind, then you might change some but not all of those “10”s to “11s”… if you put x=10 and then use x everywhere, you only have to change one thing). </a:t>
            </a:r>
          </a:p>
          <a:p>
            <a:pPr indent="0" lvl="0" marL="0" marR="0" rtl="0" algn="l">
              <a:spcBef>
                <a:spcPts val="0"/>
              </a:spcBef>
              <a:buSzPct val="25000"/>
              <a:buFont typeface="Arial"/>
              <a:buNone/>
            </a:pPr>
            <a:r>
              <a:t/>
            </a:r>
            <a:endParaRPr/>
          </a:p>
          <a:p>
            <a:pPr indent="0" lvl="0" marL="0" marR="0" rtl="0" algn="l">
              <a:spcBef>
                <a:spcPts val="0"/>
              </a:spcBef>
              <a:buSzPct val="25000"/>
              <a:buFont typeface="Arial"/>
              <a:buNone/>
            </a:pPr>
            <a:r>
              <a:rPr lang="en"/>
              <a:t>Variables have “types” that tell the interpreter what can be done with them (e.g. you can multiply numbers together, but you can’t do that with strings). Here are some common variable types:</a:t>
            </a:r>
          </a:p>
          <a:p>
            <a:pPr indent="0" lvl="0" marL="0" marR="0" rtl="0" algn="l">
              <a:spcBef>
                <a:spcPts val="0"/>
              </a:spcBef>
              <a:buSzPct val="25000"/>
              <a:buFont typeface="Arial"/>
              <a:buNone/>
            </a:pPr>
            <a:r>
              <a:t/>
            </a:r>
            <a:endParaRPr/>
          </a:p>
          <a:p>
            <a:pPr indent="-228600" lvl="0" marL="457200" marR="0" rtl="0" algn="l">
              <a:spcBef>
                <a:spcPts val="0"/>
              </a:spcBef>
              <a:buChar char="●"/>
            </a:pPr>
            <a:r>
              <a:rPr lang="en"/>
              <a:t>String: a set of characters, which could be letters, numbers or symbols.  Strings can be as long as you like - in some datasets (e.g. reading in book texts) you’ll see strings thousands of characters long. </a:t>
            </a:r>
          </a:p>
          <a:p>
            <a:pPr indent="-228600" lvl="0" marL="457200" marR="0" rtl="0" algn="l">
              <a:spcBef>
                <a:spcPts val="0"/>
              </a:spcBef>
              <a:buChar char="●"/>
            </a:pPr>
            <a:r>
              <a:rPr lang="en"/>
              <a:t>Boolean: can be either True or False.  Useful for when you want to do one thing if something is true (e.g. x == 10), and something else if it isn’t.</a:t>
            </a:r>
          </a:p>
          <a:p>
            <a:pPr indent="-228600" lvl="0" marL="457200" marR="0" rtl="0" algn="l">
              <a:spcBef>
                <a:spcPts val="0"/>
              </a:spcBef>
              <a:buChar char="●"/>
            </a:pPr>
            <a:r>
              <a:rPr lang="en"/>
              <a:t>Numbers: a number.  This include integers (e.g. 10), and floating-point number (e.g. 15.523).</a:t>
            </a:r>
          </a:p>
          <a:p>
            <a:pPr lvl="0" marR="0" rtl="0" algn="l">
              <a:spcBef>
                <a:spcPts val="0"/>
              </a:spcBef>
              <a:buNone/>
            </a:pPr>
            <a:r>
              <a:t/>
            </a:r>
            <a:endParaRPr/>
          </a:p>
          <a:p>
            <a:pPr lvl="0" marR="0" rtl="0" algn="l">
              <a:spcBef>
                <a:spcPts val="0"/>
              </a:spcBef>
              <a:buNone/>
            </a:pPr>
            <a:r>
              <a:rPr lang="en"/>
              <a:t>Note how I reused the same variable name for two numbers.  Try typing my_number = 10, then print(my_number), then my_number=15.523, then print(my_number) in ipython.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1" name="Shape 17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Strings are a bit special.  A string is made out of characters (e.g. “H” or “r”), so it makes sense to ask things like: </a:t>
            </a:r>
          </a:p>
          <a:p>
            <a:pPr indent="-228600" lvl="0" marL="457200" marR="0" rtl="0" algn="l">
              <a:spcBef>
                <a:spcPts val="0"/>
              </a:spcBef>
              <a:spcAft>
                <a:spcPts val="0"/>
              </a:spcAft>
              <a:buSzPct val="100000"/>
              <a:buFont typeface="Arial"/>
              <a:buChar char="●"/>
            </a:pPr>
            <a:r>
              <a:rPr b="0" i="0" lang="en" sz="1100" u="none" cap="none" strike="noStrike"/>
              <a:t>len(string): how many characters are there in this string?</a:t>
            </a:r>
          </a:p>
          <a:p>
            <a:pPr indent="-228600" lvl="0" marL="457200" marR="0" rtl="0" algn="l">
              <a:spcBef>
                <a:spcPts val="0"/>
              </a:spcBef>
              <a:spcAft>
                <a:spcPts val="0"/>
              </a:spcAft>
              <a:buSzPct val="100000"/>
              <a:buFont typeface="Arial"/>
              <a:buChar char="●"/>
            </a:pPr>
            <a:r>
              <a:rPr b="0" i="0" lang="en" sz="1100" u="none" cap="none" strike="noStrike"/>
              <a:t>my_string[</a:t>
            </a:r>
            <a:r>
              <a:rPr lang="en"/>
              <a:t>4</a:t>
            </a:r>
            <a:r>
              <a:rPr b="0" i="0" lang="en" sz="1100" u="none" cap="none" strike="noStrike"/>
              <a:t>]: what’s the </a:t>
            </a:r>
            <a:r>
              <a:rPr lang="en"/>
              <a:t>5th</a:t>
            </a:r>
            <a:r>
              <a:rPr b="0" i="0" lang="en" sz="1100" u="none" cap="none" strike="noStrike"/>
              <a:t> character in this string? (NB python counts from 0, not 1, e.g. my_string[0] is H).</a:t>
            </a:r>
          </a:p>
          <a:p>
            <a:pPr indent="0" lvl="0" marL="0" marR="0" rtl="0" algn="l">
              <a:spcBef>
                <a:spcPts val="0"/>
              </a:spcBef>
              <a:buSzPct val="250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4" name="Shape 6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So let’s begin.  Here are the 6 things we’ll talk about today.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Remember, functions are pieces of code that (often) do something that gets repeated lots.  We already met the function “print()”.  Here are some more functions.</a:t>
            </a:r>
          </a:p>
          <a:p>
            <a:pPr lvl="0" rtl="0">
              <a:spcBef>
                <a:spcPts val="0"/>
              </a:spcBef>
              <a:buNone/>
            </a:pPr>
            <a:r>
              <a:t/>
            </a:r>
            <a:endParaRPr/>
          </a:p>
          <a:p>
            <a:pPr lvl="0" rtl="0">
              <a:spcBef>
                <a:spcPts val="0"/>
              </a:spcBef>
              <a:buNone/>
            </a:pPr>
            <a:r>
              <a:rPr lang="en"/>
              <a:t>Functions generally have 3 parts:  the function name (e.g. “len”), the function arguments (e.g. “my_string”) that tell the function what to do its thing on, and the the function return (e.g. stringlength), which is the variable (or variables) that the function puts its results into.</a:t>
            </a:r>
          </a:p>
          <a:p>
            <a:pPr lvl="0" rtl="0">
              <a:spcBef>
                <a:spcPts val="0"/>
              </a:spcBef>
              <a:buNone/>
            </a:pPr>
            <a:r>
              <a:t/>
            </a:r>
            <a:endParaRPr/>
          </a:p>
          <a:p>
            <a:pPr lvl="0">
              <a:spcBef>
                <a:spcPts val="0"/>
              </a:spcBef>
              <a:buClr>
                <a:srgbClr val="000000"/>
              </a:buClr>
              <a:buSzPct val="25000"/>
              <a:buFont typeface="Arial"/>
              <a:buNone/>
            </a:pPr>
            <a:r>
              <a:rPr lang="en"/>
              <a:t>You can use ‘string formatting’ to put other variables (numbers, other strings etc) into a string.  Here, we’ve put a number (15.2) and a string (“Hello World!”) into a new string, and printed it.  print(“{}”.format(x)) is very very useful for printing out more-complicated variables, where a simple print(x) will fail.</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You can write your own functions using the keyword “def”.  Here, we’ve created a function (my_function) that takes an argument called my_text, adds some more text to it, puts that new text into variable new_text, and returns new_text to the person who called the function. </a:t>
            </a:r>
          </a:p>
          <a:p>
            <a:pPr lvl="0" rtl="0">
              <a:spcBef>
                <a:spcPts val="0"/>
              </a:spcBef>
              <a:buNone/>
            </a:pPr>
            <a:r>
              <a:t/>
            </a:r>
            <a:endParaRPr/>
          </a:p>
          <a:p>
            <a:pPr lvl="0">
              <a:spcBef>
                <a:spcPts val="0"/>
              </a:spcBef>
              <a:buNone/>
            </a:pPr>
            <a:r>
              <a:rPr lang="en"/>
              <a:t>Then we use the function.  We call my_function with the argument “sara likes “: my_text is now set to “sara likes “ before we add “bananas” to it.  The function returns “sara likes bananas”, which is put into the variable new_sentence.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9" name="Shape 18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A collection is</a:t>
            </a:r>
            <a:r>
              <a:rPr lang="en"/>
              <a:t> a group of python objects.  We’re going to look at two collections here: lists, and dictionaries.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4" name="Shape 19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n"/>
              <a:t>A list is an ordered set of python objects.  Here, rowvals is a list that contains numbers. </a:t>
            </a:r>
          </a:p>
          <a:p>
            <a:pPr indent="0" lvl="0" marL="0" marR="0" rtl="0" algn="l">
              <a:spcBef>
                <a:spcPts val="0"/>
              </a:spcBef>
              <a:buSzPct val="25000"/>
              <a:buFont typeface="Arial"/>
              <a:buNone/>
            </a:pPr>
            <a:r>
              <a:t/>
            </a:r>
            <a:endParaRPr/>
          </a:p>
          <a:p>
            <a:pPr indent="0" lvl="0" marL="0" marR="0" rtl="0" algn="l">
              <a:spcBef>
                <a:spcPts val="0"/>
              </a:spcBef>
              <a:buSzPct val="25000"/>
              <a:buFont typeface="Arial"/>
              <a:buNone/>
            </a:pPr>
            <a:r>
              <a:rPr lang="en"/>
              <a:t>Lists are ordered, e.g. rowvals[3] will always give you the 4th object in rowvals (currently “6”).  This might seem wrong to you - you may be asking why it doesn’t give you the 3rd object in the list.  The reason is that all counting in Python starts at zero, so the “indices” for the objects in this list are 0,1,2,3,4,5,6,7 and 8.  </a:t>
            </a:r>
          </a:p>
          <a:p>
            <a:pPr indent="0" lvl="0" marL="0" marR="0" rtl="0" algn="l">
              <a:spcBef>
                <a:spcPts val="0"/>
              </a:spcBef>
              <a:buSzPct val="25000"/>
              <a:buFont typeface="Arial"/>
              <a:buNone/>
            </a:pPr>
            <a:r>
              <a:t/>
            </a:r>
            <a:endParaRPr/>
          </a:p>
          <a:p>
            <a:pPr indent="0" lvl="0" marL="0" marR="0" rtl="0" algn="l">
              <a:spcBef>
                <a:spcPts val="0"/>
              </a:spcBef>
              <a:buSzPct val="25000"/>
              <a:buFont typeface="Arial"/>
              <a:buNone/>
            </a:pPr>
            <a:r>
              <a:rPr lang="en"/>
              <a:t>You can’t use an index larger than the last index in the list: typing rowvals[9] will give you an error message.   But you will sometimes see negative indices. </a:t>
            </a:r>
          </a:p>
          <a:p>
            <a:pPr indent="0" lvl="0" marL="0" marR="0" rtl="0" algn="l">
              <a:spcBef>
                <a:spcPts val="0"/>
              </a:spcBef>
              <a:buSzPct val="25000"/>
              <a:buFont typeface="Arial"/>
              <a:buNone/>
            </a:pPr>
            <a:r>
              <a:t/>
            </a:r>
            <a:endParaRPr/>
          </a:p>
          <a:p>
            <a:pPr indent="0" lvl="0" marL="0" marR="0" rtl="0" algn="l">
              <a:spcBef>
                <a:spcPts val="0"/>
              </a:spcBef>
              <a:buSzPct val="25000"/>
              <a:buFont typeface="Arial"/>
              <a:buNone/>
            </a:pPr>
            <a:r>
              <a:rPr lang="en"/>
              <a:t>rowvals[3] and max(rowvals) will both return an object to you, that you can ‘assign’ to a new variable.  </a:t>
            </a:r>
          </a:p>
          <a:p>
            <a:pPr indent="0" lvl="0" marL="0" marR="0" rtl="0" algn="l">
              <a:spcBef>
                <a:spcPts val="0"/>
              </a:spcBef>
              <a:buSzPct val="25000"/>
              <a:buFont typeface="Arial"/>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Some functions will change the object they’re applied to.  list.sort() is one of these. </a:t>
            </a:r>
          </a:p>
          <a:p>
            <a:pPr lvl="0" rtl="0">
              <a:spcBef>
                <a:spcPts val="0"/>
              </a:spcBef>
              <a:buNone/>
            </a:pPr>
            <a:r>
              <a:t/>
            </a:r>
            <a:endParaRPr/>
          </a:p>
          <a:p>
            <a:pPr lvl="0">
              <a:spcBef>
                <a:spcPts val="0"/>
              </a:spcBef>
              <a:buClr>
                <a:srgbClr val="000000"/>
              </a:buClr>
              <a:buSzPct val="25000"/>
              <a:buFont typeface="Arial"/>
              <a:buNone/>
            </a:pPr>
            <a:r>
              <a:rPr lang="en"/>
              <a:t>rowvals.sort() changes the contents of rowvals itself.  Try running this code to see how this happens.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6" name="Shape 20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n"/>
              <a:t>So sometimes you want to do something to every item in a list.  Repeating the same command for alist[0], alist[1], alist[2] and alist[3] would be tiresome (and even more tiresome if you have 1000 items in your list), so we use iterators. </a:t>
            </a:r>
          </a:p>
          <a:p>
            <a:pPr indent="0" lvl="0" marL="0" marR="0" rtl="0" algn="l">
              <a:spcBef>
                <a:spcPts val="0"/>
              </a:spcBef>
              <a:buSzPct val="25000"/>
              <a:buFont typeface="Arial"/>
              <a:buNone/>
            </a:pPr>
            <a:r>
              <a:t/>
            </a:r>
            <a:endParaRPr/>
          </a:p>
          <a:p>
            <a:pPr indent="0" lvl="0" marL="0" marR="0" rtl="0" algn="l">
              <a:spcBef>
                <a:spcPts val="0"/>
              </a:spcBef>
              <a:buSzPct val="25000"/>
              <a:buFont typeface="Arial"/>
              <a:buNone/>
            </a:pPr>
            <a:r>
              <a:rPr lang="en"/>
              <a:t>An iterator (e.g. “for”) selects each item in a list in turn, and applies your code to it.  For instance, in the code above, the line “for item in alist” selects each object in alist, calls that object “item” then runs the code “print(item)” on it. </a:t>
            </a:r>
          </a:p>
          <a:p>
            <a:pPr indent="0" lvl="0" marL="0" marR="0" rtl="0" algn="l">
              <a:spcBef>
                <a:spcPts val="0"/>
              </a:spcBef>
              <a:buSzPct val="25000"/>
              <a:buFont typeface="Arial"/>
              <a:buNone/>
            </a:pPr>
            <a:r>
              <a:t/>
            </a:r>
            <a:endParaRPr/>
          </a:p>
          <a:p>
            <a:pPr indent="0" lvl="0" marL="0" marR="0" rtl="0" algn="l">
              <a:spcBef>
                <a:spcPts val="0"/>
              </a:spcBef>
              <a:buSzPct val="25000"/>
              <a:buFont typeface="Arial"/>
              <a:buNone/>
            </a:pPr>
            <a:r>
              <a:rPr lang="en"/>
              <a:t>Note the 4 spaces before print(item).  This is how Python groups code together: the spaces tell the Python interpreter that print(item) and print(item+2) are run on the items from alist, but “print(I’m done now)” isn’t.  This can be very annoying at first, but makes sense after a while.  </a:t>
            </a:r>
          </a:p>
          <a:p>
            <a:pPr indent="0" lvl="0" marL="0" marR="0" rtl="0" algn="l">
              <a:spcBef>
                <a:spcPts val="0"/>
              </a:spcBef>
              <a:buSzPct val="25000"/>
              <a:buFont typeface="Arial"/>
              <a:buNone/>
            </a:pPr>
            <a:r>
              <a:t/>
            </a:r>
            <a:endParaRPr/>
          </a:p>
          <a:p>
            <a:pPr indent="0" lvl="0" marL="0" marR="0" rtl="0" algn="l">
              <a:spcBef>
                <a:spcPts val="0"/>
              </a:spcBef>
              <a:buSzPct val="25000"/>
              <a:buFont typeface="Arial"/>
              <a:buNone/>
            </a:pPr>
            <a:r>
              <a:rPr lang="en"/>
              <a:t>The enumerate function can be very useful when you’re iterating over lists.  This allows you to use both the index of an item, and the item in your loops.  An example of this is: </a:t>
            </a:r>
          </a:p>
          <a:p>
            <a:pPr lvl="0" rtl="0">
              <a:lnSpc>
                <a:spcPct val="115000"/>
              </a:lnSpc>
              <a:spcBef>
                <a:spcPts val="1600"/>
              </a:spcBef>
              <a:buSzPct val="25000"/>
              <a:buFont typeface="Arial"/>
              <a:buNone/>
            </a:pPr>
            <a:r>
              <a:rPr lang="en">
                <a:solidFill>
                  <a:schemeClr val="dk1"/>
                </a:solidFill>
                <a:latin typeface="Calibri"/>
                <a:ea typeface="Calibri"/>
                <a:cs typeface="Calibri"/>
                <a:sym typeface="Calibri"/>
              </a:rPr>
              <a:t>for index, item in enumerate(alist):</a:t>
            </a:r>
          </a:p>
          <a:p>
            <a:pPr lvl="0" rtl="0">
              <a:lnSpc>
                <a:spcPct val="115000"/>
              </a:lnSpc>
              <a:spcBef>
                <a:spcPts val="1600"/>
              </a:spcBef>
              <a:buClr>
                <a:schemeClr val="dk1"/>
              </a:buClr>
              <a:buSzPct val="25000"/>
              <a:buFont typeface="Arial"/>
              <a:buNone/>
            </a:pPr>
            <a:r>
              <a:rPr lang="en">
                <a:solidFill>
                  <a:schemeClr val="dk1"/>
                </a:solidFill>
                <a:latin typeface="Calibri"/>
                <a:ea typeface="Calibri"/>
                <a:cs typeface="Calibri"/>
                <a:sym typeface="Calibri"/>
              </a:rPr>
              <a:t>     print(“the list item at index {} is {}”.format(index, item))</a:t>
            </a:r>
          </a:p>
          <a:p>
            <a:pPr indent="0" lvl="0" marL="0" marR="0" rtl="0" algn="l">
              <a:spcBef>
                <a:spcPts val="0"/>
              </a:spcBef>
              <a:buSzPct val="25000"/>
              <a:buFont typeface="Arial"/>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2" name="Shape 21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n"/>
              <a:t>A python list is a collection that’s indexed by numbers (0,1,2,etc).  A python dictionary is a container that’s indexed by anything you want to use.  In this example, we’ve used ISO3166 country codes as indices, and the names of countries as the items in the list. </a:t>
            </a:r>
          </a:p>
          <a:p>
            <a:pPr indent="0" lvl="0" marL="0" marR="0" rtl="0" algn="l">
              <a:spcBef>
                <a:spcPts val="0"/>
              </a:spcBef>
              <a:buSzPct val="25000"/>
              <a:buFont typeface="Arial"/>
              <a:buNone/>
            </a:pPr>
            <a:r>
              <a:t/>
            </a:r>
            <a:endParaRPr/>
          </a:p>
          <a:p>
            <a:pPr indent="0" lvl="0" marL="0" marR="0" rtl="0" algn="l">
              <a:spcBef>
                <a:spcPts val="0"/>
              </a:spcBef>
              <a:buSzPct val="25000"/>
              <a:buFont typeface="Arial"/>
              <a:buNone/>
            </a:pPr>
            <a:r>
              <a:rPr lang="en"/>
              <a:t>Dictionaries are unordered, so iso3166[0] doesn’t make sense.  But because we’ve created the indices SLE, NGA, LBR, we can use any of these to access the item connected with that index, e.g. iso3166[‘NGA’].  If we want to see all the indices (aka “keys”) in a dictionary, we use the “keys” function, e.g. iso3166.keys().</a:t>
            </a:r>
          </a:p>
          <a:p>
            <a:pPr indent="0" lvl="0" marL="0" marR="0" rtl="0" algn="l">
              <a:spcBef>
                <a:spcPts val="0"/>
              </a:spcBef>
              <a:buSzPct val="25000"/>
              <a:buFont typeface="Arial"/>
              <a:buNone/>
            </a:pPr>
            <a:r>
              <a:t/>
            </a:r>
            <a:endParaRPr/>
          </a:p>
          <a:p>
            <a:pPr indent="0" lvl="0" marL="0" marR="0" rtl="0" algn="l">
              <a:spcBef>
                <a:spcPts val="0"/>
              </a:spcBef>
              <a:buSzPct val="25000"/>
              <a:buFont typeface="Arial"/>
              <a:buNone/>
            </a:pPr>
            <a:r>
              <a:rPr lang="en"/>
              <a:t>If we want to know if a key is in a dictionary, we can ask, for example using “‘NGA’ in iso3166”</a:t>
            </a:r>
          </a:p>
          <a:p>
            <a:pPr indent="0" lvl="0" marL="0" marR="0" rtl="0" algn="l">
              <a:spcBef>
                <a:spcPts val="0"/>
              </a:spcBef>
              <a:buSzPct val="25000"/>
              <a:buFont typeface="Arial"/>
              <a:buNone/>
            </a:pPr>
            <a:r>
              <a:t/>
            </a:r>
            <a:endParaRPr/>
          </a:p>
          <a:p>
            <a:pPr indent="0" lvl="0" marL="0" marR="0" rtl="0" algn="l">
              <a:spcBef>
                <a:spcPts val="0"/>
              </a:spcBef>
              <a:buSzPct val="25000"/>
              <a:buFont typeface="Arial"/>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8" name="Shape 21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n"/>
              <a:t>We can also iterate over dictionary keys, as seen here.  Don’t forget those 4 spaces!</a:t>
            </a:r>
          </a:p>
          <a:p>
            <a:pPr indent="0" lvl="0" marL="0" marR="0" rtl="0" algn="l">
              <a:spcBef>
                <a:spcPts val="0"/>
              </a:spcBef>
              <a:buSzPct val="25000"/>
              <a:buFont typeface="Arial"/>
              <a:buNone/>
            </a:pPr>
            <a:r>
              <a:t/>
            </a:r>
            <a:endParaRPr/>
          </a:p>
          <a:p>
            <a:pPr indent="0" lvl="0" marL="0" marR="0" rtl="0" algn="l">
              <a:spcBef>
                <a:spcPts val="0"/>
              </a:spcBef>
              <a:buSzPct val="25000"/>
              <a:buFont typeface="Arial"/>
              <a:buNone/>
            </a:pPr>
            <a:r>
              <a:rPr lang="en"/>
              <a:t>Speaking of spaces… you’ll notice that I’ve added spaces here and there to make the code more readable.  You can do this in most places, but there are code format rules (“style guides”) that Python coders follow so they don’t confuse each other - most Python coders use PEP8 </a:t>
            </a:r>
            <a:r>
              <a:rPr lang="en" u="sng">
                <a:solidFill>
                  <a:schemeClr val="hlink"/>
                </a:solidFill>
                <a:hlinkClick r:id="rId2"/>
              </a:rPr>
              <a:t>https://www.python.org/dev/peps/pep-0008/</a:t>
            </a:r>
            <a:r>
              <a:rPr lang="en"/>
              <a:t> - which, amongst other things, tells coders to use 4 (not 1,2,3,5 or anything else) spaces as indents.  </a:t>
            </a:r>
          </a:p>
          <a:p>
            <a:pPr indent="0" lvl="0" marL="0" marR="0" rtl="0" algn="l">
              <a:spcBef>
                <a:spcPts val="0"/>
              </a:spcBef>
              <a:buSzPct val="25000"/>
              <a:buFont typeface="Arial"/>
              <a:buNone/>
            </a:pPr>
            <a:r>
              <a:t/>
            </a:r>
            <a:endParaRPr/>
          </a:p>
          <a:p>
            <a:pPr indent="0" lvl="0" marL="0" marR="0" rtl="0" algn="l">
              <a:spcBef>
                <a:spcPts val="0"/>
              </a:spcBef>
              <a:buSzPct val="25000"/>
              <a:buFont typeface="Arial"/>
              <a:buNone/>
            </a:pPr>
            <a:r>
              <a:rPr lang="en"/>
              <a:t>Some text editors, like Sublime Text (https://www.sublimetext.com), have ways to switch on these rules so the text editor colour-highlights any time you’re breaking a rule.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4" name="Shape 22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n"/>
              <a:t>At some point, we’re going to need to pull data into our code: this might be input from the code’s user, or from a datafile, or from an API (application programming interface: more on that soon).  Here’s how.</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9" name="Shape 22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n"/>
              <a:t>You might want to ask the user for input (e.g. the name of the csv file they want your code to process).  The function “input()” does this.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0" name="Shape 7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Before we talk about python, it helps to define it a bit.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5" name="Shape 23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lang="en"/>
              <a:t>First, a brief note about libraries.  </a:t>
            </a:r>
            <a:r>
              <a:rPr b="0" i="0" lang="en" sz="1100" u="none" cap="none" strike="noStrike"/>
              <a:t>Places to look for libraries include:</a:t>
            </a:r>
          </a:p>
          <a:p>
            <a:pPr indent="0" lvl="0" marL="0" marR="0" rtl="0" algn="l">
              <a:spcBef>
                <a:spcPts val="0"/>
              </a:spcBef>
              <a:spcAft>
                <a:spcPts val="0"/>
              </a:spcAft>
              <a:buSzPct val="25000"/>
              <a:buFont typeface="Arial"/>
              <a:buNone/>
            </a:pPr>
            <a:r>
              <a:rPr b="0" i="0" lang="en" sz="1100" u="none" cap="none" strike="noStrike"/>
              <a:t>* https://docs.python.org/3/library/ (you already have these)</a:t>
            </a:r>
          </a:p>
          <a:p>
            <a:pPr indent="0" lvl="0" marL="0" marR="0" rtl="0" algn="l">
              <a:spcBef>
                <a:spcPts val="0"/>
              </a:spcBef>
              <a:spcAft>
                <a:spcPts val="0"/>
              </a:spcAft>
              <a:buSzPct val="25000"/>
              <a:buFont typeface="Arial"/>
              <a:buNone/>
            </a:pPr>
            <a:r>
              <a:rPr b="0" i="0" lang="en" sz="1100" u="none" cap="none" strike="noStrike"/>
              <a:t>* https://pypi.python.org/pypi</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1" name="Shape 24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lang="en" sz="1050">
                <a:highlight>
                  <a:srgbClr val="FFFFFF"/>
                </a:highlight>
              </a:rPr>
              <a:t>Here, we’re using the Python library “CSV” to read in the contents of a CSV file. </a:t>
            </a:r>
          </a:p>
          <a:p>
            <a:pPr indent="-295275" lvl="0" marL="457200" marR="0" rtl="0" algn="l">
              <a:spcBef>
                <a:spcPts val="0"/>
              </a:spcBef>
              <a:spcAft>
                <a:spcPts val="0"/>
              </a:spcAft>
              <a:buSzPct val="95454"/>
              <a:buChar char="●"/>
            </a:pPr>
            <a:r>
              <a:rPr lang="en" sz="1050">
                <a:highlight>
                  <a:srgbClr val="FFFFFF"/>
                </a:highlight>
              </a:rPr>
              <a:t>First, we need to tell our code to use the CSV library (“import CSV”)</a:t>
            </a:r>
          </a:p>
          <a:p>
            <a:pPr indent="-295275" lvl="0" marL="457200" marR="0" rtl="0" algn="l">
              <a:spcBef>
                <a:spcPts val="0"/>
              </a:spcBef>
              <a:spcAft>
                <a:spcPts val="0"/>
              </a:spcAft>
              <a:buSzPct val="95454"/>
              <a:buChar char="●"/>
            </a:pPr>
            <a:r>
              <a:rPr lang="en" sz="1050">
                <a:highlight>
                  <a:srgbClr val="FFFFFF"/>
                </a:highlight>
              </a:rPr>
              <a:t>Then we tell it which file to open (“open()”), and that we’re reading from (not writing to) a file (“‘r’”).</a:t>
            </a:r>
          </a:p>
          <a:p>
            <a:pPr indent="-295275" lvl="0" marL="457200" marR="0" rtl="0" algn="l">
              <a:spcBef>
                <a:spcPts val="0"/>
              </a:spcBef>
              <a:spcAft>
                <a:spcPts val="0"/>
              </a:spcAft>
              <a:buSzPct val="95454"/>
              <a:buChar char="●"/>
            </a:pPr>
            <a:r>
              <a:rPr lang="en" sz="1050">
                <a:highlight>
                  <a:srgbClr val="FFFFFF"/>
                </a:highlight>
              </a:rPr>
              <a:t>We’ve opened the file for input, but that’s not enough if we want to treat this file as a CSV file (instead of a text file, or Excel, json, xml etc).  To do this, we create a CSV reader object, using “csv.reader()”.  This object (that we’ve called “csvin”) knows about commands like “next()” (get me the next row of data from the csv, and put it into a list object), and that “for row in csvin” will loop over each remaining row in the CSV file, and input it as a list.</a:t>
            </a:r>
          </a:p>
          <a:p>
            <a:pPr indent="-295275" lvl="0" marL="457200" marR="0" rtl="0" algn="l">
              <a:spcBef>
                <a:spcPts val="0"/>
              </a:spcBef>
              <a:spcAft>
                <a:spcPts val="0"/>
              </a:spcAft>
              <a:buSzPct val="95454"/>
              <a:buChar char="●"/>
            </a:pPr>
            <a:r>
              <a:rPr lang="en" sz="1050">
                <a:highlight>
                  <a:srgbClr val="FFFFFF"/>
                </a:highlight>
              </a:rPr>
              <a:t>The rest is grabbing each row in the CSV file, and printing out that row.   When you’re done, fin.close() closes the link between this program and the file pointed at by the variable ‘fin’.</a:t>
            </a:r>
          </a:p>
          <a:p>
            <a:pPr indent="0" lvl="0" marL="0" marR="0" rtl="0" algn="l">
              <a:spcBef>
                <a:spcPts val="0"/>
              </a:spcBef>
              <a:spcAft>
                <a:spcPts val="0"/>
              </a:spcAft>
              <a:buSzPct val="25000"/>
              <a:buFont typeface="Arial"/>
              <a:buNone/>
            </a:pPr>
            <a:r>
              <a:t/>
            </a:r>
            <a:endParaRPr sz="1050">
              <a:highlight>
                <a:srgbClr val="FFFFFF"/>
              </a:highlight>
            </a:endParaRPr>
          </a:p>
          <a:p>
            <a:pPr indent="0" lvl="0" marL="0" marR="0" rtl="0" algn="l">
              <a:spcBef>
                <a:spcPts val="0"/>
              </a:spcBef>
              <a:spcAft>
                <a:spcPts val="0"/>
              </a:spcAft>
              <a:buSzPct val="25000"/>
              <a:buFont typeface="Arial"/>
              <a:buNone/>
            </a:pPr>
            <a:r>
              <a:rPr b="0" i="0" lang="en" sz="1050" u="none" cap="none" strike="noStrike">
                <a:highlight>
                  <a:srgbClr val="FFFFFF"/>
                </a:highlight>
              </a:rPr>
              <a:t>Later in the course, you'll see other, shorter, ways to read in a CSV file (dictreader, and pandas.read_csv), but this </a:t>
            </a:r>
            <a:r>
              <a:rPr lang="en" sz="1050">
                <a:highlight>
                  <a:srgbClr val="FFFFFF"/>
                </a:highlight>
              </a:rPr>
              <a:t>is development data, and the CSV library</a:t>
            </a:r>
            <a:r>
              <a:rPr b="0" i="0" lang="en" sz="1050" u="none" cap="none" strike="noStrike">
                <a:highlight>
                  <a:srgbClr val="FFFFFF"/>
                </a:highlight>
              </a:rPr>
              <a:t> can often read in difficult CSV files that other methods fail on.</a:t>
            </a:r>
          </a:p>
          <a:p>
            <a:pPr indent="0" lvl="0" marL="0" marR="0" rtl="0" algn="l">
              <a:spcBef>
                <a:spcPts val="0"/>
              </a:spcBef>
              <a:spcAft>
                <a:spcPts val="0"/>
              </a:spcAft>
              <a:buSzPct val="25000"/>
              <a:buFont typeface="Arial"/>
              <a:buNone/>
            </a:pPr>
            <a:r>
              <a:t/>
            </a:r>
            <a:endParaRPr b="0" i="0" sz="1050" u="none" cap="none" strike="noStrike">
              <a:highlight>
                <a:srgbClr val="FFFFFF"/>
              </a:highlight>
            </a:endParaRPr>
          </a:p>
          <a:p>
            <a:pPr indent="0" lvl="0" marL="0" marR="0" rtl="0" algn="l">
              <a:spcBef>
                <a:spcPts val="0"/>
              </a:spcBef>
              <a:buSzPct val="25000"/>
              <a:buFont typeface="Arial"/>
              <a:buNone/>
            </a:pPr>
            <a:r>
              <a:t/>
            </a:r>
            <a:endParaRPr b="0" i="0" sz="1050" u="none" cap="none" strike="noStrike">
              <a:highlight>
                <a:srgbClr val="FFFFFF"/>
              </a:highlight>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7" name="Shape 24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n"/>
              <a:t>Sometimes we’ll want to process only some of the data that we see.  In this case, we’re only interested in data about Liberia, so we test to see if the second entry in the row is ‘Liberia’.  This test (if a == b) is called a conditional statement, because running the rows nested below the “if” statement (“nested” = using another 4 spaces, to show that the “print()” statement belongs to the “if” one) is conditional on whether the statement “row[1] == ‘Liberia’” is true. </a:t>
            </a:r>
          </a:p>
          <a:p>
            <a:pPr indent="0" lvl="0" marL="0" marR="0" rtl="0" algn="l">
              <a:spcBef>
                <a:spcPts val="0"/>
              </a:spcBef>
              <a:buSzPct val="25000"/>
              <a:buFont typeface="Arial"/>
              <a:buNone/>
            </a:pPr>
            <a:r>
              <a:t/>
            </a:r>
            <a:endParaRPr/>
          </a:p>
          <a:p>
            <a:pPr indent="0" lvl="0" marL="0" marR="0" rtl="0" algn="l">
              <a:spcBef>
                <a:spcPts val="0"/>
              </a:spcBef>
              <a:buSzPct val="25000"/>
              <a:buFont typeface="Arial"/>
              <a:buNone/>
            </a:pPr>
            <a:r>
              <a:rPr lang="en"/>
              <a:t>The conditions you’ll see in code include:</a:t>
            </a:r>
          </a:p>
          <a:p>
            <a:pPr indent="-228600" lvl="0" marL="457200" marR="0" rtl="0" algn="l">
              <a:spcBef>
                <a:spcPts val="0"/>
              </a:spcBef>
              <a:buChar char="●"/>
            </a:pPr>
            <a:r>
              <a:rPr lang="en"/>
              <a:t>a == b: a’s value is the same as b’s value</a:t>
            </a:r>
          </a:p>
          <a:p>
            <a:pPr indent="-228600" lvl="0" marL="457200" marR="0" rtl="0" algn="l">
              <a:spcBef>
                <a:spcPts val="0"/>
              </a:spcBef>
              <a:buChar char="●"/>
            </a:pPr>
            <a:r>
              <a:rPr lang="en"/>
              <a:t>a != b: a’s value is not the same as b’s value</a:t>
            </a:r>
          </a:p>
          <a:p>
            <a:pPr indent="-228600" lvl="0" marL="457200" marR="0" rtl="0" algn="l">
              <a:spcBef>
                <a:spcPts val="0"/>
              </a:spcBef>
              <a:buChar char="●"/>
            </a:pPr>
            <a:r>
              <a:rPr lang="en"/>
              <a:t>a &lt; b: a is smaller than b</a:t>
            </a:r>
          </a:p>
          <a:p>
            <a:pPr indent="-228600" lvl="0" marL="457200" marR="0" rtl="0" algn="l">
              <a:spcBef>
                <a:spcPts val="0"/>
              </a:spcBef>
              <a:buChar char="●"/>
            </a:pPr>
            <a:r>
              <a:rPr lang="en"/>
              <a:t>a &gt; b: a is bigger than b</a:t>
            </a:r>
          </a:p>
          <a:p>
            <a:pPr indent="-228600" lvl="0" marL="457200" marR="0" rtl="0" algn="l">
              <a:spcBef>
                <a:spcPts val="0"/>
              </a:spcBef>
              <a:buChar char="●"/>
            </a:pPr>
            <a:r>
              <a:rPr lang="en"/>
              <a:t>a&lt;= b: a is smaller than or equal to b</a:t>
            </a:r>
          </a:p>
          <a:p>
            <a:pPr indent="-228600" lvl="0" marL="457200" marR="0" rtl="0" algn="l">
              <a:spcBef>
                <a:spcPts val="0"/>
              </a:spcBef>
              <a:buChar char="●"/>
            </a:pPr>
            <a:r>
              <a:rPr lang="en"/>
              <a:t>a &gt;= b: a is bigger than or equal to b</a:t>
            </a:r>
          </a:p>
          <a:p>
            <a:pPr lvl="0" marR="0" rtl="0" algn="l">
              <a:spcBef>
                <a:spcPts val="0"/>
              </a:spcBef>
              <a:buNone/>
            </a:pPr>
            <a:r>
              <a:t/>
            </a:r>
            <a:endParaRPr/>
          </a:p>
          <a:p>
            <a:pPr lvl="0" marR="0" rtl="0" algn="l">
              <a:spcBef>
                <a:spcPts val="0"/>
              </a:spcBef>
              <a:buNone/>
            </a:pPr>
            <a:r>
              <a:rPr lang="en"/>
              <a:t>Beware the “==” in a conditional statement. “==” is used to test similarity;  “=” is used to set the value of the thing on its left to the value of the thing on its right.  Python will let you use either of these in a condition.</a:t>
            </a:r>
          </a:p>
          <a:p>
            <a:pPr lvl="0" marR="0" rtl="0" algn="l">
              <a:spcBef>
                <a:spcPts val="0"/>
              </a:spcBef>
              <a:buNone/>
            </a:pPr>
            <a:r>
              <a:t/>
            </a:r>
            <a:endParaRPr/>
          </a:p>
          <a:p>
            <a:pPr lvl="0" marR="0" rtl="0" algn="l">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We’ve just skimmed through the basics of Python - enough so you don’t get lost when I start showing example code.  If you want to know more, there are lots of courses listed in the course reading list; IMHO the best of these is Jeff Knupp’s Learn Python the Hard Way (available online for free).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9" name="Shape 25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Your exercises were all built into the class.  But if you want more…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4" name="Shape 26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n"/>
              <a:t>The iPython notebooks (that you downloaded from github) are there for you to learn more about the subjects in each class. Go play with them: take copies, edit the code and see what happens.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And make a list of those strange behaviours so we can talk about them in the next class.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n"/>
              <a:t>See </a:t>
            </a:r>
            <a:r>
              <a:rPr lang="en" u="sng">
                <a:solidFill>
                  <a:schemeClr val="hlink"/>
                </a:solidFill>
                <a:hlinkClick r:id="rId2"/>
              </a:rPr>
              <a:t>http://learnpythonthehardway.org/book/</a:t>
            </a:r>
            <a:r>
              <a:rPr lang="en"/>
              <a:t> and </a:t>
            </a:r>
            <a:r>
              <a:rPr lang="en" u="sng">
                <a:solidFill>
                  <a:schemeClr val="hlink"/>
                </a:solidFill>
                <a:hlinkClick r:id="rId3"/>
              </a:rPr>
              <a:t>https://www.python.org/</a:t>
            </a:r>
            <a:r>
              <a:rPr lang="en"/>
              <a:t> for way more about Python.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Font typeface="Calibri"/>
              <a:buNone/>
            </a:pPr>
            <a:r>
              <a:rPr b="0" i="0" lang="en" sz="1100" u="none" cap="none" strike="noStrike">
                <a:latin typeface="Calibri"/>
                <a:ea typeface="Calibri"/>
                <a:cs typeface="Calibri"/>
                <a:sym typeface="Calibri"/>
              </a:rPr>
              <a:t>We’ll cover the b</a:t>
            </a:r>
            <a:r>
              <a:rPr b="0" i="0" lang="en" sz="1100" u="none" cap="none" strike="noStrike">
                <a:solidFill>
                  <a:schemeClr val="dk1"/>
                </a:solidFill>
                <a:latin typeface="Calibri"/>
                <a:ea typeface="Calibri"/>
                <a:cs typeface="Calibri"/>
                <a:sym typeface="Calibri"/>
              </a:rPr>
              <a:t>asics of Python in this session</a:t>
            </a:r>
            <a:r>
              <a:rPr b="0" i="0" lang="en" sz="1100" u="none" cap="none" strike="noStrike">
                <a:latin typeface="Calibri"/>
                <a:ea typeface="Calibri"/>
                <a:cs typeface="Calibri"/>
                <a:sym typeface="Calibri"/>
              </a:rPr>
              <a:t>.  The aim is to a) get you some useful tools, and b) not have you scared by something that looks like this. </a:t>
            </a:r>
          </a:p>
          <a:p>
            <a:pPr indent="0" lvl="0" marL="0" marR="0" rtl="0" algn="l">
              <a:spcBef>
                <a:spcPts val="0"/>
              </a:spcBef>
              <a:spcAft>
                <a:spcPts val="0"/>
              </a:spcAft>
              <a:buSzPct val="25000"/>
              <a:buFont typeface="Arial"/>
              <a:buNone/>
            </a:pPr>
            <a:r>
              <a:t/>
            </a:r>
            <a:endParaRPr b="0" i="0" sz="1100" u="none" cap="none" strike="noStrike">
              <a:latin typeface="Calibri"/>
              <a:ea typeface="Calibri"/>
              <a:cs typeface="Calibri"/>
              <a:sym typeface="Calibri"/>
            </a:endParaRPr>
          </a:p>
          <a:p>
            <a:pPr indent="0" lvl="0" marL="0" marR="0" rtl="0" algn="l">
              <a:spcBef>
                <a:spcPts val="0"/>
              </a:spcBef>
              <a:spcAft>
                <a:spcPts val="0"/>
              </a:spcAft>
              <a:buClr>
                <a:schemeClr val="dk1"/>
              </a:buClr>
              <a:buSzPct val="25000"/>
              <a:buFont typeface="Calibri"/>
              <a:buNone/>
            </a:pPr>
            <a:r>
              <a:rPr b="0" i="0" lang="en" sz="1100" u="none" cap="none" strike="noStrike">
                <a:solidFill>
                  <a:schemeClr val="dk1"/>
                </a:solidFill>
                <a:latin typeface="Calibri"/>
                <a:ea typeface="Calibri"/>
                <a:cs typeface="Calibri"/>
                <a:sym typeface="Calibri"/>
              </a:rPr>
              <a:t>Th</a:t>
            </a:r>
            <a:r>
              <a:rPr lang="en">
                <a:solidFill>
                  <a:schemeClr val="dk1"/>
                </a:solidFill>
                <a:latin typeface="Calibri"/>
                <a:ea typeface="Calibri"/>
                <a:cs typeface="Calibri"/>
                <a:sym typeface="Calibri"/>
              </a:rPr>
              <a:t>e</a:t>
            </a:r>
            <a:r>
              <a:rPr b="0" i="0" lang="en" sz="1100" u="none" cap="none" strike="noStrike">
                <a:solidFill>
                  <a:schemeClr val="dk1"/>
                </a:solidFill>
                <a:latin typeface="Calibri"/>
                <a:ea typeface="Calibri"/>
                <a:cs typeface="Calibri"/>
                <a:sym typeface="Calibri"/>
              </a:rPr>
              <a:t> toolset for this course </a:t>
            </a:r>
            <a:r>
              <a:rPr lang="en">
                <a:solidFill>
                  <a:schemeClr val="dk1"/>
                </a:solidFill>
                <a:latin typeface="Calibri"/>
                <a:ea typeface="Calibri"/>
                <a:cs typeface="Calibri"/>
                <a:sym typeface="Calibri"/>
              </a:rPr>
              <a:t>(Python, R, offline tools) </a:t>
            </a:r>
            <a:r>
              <a:rPr b="0" i="0" lang="en" sz="1100" u="none" cap="none" strike="noStrike">
                <a:solidFill>
                  <a:schemeClr val="dk1"/>
                </a:solidFill>
                <a:latin typeface="Calibri"/>
                <a:ea typeface="Calibri"/>
                <a:cs typeface="Calibri"/>
                <a:sym typeface="Calibri"/>
              </a:rPr>
              <a:t>was chosen so you can still do something useful when you have no internet / have low bandwidth. There are many other tools out there if you have the bandwidth to run then, but at some point in your career you’ll find yourself somewhere like Arusha in Tanzania, desperately hoping that the page you need will load.  We’ve based this toolkit on trying to minimise that experience. Plus it</a:t>
            </a:r>
            <a:r>
              <a:rPr lang="en">
                <a:solidFill>
                  <a:schemeClr val="dk1"/>
                </a:solidFill>
                <a:latin typeface="Calibri"/>
                <a:ea typeface="Calibri"/>
                <a:cs typeface="Calibri"/>
                <a:sym typeface="Calibri"/>
              </a:rPr>
              <a:t>’s cool being able to do things for yourself!</a:t>
            </a:r>
          </a:p>
          <a:p>
            <a:pPr indent="0" lvl="0" marL="0" marR="0" rtl="0" algn="l">
              <a:spcBef>
                <a:spcPts val="0"/>
              </a:spcBef>
              <a:buSzPct val="25000"/>
              <a:buFont typeface="Arial"/>
              <a:buNone/>
            </a:pPr>
            <a:r>
              <a:t/>
            </a:r>
            <a:endParaRPr b="0" i="0" sz="1200" u="none" cap="none" strike="noStrike">
              <a:solidFill>
                <a:schemeClr val="dk1"/>
              </a:solidFill>
              <a:latin typeface="Calibri"/>
              <a:ea typeface="Calibri"/>
              <a:cs typeface="Calibri"/>
              <a:sym typeface="Calibri"/>
            </a:endParaRPr>
          </a:p>
        </p:txBody>
      </p:sp>
      <p:sp>
        <p:nvSpPr>
          <p:cNvPr id="82" name="Shape 8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en"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9" name="Shape 8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That was your first python code.  You opened up the ipython interpreter, then typed in ‘commands’ (‘1+2’) and got back outputs (‘3’).  T</a:t>
            </a:r>
            <a:r>
              <a:rPr lang="en"/>
              <a:t>h</a:t>
            </a:r>
            <a:r>
              <a:rPr b="0" i="0" lang="en" sz="1100" u="none" cap="none" strike="noStrike"/>
              <a:t>en, because we</a:t>
            </a:r>
            <a:r>
              <a:rPr lang="en"/>
              <a:t>’re tidy, you closed the python interpreter again.  </a:t>
            </a:r>
          </a:p>
          <a:p>
            <a:pPr indent="0" lvl="0" marL="0" marR="0" rtl="0" algn="l">
              <a:spcBef>
                <a:spcPts val="0"/>
              </a:spcBef>
              <a:buSzPct val="25000"/>
              <a:buFont typeface="Arial"/>
              <a:buNone/>
            </a:pPr>
            <a:r>
              <a:t/>
            </a:r>
            <a:endParaRPr/>
          </a:p>
          <a:p>
            <a:pPr indent="0" lvl="0" marL="0" marR="0" rtl="0" algn="l">
              <a:spcBef>
                <a:spcPts val="0"/>
              </a:spcBef>
              <a:buSzPct val="25000"/>
              <a:buFont typeface="Arial"/>
              <a:buNone/>
            </a:pPr>
            <a:r>
              <a:rPr lang="en"/>
              <a:t>We met several important things here. You met objects:  “1” and “2.5” are numbers (“1” is an integer number; “2.5” is a floating point number); and “‘hello world!’” is a string.  </a:t>
            </a:r>
          </a:p>
          <a:p>
            <a:pPr indent="0" lvl="0" marL="0" marR="0" rtl="0" algn="l">
              <a:spcBef>
                <a:spcPts val="0"/>
              </a:spcBef>
              <a:buSzPct val="25000"/>
              <a:buFont typeface="Arial"/>
              <a:buNone/>
            </a:pPr>
            <a:r>
              <a:t/>
            </a:r>
            <a:endParaRPr/>
          </a:p>
          <a:p>
            <a:pPr lvl="0" rtl="0">
              <a:lnSpc>
                <a:spcPct val="115000"/>
              </a:lnSpc>
              <a:spcBef>
                <a:spcPts val="0"/>
              </a:spcBef>
              <a:buClr>
                <a:srgbClr val="000000"/>
              </a:buClr>
              <a:buSzPct val="100000"/>
              <a:buFont typeface="Arial"/>
              <a:buNone/>
            </a:pPr>
            <a:r>
              <a:rPr lang="en"/>
              <a:t>You also met an operator: “+” and a function: print(). </a:t>
            </a:r>
          </a:p>
          <a:p>
            <a:pPr lvl="0" rtl="0">
              <a:lnSpc>
                <a:spcPct val="115000"/>
              </a:lnSpc>
              <a:spcBef>
                <a:spcPts val="0"/>
              </a:spcBef>
              <a:buClr>
                <a:srgbClr val="000000"/>
              </a:buClr>
              <a:buSzPct val="100000"/>
              <a:buFont typeface="Arial"/>
              <a:buNone/>
            </a:pPr>
            <a:r>
              <a:rPr lang="en"/>
              <a:t>* Operators do basic things to pairs of objects (or sometimes to single objects).  For instance, “+” adds together the objects to the left and right of it. You’ll meet arthmetic operators (+ add, - subtract, * multiply, / divide) and logical operators (of which more soon).</a:t>
            </a:r>
          </a:p>
          <a:p>
            <a:pPr lvl="0" rtl="0">
              <a:lnSpc>
                <a:spcPct val="115000"/>
              </a:lnSpc>
              <a:spcBef>
                <a:spcPts val="0"/>
              </a:spcBef>
              <a:buClr>
                <a:srgbClr val="000000"/>
              </a:buClr>
              <a:buSzPct val="100000"/>
              <a:buFont typeface="Arial"/>
              <a:buNone/>
            </a:pPr>
            <a:r>
              <a:rPr lang="en"/>
              <a:t>* Functions are pieces of pre-written code that (usually) do something that needs to be done often, like sending a friendly message.  </a:t>
            </a:r>
          </a:p>
          <a:p>
            <a:pPr indent="0" lvl="0" marL="0" marR="0" rtl="0" algn="l">
              <a:spcBef>
                <a:spcPts val="0"/>
              </a:spcBef>
              <a:buSzPct val="250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5" name="Shape 9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n"/>
              <a:t>So you have some Python code - maybe written in these slides, maybe in a .py or .ipynb file. Let’s look at some of the ways you can run that code.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0" name="Shape 10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‘python’ runs the python interpreter.  ‘ipython’ runs a version of the python interpeter that’s slightly friendlier to new users, e.g. it has better help.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‘python helloworld.py’ runs the python interpreter on a file called ‘helloworld.py’.  If that file contains a set of python commands (e.g. “print(“Hello World!”)”), you’ll see the output of those commands.  You can do the same thing with ipython, e.g. ‘ipython helloworld.py’.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There’s a file called helloworld.py in your course notes. Try running it, then editing it (any text editor will do, although some, like Sublimetext, are set up to point out any coding errors to you), and running it again.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There are other ways to run Python code (e.g. from another program), but we won’t be doing that in this course.</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6" name="Shape 10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lang="en"/>
              <a:t>Ipython notebooks are files that contain both formatted text and code; depending on how you set up your notebooks, they can run code written in Python, R or several other languages.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599" cy="2052599"/>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dk1"/>
              </a:buClr>
              <a:buFont typeface="Arial"/>
              <a:buNone/>
              <a:defRPr b="0" i="0" sz="5200" u="none" cap="none" strike="noStrike">
                <a:solidFill>
                  <a:schemeClr val="dk1"/>
                </a:solidFill>
                <a:latin typeface="Arial"/>
                <a:ea typeface="Arial"/>
                <a:cs typeface="Arial"/>
                <a:sym typeface="Arial"/>
              </a:defRPr>
            </a:lvl1pPr>
            <a:lvl2pPr indent="0" lvl="1" algn="ctr">
              <a:spcBef>
                <a:spcPts val="0"/>
              </a:spcBef>
              <a:buClr>
                <a:schemeClr val="dk1"/>
              </a:buClr>
              <a:buFont typeface="Arial"/>
              <a:buNone/>
              <a:defRPr sz="5200">
                <a:solidFill>
                  <a:schemeClr val="dk1"/>
                </a:solidFill>
              </a:defRPr>
            </a:lvl2pPr>
            <a:lvl3pPr indent="0" lvl="2" algn="ctr">
              <a:spcBef>
                <a:spcPts val="0"/>
              </a:spcBef>
              <a:buClr>
                <a:schemeClr val="dk1"/>
              </a:buClr>
              <a:buFont typeface="Arial"/>
              <a:buNone/>
              <a:defRPr sz="5200">
                <a:solidFill>
                  <a:schemeClr val="dk1"/>
                </a:solidFill>
              </a:defRPr>
            </a:lvl3pPr>
            <a:lvl4pPr indent="0" lvl="3" algn="ctr">
              <a:spcBef>
                <a:spcPts val="0"/>
              </a:spcBef>
              <a:buClr>
                <a:schemeClr val="dk1"/>
              </a:buClr>
              <a:buFont typeface="Arial"/>
              <a:buNone/>
              <a:defRPr sz="5200">
                <a:solidFill>
                  <a:schemeClr val="dk1"/>
                </a:solidFill>
              </a:defRPr>
            </a:lvl4pPr>
            <a:lvl5pPr indent="0" lvl="4" algn="ctr">
              <a:spcBef>
                <a:spcPts val="0"/>
              </a:spcBef>
              <a:buClr>
                <a:schemeClr val="dk1"/>
              </a:buClr>
              <a:buFont typeface="Arial"/>
              <a:buNone/>
              <a:defRPr sz="5200">
                <a:solidFill>
                  <a:schemeClr val="dk1"/>
                </a:solidFill>
              </a:defRPr>
            </a:lvl5pPr>
            <a:lvl6pPr indent="0" lvl="5" algn="ctr">
              <a:spcBef>
                <a:spcPts val="0"/>
              </a:spcBef>
              <a:buClr>
                <a:schemeClr val="dk1"/>
              </a:buClr>
              <a:buFont typeface="Arial"/>
              <a:buNone/>
              <a:defRPr sz="5200">
                <a:solidFill>
                  <a:schemeClr val="dk1"/>
                </a:solidFill>
              </a:defRPr>
            </a:lvl6pPr>
            <a:lvl7pPr indent="0" lvl="6" algn="ctr">
              <a:spcBef>
                <a:spcPts val="0"/>
              </a:spcBef>
              <a:buClr>
                <a:schemeClr val="dk1"/>
              </a:buClr>
              <a:buFont typeface="Arial"/>
              <a:buNone/>
              <a:defRPr sz="5200">
                <a:solidFill>
                  <a:schemeClr val="dk1"/>
                </a:solidFill>
              </a:defRPr>
            </a:lvl7pPr>
            <a:lvl8pPr indent="0" lvl="7" algn="ctr">
              <a:spcBef>
                <a:spcPts val="0"/>
              </a:spcBef>
              <a:buClr>
                <a:schemeClr val="dk1"/>
              </a:buClr>
              <a:buFont typeface="Arial"/>
              <a:buNone/>
              <a:defRPr sz="5200">
                <a:solidFill>
                  <a:schemeClr val="dk1"/>
                </a:solidFill>
              </a:defRPr>
            </a:lvl8pPr>
            <a:lvl9pPr indent="0" lvl="8" algn="ctr">
              <a:spcBef>
                <a:spcPts val="0"/>
              </a:spcBef>
              <a:buClr>
                <a:schemeClr val="dk1"/>
              </a:buClr>
              <a:buFont typeface="Arial"/>
              <a:buNone/>
              <a:defRPr sz="5200">
                <a:solidFill>
                  <a:schemeClr val="dk1"/>
                </a:solidFill>
              </a:defRPr>
            </a:lvl9pPr>
          </a:lstStyle>
          <a:p/>
        </p:txBody>
      </p:sp>
      <p:sp>
        <p:nvSpPr>
          <p:cNvPr id="11" name="Shape 11"/>
          <p:cNvSpPr txBox="1"/>
          <p:nvPr>
            <p:ph idx="1" type="subTitle"/>
          </p:nvPr>
        </p:nvSpPr>
        <p:spPr>
          <a:xfrm>
            <a:off x="311700" y="2834125"/>
            <a:ext cx="8520599" cy="7926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lt2"/>
              </a:buClr>
              <a:buFont typeface="Arial"/>
              <a:buNone/>
              <a:defRPr b="0" i="0" sz="2800" u="none" cap="none" strike="noStrike">
                <a:solidFill>
                  <a:schemeClr val="lt2"/>
                </a:solidFill>
                <a:latin typeface="Arial"/>
                <a:ea typeface="Arial"/>
                <a:cs typeface="Arial"/>
                <a:sym typeface="Arial"/>
              </a:defRPr>
            </a:lvl1pPr>
            <a:lvl2pPr indent="0" lvl="1" marL="457200" marR="0" rtl="0" algn="ctr">
              <a:lnSpc>
                <a:spcPct val="100000"/>
              </a:lnSpc>
              <a:spcBef>
                <a:spcPts val="0"/>
              </a:spcBef>
              <a:spcAft>
                <a:spcPts val="0"/>
              </a:spcAft>
              <a:buClr>
                <a:schemeClr val="lt2"/>
              </a:buClr>
              <a:buFont typeface="Arial"/>
              <a:buNone/>
              <a:defRPr b="0" i="0" sz="2800" u="none" cap="none" strike="noStrike">
                <a:solidFill>
                  <a:schemeClr val="lt2"/>
                </a:solidFill>
                <a:latin typeface="Arial"/>
                <a:ea typeface="Arial"/>
                <a:cs typeface="Arial"/>
                <a:sym typeface="Arial"/>
              </a:defRPr>
            </a:lvl2pPr>
            <a:lvl3pPr indent="0" lvl="2" marL="914400" marR="0" rtl="0" algn="ctr">
              <a:lnSpc>
                <a:spcPct val="100000"/>
              </a:lnSpc>
              <a:spcBef>
                <a:spcPts val="0"/>
              </a:spcBef>
              <a:spcAft>
                <a:spcPts val="0"/>
              </a:spcAft>
              <a:buClr>
                <a:schemeClr val="lt2"/>
              </a:buClr>
              <a:buFont typeface="Arial"/>
              <a:buNone/>
              <a:defRPr b="0" i="0" sz="2800" u="none" cap="none" strike="noStrike">
                <a:solidFill>
                  <a:schemeClr val="lt2"/>
                </a:solidFill>
                <a:latin typeface="Arial"/>
                <a:ea typeface="Arial"/>
                <a:cs typeface="Arial"/>
                <a:sym typeface="Arial"/>
              </a:defRPr>
            </a:lvl3pPr>
            <a:lvl4pPr indent="0" lvl="3" marL="1371600" marR="0" rtl="0" algn="ctr">
              <a:lnSpc>
                <a:spcPct val="100000"/>
              </a:lnSpc>
              <a:spcBef>
                <a:spcPts val="0"/>
              </a:spcBef>
              <a:spcAft>
                <a:spcPts val="0"/>
              </a:spcAft>
              <a:buClr>
                <a:schemeClr val="lt2"/>
              </a:buClr>
              <a:buFont typeface="Arial"/>
              <a:buNone/>
              <a:defRPr b="0" i="0" sz="2800" u="none" cap="none" strike="noStrike">
                <a:solidFill>
                  <a:schemeClr val="lt2"/>
                </a:solidFill>
                <a:latin typeface="Arial"/>
                <a:ea typeface="Arial"/>
                <a:cs typeface="Arial"/>
                <a:sym typeface="Arial"/>
              </a:defRPr>
            </a:lvl4pPr>
            <a:lvl5pPr indent="0" lvl="4" marL="1828800" marR="0" rtl="0" algn="ctr">
              <a:lnSpc>
                <a:spcPct val="100000"/>
              </a:lnSpc>
              <a:spcBef>
                <a:spcPts val="0"/>
              </a:spcBef>
              <a:spcAft>
                <a:spcPts val="0"/>
              </a:spcAft>
              <a:buClr>
                <a:schemeClr val="lt2"/>
              </a:buClr>
              <a:buFont typeface="Arial"/>
              <a:buNone/>
              <a:defRPr b="0" i="0" sz="2800" u="none" cap="none" strike="noStrike">
                <a:solidFill>
                  <a:schemeClr val="lt2"/>
                </a:solidFill>
                <a:latin typeface="Arial"/>
                <a:ea typeface="Arial"/>
                <a:cs typeface="Arial"/>
                <a:sym typeface="Arial"/>
              </a:defRPr>
            </a:lvl5pPr>
            <a:lvl6pPr indent="0" lvl="5" marL="2286000" marR="0" rtl="0" algn="ctr">
              <a:lnSpc>
                <a:spcPct val="100000"/>
              </a:lnSpc>
              <a:spcBef>
                <a:spcPts val="0"/>
              </a:spcBef>
              <a:spcAft>
                <a:spcPts val="0"/>
              </a:spcAft>
              <a:buClr>
                <a:schemeClr val="lt2"/>
              </a:buClr>
              <a:buFont typeface="Arial"/>
              <a:buNone/>
              <a:defRPr b="0" i="0" sz="2800" u="none" cap="none" strike="noStrike">
                <a:solidFill>
                  <a:schemeClr val="lt2"/>
                </a:solidFill>
                <a:latin typeface="Arial"/>
                <a:ea typeface="Arial"/>
                <a:cs typeface="Arial"/>
                <a:sym typeface="Arial"/>
              </a:defRPr>
            </a:lvl6pPr>
            <a:lvl7pPr indent="0" lvl="6" marL="2743200" marR="0" rtl="0" algn="ctr">
              <a:lnSpc>
                <a:spcPct val="100000"/>
              </a:lnSpc>
              <a:spcBef>
                <a:spcPts val="0"/>
              </a:spcBef>
              <a:spcAft>
                <a:spcPts val="0"/>
              </a:spcAft>
              <a:buClr>
                <a:schemeClr val="lt2"/>
              </a:buClr>
              <a:buFont typeface="Arial"/>
              <a:buNone/>
              <a:defRPr b="0" i="0" sz="2800" u="none" cap="none" strike="noStrike">
                <a:solidFill>
                  <a:schemeClr val="lt2"/>
                </a:solidFill>
                <a:latin typeface="Arial"/>
                <a:ea typeface="Arial"/>
                <a:cs typeface="Arial"/>
                <a:sym typeface="Arial"/>
              </a:defRPr>
            </a:lvl7pPr>
            <a:lvl8pPr indent="0" lvl="7" marL="3200400" marR="0" rtl="0" algn="ctr">
              <a:lnSpc>
                <a:spcPct val="100000"/>
              </a:lnSpc>
              <a:spcBef>
                <a:spcPts val="0"/>
              </a:spcBef>
              <a:spcAft>
                <a:spcPts val="0"/>
              </a:spcAft>
              <a:buClr>
                <a:schemeClr val="lt2"/>
              </a:buClr>
              <a:buFont typeface="Arial"/>
              <a:buNone/>
              <a:defRPr b="0" i="0" sz="2800" u="none" cap="none" strike="noStrike">
                <a:solidFill>
                  <a:schemeClr val="lt2"/>
                </a:solidFill>
                <a:latin typeface="Arial"/>
                <a:ea typeface="Arial"/>
                <a:cs typeface="Arial"/>
                <a:sym typeface="Arial"/>
              </a:defRPr>
            </a:lvl8pPr>
            <a:lvl9pPr indent="0" lvl="8" marL="3657600" marR="0" rtl="0" algn="ctr">
              <a:lnSpc>
                <a:spcPct val="100000"/>
              </a:lnSpc>
              <a:spcBef>
                <a:spcPts val="0"/>
              </a:spcBef>
              <a:spcAft>
                <a:spcPts val="0"/>
              </a:spcAft>
              <a:buClr>
                <a:schemeClr val="lt2"/>
              </a:buClr>
              <a:buFont typeface="Arial"/>
              <a:buNone/>
              <a:defRPr b="0" i="0" sz="2800" u="none" cap="none" strike="noStrike">
                <a:solidFill>
                  <a:schemeClr val="lt2"/>
                </a:solidFill>
                <a:latin typeface="Arial"/>
                <a:ea typeface="Arial"/>
                <a:cs typeface="Arial"/>
                <a:sym typeface="Arial"/>
              </a:defRPr>
            </a:lvl9pPr>
          </a:lstStyle>
          <a:p/>
        </p:txBody>
      </p:sp>
      <p:sp>
        <p:nvSpPr>
          <p:cNvPr id="12" name="Shape 12"/>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7" name="Shape 47"/>
        <p:cNvGrpSpPr/>
        <p:nvPr/>
      </p:nvGrpSpPr>
      <p:grpSpPr>
        <a:xfrm>
          <a:off x="0" y="0"/>
          <a:ext cx="0" cy="0"/>
          <a:chOff x="0" y="0"/>
          <a:chExt cx="0" cy="0"/>
        </a:xfrm>
      </p:grpSpPr>
      <p:sp>
        <p:nvSpPr>
          <p:cNvPr id="48" name="Shape 48"/>
          <p:cNvSpPr txBox="1"/>
          <p:nvPr>
            <p:ph idx="1" type="body"/>
          </p:nvPr>
        </p:nvSpPr>
        <p:spPr>
          <a:xfrm>
            <a:off x="311700" y="4230575"/>
            <a:ext cx="5998800" cy="6051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2"/>
              </a:buClr>
              <a:buFont typeface="Arial"/>
              <a:buNone/>
              <a:defRPr b="0" i="0" sz="1800" u="none" cap="none" strike="noStrike">
                <a:solidFill>
                  <a:schemeClr val="lt2"/>
                </a:solidFill>
                <a:latin typeface="Arial"/>
                <a:ea typeface="Arial"/>
                <a:cs typeface="Arial"/>
                <a:sym typeface="Arial"/>
              </a:defRPr>
            </a:lvl1pPr>
            <a:lvl2pPr indent="0" lvl="1" marL="4572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2pPr>
            <a:lvl3pPr indent="0" lvl="2" marL="9144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3pPr>
            <a:lvl4pPr indent="0" lvl="3" marL="13716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4pPr>
            <a:lvl5pPr indent="0" lvl="4" marL="18288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5pPr>
            <a:lvl6pPr indent="0" lvl="5" marL="22860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6pPr>
            <a:lvl7pPr indent="0" lvl="6" marL="27432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7pPr>
            <a:lvl8pPr indent="0" lvl="7" marL="32004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8pPr>
            <a:lvl9pPr indent="0" lvl="8" marL="36576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9pPr>
          </a:lstStyle>
          <a:p/>
        </p:txBody>
      </p:sp>
      <p:sp>
        <p:nvSpPr>
          <p:cNvPr id="49" name="Shape 49"/>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0" name="Shape 50"/>
        <p:cNvGrpSpPr/>
        <p:nvPr/>
      </p:nvGrpSpPr>
      <p:grpSpPr>
        <a:xfrm>
          <a:off x="0" y="0"/>
          <a:ext cx="0" cy="0"/>
          <a:chOff x="0" y="0"/>
          <a:chExt cx="0" cy="0"/>
        </a:xfrm>
      </p:grpSpPr>
      <p:sp>
        <p:nvSpPr>
          <p:cNvPr id="51" name="Shape 51"/>
          <p:cNvSpPr txBox="1"/>
          <p:nvPr>
            <p:ph type="title"/>
          </p:nvPr>
        </p:nvSpPr>
        <p:spPr>
          <a:xfrm>
            <a:off x="311700" y="1106125"/>
            <a:ext cx="8520599" cy="19635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dk1"/>
              </a:buClr>
              <a:buFont typeface="Arial"/>
              <a:buNone/>
              <a:defRPr b="0" i="0" sz="12000" u="none" cap="none" strike="noStrike">
                <a:solidFill>
                  <a:schemeClr val="dk1"/>
                </a:solidFill>
                <a:latin typeface="Arial"/>
                <a:ea typeface="Arial"/>
                <a:cs typeface="Arial"/>
                <a:sym typeface="Arial"/>
              </a:defRPr>
            </a:lvl1pPr>
            <a:lvl2pPr indent="0" lvl="1" algn="ctr">
              <a:spcBef>
                <a:spcPts val="0"/>
              </a:spcBef>
              <a:buClr>
                <a:schemeClr val="dk1"/>
              </a:buClr>
              <a:buFont typeface="Arial"/>
              <a:buNone/>
              <a:defRPr sz="12000">
                <a:solidFill>
                  <a:schemeClr val="dk1"/>
                </a:solidFill>
              </a:defRPr>
            </a:lvl2pPr>
            <a:lvl3pPr indent="0" lvl="2" algn="ctr">
              <a:spcBef>
                <a:spcPts val="0"/>
              </a:spcBef>
              <a:buClr>
                <a:schemeClr val="dk1"/>
              </a:buClr>
              <a:buFont typeface="Arial"/>
              <a:buNone/>
              <a:defRPr sz="12000">
                <a:solidFill>
                  <a:schemeClr val="dk1"/>
                </a:solidFill>
              </a:defRPr>
            </a:lvl3pPr>
            <a:lvl4pPr indent="0" lvl="3" algn="ctr">
              <a:spcBef>
                <a:spcPts val="0"/>
              </a:spcBef>
              <a:buClr>
                <a:schemeClr val="dk1"/>
              </a:buClr>
              <a:buFont typeface="Arial"/>
              <a:buNone/>
              <a:defRPr sz="12000">
                <a:solidFill>
                  <a:schemeClr val="dk1"/>
                </a:solidFill>
              </a:defRPr>
            </a:lvl4pPr>
            <a:lvl5pPr indent="0" lvl="4" algn="ctr">
              <a:spcBef>
                <a:spcPts val="0"/>
              </a:spcBef>
              <a:buClr>
                <a:schemeClr val="dk1"/>
              </a:buClr>
              <a:buFont typeface="Arial"/>
              <a:buNone/>
              <a:defRPr sz="12000">
                <a:solidFill>
                  <a:schemeClr val="dk1"/>
                </a:solidFill>
              </a:defRPr>
            </a:lvl5pPr>
            <a:lvl6pPr indent="0" lvl="5" algn="ctr">
              <a:spcBef>
                <a:spcPts val="0"/>
              </a:spcBef>
              <a:buClr>
                <a:schemeClr val="dk1"/>
              </a:buClr>
              <a:buFont typeface="Arial"/>
              <a:buNone/>
              <a:defRPr sz="12000">
                <a:solidFill>
                  <a:schemeClr val="dk1"/>
                </a:solidFill>
              </a:defRPr>
            </a:lvl6pPr>
            <a:lvl7pPr indent="0" lvl="6" algn="ctr">
              <a:spcBef>
                <a:spcPts val="0"/>
              </a:spcBef>
              <a:buClr>
                <a:schemeClr val="dk1"/>
              </a:buClr>
              <a:buFont typeface="Arial"/>
              <a:buNone/>
              <a:defRPr sz="12000">
                <a:solidFill>
                  <a:schemeClr val="dk1"/>
                </a:solidFill>
              </a:defRPr>
            </a:lvl7pPr>
            <a:lvl8pPr indent="0" lvl="7" algn="ctr">
              <a:spcBef>
                <a:spcPts val="0"/>
              </a:spcBef>
              <a:buClr>
                <a:schemeClr val="dk1"/>
              </a:buClr>
              <a:buFont typeface="Arial"/>
              <a:buNone/>
              <a:defRPr sz="12000">
                <a:solidFill>
                  <a:schemeClr val="dk1"/>
                </a:solidFill>
              </a:defRPr>
            </a:lvl8pPr>
            <a:lvl9pPr indent="0" lvl="8" algn="ctr">
              <a:spcBef>
                <a:spcPts val="0"/>
              </a:spcBef>
              <a:buClr>
                <a:schemeClr val="dk1"/>
              </a:buClr>
              <a:buFont typeface="Arial"/>
              <a:buNone/>
              <a:defRPr sz="12000">
                <a:solidFill>
                  <a:schemeClr val="dk1"/>
                </a:solidFill>
              </a:defRPr>
            </a:lvl9pPr>
          </a:lstStyle>
          <a:p/>
        </p:txBody>
      </p:sp>
      <p:sp>
        <p:nvSpPr>
          <p:cNvPr id="52" name="Shape 52"/>
          <p:cNvSpPr txBox="1"/>
          <p:nvPr>
            <p:ph idx="1" type="body"/>
          </p:nvPr>
        </p:nvSpPr>
        <p:spPr>
          <a:xfrm>
            <a:off x="311700" y="3152225"/>
            <a:ext cx="8520599" cy="1300800"/>
          </a:xfrm>
          <a:prstGeom prst="rect">
            <a:avLst/>
          </a:prstGeom>
          <a:noFill/>
          <a:ln>
            <a:noFill/>
          </a:ln>
        </p:spPr>
        <p:txBody>
          <a:bodyPr anchorCtr="0" anchor="t" bIns="91425" lIns="91425" rIns="91425" tIns="91425"/>
          <a:lstStyle>
            <a:lvl1pPr indent="0" lvl="0" marL="0" marR="0" rtl="0" algn="ctr">
              <a:lnSpc>
                <a:spcPct val="115000"/>
              </a:lnSpc>
              <a:spcBef>
                <a:spcPts val="0"/>
              </a:spcBef>
              <a:spcAft>
                <a:spcPts val="1600"/>
              </a:spcAft>
              <a:buClr>
                <a:schemeClr val="lt2"/>
              </a:buClr>
              <a:buFont typeface="Arial"/>
              <a:buNone/>
              <a:defRPr b="0" i="0" sz="1800" u="none" cap="none" strike="noStrike">
                <a:solidFill>
                  <a:schemeClr val="lt2"/>
                </a:solidFill>
                <a:latin typeface="Arial"/>
                <a:ea typeface="Arial"/>
                <a:cs typeface="Arial"/>
                <a:sym typeface="Arial"/>
              </a:defRPr>
            </a:lvl1pPr>
            <a:lvl2pPr indent="0" lvl="1" marL="457200" marR="0" rtl="0" algn="ctr">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2pPr>
            <a:lvl3pPr indent="0" lvl="2" marL="914400" marR="0" rtl="0" algn="ctr">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3pPr>
            <a:lvl4pPr indent="0" lvl="3" marL="1371600" marR="0" rtl="0" algn="ctr">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4pPr>
            <a:lvl5pPr indent="0" lvl="4" marL="1828800" marR="0" rtl="0" algn="ctr">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5pPr>
            <a:lvl6pPr indent="0" lvl="5" marL="2286000" marR="0" rtl="0" algn="ctr">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6pPr>
            <a:lvl7pPr indent="0" lvl="6" marL="2743200" marR="0" rtl="0" algn="ctr">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7pPr>
            <a:lvl8pPr indent="0" lvl="7" marL="3200400" marR="0" rtl="0" algn="ctr">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8pPr>
            <a:lvl9pPr indent="0" lvl="8" marL="3657600" marR="0" rtl="0" algn="ctr">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9pPr>
          </a:lstStyle>
          <a:p/>
        </p:txBody>
      </p:sp>
      <p:sp>
        <p:nvSpPr>
          <p:cNvPr id="53" name="Shape 53"/>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4" name="Shape 54"/>
        <p:cNvGrpSpPr/>
        <p:nvPr/>
      </p:nvGrpSpPr>
      <p:grpSpPr>
        <a:xfrm>
          <a:off x="0" y="0"/>
          <a:ext cx="0" cy="0"/>
          <a:chOff x="0" y="0"/>
          <a:chExt cx="0" cy="0"/>
        </a:xfrm>
      </p:grpSpPr>
      <p:sp>
        <p:nvSpPr>
          <p:cNvPr id="55" name="Shape 55"/>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3" name="Shape 13"/>
        <p:cNvGrpSpPr/>
        <p:nvPr/>
      </p:nvGrpSpPr>
      <p:grpSpPr>
        <a:xfrm>
          <a:off x="0" y="0"/>
          <a:ext cx="0" cy="0"/>
          <a:chOff x="0" y="0"/>
          <a:chExt cx="0" cy="0"/>
        </a:xfrm>
      </p:grpSpPr>
      <p:sp>
        <p:nvSpPr>
          <p:cNvPr id="14" name="Shape 14"/>
          <p:cNvSpPr txBox="1"/>
          <p:nvPr>
            <p:ph type="title"/>
          </p:nvPr>
        </p:nvSpPr>
        <p:spPr>
          <a:xfrm>
            <a:off x="457200" y="205978"/>
            <a:ext cx="8229600" cy="8574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Clr>
                <a:schemeClr val="dk1"/>
              </a:buClr>
              <a:buFont typeface="Arial"/>
              <a:buNone/>
              <a:defRPr sz="1800">
                <a:solidFill>
                  <a:schemeClr val="dk1"/>
                </a:solidFill>
              </a:defRPr>
            </a:lvl2pPr>
            <a:lvl3pPr indent="0" lvl="2" rtl="0">
              <a:spcBef>
                <a:spcPts val="0"/>
              </a:spcBef>
              <a:buClr>
                <a:schemeClr val="dk1"/>
              </a:buClr>
              <a:buFont typeface="Arial"/>
              <a:buNone/>
              <a:defRPr sz="1800">
                <a:solidFill>
                  <a:schemeClr val="dk1"/>
                </a:solidFill>
              </a:defRPr>
            </a:lvl3pPr>
            <a:lvl4pPr indent="0" lvl="3" rtl="0">
              <a:spcBef>
                <a:spcPts val="0"/>
              </a:spcBef>
              <a:buClr>
                <a:schemeClr val="dk1"/>
              </a:buClr>
              <a:buFont typeface="Arial"/>
              <a:buNone/>
              <a:defRPr sz="1800">
                <a:solidFill>
                  <a:schemeClr val="dk1"/>
                </a:solidFill>
              </a:defRPr>
            </a:lvl4pPr>
            <a:lvl5pPr indent="0" lvl="4" rtl="0">
              <a:spcBef>
                <a:spcPts val="0"/>
              </a:spcBef>
              <a:buClr>
                <a:schemeClr val="dk1"/>
              </a:buClr>
              <a:buFont typeface="Arial"/>
              <a:buNone/>
              <a:defRPr sz="1800">
                <a:solidFill>
                  <a:schemeClr val="dk1"/>
                </a:solidFill>
              </a:defRPr>
            </a:lvl5pPr>
            <a:lvl6pPr indent="0" lvl="5" rtl="0">
              <a:spcBef>
                <a:spcPts val="0"/>
              </a:spcBef>
              <a:buClr>
                <a:schemeClr val="dk1"/>
              </a:buClr>
              <a:buFont typeface="Arial"/>
              <a:buNone/>
              <a:defRPr sz="1800">
                <a:solidFill>
                  <a:schemeClr val="dk1"/>
                </a:solidFill>
              </a:defRPr>
            </a:lvl6pPr>
            <a:lvl7pPr indent="0" lvl="6" rtl="0">
              <a:spcBef>
                <a:spcPts val="0"/>
              </a:spcBef>
              <a:buClr>
                <a:schemeClr val="dk1"/>
              </a:buClr>
              <a:buFont typeface="Arial"/>
              <a:buNone/>
              <a:defRPr sz="1800">
                <a:solidFill>
                  <a:schemeClr val="dk1"/>
                </a:solidFill>
              </a:defRPr>
            </a:lvl7pPr>
            <a:lvl8pPr indent="0" lvl="7" rtl="0">
              <a:spcBef>
                <a:spcPts val="0"/>
              </a:spcBef>
              <a:buClr>
                <a:schemeClr val="dk1"/>
              </a:buClr>
              <a:buFont typeface="Arial"/>
              <a:buNone/>
              <a:defRPr sz="1800">
                <a:solidFill>
                  <a:schemeClr val="dk1"/>
                </a:solidFill>
              </a:defRPr>
            </a:lvl8pPr>
            <a:lvl9pPr indent="0" lvl="8" rtl="0">
              <a:spcBef>
                <a:spcPts val="0"/>
              </a:spcBef>
              <a:buClr>
                <a:schemeClr val="dk1"/>
              </a:buClr>
              <a:buFont typeface="Arial"/>
              <a:buNone/>
              <a:defRPr sz="1800">
                <a:solidFill>
                  <a:schemeClr val="dk1"/>
                </a:solidFill>
              </a:defRPr>
            </a:lvl9pPr>
          </a:lstStyle>
          <a:p/>
        </p:txBody>
      </p:sp>
      <p:sp>
        <p:nvSpPr>
          <p:cNvPr id="15" name="Shape 15"/>
          <p:cNvSpPr txBox="1"/>
          <p:nvPr>
            <p:ph idx="1" type="body"/>
          </p:nvPr>
        </p:nvSpPr>
        <p:spPr>
          <a:xfrm>
            <a:off x="457200" y="1200150"/>
            <a:ext cx="8229600" cy="3394500"/>
          </a:xfrm>
          <a:prstGeom prst="rect">
            <a:avLst/>
          </a:prstGeom>
          <a:noFill/>
          <a:ln>
            <a:noFill/>
          </a:ln>
        </p:spPr>
        <p:txBody>
          <a:bodyPr anchorCtr="0" anchor="t" bIns="91425" lIns="91425" rIns="91425" tIns="91425"/>
          <a:lstStyle>
            <a:lvl1pPr indent="63500" lvl="0" marL="342900" marR="0" rtl="0" algn="l">
              <a:lnSpc>
                <a:spcPct val="115000"/>
              </a:lnSpc>
              <a:spcBef>
                <a:spcPts val="640"/>
              </a:spcBef>
              <a:spcAft>
                <a:spcPts val="160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69850" lvl="1" marL="742950" marR="0" rtl="0" algn="l">
              <a:lnSpc>
                <a:spcPct val="115000"/>
              </a:lnSpc>
              <a:spcBef>
                <a:spcPts val="560"/>
              </a:spcBef>
              <a:spcAft>
                <a:spcPts val="160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15000"/>
              </a:lnSpc>
              <a:spcBef>
                <a:spcPts val="480"/>
              </a:spcBef>
              <a:spcAft>
                <a:spcPts val="160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25400" lvl="3" marL="1600200" marR="0" rtl="0" algn="l">
              <a:lnSpc>
                <a:spcPct val="115000"/>
              </a:lnSpc>
              <a:spcBef>
                <a:spcPts val="400"/>
              </a:spcBef>
              <a:spcAft>
                <a:spcPts val="160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25400" lvl="4" marL="2057400" marR="0" rtl="0" algn="l">
              <a:lnSpc>
                <a:spcPct val="115000"/>
              </a:lnSpc>
              <a:spcBef>
                <a:spcPts val="400"/>
              </a:spcBef>
              <a:spcAft>
                <a:spcPts val="160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25400" lvl="5" marL="2514600" marR="0" rtl="0" algn="l">
              <a:lnSpc>
                <a:spcPct val="115000"/>
              </a:lnSpc>
              <a:spcBef>
                <a:spcPts val="400"/>
              </a:spcBef>
              <a:spcAft>
                <a:spcPts val="160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15000"/>
              </a:lnSpc>
              <a:spcBef>
                <a:spcPts val="400"/>
              </a:spcBef>
              <a:spcAft>
                <a:spcPts val="160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15000"/>
              </a:lnSpc>
              <a:spcBef>
                <a:spcPts val="400"/>
              </a:spcBef>
              <a:spcAft>
                <a:spcPts val="160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15000"/>
              </a:lnSpc>
              <a:spcBef>
                <a:spcPts val="400"/>
              </a:spcBef>
              <a:spcAft>
                <a:spcPts val="160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6" name="Shape 16"/>
          <p:cNvSpPr txBox="1"/>
          <p:nvPr>
            <p:ph idx="10" type="dt"/>
          </p:nvPr>
        </p:nvSpPr>
        <p:spPr>
          <a:xfrm>
            <a:off x="457200" y="4767262"/>
            <a:ext cx="2133598" cy="2739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7" name="Shape 17"/>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9pPr>
          </a:lstStyle>
          <a:p/>
        </p:txBody>
      </p:sp>
      <p:sp>
        <p:nvSpPr>
          <p:cNvPr id="18" name="Shape 18"/>
          <p:cNvSpPr txBox="1"/>
          <p:nvPr>
            <p:ph idx="12" type="sldNum"/>
          </p:nvPr>
        </p:nvSpPr>
        <p:spPr>
          <a:xfrm>
            <a:off x="6553200" y="4767262"/>
            <a:ext cx="2133598" cy="273900"/>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19" name="Shape 19"/>
        <p:cNvGrpSpPr/>
        <p:nvPr/>
      </p:nvGrpSpPr>
      <p:grpSpPr>
        <a:xfrm>
          <a:off x="0" y="0"/>
          <a:ext cx="0" cy="0"/>
          <a:chOff x="0" y="0"/>
          <a:chExt cx="0" cy="0"/>
        </a:xfrm>
      </p:grpSpPr>
      <p:sp>
        <p:nvSpPr>
          <p:cNvPr id="20" name="Shape 20"/>
          <p:cNvSpPr txBox="1"/>
          <p:nvPr>
            <p:ph type="title"/>
          </p:nvPr>
        </p:nvSpPr>
        <p:spPr>
          <a:xfrm>
            <a:off x="490250" y="450150"/>
            <a:ext cx="6367800" cy="40908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dk1"/>
              </a:buClr>
              <a:buFont typeface="Arial"/>
              <a:buNone/>
              <a:defRPr b="0" i="0" sz="48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4800">
                <a:solidFill>
                  <a:schemeClr val="dk1"/>
                </a:solidFill>
              </a:defRPr>
            </a:lvl2pPr>
            <a:lvl3pPr indent="0" lvl="2">
              <a:spcBef>
                <a:spcPts val="0"/>
              </a:spcBef>
              <a:buClr>
                <a:schemeClr val="dk1"/>
              </a:buClr>
              <a:buFont typeface="Arial"/>
              <a:buNone/>
              <a:defRPr sz="4800">
                <a:solidFill>
                  <a:schemeClr val="dk1"/>
                </a:solidFill>
              </a:defRPr>
            </a:lvl3pPr>
            <a:lvl4pPr indent="0" lvl="3">
              <a:spcBef>
                <a:spcPts val="0"/>
              </a:spcBef>
              <a:buClr>
                <a:schemeClr val="dk1"/>
              </a:buClr>
              <a:buFont typeface="Arial"/>
              <a:buNone/>
              <a:defRPr sz="4800">
                <a:solidFill>
                  <a:schemeClr val="dk1"/>
                </a:solidFill>
              </a:defRPr>
            </a:lvl4pPr>
            <a:lvl5pPr indent="0" lvl="4">
              <a:spcBef>
                <a:spcPts val="0"/>
              </a:spcBef>
              <a:buClr>
                <a:schemeClr val="dk1"/>
              </a:buClr>
              <a:buFont typeface="Arial"/>
              <a:buNone/>
              <a:defRPr sz="4800">
                <a:solidFill>
                  <a:schemeClr val="dk1"/>
                </a:solidFill>
              </a:defRPr>
            </a:lvl5pPr>
            <a:lvl6pPr indent="0" lvl="5">
              <a:spcBef>
                <a:spcPts val="0"/>
              </a:spcBef>
              <a:buClr>
                <a:schemeClr val="dk1"/>
              </a:buClr>
              <a:buFont typeface="Arial"/>
              <a:buNone/>
              <a:defRPr sz="4800">
                <a:solidFill>
                  <a:schemeClr val="dk1"/>
                </a:solidFill>
              </a:defRPr>
            </a:lvl6pPr>
            <a:lvl7pPr indent="0" lvl="6">
              <a:spcBef>
                <a:spcPts val="0"/>
              </a:spcBef>
              <a:buClr>
                <a:schemeClr val="dk1"/>
              </a:buClr>
              <a:buFont typeface="Arial"/>
              <a:buNone/>
              <a:defRPr sz="4800">
                <a:solidFill>
                  <a:schemeClr val="dk1"/>
                </a:solidFill>
              </a:defRPr>
            </a:lvl7pPr>
            <a:lvl8pPr indent="0" lvl="7">
              <a:spcBef>
                <a:spcPts val="0"/>
              </a:spcBef>
              <a:buClr>
                <a:schemeClr val="dk1"/>
              </a:buClr>
              <a:buFont typeface="Arial"/>
              <a:buNone/>
              <a:defRPr sz="4800">
                <a:solidFill>
                  <a:schemeClr val="dk1"/>
                </a:solidFill>
              </a:defRPr>
            </a:lvl8pPr>
            <a:lvl9pPr indent="0" lvl="8">
              <a:spcBef>
                <a:spcPts val="0"/>
              </a:spcBef>
              <a:buClr>
                <a:schemeClr val="dk1"/>
              </a:buClr>
              <a:buFont typeface="Arial"/>
              <a:buNone/>
              <a:defRPr sz="4800">
                <a:solidFill>
                  <a:schemeClr val="dk1"/>
                </a:solidFill>
              </a:defRPr>
            </a:lvl9pPr>
          </a:lstStyle>
          <a:p/>
        </p:txBody>
      </p:sp>
      <p:sp>
        <p:nvSpPr>
          <p:cNvPr id="21" name="Shape 21"/>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2" name="Shape 22"/>
        <p:cNvGrpSpPr/>
        <p:nvPr/>
      </p:nvGrpSpPr>
      <p:grpSpPr>
        <a:xfrm>
          <a:off x="0" y="0"/>
          <a:ext cx="0" cy="0"/>
          <a:chOff x="0" y="0"/>
          <a:chExt cx="0" cy="0"/>
        </a:xfrm>
      </p:grpSpPr>
      <p:sp>
        <p:nvSpPr>
          <p:cNvPr id="23" name="Shape 23"/>
          <p:cNvSpPr txBox="1"/>
          <p:nvPr>
            <p:ph type="title"/>
          </p:nvPr>
        </p:nvSpPr>
        <p:spPr>
          <a:xfrm>
            <a:off x="311700" y="2150850"/>
            <a:ext cx="8520599" cy="8418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Arial"/>
              <a:buNone/>
              <a:defRPr b="0" i="0" sz="3600" u="none" cap="none" strike="noStrike">
                <a:solidFill>
                  <a:schemeClr val="dk1"/>
                </a:solidFill>
                <a:latin typeface="Arial"/>
                <a:ea typeface="Arial"/>
                <a:cs typeface="Arial"/>
                <a:sym typeface="Arial"/>
              </a:defRPr>
            </a:lvl1pPr>
            <a:lvl2pPr indent="0" lvl="1" algn="ctr">
              <a:spcBef>
                <a:spcPts val="0"/>
              </a:spcBef>
              <a:buClr>
                <a:schemeClr val="dk1"/>
              </a:buClr>
              <a:buFont typeface="Arial"/>
              <a:buNone/>
              <a:defRPr sz="3600">
                <a:solidFill>
                  <a:schemeClr val="dk1"/>
                </a:solidFill>
              </a:defRPr>
            </a:lvl2pPr>
            <a:lvl3pPr indent="0" lvl="2" algn="ctr">
              <a:spcBef>
                <a:spcPts val="0"/>
              </a:spcBef>
              <a:buClr>
                <a:schemeClr val="dk1"/>
              </a:buClr>
              <a:buFont typeface="Arial"/>
              <a:buNone/>
              <a:defRPr sz="3600">
                <a:solidFill>
                  <a:schemeClr val="dk1"/>
                </a:solidFill>
              </a:defRPr>
            </a:lvl3pPr>
            <a:lvl4pPr indent="0" lvl="3" algn="ctr">
              <a:spcBef>
                <a:spcPts val="0"/>
              </a:spcBef>
              <a:buClr>
                <a:schemeClr val="dk1"/>
              </a:buClr>
              <a:buFont typeface="Arial"/>
              <a:buNone/>
              <a:defRPr sz="3600">
                <a:solidFill>
                  <a:schemeClr val="dk1"/>
                </a:solidFill>
              </a:defRPr>
            </a:lvl4pPr>
            <a:lvl5pPr indent="0" lvl="4" algn="ctr">
              <a:spcBef>
                <a:spcPts val="0"/>
              </a:spcBef>
              <a:buClr>
                <a:schemeClr val="dk1"/>
              </a:buClr>
              <a:buFont typeface="Arial"/>
              <a:buNone/>
              <a:defRPr sz="3600">
                <a:solidFill>
                  <a:schemeClr val="dk1"/>
                </a:solidFill>
              </a:defRPr>
            </a:lvl5pPr>
            <a:lvl6pPr indent="0" lvl="5" algn="ctr">
              <a:spcBef>
                <a:spcPts val="0"/>
              </a:spcBef>
              <a:buClr>
                <a:schemeClr val="dk1"/>
              </a:buClr>
              <a:buFont typeface="Arial"/>
              <a:buNone/>
              <a:defRPr sz="3600">
                <a:solidFill>
                  <a:schemeClr val="dk1"/>
                </a:solidFill>
              </a:defRPr>
            </a:lvl6pPr>
            <a:lvl7pPr indent="0" lvl="6" algn="ctr">
              <a:spcBef>
                <a:spcPts val="0"/>
              </a:spcBef>
              <a:buClr>
                <a:schemeClr val="dk1"/>
              </a:buClr>
              <a:buFont typeface="Arial"/>
              <a:buNone/>
              <a:defRPr sz="3600">
                <a:solidFill>
                  <a:schemeClr val="dk1"/>
                </a:solidFill>
              </a:defRPr>
            </a:lvl7pPr>
            <a:lvl8pPr indent="0" lvl="7" algn="ctr">
              <a:spcBef>
                <a:spcPts val="0"/>
              </a:spcBef>
              <a:buClr>
                <a:schemeClr val="dk1"/>
              </a:buClr>
              <a:buFont typeface="Arial"/>
              <a:buNone/>
              <a:defRPr sz="3600">
                <a:solidFill>
                  <a:schemeClr val="dk1"/>
                </a:solidFill>
              </a:defRPr>
            </a:lvl8pPr>
            <a:lvl9pPr indent="0" lvl="8" algn="ctr">
              <a:spcBef>
                <a:spcPts val="0"/>
              </a:spcBef>
              <a:buClr>
                <a:schemeClr val="dk1"/>
              </a:buClr>
              <a:buFont typeface="Arial"/>
              <a:buNone/>
              <a:defRPr sz="3600">
                <a:solidFill>
                  <a:schemeClr val="dk1"/>
                </a:solidFill>
              </a:defRPr>
            </a:lvl9pPr>
          </a:lstStyle>
          <a:p/>
        </p:txBody>
      </p:sp>
      <p:sp>
        <p:nvSpPr>
          <p:cNvPr id="24" name="Shape 24"/>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28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2800">
                <a:solidFill>
                  <a:schemeClr val="dk1"/>
                </a:solidFill>
              </a:defRPr>
            </a:lvl2pPr>
            <a:lvl3pPr indent="0" lvl="2">
              <a:spcBef>
                <a:spcPts val="0"/>
              </a:spcBef>
              <a:buClr>
                <a:schemeClr val="dk1"/>
              </a:buClr>
              <a:buFont typeface="Arial"/>
              <a:buNone/>
              <a:defRPr sz="2800">
                <a:solidFill>
                  <a:schemeClr val="dk1"/>
                </a:solidFill>
              </a:defRPr>
            </a:lvl3pPr>
            <a:lvl4pPr indent="0" lvl="3">
              <a:spcBef>
                <a:spcPts val="0"/>
              </a:spcBef>
              <a:buClr>
                <a:schemeClr val="dk1"/>
              </a:buClr>
              <a:buFont typeface="Arial"/>
              <a:buNone/>
              <a:defRPr sz="2800">
                <a:solidFill>
                  <a:schemeClr val="dk1"/>
                </a:solidFill>
              </a:defRPr>
            </a:lvl4pPr>
            <a:lvl5pPr indent="0" lvl="4">
              <a:spcBef>
                <a:spcPts val="0"/>
              </a:spcBef>
              <a:buClr>
                <a:schemeClr val="dk1"/>
              </a:buClr>
              <a:buFont typeface="Arial"/>
              <a:buNone/>
              <a:defRPr sz="2800">
                <a:solidFill>
                  <a:schemeClr val="dk1"/>
                </a:solidFill>
              </a:defRPr>
            </a:lvl5pPr>
            <a:lvl6pPr indent="0" lvl="5">
              <a:spcBef>
                <a:spcPts val="0"/>
              </a:spcBef>
              <a:buClr>
                <a:schemeClr val="dk1"/>
              </a:buClr>
              <a:buFont typeface="Arial"/>
              <a:buNone/>
              <a:defRPr sz="2800">
                <a:solidFill>
                  <a:schemeClr val="dk1"/>
                </a:solidFill>
              </a:defRPr>
            </a:lvl6pPr>
            <a:lvl7pPr indent="0" lvl="6">
              <a:spcBef>
                <a:spcPts val="0"/>
              </a:spcBef>
              <a:buClr>
                <a:schemeClr val="dk1"/>
              </a:buClr>
              <a:buFont typeface="Arial"/>
              <a:buNone/>
              <a:defRPr sz="2800">
                <a:solidFill>
                  <a:schemeClr val="dk1"/>
                </a:solidFill>
              </a:defRPr>
            </a:lvl7pPr>
            <a:lvl8pPr indent="0" lvl="7">
              <a:spcBef>
                <a:spcPts val="0"/>
              </a:spcBef>
              <a:buClr>
                <a:schemeClr val="dk1"/>
              </a:buClr>
              <a:buFont typeface="Arial"/>
              <a:buNone/>
              <a:defRPr sz="2800">
                <a:solidFill>
                  <a:schemeClr val="dk1"/>
                </a:solidFill>
              </a:defRPr>
            </a:lvl8pPr>
            <a:lvl9pPr indent="0" lvl="8">
              <a:spcBef>
                <a:spcPts val="0"/>
              </a:spcBef>
              <a:buClr>
                <a:schemeClr val="dk1"/>
              </a:buClr>
              <a:buFont typeface="Arial"/>
              <a:buNone/>
              <a:defRPr sz="2800">
                <a:solidFill>
                  <a:schemeClr val="dk1"/>
                </a:solidFill>
              </a:defRPr>
            </a:lvl9pPr>
          </a:lstStyle>
          <a:p/>
        </p:txBody>
      </p:sp>
      <p:sp>
        <p:nvSpPr>
          <p:cNvPr id="27" name="Shape 2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lt2"/>
              </a:buClr>
              <a:buFont typeface="Arial"/>
              <a:buNone/>
              <a:defRPr b="0" i="0" sz="1800" u="none" cap="none" strike="noStrike">
                <a:solidFill>
                  <a:schemeClr val="lt2"/>
                </a:solidFill>
                <a:latin typeface="Arial"/>
                <a:ea typeface="Arial"/>
                <a:cs typeface="Arial"/>
                <a:sym typeface="Arial"/>
              </a:defRPr>
            </a:lvl1pPr>
            <a:lvl2pPr indent="0" lvl="1" marL="4572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2pPr>
            <a:lvl3pPr indent="0" lvl="2" marL="9144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3pPr>
            <a:lvl4pPr indent="0" lvl="3" marL="13716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4pPr>
            <a:lvl5pPr indent="0" lvl="4" marL="18288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5pPr>
            <a:lvl6pPr indent="0" lvl="5" marL="22860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6pPr>
            <a:lvl7pPr indent="0" lvl="6" marL="27432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7pPr>
            <a:lvl8pPr indent="0" lvl="7" marL="32004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8pPr>
            <a:lvl9pPr indent="0" lvl="8" marL="36576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9pPr>
          </a:lstStyle>
          <a:p/>
        </p:txBody>
      </p:sp>
      <p:sp>
        <p:nvSpPr>
          <p:cNvPr id="28" name="Shape 2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28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2800">
                <a:solidFill>
                  <a:schemeClr val="dk1"/>
                </a:solidFill>
              </a:defRPr>
            </a:lvl2pPr>
            <a:lvl3pPr indent="0" lvl="2">
              <a:spcBef>
                <a:spcPts val="0"/>
              </a:spcBef>
              <a:buClr>
                <a:schemeClr val="dk1"/>
              </a:buClr>
              <a:buFont typeface="Arial"/>
              <a:buNone/>
              <a:defRPr sz="2800">
                <a:solidFill>
                  <a:schemeClr val="dk1"/>
                </a:solidFill>
              </a:defRPr>
            </a:lvl3pPr>
            <a:lvl4pPr indent="0" lvl="3">
              <a:spcBef>
                <a:spcPts val="0"/>
              </a:spcBef>
              <a:buClr>
                <a:schemeClr val="dk1"/>
              </a:buClr>
              <a:buFont typeface="Arial"/>
              <a:buNone/>
              <a:defRPr sz="2800">
                <a:solidFill>
                  <a:schemeClr val="dk1"/>
                </a:solidFill>
              </a:defRPr>
            </a:lvl4pPr>
            <a:lvl5pPr indent="0" lvl="4">
              <a:spcBef>
                <a:spcPts val="0"/>
              </a:spcBef>
              <a:buClr>
                <a:schemeClr val="dk1"/>
              </a:buClr>
              <a:buFont typeface="Arial"/>
              <a:buNone/>
              <a:defRPr sz="2800">
                <a:solidFill>
                  <a:schemeClr val="dk1"/>
                </a:solidFill>
              </a:defRPr>
            </a:lvl5pPr>
            <a:lvl6pPr indent="0" lvl="5">
              <a:spcBef>
                <a:spcPts val="0"/>
              </a:spcBef>
              <a:buClr>
                <a:schemeClr val="dk1"/>
              </a:buClr>
              <a:buFont typeface="Arial"/>
              <a:buNone/>
              <a:defRPr sz="2800">
                <a:solidFill>
                  <a:schemeClr val="dk1"/>
                </a:solidFill>
              </a:defRPr>
            </a:lvl6pPr>
            <a:lvl7pPr indent="0" lvl="6">
              <a:spcBef>
                <a:spcPts val="0"/>
              </a:spcBef>
              <a:buClr>
                <a:schemeClr val="dk1"/>
              </a:buClr>
              <a:buFont typeface="Arial"/>
              <a:buNone/>
              <a:defRPr sz="2800">
                <a:solidFill>
                  <a:schemeClr val="dk1"/>
                </a:solidFill>
              </a:defRPr>
            </a:lvl7pPr>
            <a:lvl8pPr indent="0" lvl="7">
              <a:spcBef>
                <a:spcPts val="0"/>
              </a:spcBef>
              <a:buClr>
                <a:schemeClr val="dk1"/>
              </a:buClr>
              <a:buFont typeface="Arial"/>
              <a:buNone/>
              <a:defRPr sz="2800">
                <a:solidFill>
                  <a:schemeClr val="dk1"/>
                </a:solidFill>
              </a:defRPr>
            </a:lvl8pPr>
            <a:lvl9pPr indent="0" lvl="8">
              <a:spcBef>
                <a:spcPts val="0"/>
              </a:spcBef>
              <a:buClr>
                <a:schemeClr val="dk1"/>
              </a:buClr>
              <a:buFont typeface="Arial"/>
              <a:buNone/>
              <a:defRPr sz="2800">
                <a:solidFill>
                  <a:schemeClr val="dk1"/>
                </a:solidFill>
              </a:defRPr>
            </a:lvl9pPr>
          </a:lstStyle>
          <a:p/>
        </p:txBody>
      </p:sp>
      <p:sp>
        <p:nvSpPr>
          <p:cNvPr id="31" name="Shape 31"/>
          <p:cNvSpPr txBox="1"/>
          <p:nvPr>
            <p:ph idx="1" type="body"/>
          </p:nvPr>
        </p:nvSpPr>
        <p:spPr>
          <a:xfrm>
            <a:off x="311700" y="1152475"/>
            <a:ext cx="3999898" cy="3416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1pPr>
            <a:lvl2pPr indent="0" lvl="1" marL="4572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2pPr>
            <a:lvl3pPr indent="0" lvl="2" marL="9144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3pPr>
            <a:lvl4pPr indent="0" lvl="3" marL="13716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4pPr>
            <a:lvl5pPr indent="0" lvl="4" marL="18288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5pPr>
            <a:lvl6pPr indent="0" lvl="5" marL="22860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6pPr>
            <a:lvl7pPr indent="0" lvl="6" marL="27432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7pPr>
            <a:lvl8pPr indent="0" lvl="7" marL="32004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8pPr>
            <a:lvl9pPr indent="0" lvl="8" marL="36576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9pPr>
          </a:lstStyle>
          <a:p/>
        </p:txBody>
      </p:sp>
      <p:sp>
        <p:nvSpPr>
          <p:cNvPr id="32" name="Shape 32"/>
          <p:cNvSpPr txBox="1"/>
          <p:nvPr>
            <p:ph idx="2" type="body"/>
          </p:nvPr>
        </p:nvSpPr>
        <p:spPr>
          <a:xfrm>
            <a:off x="4832400" y="1152475"/>
            <a:ext cx="3999898" cy="3416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1pPr>
            <a:lvl2pPr indent="0" lvl="1" marL="4572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2pPr>
            <a:lvl3pPr indent="0" lvl="2" marL="9144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3pPr>
            <a:lvl4pPr indent="0" lvl="3" marL="13716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4pPr>
            <a:lvl5pPr indent="0" lvl="4" marL="18288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5pPr>
            <a:lvl6pPr indent="0" lvl="5" marL="22860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6pPr>
            <a:lvl7pPr indent="0" lvl="6" marL="27432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7pPr>
            <a:lvl8pPr indent="0" lvl="7" marL="32004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8pPr>
            <a:lvl9pPr indent="0" lvl="8" marL="36576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9pPr>
          </a:lstStyle>
          <a:p/>
        </p:txBody>
      </p:sp>
      <p:sp>
        <p:nvSpPr>
          <p:cNvPr id="33" name="Shape 33"/>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4" name="Shape 34"/>
        <p:cNvGrpSpPr/>
        <p:nvPr/>
      </p:nvGrpSpPr>
      <p:grpSpPr>
        <a:xfrm>
          <a:off x="0" y="0"/>
          <a:ext cx="0" cy="0"/>
          <a:chOff x="0" y="0"/>
          <a:chExt cx="0" cy="0"/>
        </a:xfrm>
      </p:grpSpPr>
      <p:sp>
        <p:nvSpPr>
          <p:cNvPr id="35" name="Shape 35"/>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28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2800">
                <a:solidFill>
                  <a:schemeClr val="dk1"/>
                </a:solidFill>
              </a:defRPr>
            </a:lvl2pPr>
            <a:lvl3pPr indent="0" lvl="2">
              <a:spcBef>
                <a:spcPts val="0"/>
              </a:spcBef>
              <a:buClr>
                <a:schemeClr val="dk1"/>
              </a:buClr>
              <a:buFont typeface="Arial"/>
              <a:buNone/>
              <a:defRPr sz="2800">
                <a:solidFill>
                  <a:schemeClr val="dk1"/>
                </a:solidFill>
              </a:defRPr>
            </a:lvl3pPr>
            <a:lvl4pPr indent="0" lvl="3">
              <a:spcBef>
                <a:spcPts val="0"/>
              </a:spcBef>
              <a:buClr>
                <a:schemeClr val="dk1"/>
              </a:buClr>
              <a:buFont typeface="Arial"/>
              <a:buNone/>
              <a:defRPr sz="2800">
                <a:solidFill>
                  <a:schemeClr val="dk1"/>
                </a:solidFill>
              </a:defRPr>
            </a:lvl4pPr>
            <a:lvl5pPr indent="0" lvl="4">
              <a:spcBef>
                <a:spcPts val="0"/>
              </a:spcBef>
              <a:buClr>
                <a:schemeClr val="dk1"/>
              </a:buClr>
              <a:buFont typeface="Arial"/>
              <a:buNone/>
              <a:defRPr sz="2800">
                <a:solidFill>
                  <a:schemeClr val="dk1"/>
                </a:solidFill>
              </a:defRPr>
            </a:lvl5pPr>
            <a:lvl6pPr indent="0" lvl="5">
              <a:spcBef>
                <a:spcPts val="0"/>
              </a:spcBef>
              <a:buClr>
                <a:schemeClr val="dk1"/>
              </a:buClr>
              <a:buFont typeface="Arial"/>
              <a:buNone/>
              <a:defRPr sz="2800">
                <a:solidFill>
                  <a:schemeClr val="dk1"/>
                </a:solidFill>
              </a:defRPr>
            </a:lvl6pPr>
            <a:lvl7pPr indent="0" lvl="6">
              <a:spcBef>
                <a:spcPts val="0"/>
              </a:spcBef>
              <a:buClr>
                <a:schemeClr val="dk1"/>
              </a:buClr>
              <a:buFont typeface="Arial"/>
              <a:buNone/>
              <a:defRPr sz="2800">
                <a:solidFill>
                  <a:schemeClr val="dk1"/>
                </a:solidFill>
              </a:defRPr>
            </a:lvl7pPr>
            <a:lvl8pPr indent="0" lvl="7">
              <a:spcBef>
                <a:spcPts val="0"/>
              </a:spcBef>
              <a:buClr>
                <a:schemeClr val="dk1"/>
              </a:buClr>
              <a:buFont typeface="Arial"/>
              <a:buNone/>
              <a:defRPr sz="2800">
                <a:solidFill>
                  <a:schemeClr val="dk1"/>
                </a:solidFill>
              </a:defRPr>
            </a:lvl8pPr>
            <a:lvl9pPr indent="0" lvl="8">
              <a:spcBef>
                <a:spcPts val="0"/>
              </a:spcBef>
              <a:buClr>
                <a:schemeClr val="dk1"/>
              </a:buClr>
              <a:buFont typeface="Arial"/>
              <a:buNone/>
              <a:defRPr sz="2800">
                <a:solidFill>
                  <a:schemeClr val="dk1"/>
                </a:solidFill>
              </a:defRPr>
            </a:lvl9pPr>
          </a:lstStyle>
          <a:p/>
        </p:txBody>
      </p:sp>
      <p:sp>
        <p:nvSpPr>
          <p:cNvPr id="36" name="Shape 36"/>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7" name="Shape 37"/>
        <p:cNvGrpSpPr/>
        <p:nvPr/>
      </p:nvGrpSpPr>
      <p:grpSpPr>
        <a:xfrm>
          <a:off x="0" y="0"/>
          <a:ext cx="0" cy="0"/>
          <a:chOff x="0" y="0"/>
          <a:chExt cx="0" cy="0"/>
        </a:xfrm>
      </p:grpSpPr>
      <p:sp>
        <p:nvSpPr>
          <p:cNvPr id="38" name="Shape 38"/>
          <p:cNvSpPr txBox="1"/>
          <p:nvPr>
            <p:ph type="title"/>
          </p:nvPr>
        </p:nvSpPr>
        <p:spPr>
          <a:xfrm>
            <a:off x="311700" y="555600"/>
            <a:ext cx="2807999" cy="755698"/>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Arial"/>
              <a:buNone/>
              <a:defRPr b="0" i="0" sz="24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2400">
                <a:solidFill>
                  <a:schemeClr val="dk1"/>
                </a:solidFill>
              </a:defRPr>
            </a:lvl2pPr>
            <a:lvl3pPr indent="0" lvl="2">
              <a:spcBef>
                <a:spcPts val="0"/>
              </a:spcBef>
              <a:buClr>
                <a:schemeClr val="dk1"/>
              </a:buClr>
              <a:buFont typeface="Arial"/>
              <a:buNone/>
              <a:defRPr sz="2400">
                <a:solidFill>
                  <a:schemeClr val="dk1"/>
                </a:solidFill>
              </a:defRPr>
            </a:lvl3pPr>
            <a:lvl4pPr indent="0" lvl="3">
              <a:spcBef>
                <a:spcPts val="0"/>
              </a:spcBef>
              <a:buClr>
                <a:schemeClr val="dk1"/>
              </a:buClr>
              <a:buFont typeface="Arial"/>
              <a:buNone/>
              <a:defRPr sz="2400">
                <a:solidFill>
                  <a:schemeClr val="dk1"/>
                </a:solidFill>
              </a:defRPr>
            </a:lvl4pPr>
            <a:lvl5pPr indent="0" lvl="4">
              <a:spcBef>
                <a:spcPts val="0"/>
              </a:spcBef>
              <a:buClr>
                <a:schemeClr val="dk1"/>
              </a:buClr>
              <a:buFont typeface="Arial"/>
              <a:buNone/>
              <a:defRPr sz="2400">
                <a:solidFill>
                  <a:schemeClr val="dk1"/>
                </a:solidFill>
              </a:defRPr>
            </a:lvl5pPr>
            <a:lvl6pPr indent="0" lvl="5">
              <a:spcBef>
                <a:spcPts val="0"/>
              </a:spcBef>
              <a:buClr>
                <a:schemeClr val="dk1"/>
              </a:buClr>
              <a:buFont typeface="Arial"/>
              <a:buNone/>
              <a:defRPr sz="2400">
                <a:solidFill>
                  <a:schemeClr val="dk1"/>
                </a:solidFill>
              </a:defRPr>
            </a:lvl6pPr>
            <a:lvl7pPr indent="0" lvl="6">
              <a:spcBef>
                <a:spcPts val="0"/>
              </a:spcBef>
              <a:buClr>
                <a:schemeClr val="dk1"/>
              </a:buClr>
              <a:buFont typeface="Arial"/>
              <a:buNone/>
              <a:defRPr sz="2400">
                <a:solidFill>
                  <a:schemeClr val="dk1"/>
                </a:solidFill>
              </a:defRPr>
            </a:lvl7pPr>
            <a:lvl8pPr indent="0" lvl="7">
              <a:spcBef>
                <a:spcPts val="0"/>
              </a:spcBef>
              <a:buClr>
                <a:schemeClr val="dk1"/>
              </a:buClr>
              <a:buFont typeface="Arial"/>
              <a:buNone/>
              <a:defRPr sz="2400">
                <a:solidFill>
                  <a:schemeClr val="dk1"/>
                </a:solidFill>
              </a:defRPr>
            </a:lvl8pPr>
            <a:lvl9pPr indent="0" lvl="8">
              <a:spcBef>
                <a:spcPts val="0"/>
              </a:spcBef>
              <a:buClr>
                <a:schemeClr val="dk1"/>
              </a:buClr>
              <a:buFont typeface="Arial"/>
              <a:buNone/>
              <a:defRPr sz="2400">
                <a:solidFill>
                  <a:schemeClr val="dk1"/>
                </a:solidFill>
              </a:defRPr>
            </a:lvl9pPr>
          </a:lstStyle>
          <a:p/>
        </p:txBody>
      </p:sp>
      <p:sp>
        <p:nvSpPr>
          <p:cNvPr id="39" name="Shape 39"/>
          <p:cNvSpPr txBox="1"/>
          <p:nvPr>
            <p:ph idx="1" type="body"/>
          </p:nvPr>
        </p:nvSpPr>
        <p:spPr>
          <a:xfrm>
            <a:off x="311700" y="1389600"/>
            <a:ext cx="2807999" cy="3179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1pPr>
            <a:lvl2pPr indent="0" lvl="1" marL="4572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2pPr>
            <a:lvl3pPr indent="0" lvl="2" marL="9144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3pPr>
            <a:lvl4pPr indent="0" lvl="3" marL="13716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4pPr>
            <a:lvl5pPr indent="0" lvl="4" marL="18288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5pPr>
            <a:lvl6pPr indent="0" lvl="5" marL="22860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6pPr>
            <a:lvl7pPr indent="0" lvl="6" marL="27432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7pPr>
            <a:lvl8pPr indent="0" lvl="7" marL="32004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8pPr>
            <a:lvl9pPr indent="0" lvl="8" marL="3657600" marR="0" rtl="0" algn="l">
              <a:lnSpc>
                <a:spcPct val="115000"/>
              </a:lnSpc>
              <a:spcBef>
                <a:spcPts val="0"/>
              </a:spcBef>
              <a:spcAft>
                <a:spcPts val="1600"/>
              </a:spcAft>
              <a:buClr>
                <a:schemeClr val="lt2"/>
              </a:buClr>
              <a:buFont typeface="Arial"/>
              <a:buNone/>
              <a:defRPr b="0" i="0" sz="1200" u="none" cap="none" strike="noStrike">
                <a:solidFill>
                  <a:schemeClr val="lt2"/>
                </a:solidFill>
                <a:latin typeface="Arial"/>
                <a:ea typeface="Arial"/>
                <a:cs typeface="Arial"/>
                <a:sym typeface="Arial"/>
              </a:defRPr>
            </a:lvl9pPr>
          </a:lstStyle>
          <a:p/>
        </p:txBody>
      </p:sp>
      <p:sp>
        <p:nvSpPr>
          <p:cNvPr id="40" name="Shape 40"/>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1" name="Shape 41"/>
        <p:cNvGrpSpPr/>
        <p:nvPr/>
      </p:nvGrpSpPr>
      <p:grpSpPr>
        <a:xfrm>
          <a:off x="0" y="0"/>
          <a:ext cx="0" cy="0"/>
          <a:chOff x="0" y="0"/>
          <a:chExt cx="0" cy="0"/>
        </a:xfrm>
      </p:grpSpPr>
      <p:sp>
        <p:nvSpPr>
          <p:cNvPr id="42" name="Shape 42"/>
          <p:cNvSpPr/>
          <p:nvPr/>
        </p:nvSpPr>
        <p:spPr>
          <a:xfrm>
            <a:off x="4572000" y="25"/>
            <a:ext cx="4572000" cy="5143499"/>
          </a:xfrm>
          <a:prstGeom prst="rect">
            <a:avLst/>
          </a:prstGeom>
          <a:solidFill>
            <a:schemeClr val="dk2"/>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3" name="Shape 43"/>
          <p:cNvSpPr txBox="1"/>
          <p:nvPr>
            <p:ph type="title"/>
          </p:nvPr>
        </p:nvSpPr>
        <p:spPr>
          <a:xfrm>
            <a:off x="265500" y="1233175"/>
            <a:ext cx="4045198" cy="14823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dk1"/>
              </a:buClr>
              <a:buFont typeface="Arial"/>
              <a:buNone/>
              <a:defRPr b="0" i="0" sz="4200" u="none" cap="none" strike="noStrike">
                <a:solidFill>
                  <a:schemeClr val="dk1"/>
                </a:solidFill>
                <a:latin typeface="Arial"/>
                <a:ea typeface="Arial"/>
                <a:cs typeface="Arial"/>
                <a:sym typeface="Arial"/>
              </a:defRPr>
            </a:lvl1pPr>
            <a:lvl2pPr indent="0" lvl="1" algn="ctr">
              <a:spcBef>
                <a:spcPts val="0"/>
              </a:spcBef>
              <a:buClr>
                <a:schemeClr val="dk1"/>
              </a:buClr>
              <a:buFont typeface="Arial"/>
              <a:buNone/>
              <a:defRPr sz="4200">
                <a:solidFill>
                  <a:schemeClr val="dk1"/>
                </a:solidFill>
              </a:defRPr>
            </a:lvl2pPr>
            <a:lvl3pPr indent="0" lvl="2" algn="ctr">
              <a:spcBef>
                <a:spcPts val="0"/>
              </a:spcBef>
              <a:buClr>
                <a:schemeClr val="dk1"/>
              </a:buClr>
              <a:buFont typeface="Arial"/>
              <a:buNone/>
              <a:defRPr sz="4200">
                <a:solidFill>
                  <a:schemeClr val="dk1"/>
                </a:solidFill>
              </a:defRPr>
            </a:lvl3pPr>
            <a:lvl4pPr indent="0" lvl="3" algn="ctr">
              <a:spcBef>
                <a:spcPts val="0"/>
              </a:spcBef>
              <a:buClr>
                <a:schemeClr val="dk1"/>
              </a:buClr>
              <a:buFont typeface="Arial"/>
              <a:buNone/>
              <a:defRPr sz="4200">
                <a:solidFill>
                  <a:schemeClr val="dk1"/>
                </a:solidFill>
              </a:defRPr>
            </a:lvl4pPr>
            <a:lvl5pPr indent="0" lvl="4" algn="ctr">
              <a:spcBef>
                <a:spcPts val="0"/>
              </a:spcBef>
              <a:buClr>
                <a:schemeClr val="dk1"/>
              </a:buClr>
              <a:buFont typeface="Arial"/>
              <a:buNone/>
              <a:defRPr sz="4200">
                <a:solidFill>
                  <a:schemeClr val="dk1"/>
                </a:solidFill>
              </a:defRPr>
            </a:lvl5pPr>
            <a:lvl6pPr indent="0" lvl="5" algn="ctr">
              <a:spcBef>
                <a:spcPts val="0"/>
              </a:spcBef>
              <a:buClr>
                <a:schemeClr val="dk1"/>
              </a:buClr>
              <a:buFont typeface="Arial"/>
              <a:buNone/>
              <a:defRPr sz="4200">
                <a:solidFill>
                  <a:schemeClr val="dk1"/>
                </a:solidFill>
              </a:defRPr>
            </a:lvl6pPr>
            <a:lvl7pPr indent="0" lvl="6" algn="ctr">
              <a:spcBef>
                <a:spcPts val="0"/>
              </a:spcBef>
              <a:buClr>
                <a:schemeClr val="dk1"/>
              </a:buClr>
              <a:buFont typeface="Arial"/>
              <a:buNone/>
              <a:defRPr sz="4200">
                <a:solidFill>
                  <a:schemeClr val="dk1"/>
                </a:solidFill>
              </a:defRPr>
            </a:lvl7pPr>
            <a:lvl8pPr indent="0" lvl="7" algn="ctr">
              <a:spcBef>
                <a:spcPts val="0"/>
              </a:spcBef>
              <a:buClr>
                <a:schemeClr val="dk1"/>
              </a:buClr>
              <a:buFont typeface="Arial"/>
              <a:buNone/>
              <a:defRPr sz="4200">
                <a:solidFill>
                  <a:schemeClr val="dk1"/>
                </a:solidFill>
              </a:defRPr>
            </a:lvl8pPr>
            <a:lvl9pPr indent="0" lvl="8" algn="ctr">
              <a:spcBef>
                <a:spcPts val="0"/>
              </a:spcBef>
              <a:buClr>
                <a:schemeClr val="dk1"/>
              </a:buClr>
              <a:buFont typeface="Arial"/>
              <a:buNone/>
              <a:defRPr sz="4200">
                <a:solidFill>
                  <a:schemeClr val="dk1"/>
                </a:solidFill>
              </a:defRPr>
            </a:lvl9pPr>
          </a:lstStyle>
          <a:p/>
        </p:txBody>
      </p:sp>
      <p:sp>
        <p:nvSpPr>
          <p:cNvPr id="44" name="Shape 44"/>
          <p:cNvSpPr txBox="1"/>
          <p:nvPr>
            <p:ph idx="1" type="subTitle"/>
          </p:nvPr>
        </p:nvSpPr>
        <p:spPr>
          <a:xfrm>
            <a:off x="265500" y="2803075"/>
            <a:ext cx="4045198" cy="12351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lt2"/>
              </a:buClr>
              <a:buFont typeface="Arial"/>
              <a:buNone/>
              <a:defRPr b="0" i="0" sz="2100" u="none" cap="none" strike="noStrike">
                <a:solidFill>
                  <a:schemeClr val="lt2"/>
                </a:solidFill>
                <a:latin typeface="Arial"/>
                <a:ea typeface="Arial"/>
                <a:cs typeface="Arial"/>
                <a:sym typeface="Arial"/>
              </a:defRPr>
            </a:lvl1pPr>
            <a:lvl2pPr indent="0" lvl="1" marL="457200" marR="0" rtl="0" algn="ctr">
              <a:lnSpc>
                <a:spcPct val="100000"/>
              </a:lnSpc>
              <a:spcBef>
                <a:spcPts val="0"/>
              </a:spcBef>
              <a:spcAft>
                <a:spcPts val="0"/>
              </a:spcAft>
              <a:buClr>
                <a:schemeClr val="lt2"/>
              </a:buClr>
              <a:buFont typeface="Arial"/>
              <a:buNone/>
              <a:defRPr b="0" i="0" sz="2100" u="none" cap="none" strike="noStrike">
                <a:solidFill>
                  <a:schemeClr val="lt2"/>
                </a:solidFill>
                <a:latin typeface="Arial"/>
                <a:ea typeface="Arial"/>
                <a:cs typeface="Arial"/>
                <a:sym typeface="Arial"/>
              </a:defRPr>
            </a:lvl2pPr>
            <a:lvl3pPr indent="0" lvl="2" marL="914400" marR="0" rtl="0" algn="ctr">
              <a:lnSpc>
                <a:spcPct val="100000"/>
              </a:lnSpc>
              <a:spcBef>
                <a:spcPts val="0"/>
              </a:spcBef>
              <a:spcAft>
                <a:spcPts val="0"/>
              </a:spcAft>
              <a:buClr>
                <a:schemeClr val="lt2"/>
              </a:buClr>
              <a:buFont typeface="Arial"/>
              <a:buNone/>
              <a:defRPr b="0" i="0" sz="2100" u="none" cap="none" strike="noStrike">
                <a:solidFill>
                  <a:schemeClr val="lt2"/>
                </a:solidFill>
                <a:latin typeface="Arial"/>
                <a:ea typeface="Arial"/>
                <a:cs typeface="Arial"/>
                <a:sym typeface="Arial"/>
              </a:defRPr>
            </a:lvl3pPr>
            <a:lvl4pPr indent="0" lvl="3" marL="1371600" marR="0" rtl="0" algn="ctr">
              <a:lnSpc>
                <a:spcPct val="100000"/>
              </a:lnSpc>
              <a:spcBef>
                <a:spcPts val="0"/>
              </a:spcBef>
              <a:spcAft>
                <a:spcPts val="0"/>
              </a:spcAft>
              <a:buClr>
                <a:schemeClr val="lt2"/>
              </a:buClr>
              <a:buFont typeface="Arial"/>
              <a:buNone/>
              <a:defRPr b="0" i="0" sz="2100" u="none" cap="none" strike="noStrike">
                <a:solidFill>
                  <a:schemeClr val="lt2"/>
                </a:solidFill>
                <a:latin typeface="Arial"/>
                <a:ea typeface="Arial"/>
                <a:cs typeface="Arial"/>
                <a:sym typeface="Arial"/>
              </a:defRPr>
            </a:lvl4pPr>
            <a:lvl5pPr indent="0" lvl="4" marL="1828800" marR="0" rtl="0" algn="ctr">
              <a:lnSpc>
                <a:spcPct val="100000"/>
              </a:lnSpc>
              <a:spcBef>
                <a:spcPts val="0"/>
              </a:spcBef>
              <a:spcAft>
                <a:spcPts val="0"/>
              </a:spcAft>
              <a:buClr>
                <a:schemeClr val="lt2"/>
              </a:buClr>
              <a:buFont typeface="Arial"/>
              <a:buNone/>
              <a:defRPr b="0" i="0" sz="2100" u="none" cap="none" strike="noStrike">
                <a:solidFill>
                  <a:schemeClr val="lt2"/>
                </a:solidFill>
                <a:latin typeface="Arial"/>
                <a:ea typeface="Arial"/>
                <a:cs typeface="Arial"/>
                <a:sym typeface="Arial"/>
              </a:defRPr>
            </a:lvl5pPr>
            <a:lvl6pPr indent="0" lvl="5" marL="2286000" marR="0" rtl="0" algn="ctr">
              <a:lnSpc>
                <a:spcPct val="100000"/>
              </a:lnSpc>
              <a:spcBef>
                <a:spcPts val="0"/>
              </a:spcBef>
              <a:spcAft>
                <a:spcPts val="0"/>
              </a:spcAft>
              <a:buClr>
                <a:schemeClr val="lt2"/>
              </a:buClr>
              <a:buFont typeface="Arial"/>
              <a:buNone/>
              <a:defRPr b="0" i="0" sz="2100" u="none" cap="none" strike="noStrike">
                <a:solidFill>
                  <a:schemeClr val="lt2"/>
                </a:solidFill>
                <a:latin typeface="Arial"/>
                <a:ea typeface="Arial"/>
                <a:cs typeface="Arial"/>
                <a:sym typeface="Arial"/>
              </a:defRPr>
            </a:lvl6pPr>
            <a:lvl7pPr indent="0" lvl="6" marL="2743200" marR="0" rtl="0" algn="ctr">
              <a:lnSpc>
                <a:spcPct val="100000"/>
              </a:lnSpc>
              <a:spcBef>
                <a:spcPts val="0"/>
              </a:spcBef>
              <a:spcAft>
                <a:spcPts val="0"/>
              </a:spcAft>
              <a:buClr>
                <a:schemeClr val="lt2"/>
              </a:buClr>
              <a:buFont typeface="Arial"/>
              <a:buNone/>
              <a:defRPr b="0" i="0" sz="2100" u="none" cap="none" strike="noStrike">
                <a:solidFill>
                  <a:schemeClr val="lt2"/>
                </a:solidFill>
                <a:latin typeface="Arial"/>
                <a:ea typeface="Arial"/>
                <a:cs typeface="Arial"/>
                <a:sym typeface="Arial"/>
              </a:defRPr>
            </a:lvl7pPr>
            <a:lvl8pPr indent="0" lvl="7" marL="3200400" marR="0" rtl="0" algn="ctr">
              <a:lnSpc>
                <a:spcPct val="100000"/>
              </a:lnSpc>
              <a:spcBef>
                <a:spcPts val="0"/>
              </a:spcBef>
              <a:spcAft>
                <a:spcPts val="0"/>
              </a:spcAft>
              <a:buClr>
                <a:schemeClr val="lt2"/>
              </a:buClr>
              <a:buFont typeface="Arial"/>
              <a:buNone/>
              <a:defRPr b="0" i="0" sz="2100" u="none" cap="none" strike="noStrike">
                <a:solidFill>
                  <a:schemeClr val="lt2"/>
                </a:solidFill>
                <a:latin typeface="Arial"/>
                <a:ea typeface="Arial"/>
                <a:cs typeface="Arial"/>
                <a:sym typeface="Arial"/>
              </a:defRPr>
            </a:lvl8pPr>
            <a:lvl9pPr indent="0" lvl="8" marL="3657600" marR="0" rtl="0" algn="ctr">
              <a:lnSpc>
                <a:spcPct val="100000"/>
              </a:lnSpc>
              <a:spcBef>
                <a:spcPts val="0"/>
              </a:spcBef>
              <a:spcAft>
                <a:spcPts val="0"/>
              </a:spcAft>
              <a:buClr>
                <a:schemeClr val="lt2"/>
              </a:buClr>
              <a:buFont typeface="Arial"/>
              <a:buNone/>
              <a:defRPr b="0" i="0" sz="2100" u="none" cap="none" strike="noStrike">
                <a:solidFill>
                  <a:schemeClr val="lt2"/>
                </a:solidFill>
                <a:latin typeface="Arial"/>
                <a:ea typeface="Arial"/>
                <a:cs typeface="Arial"/>
                <a:sym typeface="Arial"/>
              </a:defRPr>
            </a:lvl9pPr>
          </a:lstStyle>
          <a:p/>
        </p:txBody>
      </p:sp>
      <p:sp>
        <p:nvSpPr>
          <p:cNvPr id="45" name="Shape 45"/>
          <p:cNvSpPr txBox="1"/>
          <p:nvPr>
            <p:ph idx="2" type="body"/>
          </p:nvPr>
        </p:nvSpPr>
        <p:spPr>
          <a:xfrm>
            <a:off x="4939500" y="724200"/>
            <a:ext cx="3837000" cy="3695099"/>
          </a:xfrm>
          <a:prstGeom prst="rect">
            <a:avLst/>
          </a:prstGeom>
          <a:noFill/>
          <a:ln>
            <a:noFill/>
          </a:ln>
        </p:spPr>
        <p:txBody>
          <a:bodyPr anchorCtr="0" anchor="ctr" bIns="91425" lIns="91425" rIns="91425" tIns="91425"/>
          <a:lstStyle>
            <a:lvl1pPr indent="0" lvl="0" marL="0" marR="0" rtl="0" algn="l">
              <a:lnSpc>
                <a:spcPct val="115000"/>
              </a:lnSpc>
              <a:spcBef>
                <a:spcPts val="0"/>
              </a:spcBef>
              <a:spcAft>
                <a:spcPts val="1600"/>
              </a:spcAft>
              <a:buClr>
                <a:schemeClr val="dk1"/>
              </a:buClr>
              <a:buFont typeface="Arial"/>
              <a:buNone/>
              <a:defRPr b="0" i="0" sz="1800" u="none" cap="none" strike="noStrike">
                <a:solidFill>
                  <a:schemeClr val="dk1"/>
                </a:solidFill>
                <a:latin typeface="Arial"/>
                <a:ea typeface="Arial"/>
                <a:cs typeface="Arial"/>
                <a:sym typeface="Arial"/>
              </a:defRPr>
            </a:lvl1pPr>
            <a:lvl2pPr indent="0" lvl="1" marL="457200" marR="0" rtl="0" algn="l">
              <a:lnSpc>
                <a:spcPct val="115000"/>
              </a:lnSpc>
              <a:spcBef>
                <a:spcPts val="0"/>
              </a:spcBef>
              <a:spcAft>
                <a:spcPts val="1600"/>
              </a:spcAft>
              <a:buClr>
                <a:schemeClr val="dk1"/>
              </a:buClr>
              <a:buFont typeface="Arial"/>
              <a:buNone/>
              <a:defRPr b="0" i="0" sz="1400" u="none" cap="none" strike="noStrike">
                <a:solidFill>
                  <a:schemeClr val="dk1"/>
                </a:solidFill>
                <a:latin typeface="Arial"/>
                <a:ea typeface="Arial"/>
                <a:cs typeface="Arial"/>
                <a:sym typeface="Arial"/>
              </a:defRPr>
            </a:lvl2pPr>
            <a:lvl3pPr indent="0" lvl="2" marL="914400" marR="0" rtl="0" algn="l">
              <a:lnSpc>
                <a:spcPct val="115000"/>
              </a:lnSpc>
              <a:spcBef>
                <a:spcPts val="0"/>
              </a:spcBef>
              <a:spcAft>
                <a:spcPts val="1600"/>
              </a:spcAft>
              <a:buClr>
                <a:schemeClr val="dk1"/>
              </a:buClr>
              <a:buFont typeface="Arial"/>
              <a:buNone/>
              <a:defRPr b="0" i="0" sz="1400" u="none" cap="none" strike="noStrike">
                <a:solidFill>
                  <a:schemeClr val="dk1"/>
                </a:solidFill>
                <a:latin typeface="Arial"/>
                <a:ea typeface="Arial"/>
                <a:cs typeface="Arial"/>
                <a:sym typeface="Arial"/>
              </a:defRPr>
            </a:lvl3pPr>
            <a:lvl4pPr indent="0" lvl="3" marL="1371600" marR="0" rtl="0" algn="l">
              <a:lnSpc>
                <a:spcPct val="115000"/>
              </a:lnSpc>
              <a:spcBef>
                <a:spcPts val="0"/>
              </a:spcBef>
              <a:spcAft>
                <a:spcPts val="1600"/>
              </a:spcAft>
              <a:buClr>
                <a:schemeClr val="dk1"/>
              </a:buClr>
              <a:buFont typeface="Arial"/>
              <a:buNone/>
              <a:defRPr b="0" i="0" sz="1400" u="none" cap="none" strike="noStrike">
                <a:solidFill>
                  <a:schemeClr val="dk1"/>
                </a:solidFill>
                <a:latin typeface="Arial"/>
                <a:ea typeface="Arial"/>
                <a:cs typeface="Arial"/>
                <a:sym typeface="Arial"/>
              </a:defRPr>
            </a:lvl4pPr>
            <a:lvl5pPr indent="0" lvl="4" marL="1828800" marR="0" rtl="0" algn="l">
              <a:lnSpc>
                <a:spcPct val="115000"/>
              </a:lnSpc>
              <a:spcBef>
                <a:spcPts val="0"/>
              </a:spcBef>
              <a:spcAft>
                <a:spcPts val="1600"/>
              </a:spcAft>
              <a:buClr>
                <a:schemeClr val="dk1"/>
              </a:buClr>
              <a:buFont typeface="Arial"/>
              <a:buNone/>
              <a:defRPr b="0" i="0" sz="1400" u="none" cap="none" strike="noStrike">
                <a:solidFill>
                  <a:schemeClr val="dk1"/>
                </a:solidFill>
                <a:latin typeface="Arial"/>
                <a:ea typeface="Arial"/>
                <a:cs typeface="Arial"/>
                <a:sym typeface="Arial"/>
              </a:defRPr>
            </a:lvl5pPr>
            <a:lvl6pPr indent="0" lvl="5" marL="2286000" marR="0" rtl="0" algn="l">
              <a:lnSpc>
                <a:spcPct val="115000"/>
              </a:lnSpc>
              <a:spcBef>
                <a:spcPts val="0"/>
              </a:spcBef>
              <a:spcAft>
                <a:spcPts val="1600"/>
              </a:spcAft>
              <a:buClr>
                <a:schemeClr val="dk1"/>
              </a:buClr>
              <a:buFont typeface="Arial"/>
              <a:buNone/>
              <a:defRPr b="0" i="0" sz="1400" u="none" cap="none" strike="noStrike">
                <a:solidFill>
                  <a:schemeClr val="dk1"/>
                </a:solidFill>
                <a:latin typeface="Arial"/>
                <a:ea typeface="Arial"/>
                <a:cs typeface="Arial"/>
                <a:sym typeface="Arial"/>
              </a:defRPr>
            </a:lvl6pPr>
            <a:lvl7pPr indent="0" lvl="6" marL="2743200" marR="0" rtl="0" algn="l">
              <a:lnSpc>
                <a:spcPct val="115000"/>
              </a:lnSpc>
              <a:spcBef>
                <a:spcPts val="0"/>
              </a:spcBef>
              <a:spcAft>
                <a:spcPts val="1600"/>
              </a:spcAft>
              <a:buClr>
                <a:schemeClr val="dk1"/>
              </a:buClr>
              <a:buFont typeface="Arial"/>
              <a:buNone/>
              <a:defRPr b="0" i="0" sz="1400" u="none" cap="none" strike="noStrike">
                <a:solidFill>
                  <a:schemeClr val="dk1"/>
                </a:solidFill>
                <a:latin typeface="Arial"/>
                <a:ea typeface="Arial"/>
                <a:cs typeface="Arial"/>
                <a:sym typeface="Arial"/>
              </a:defRPr>
            </a:lvl7pPr>
            <a:lvl8pPr indent="0" lvl="7" marL="3200400" marR="0" rtl="0" algn="l">
              <a:lnSpc>
                <a:spcPct val="115000"/>
              </a:lnSpc>
              <a:spcBef>
                <a:spcPts val="0"/>
              </a:spcBef>
              <a:spcAft>
                <a:spcPts val="1600"/>
              </a:spcAft>
              <a:buClr>
                <a:schemeClr val="dk1"/>
              </a:buClr>
              <a:buFont typeface="Arial"/>
              <a:buNone/>
              <a:defRPr b="0" i="0" sz="1400" u="none" cap="none" strike="noStrike">
                <a:solidFill>
                  <a:schemeClr val="dk1"/>
                </a:solidFill>
                <a:latin typeface="Arial"/>
                <a:ea typeface="Arial"/>
                <a:cs typeface="Arial"/>
                <a:sym typeface="Arial"/>
              </a:defRPr>
            </a:lvl8pPr>
            <a:lvl9pPr indent="0" lvl="8" marL="3657600" marR="0" rtl="0" algn="l">
              <a:lnSpc>
                <a:spcPct val="115000"/>
              </a:lnSpc>
              <a:spcBef>
                <a:spcPts val="0"/>
              </a:spcBef>
              <a:spcAft>
                <a:spcPts val="1600"/>
              </a:spcAft>
              <a:buClr>
                <a:schemeClr val="dk1"/>
              </a:buClr>
              <a:buFont typeface="Arial"/>
              <a:buNone/>
              <a:defRPr b="0" i="0" sz="1400" u="none" cap="none" strike="noStrike">
                <a:solidFill>
                  <a:schemeClr val="dk1"/>
                </a:solidFill>
                <a:latin typeface="Arial"/>
                <a:ea typeface="Arial"/>
                <a:cs typeface="Arial"/>
                <a:sym typeface="Arial"/>
              </a:defRPr>
            </a:lvl9pPr>
          </a:lstStyle>
          <a:p/>
        </p:txBody>
      </p:sp>
      <p:sp>
        <p:nvSpPr>
          <p:cNvPr id="46" name="Shape 46"/>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dk1"/>
              </a:buClr>
              <a:buFont typeface="Arial"/>
              <a:buNone/>
              <a:defRPr b="0" i="0" sz="2800" u="none" cap="none" strike="noStrike">
                <a:solidFill>
                  <a:schemeClr val="dk1"/>
                </a:solidFill>
                <a:latin typeface="Arial"/>
                <a:ea typeface="Arial"/>
                <a:cs typeface="Arial"/>
                <a:sym typeface="Arial"/>
              </a:defRPr>
            </a:lvl1pPr>
            <a:lvl2pPr indent="0" lvl="1">
              <a:spcBef>
                <a:spcPts val="0"/>
              </a:spcBef>
              <a:buClr>
                <a:schemeClr val="dk1"/>
              </a:buClr>
              <a:buFont typeface="Arial"/>
              <a:buNone/>
              <a:defRPr sz="2800">
                <a:solidFill>
                  <a:schemeClr val="dk1"/>
                </a:solidFill>
              </a:defRPr>
            </a:lvl2pPr>
            <a:lvl3pPr indent="0" lvl="2">
              <a:spcBef>
                <a:spcPts val="0"/>
              </a:spcBef>
              <a:buClr>
                <a:schemeClr val="dk1"/>
              </a:buClr>
              <a:buFont typeface="Arial"/>
              <a:buNone/>
              <a:defRPr sz="2800">
                <a:solidFill>
                  <a:schemeClr val="dk1"/>
                </a:solidFill>
              </a:defRPr>
            </a:lvl3pPr>
            <a:lvl4pPr indent="0" lvl="3">
              <a:spcBef>
                <a:spcPts val="0"/>
              </a:spcBef>
              <a:buClr>
                <a:schemeClr val="dk1"/>
              </a:buClr>
              <a:buFont typeface="Arial"/>
              <a:buNone/>
              <a:defRPr sz="2800">
                <a:solidFill>
                  <a:schemeClr val="dk1"/>
                </a:solidFill>
              </a:defRPr>
            </a:lvl4pPr>
            <a:lvl5pPr indent="0" lvl="4">
              <a:spcBef>
                <a:spcPts val="0"/>
              </a:spcBef>
              <a:buClr>
                <a:schemeClr val="dk1"/>
              </a:buClr>
              <a:buFont typeface="Arial"/>
              <a:buNone/>
              <a:defRPr sz="2800">
                <a:solidFill>
                  <a:schemeClr val="dk1"/>
                </a:solidFill>
              </a:defRPr>
            </a:lvl5pPr>
            <a:lvl6pPr indent="0" lvl="5">
              <a:spcBef>
                <a:spcPts val="0"/>
              </a:spcBef>
              <a:buClr>
                <a:schemeClr val="dk1"/>
              </a:buClr>
              <a:buFont typeface="Arial"/>
              <a:buNone/>
              <a:defRPr sz="2800">
                <a:solidFill>
                  <a:schemeClr val="dk1"/>
                </a:solidFill>
              </a:defRPr>
            </a:lvl6pPr>
            <a:lvl7pPr indent="0" lvl="6">
              <a:spcBef>
                <a:spcPts val="0"/>
              </a:spcBef>
              <a:buClr>
                <a:schemeClr val="dk1"/>
              </a:buClr>
              <a:buFont typeface="Arial"/>
              <a:buNone/>
              <a:defRPr sz="2800">
                <a:solidFill>
                  <a:schemeClr val="dk1"/>
                </a:solidFill>
              </a:defRPr>
            </a:lvl7pPr>
            <a:lvl8pPr indent="0" lvl="7">
              <a:spcBef>
                <a:spcPts val="0"/>
              </a:spcBef>
              <a:buClr>
                <a:schemeClr val="dk1"/>
              </a:buClr>
              <a:buFont typeface="Arial"/>
              <a:buNone/>
              <a:defRPr sz="2800">
                <a:solidFill>
                  <a:schemeClr val="dk1"/>
                </a:solidFill>
              </a:defRPr>
            </a:lvl8pPr>
            <a:lvl9pPr indent="0" lvl="8">
              <a:spcBef>
                <a:spcPts val="0"/>
              </a:spcBef>
              <a:buClr>
                <a:schemeClr val="dk1"/>
              </a:buClr>
              <a:buFont typeface="Arial"/>
              <a:buNone/>
              <a:defRPr sz="2800">
                <a:solidFill>
                  <a:schemeClr val="dk1"/>
                </a:solidFill>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lt2"/>
              </a:buClr>
              <a:buFont typeface="Arial"/>
              <a:buNone/>
              <a:defRPr b="0" i="0" sz="1800" u="none" cap="none" strike="noStrike">
                <a:solidFill>
                  <a:schemeClr val="lt2"/>
                </a:solidFill>
                <a:latin typeface="Arial"/>
                <a:ea typeface="Arial"/>
                <a:cs typeface="Arial"/>
                <a:sym typeface="Arial"/>
              </a:defRPr>
            </a:lvl1pPr>
            <a:lvl2pPr indent="0" lvl="1" marL="4572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2pPr>
            <a:lvl3pPr indent="0" lvl="2" marL="9144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3pPr>
            <a:lvl4pPr indent="0" lvl="3" marL="13716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4pPr>
            <a:lvl5pPr indent="0" lvl="4" marL="18288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5pPr>
            <a:lvl6pPr indent="0" lvl="5" marL="22860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6pPr>
            <a:lvl7pPr indent="0" lvl="6" marL="27432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7pPr>
            <a:lvl8pPr indent="0" lvl="7" marL="32004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8pPr>
            <a:lvl9pPr indent="0" lvl="8" marL="3657600" marR="0" rtl="0" algn="l">
              <a:lnSpc>
                <a:spcPct val="115000"/>
              </a:lnSpc>
              <a:spcBef>
                <a:spcPts val="0"/>
              </a:spcBef>
              <a:spcAft>
                <a:spcPts val="1600"/>
              </a:spcAft>
              <a:buClr>
                <a:schemeClr val="lt2"/>
              </a:buClr>
              <a:buFont typeface="Arial"/>
              <a:buNone/>
              <a:defRPr b="0" i="0" sz="1400" u="none" cap="none" strike="noStrike">
                <a:solidFill>
                  <a:schemeClr val="lt2"/>
                </a:solidFill>
                <a:latin typeface="Arial"/>
                <a:ea typeface="Arial"/>
                <a:cs typeface="Arial"/>
                <a:sym typeface="Arial"/>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lt2"/>
              </a:buClr>
              <a:buSzPct val="25000"/>
              <a:buFont typeface="Arial"/>
              <a:buNone/>
            </a:pPr>
            <a:fld id="{00000000-1234-1234-1234-123412341234}" type="slidenum">
              <a:rPr b="0" i="0" lang="en" sz="1000" u="none" cap="none" strike="noStrike">
                <a:solidFill>
                  <a:schemeClr val="lt2"/>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learnpythonthehardway.org/book/"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3.png"/><Relationship Id="rId4"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ctrTitle"/>
          </p:nvPr>
        </p:nvSpPr>
        <p:spPr>
          <a:xfrm>
            <a:off x="311708" y="744575"/>
            <a:ext cx="8520599" cy="2052599"/>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dk1"/>
              </a:buClr>
              <a:buSzPct val="25000"/>
              <a:buFont typeface="Arial"/>
              <a:buNone/>
            </a:pPr>
            <a:r>
              <a:rPr b="0" i="0" lang="en" sz="5200" u="none" cap="none" strike="noStrike">
                <a:solidFill>
                  <a:schemeClr val="dk1"/>
                </a:solidFill>
                <a:latin typeface="Arial"/>
                <a:ea typeface="Arial"/>
                <a:cs typeface="Arial"/>
                <a:sym typeface="Arial"/>
              </a:rPr>
              <a:t>Python Basics</a:t>
            </a:r>
          </a:p>
        </p:txBody>
      </p:sp>
      <p:sp>
        <p:nvSpPr>
          <p:cNvPr id="61" name="Shape 61"/>
          <p:cNvSpPr txBox="1"/>
          <p:nvPr>
            <p:ph idx="1" type="subTitle"/>
          </p:nvPr>
        </p:nvSpPr>
        <p:spPr>
          <a:xfrm>
            <a:off x="311700" y="2834125"/>
            <a:ext cx="8520599" cy="7926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lt2"/>
              </a:buClr>
              <a:buSzPct val="25000"/>
              <a:buFont typeface="Arial"/>
              <a:buNone/>
            </a:pPr>
            <a:r>
              <a:rPr b="0" i="0" lang="en" sz="2800" u="none" cap="none" strike="noStrike">
                <a:solidFill>
                  <a:srgbClr val="999999"/>
                </a:solidFill>
                <a:latin typeface="Arial"/>
                <a:ea typeface="Arial"/>
                <a:cs typeface="Arial"/>
                <a:sym typeface="Arial"/>
              </a:rPr>
              <a:t>Data Science for Beginners, Session 2</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205978"/>
            <a:ext cx="8229600" cy="8574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en" sz="4400" u="none" cap="none" strike="noStrike">
                <a:solidFill>
                  <a:schemeClr val="dk1"/>
                </a:solidFill>
                <a:latin typeface="Calibri"/>
                <a:ea typeface="Calibri"/>
                <a:cs typeface="Calibri"/>
                <a:sym typeface="Calibri"/>
              </a:rPr>
              <a:t>iPython Notebook</a:t>
            </a:r>
          </a:p>
        </p:txBody>
      </p:sp>
      <p:sp>
        <p:nvSpPr>
          <p:cNvPr id="115" name="Shape 115"/>
          <p:cNvSpPr txBox="1"/>
          <p:nvPr>
            <p:ph idx="1" type="body"/>
          </p:nvPr>
        </p:nvSpPr>
        <p:spPr>
          <a:xfrm>
            <a:off x="457200" y="1200150"/>
            <a:ext cx="8229600" cy="3394500"/>
          </a:xfrm>
          <a:prstGeom prst="rect">
            <a:avLst/>
          </a:prstGeom>
          <a:noFill/>
          <a:ln>
            <a:noFill/>
          </a:ln>
        </p:spPr>
        <p:txBody>
          <a:bodyPr anchorCtr="0" anchor="t" bIns="91425" lIns="91425" rIns="91425" tIns="91425">
            <a:noAutofit/>
          </a:bodyPr>
          <a:lstStyle/>
          <a:p>
            <a:pPr indent="-139700" lvl="0" marL="342900" marR="0" rtl="0" algn="l">
              <a:lnSpc>
                <a:spcPct val="115000"/>
              </a:lnSpc>
              <a:spcBef>
                <a:spcPts val="0"/>
              </a:spcBef>
              <a:spcAft>
                <a:spcPts val="0"/>
              </a:spcAft>
              <a:buClr>
                <a:schemeClr val="dk1"/>
              </a:buClr>
              <a:buSzPct val="25000"/>
              <a:buFont typeface="Arial"/>
              <a:buNone/>
            </a:pPr>
            <a:r>
              <a:rPr b="0" i="0" lang="en" sz="3200" u="none" cap="none" strike="noStrike">
                <a:solidFill>
                  <a:schemeClr val="dk1"/>
                </a:solidFill>
                <a:latin typeface="Calibri"/>
                <a:ea typeface="Calibri"/>
                <a:cs typeface="Calibri"/>
                <a:sym typeface="Calibri"/>
              </a:rPr>
              <a:t>In the terminal window:</a:t>
            </a:r>
          </a:p>
          <a:p>
            <a:pPr indent="-228600" lvl="0" marL="457200" marR="0" rtl="0" algn="l">
              <a:lnSpc>
                <a:spcPct val="115000"/>
              </a:lnSpc>
              <a:spcBef>
                <a:spcPts val="1600"/>
              </a:spcBef>
              <a:spcAft>
                <a:spcPts val="0"/>
              </a:spcAft>
              <a:buClr>
                <a:schemeClr val="dk1"/>
              </a:buClr>
              <a:buSzPct val="100000"/>
              <a:buFont typeface="Arial"/>
              <a:buChar char="•"/>
            </a:pPr>
            <a:r>
              <a:rPr b="0" i="0" lang="en" sz="3200" u="none" cap="none" strike="noStrike">
                <a:solidFill>
                  <a:schemeClr val="dk1"/>
                </a:solidFill>
                <a:latin typeface="Calibri"/>
                <a:ea typeface="Calibri"/>
                <a:cs typeface="Calibri"/>
                <a:sym typeface="Calibri"/>
              </a:rPr>
              <a:t>‘cd’ to the directory containing a .ipynb file</a:t>
            </a:r>
          </a:p>
          <a:p>
            <a:pPr indent="-406400" lvl="0" marL="457200" marR="0" rtl="0" algn="l">
              <a:lnSpc>
                <a:spcPct val="115000"/>
              </a:lnSpc>
              <a:spcBef>
                <a:spcPts val="2160"/>
              </a:spcBef>
              <a:spcAft>
                <a:spcPts val="0"/>
              </a:spcAft>
              <a:buClr>
                <a:schemeClr val="dk1"/>
              </a:buClr>
              <a:buSzPct val="87500"/>
              <a:buFont typeface="Arial"/>
              <a:buChar char="•"/>
            </a:pPr>
            <a:r>
              <a:rPr b="0" i="0" lang="en" sz="3200" u="none" cap="none" strike="noStrike">
                <a:solidFill>
                  <a:schemeClr val="dk1"/>
                </a:solidFill>
                <a:latin typeface="Calibri"/>
                <a:ea typeface="Calibri"/>
                <a:cs typeface="Calibri"/>
                <a:sym typeface="Calibri"/>
              </a:rPr>
              <a:t>Type “ipython notebook”</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05978"/>
            <a:ext cx="8229600" cy="8574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en" sz="4400" u="none" cap="none" strike="noStrike">
                <a:solidFill>
                  <a:schemeClr val="dk1"/>
                </a:solidFill>
                <a:latin typeface="Calibri"/>
                <a:ea typeface="Calibri"/>
                <a:cs typeface="Calibri"/>
                <a:sym typeface="Calibri"/>
              </a:rPr>
              <a:t>iPython Dashboard</a:t>
            </a:r>
          </a:p>
        </p:txBody>
      </p:sp>
      <p:pic>
        <p:nvPicPr>
          <p:cNvPr id="121" name="Shape 121"/>
          <p:cNvPicPr preferRelativeResize="0"/>
          <p:nvPr/>
        </p:nvPicPr>
        <p:blipFill rotWithShape="1">
          <a:blip r:embed="rId3">
            <a:alphaModFix/>
          </a:blip>
          <a:srcRect b="0" l="0" r="0" t="0"/>
          <a:stretch/>
        </p:blipFill>
        <p:spPr>
          <a:xfrm>
            <a:off x="728662" y="1063374"/>
            <a:ext cx="7686676" cy="3924075"/>
          </a:xfrm>
          <a:prstGeom prst="rect">
            <a:avLst/>
          </a:prstGeom>
          <a:noFill/>
          <a:ln>
            <a:noFill/>
          </a:ln>
        </p:spPr>
      </p:pic>
      <p:sp>
        <p:nvSpPr>
          <p:cNvPr id="122" name="Shape 122"/>
          <p:cNvSpPr/>
          <p:nvPr/>
        </p:nvSpPr>
        <p:spPr>
          <a:xfrm>
            <a:off x="1779450" y="2298975"/>
            <a:ext cx="1441799" cy="714300"/>
          </a:xfrm>
          <a:prstGeom prst="ellipse">
            <a:avLst/>
          </a:prstGeom>
          <a:noFill/>
          <a:ln cap="flat" cmpd="sng" w="76200">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3" name="Shape 123"/>
          <p:cNvSpPr/>
          <p:nvPr/>
        </p:nvSpPr>
        <p:spPr>
          <a:xfrm>
            <a:off x="6802575" y="1983800"/>
            <a:ext cx="1441799" cy="714300"/>
          </a:xfrm>
          <a:prstGeom prst="ellipse">
            <a:avLst/>
          </a:prstGeom>
          <a:noFill/>
          <a:ln cap="flat" cmpd="sng" w="76200">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4" name="Shape 124"/>
          <p:cNvSpPr txBox="1"/>
          <p:nvPr/>
        </p:nvSpPr>
        <p:spPr>
          <a:xfrm>
            <a:off x="3727800" y="2448225"/>
            <a:ext cx="1636499" cy="415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0000"/>
              </a:buClr>
              <a:buSzPct val="25000"/>
              <a:buFont typeface="Arial"/>
              <a:buNone/>
            </a:pPr>
            <a:r>
              <a:rPr b="1" i="0" lang="en" sz="1800" u="none" cap="none" strike="noStrike">
                <a:solidFill>
                  <a:srgbClr val="FF0000"/>
                </a:solidFill>
                <a:latin typeface="Arial"/>
                <a:ea typeface="Arial"/>
                <a:cs typeface="Arial"/>
                <a:sym typeface="Arial"/>
              </a:rPr>
              <a:t>Directories</a:t>
            </a:r>
          </a:p>
        </p:txBody>
      </p:sp>
      <p:sp>
        <p:nvSpPr>
          <p:cNvPr id="125" name="Shape 125"/>
          <p:cNvSpPr/>
          <p:nvPr/>
        </p:nvSpPr>
        <p:spPr>
          <a:xfrm>
            <a:off x="3286200" y="2558625"/>
            <a:ext cx="441600" cy="194999"/>
          </a:xfrm>
          <a:prstGeom prst="leftArrow">
            <a:avLst>
              <a:gd fmla="val 50000" name="adj1"/>
              <a:gd fmla="val 50000" name="adj2"/>
            </a:avLst>
          </a:prstGeom>
          <a:noFill/>
          <a:ln cap="flat" cmpd="sng" w="76200">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6" name="Shape 126"/>
          <p:cNvSpPr txBox="1"/>
          <p:nvPr/>
        </p:nvSpPr>
        <p:spPr>
          <a:xfrm>
            <a:off x="5555725" y="1993575"/>
            <a:ext cx="912598" cy="415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F0000"/>
              </a:buClr>
              <a:buSzPct val="25000"/>
              <a:buFont typeface="Arial"/>
              <a:buNone/>
            </a:pPr>
            <a:r>
              <a:rPr b="1" i="0" lang="en" sz="1800" u="none" cap="none" strike="noStrike">
                <a:solidFill>
                  <a:srgbClr val="FF0000"/>
                </a:solidFill>
                <a:latin typeface="Arial"/>
                <a:ea typeface="Arial"/>
                <a:cs typeface="Arial"/>
                <a:sym typeface="Arial"/>
              </a:rPr>
              <a:t>‘New’</a:t>
            </a:r>
          </a:p>
        </p:txBody>
      </p:sp>
      <p:sp>
        <p:nvSpPr>
          <p:cNvPr id="127" name="Shape 127"/>
          <p:cNvSpPr/>
          <p:nvPr/>
        </p:nvSpPr>
        <p:spPr>
          <a:xfrm>
            <a:off x="6284775" y="2180175"/>
            <a:ext cx="441600" cy="194999"/>
          </a:xfrm>
          <a:prstGeom prst="right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205978"/>
            <a:ext cx="8229600" cy="8574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en" sz="4400" u="none" cap="none" strike="noStrike">
                <a:solidFill>
                  <a:schemeClr val="dk1"/>
                </a:solidFill>
                <a:latin typeface="Calibri"/>
                <a:ea typeface="Calibri"/>
                <a:cs typeface="Calibri"/>
                <a:sym typeface="Calibri"/>
              </a:rPr>
              <a:t>iPython file</a:t>
            </a:r>
          </a:p>
        </p:txBody>
      </p:sp>
      <p:pic>
        <p:nvPicPr>
          <p:cNvPr id="133" name="Shape 133"/>
          <p:cNvPicPr preferRelativeResize="0"/>
          <p:nvPr/>
        </p:nvPicPr>
        <p:blipFill rotWithShape="1">
          <a:blip r:embed="rId3">
            <a:alphaModFix/>
          </a:blip>
          <a:srcRect b="0" l="0" r="0" t="0"/>
          <a:stretch/>
        </p:blipFill>
        <p:spPr>
          <a:xfrm>
            <a:off x="636449" y="927024"/>
            <a:ext cx="7741224" cy="4049123"/>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457200" y="205978"/>
            <a:ext cx="8229600" cy="857400"/>
          </a:xfrm>
          <a:prstGeom prst="rect">
            <a:avLst/>
          </a:prstGeom>
        </p:spPr>
        <p:txBody>
          <a:bodyPr anchorCtr="0" anchor="ctr" bIns="91425" lIns="91425" rIns="91425" tIns="91425">
            <a:noAutofit/>
          </a:bodyPr>
          <a:lstStyle/>
          <a:p>
            <a:pPr lvl="0">
              <a:spcBef>
                <a:spcPts val="0"/>
              </a:spcBef>
              <a:buNone/>
            </a:pPr>
            <a:r>
              <a:t/>
            </a:r>
            <a:endParaRPr/>
          </a:p>
        </p:txBody>
      </p:sp>
      <p:sp>
        <p:nvSpPr>
          <p:cNvPr id="139" name="Shape 139"/>
          <p:cNvSpPr txBox="1"/>
          <p:nvPr>
            <p:ph idx="1" type="body"/>
          </p:nvPr>
        </p:nvSpPr>
        <p:spPr>
          <a:xfrm>
            <a:off x="457200" y="1200150"/>
            <a:ext cx="8229600" cy="33945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457200" y="205978"/>
            <a:ext cx="8229600" cy="8574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en" sz="4400" u="none" cap="none" strike="noStrike">
                <a:solidFill>
                  <a:schemeClr val="dk1"/>
                </a:solidFill>
                <a:latin typeface="Calibri"/>
                <a:ea typeface="Calibri"/>
                <a:cs typeface="Calibri"/>
                <a:sym typeface="Calibri"/>
              </a:rPr>
              <a:t>iPython notebook: print view</a:t>
            </a:r>
          </a:p>
        </p:txBody>
      </p:sp>
      <p:pic>
        <p:nvPicPr>
          <p:cNvPr id="145" name="Shape 145"/>
          <p:cNvPicPr preferRelativeResize="0"/>
          <p:nvPr/>
        </p:nvPicPr>
        <p:blipFill rotWithShape="1">
          <a:blip r:embed="rId3">
            <a:alphaModFix/>
          </a:blip>
          <a:srcRect b="0" l="0" r="0" t="0"/>
          <a:stretch/>
        </p:blipFill>
        <p:spPr>
          <a:xfrm>
            <a:off x="616368" y="997875"/>
            <a:ext cx="7911267" cy="4080124"/>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490250" y="450150"/>
            <a:ext cx="6367800" cy="40908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4800" u="none" cap="none" strike="noStrike">
                <a:solidFill>
                  <a:schemeClr val="dk1"/>
                </a:solidFill>
                <a:latin typeface="Arial"/>
                <a:ea typeface="Arial"/>
                <a:cs typeface="Arial"/>
                <a:sym typeface="Arial"/>
              </a:rPr>
              <a:t>Variables and Strings</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457200" y="205978"/>
            <a:ext cx="8229600" cy="8574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en" sz="4400" u="none" cap="none" strike="noStrike">
                <a:solidFill>
                  <a:schemeClr val="dk1"/>
                </a:solidFill>
                <a:latin typeface="Calibri"/>
                <a:ea typeface="Calibri"/>
                <a:cs typeface="Calibri"/>
                <a:sym typeface="Calibri"/>
              </a:rPr>
              <a:t>First, Bugz!</a:t>
            </a:r>
          </a:p>
        </p:txBody>
      </p:sp>
      <p:sp>
        <p:nvSpPr>
          <p:cNvPr id="156" name="Shape 156"/>
          <p:cNvSpPr txBox="1"/>
          <p:nvPr>
            <p:ph idx="1" type="body"/>
          </p:nvPr>
        </p:nvSpPr>
        <p:spPr>
          <a:xfrm>
            <a:off x="457200" y="1200150"/>
            <a:ext cx="8229600" cy="3394500"/>
          </a:xfrm>
          <a:prstGeom prst="rect">
            <a:avLst/>
          </a:prstGeom>
          <a:noFill/>
          <a:ln>
            <a:noFill/>
          </a:ln>
        </p:spPr>
        <p:txBody>
          <a:bodyPr anchorCtr="0" anchor="t" bIns="91425" lIns="91425" rIns="91425" tIns="91425">
            <a:noAutofit/>
          </a:bodyPr>
          <a:lstStyle/>
          <a:p>
            <a:pPr indent="-139700" lvl="0" marL="342900" marR="0" rtl="0" algn="l">
              <a:lnSpc>
                <a:spcPct val="115000"/>
              </a:lnSpc>
              <a:spcBef>
                <a:spcPts val="0"/>
              </a:spcBef>
              <a:spcAft>
                <a:spcPts val="0"/>
              </a:spcAft>
              <a:buClr>
                <a:schemeClr val="dk1"/>
              </a:buClr>
              <a:buSzPct val="25000"/>
              <a:buFont typeface="Arial"/>
              <a:buNone/>
            </a:pPr>
            <a:r>
              <a:rPr b="1" i="0" lang="en" sz="1800" u="none" cap="none" strike="noStrike">
                <a:solidFill>
                  <a:srgbClr val="FFFFFF"/>
                </a:solidFill>
                <a:latin typeface="Arial"/>
                <a:ea typeface="Arial"/>
                <a:cs typeface="Arial"/>
                <a:sym typeface="Arial"/>
              </a:rPr>
              <a:t>Beware the quote characters! </a:t>
            </a:r>
            <a:r>
              <a:rPr b="0" i="0" lang="en" sz="1800" u="none" cap="none" strike="noStrike">
                <a:solidFill>
                  <a:srgbClr val="FFFFFF"/>
                </a:solidFill>
                <a:latin typeface="Arial"/>
                <a:ea typeface="Arial"/>
                <a:cs typeface="Arial"/>
                <a:sym typeface="Arial"/>
              </a:rPr>
              <a:t>If you cut and paste code from text files (like these slides), you might see one of these error messages:</a:t>
            </a:r>
          </a:p>
          <a:p>
            <a:pPr indent="-139700" lvl="0" marL="342900" marR="0" rtl="0" algn="l">
              <a:lnSpc>
                <a:spcPct val="115000"/>
              </a:lnSpc>
              <a:spcBef>
                <a:spcPts val="1600"/>
              </a:spcBef>
              <a:spcAft>
                <a:spcPts val="0"/>
              </a:spcAft>
              <a:buClr>
                <a:schemeClr val="dk1"/>
              </a:buClr>
              <a:buSzPct val="25000"/>
              <a:buFont typeface="Arial"/>
              <a:buNone/>
            </a:pPr>
            <a:r>
              <a:rPr b="1" i="0" lang="en" sz="1800" u="none" cap="none" strike="noStrike">
                <a:solidFill>
                  <a:srgbClr val="FFFFFF"/>
                </a:solidFill>
                <a:latin typeface="Arial"/>
                <a:ea typeface="Arial"/>
                <a:cs typeface="Arial"/>
                <a:sym typeface="Arial"/>
              </a:rPr>
              <a:t>	</a:t>
            </a:r>
            <a:r>
              <a:rPr b="0" i="0" lang="en" sz="1800" u="none" cap="none" strike="noStrike">
                <a:solidFill>
                  <a:srgbClr val="FFFFFF"/>
                </a:solidFill>
                <a:latin typeface="Arial"/>
                <a:ea typeface="Arial"/>
                <a:cs typeface="Arial"/>
                <a:sym typeface="Arial"/>
              </a:rPr>
              <a:t>“SyntaxError: Non-ASCII character '\xe2' in file helloworld.py on line 1”</a:t>
            </a:r>
          </a:p>
          <a:p>
            <a:pPr indent="-139700" lvl="0" marL="342900" marR="0" rtl="0" algn="l">
              <a:lnSpc>
                <a:spcPct val="115000"/>
              </a:lnSpc>
              <a:spcBef>
                <a:spcPts val="1600"/>
              </a:spcBef>
              <a:spcAft>
                <a:spcPts val="0"/>
              </a:spcAft>
              <a:buClr>
                <a:schemeClr val="dk1"/>
              </a:buClr>
              <a:buSzPct val="25000"/>
              <a:buFont typeface="Arial"/>
              <a:buNone/>
            </a:pPr>
            <a:r>
              <a:rPr b="0" i="0" lang="en" sz="1800" u="none" cap="none" strike="noStrike">
                <a:solidFill>
                  <a:srgbClr val="FFFFFF"/>
                </a:solidFill>
                <a:latin typeface="Arial"/>
                <a:ea typeface="Arial"/>
                <a:cs typeface="Arial"/>
                <a:sym typeface="Arial"/>
              </a:rPr>
              <a:t>  "SyntaxError: invalid character in identifier"</a:t>
            </a:r>
          </a:p>
          <a:p>
            <a:pPr indent="0" lvl="0" marL="0" marR="0" rtl="0" algn="l">
              <a:lnSpc>
                <a:spcPct val="115000"/>
              </a:lnSpc>
              <a:spcBef>
                <a:spcPts val="1600"/>
              </a:spcBef>
              <a:spcAft>
                <a:spcPts val="0"/>
              </a:spcAft>
              <a:buClr>
                <a:schemeClr val="dk1"/>
              </a:buClr>
              <a:buSzPct val="25000"/>
              <a:buFont typeface="Arial"/>
              <a:buNone/>
            </a:pPr>
            <a:r>
              <a:rPr b="0" i="0" lang="en" sz="1800" u="none" cap="none" strike="noStrike">
                <a:solidFill>
                  <a:srgbClr val="FFFFFF"/>
                </a:solidFill>
                <a:latin typeface="Arial"/>
                <a:ea typeface="Arial"/>
                <a:cs typeface="Arial"/>
                <a:sym typeface="Arial"/>
              </a:rPr>
              <a:t>This happens because the symbols “ and ” above aren’t the same as the ones in your code editor.  It’s annoying, but easily fixed: just delete them and type “ and ” in the right places in the editor.</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457200" y="205978"/>
            <a:ext cx="8229600" cy="8574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en" sz="4400" u="none" cap="none" strike="noStrike">
                <a:solidFill>
                  <a:schemeClr val="dk1"/>
                </a:solidFill>
                <a:latin typeface="Calibri"/>
                <a:ea typeface="Calibri"/>
                <a:cs typeface="Calibri"/>
                <a:sym typeface="Calibri"/>
              </a:rPr>
              <a:t>Comments</a:t>
            </a:r>
          </a:p>
        </p:txBody>
      </p:sp>
      <p:sp>
        <p:nvSpPr>
          <p:cNvPr id="162" name="Shape 162"/>
          <p:cNvSpPr txBox="1"/>
          <p:nvPr>
            <p:ph idx="1" type="body"/>
          </p:nvPr>
        </p:nvSpPr>
        <p:spPr>
          <a:xfrm>
            <a:off x="457200" y="1200150"/>
            <a:ext cx="8229600" cy="3394500"/>
          </a:xfrm>
          <a:prstGeom prst="rect">
            <a:avLst/>
          </a:prstGeom>
          <a:noFill/>
          <a:ln>
            <a:noFill/>
          </a:ln>
        </p:spPr>
        <p:txBody>
          <a:bodyPr anchorCtr="0" anchor="t" bIns="91425" lIns="91425" rIns="91425" tIns="91425">
            <a:noAutofit/>
          </a:bodyPr>
          <a:lstStyle/>
          <a:p>
            <a:pPr indent="-139700" lvl="0" marL="342900" marR="0" rtl="0" algn="l">
              <a:lnSpc>
                <a:spcPct val="115000"/>
              </a:lnSpc>
              <a:spcBef>
                <a:spcPts val="0"/>
              </a:spcBef>
              <a:spcAft>
                <a:spcPts val="0"/>
              </a:spcAft>
              <a:buClr>
                <a:schemeClr val="dk1"/>
              </a:buClr>
              <a:buSzPct val="25000"/>
              <a:buFont typeface="Arial"/>
              <a:buNone/>
            </a:pPr>
            <a:r>
              <a:rPr b="0" i="0" lang="en" sz="2400" u="none" cap="none" strike="noStrike">
                <a:solidFill>
                  <a:schemeClr val="dk1"/>
                </a:solidFill>
                <a:latin typeface="Calibri"/>
                <a:ea typeface="Calibri"/>
                <a:cs typeface="Calibri"/>
                <a:sym typeface="Calibri"/>
              </a:rPr>
              <a:t># This is a comment</a:t>
            </a:r>
          </a:p>
          <a:p>
            <a:pPr indent="-139700" lvl="0" marL="342900" marR="0" rtl="0" algn="l">
              <a:lnSpc>
                <a:spcPct val="115000"/>
              </a:lnSpc>
              <a:spcBef>
                <a:spcPts val="1600"/>
              </a:spcBef>
              <a:spcAft>
                <a:spcPts val="0"/>
              </a:spcAft>
              <a:buClr>
                <a:schemeClr val="dk1"/>
              </a:buClr>
              <a:buSzPct val="25000"/>
              <a:buFont typeface="Arial"/>
              <a:buNone/>
            </a:pPr>
            <a:r>
              <a:rPr b="0" i="0" lang="en" sz="2400" u="none" cap="none" strike="noStrike">
                <a:solidFill>
                  <a:schemeClr val="dk1"/>
                </a:solidFill>
                <a:latin typeface="Calibri"/>
                <a:ea typeface="Calibri"/>
                <a:cs typeface="Calibri"/>
                <a:sym typeface="Calibri"/>
              </a:rPr>
              <a:t>print(</a:t>
            </a:r>
            <a:r>
              <a:rPr lang="en" sz="2400"/>
              <a:t>'</a:t>
            </a:r>
            <a:r>
              <a:rPr b="0" i="0" lang="en" sz="2400" u="none" cap="none" strike="noStrike">
                <a:solidFill>
                  <a:schemeClr val="dk1"/>
                </a:solidFill>
                <a:latin typeface="Calibri"/>
                <a:ea typeface="Calibri"/>
                <a:cs typeface="Calibri"/>
                <a:sym typeface="Calibri"/>
              </a:rPr>
              <a:t>Hello World!</a:t>
            </a:r>
            <a:r>
              <a:rPr lang="en" sz="2400"/>
              <a:t>'</a:t>
            </a:r>
            <a:r>
              <a:rPr b="0" i="0" lang="en" sz="2400" u="none" cap="none" strike="noStrike">
                <a:solidFill>
                  <a:schemeClr val="dk1"/>
                </a:solidFill>
                <a:latin typeface="Calibri"/>
                <a:ea typeface="Calibri"/>
                <a:cs typeface="Calibri"/>
                <a:sym typeface="Calibri"/>
              </a:rPr>
              <a:t>) # this is a comment too</a:t>
            </a:r>
          </a:p>
          <a:p>
            <a:pPr indent="0" lvl="0" marL="203200" marR="0" rtl="0" algn="l">
              <a:lnSpc>
                <a:spcPct val="115000"/>
              </a:lnSpc>
              <a:spcBef>
                <a:spcPts val="1600"/>
              </a:spcBef>
              <a:spcAft>
                <a:spcPts val="0"/>
              </a:spcAft>
              <a:buClr>
                <a:schemeClr val="dk1"/>
              </a:buClr>
              <a:buSzPct val="250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457200" y="205978"/>
            <a:ext cx="8229600" cy="8574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en" sz="4400" u="none" cap="none" strike="noStrike">
                <a:solidFill>
                  <a:schemeClr val="dk1"/>
                </a:solidFill>
                <a:latin typeface="Calibri"/>
                <a:ea typeface="Calibri"/>
                <a:cs typeface="Calibri"/>
                <a:sym typeface="Calibri"/>
              </a:rPr>
              <a:t>Variables</a:t>
            </a:r>
          </a:p>
        </p:txBody>
      </p:sp>
      <p:sp>
        <p:nvSpPr>
          <p:cNvPr id="168" name="Shape 168"/>
          <p:cNvSpPr txBox="1"/>
          <p:nvPr>
            <p:ph idx="1" type="body"/>
          </p:nvPr>
        </p:nvSpPr>
        <p:spPr>
          <a:xfrm>
            <a:off x="457200" y="1200150"/>
            <a:ext cx="8229600" cy="3394500"/>
          </a:xfrm>
          <a:prstGeom prst="rect">
            <a:avLst/>
          </a:prstGeom>
          <a:noFill/>
          <a:ln>
            <a:noFill/>
          </a:ln>
        </p:spPr>
        <p:txBody>
          <a:bodyPr anchorCtr="0" anchor="t" bIns="91425" lIns="91425" rIns="91425" tIns="91425">
            <a:noAutofit/>
          </a:bodyPr>
          <a:lstStyle/>
          <a:p>
            <a:pPr indent="-139700" lvl="0" marL="342900" marR="0" rtl="0" algn="l">
              <a:lnSpc>
                <a:spcPct val="115000"/>
              </a:lnSpc>
              <a:spcBef>
                <a:spcPts val="0"/>
              </a:spcBef>
              <a:spcAft>
                <a:spcPts val="0"/>
              </a:spcAft>
              <a:buClr>
                <a:schemeClr val="dk1"/>
              </a:buClr>
              <a:buSzPct val="25000"/>
              <a:buFont typeface="Arial"/>
              <a:buNone/>
            </a:pPr>
            <a:r>
              <a:rPr b="0" i="0" lang="en" sz="2400" u="none" cap="none" strike="noStrike">
                <a:solidFill>
                  <a:schemeClr val="dk1"/>
                </a:solidFill>
                <a:latin typeface="Calibri"/>
                <a:ea typeface="Calibri"/>
                <a:cs typeface="Calibri"/>
                <a:sym typeface="Calibri"/>
              </a:rPr>
              <a:t>my</a:t>
            </a:r>
            <a:r>
              <a:rPr lang="en" sz="2400"/>
              <a:t>_string </a:t>
            </a:r>
            <a:r>
              <a:rPr b="0" i="0" lang="en" sz="2400" u="none" cap="none" strike="noStrike">
                <a:solidFill>
                  <a:schemeClr val="dk1"/>
                </a:solidFill>
                <a:latin typeface="Calibri"/>
                <a:ea typeface="Calibri"/>
                <a:cs typeface="Calibri"/>
                <a:sym typeface="Calibri"/>
              </a:rPr>
              <a:t>= </a:t>
            </a:r>
            <a:r>
              <a:rPr lang="en" sz="2400"/>
              <a:t>'</a:t>
            </a:r>
            <a:r>
              <a:rPr b="0" i="0" lang="en" sz="2400" u="none" cap="none" strike="noStrike">
                <a:solidFill>
                  <a:schemeClr val="dk1"/>
                </a:solidFill>
                <a:latin typeface="Calibri"/>
                <a:ea typeface="Calibri"/>
                <a:cs typeface="Calibri"/>
                <a:sym typeface="Calibri"/>
              </a:rPr>
              <a:t>Hello World!</a:t>
            </a:r>
            <a:r>
              <a:rPr lang="en" sz="2400"/>
              <a:t>'</a:t>
            </a:r>
          </a:p>
          <a:p>
            <a:pPr indent="-139700" lvl="0" marL="342900" marR="0" rtl="0" algn="l">
              <a:lnSpc>
                <a:spcPct val="115000"/>
              </a:lnSpc>
              <a:spcBef>
                <a:spcPts val="1600"/>
              </a:spcBef>
              <a:spcAft>
                <a:spcPts val="0"/>
              </a:spcAft>
              <a:buClr>
                <a:schemeClr val="dk1"/>
              </a:buClr>
              <a:buSzPct val="25000"/>
              <a:buFont typeface="Arial"/>
              <a:buNone/>
            </a:pPr>
            <a:r>
              <a:rPr b="0" i="0" lang="en" sz="2400" u="none" cap="none" strike="noStrike">
                <a:solidFill>
                  <a:schemeClr val="dk1"/>
                </a:solidFill>
                <a:latin typeface="Calibri"/>
                <a:ea typeface="Calibri"/>
                <a:cs typeface="Calibri"/>
                <a:sym typeface="Calibri"/>
              </a:rPr>
              <a:t>my_boolean = True</a:t>
            </a:r>
          </a:p>
          <a:p>
            <a:pPr indent="-139700" lvl="0" marL="342900" marR="0" rtl="0" algn="l">
              <a:lnSpc>
                <a:spcPct val="115000"/>
              </a:lnSpc>
              <a:spcBef>
                <a:spcPts val="1600"/>
              </a:spcBef>
              <a:spcAft>
                <a:spcPts val="0"/>
              </a:spcAft>
              <a:buClr>
                <a:schemeClr val="dk1"/>
              </a:buClr>
              <a:buSzPct val="25000"/>
              <a:buFont typeface="Arial"/>
              <a:buNone/>
            </a:pPr>
            <a:r>
              <a:rPr b="0" i="0" lang="en" sz="2400" u="none" cap="none" strike="noStrike">
                <a:solidFill>
                  <a:schemeClr val="dk1"/>
                </a:solidFill>
                <a:latin typeface="Calibri"/>
                <a:ea typeface="Calibri"/>
                <a:cs typeface="Calibri"/>
                <a:sym typeface="Calibri"/>
              </a:rPr>
              <a:t>my_</a:t>
            </a:r>
            <a:r>
              <a:rPr lang="en" sz="2400"/>
              <a:t>number</a:t>
            </a:r>
            <a:r>
              <a:rPr b="0" i="0" lang="en" sz="2400" u="none" cap="none" strike="noStrike">
                <a:solidFill>
                  <a:schemeClr val="dk1"/>
                </a:solidFill>
                <a:latin typeface="Calibri"/>
                <a:ea typeface="Calibri"/>
                <a:cs typeface="Calibri"/>
                <a:sym typeface="Calibri"/>
              </a:rPr>
              <a:t> = 10</a:t>
            </a:r>
          </a:p>
          <a:p>
            <a:pPr indent="-139700" lvl="0" marL="342900" marR="0" rtl="0" algn="l">
              <a:lnSpc>
                <a:spcPct val="115000"/>
              </a:lnSpc>
              <a:spcBef>
                <a:spcPts val="1600"/>
              </a:spcBef>
              <a:spcAft>
                <a:spcPts val="0"/>
              </a:spcAft>
              <a:buClr>
                <a:schemeClr val="dk1"/>
              </a:buClr>
              <a:buSzPct val="25000"/>
              <a:buFont typeface="Arial"/>
              <a:buNone/>
            </a:pPr>
            <a:r>
              <a:rPr lang="en" sz="2400"/>
              <a:t>type(my_number)</a:t>
            </a:r>
          </a:p>
          <a:p>
            <a:pPr indent="-139700" lvl="0" marL="342900" marR="0" rtl="0" algn="l">
              <a:lnSpc>
                <a:spcPct val="115000"/>
              </a:lnSpc>
              <a:spcBef>
                <a:spcPts val="1600"/>
              </a:spcBef>
              <a:spcAft>
                <a:spcPts val="0"/>
              </a:spcAft>
              <a:buClr>
                <a:schemeClr val="dk1"/>
              </a:buClr>
              <a:buSzPct val="25000"/>
              <a:buFont typeface="Arial"/>
              <a:buNone/>
            </a:pPr>
            <a:r>
              <a:rPr b="0" i="0" lang="en" sz="2400" u="none" cap="none" strike="noStrike">
                <a:solidFill>
                  <a:schemeClr val="dk1"/>
                </a:solidFill>
                <a:latin typeface="Calibri"/>
                <a:ea typeface="Calibri"/>
                <a:cs typeface="Calibri"/>
                <a:sym typeface="Calibri"/>
              </a:rPr>
              <a:t>my_</a:t>
            </a:r>
            <a:r>
              <a:rPr lang="en" sz="2400"/>
              <a:t>number</a:t>
            </a:r>
            <a:r>
              <a:rPr b="0" i="0" lang="en" sz="2400" u="none" cap="none" strike="noStrike">
                <a:solidFill>
                  <a:schemeClr val="dk1"/>
                </a:solidFill>
                <a:latin typeface="Calibri"/>
                <a:ea typeface="Calibri"/>
                <a:cs typeface="Calibri"/>
                <a:sym typeface="Calibri"/>
              </a:rPr>
              <a:t> = 15.523</a:t>
            </a:r>
          </a:p>
          <a:p>
            <a:pPr indent="0" lvl="0" marL="203200" marR="0" rtl="0" algn="l">
              <a:lnSpc>
                <a:spcPct val="115000"/>
              </a:lnSpc>
              <a:spcBef>
                <a:spcPts val="1600"/>
              </a:spcBef>
              <a:spcAft>
                <a:spcPts val="0"/>
              </a:spcAft>
              <a:buClr>
                <a:schemeClr val="dk1"/>
              </a:buClr>
              <a:buSzPct val="25000"/>
              <a:buFont typeface="Arial"/>
              <a:buNone/>
            </a:pPr>
            <a:r>
              <a:t/>
            </a:r>
            <a:endParaRPr sz="2400"/>
          </a:p>
          <a:p>
            <a:pPr indent="0" lvl="0" marL="203200" marR="0" rtl="0" algn="l">
              <a:lnSpc>
                <a:spcPct val="115000"/>
              </a:lnSpc>
              <a:spcBef>
                <a:spcPts val="1600"/>
              </a:spcBef>
              <a:spcAft>
                <a:spcPts val="0"/>
              </a:spcAft>
              <a:buClr>
                <a:schemeClr val="dk1"/>
              </a:buClr>
              <a:buSzPct val="25000"/>
              <a:buFont typeface="Arial"/>
              <a:buNone/>
            </a:pPr>
            <a:r>
              <a:t/>
            </a:r>
            <a:endParaRPr b="0" i="0" sz="2400" u="none" cap="none" strike="noStrike">
              <a:solidFill>
                <a:schemeClr val="dk1"/>
              </a:solidFill>
              <a:latin typeface="Calibri"/>
              <a:ea typeface="Calibri"/>
              <a:cs typeface="Calibri"/>
              <a:sym typeface="Calibri"/>
            </a:endParaRPr>
          </a:p>
          <a:p>
            <a:pPr indent="0" lvl="0" marL="203200" marR="0" rtl="0" algn="l">
              <a:lnSpc>
                <a:spcPct val="115000"/>
              </a:lnSpc>
              <a:spcBef>
                <a:spcPts val="1600"/>
              </a:spcBef>
              <a:spcAft>
                <a:spcPts val="0"/>
              </a:spcAft>
              <a:buClr>
                <a:schemeClr val="dk1"/>
              </a:buClr>
              <a:buSzPct val="250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600"/>
              </a:spcBef>
              <a:spcAft>
                <a:spcPts val="0"/>
              </a:spcAft>
              <a:buClr>
                <a:schemeClr val="dk1"/>
              </a:buClr>
              <a:buSzPct val="25000"/>
              <a:buFont typeface="Arial"/>
              <a:buNone/>
            </a:pPr>
            <a:r>
              <a:t/>
            </a:r>
            <a:endParaRPr b="0" i="0" sz="2400" u="none" cap="none" strike="noStrike">
              <a:solidFill>
                <a:schemeClr val="dk1"/>
              </a:solidFill>
              <a:latin typeface="Calibri"/>
              <a:ea typeface="Calibri"/>
              <a:cs typeface="Calibri"/>
              <a:sym typeface="Calibri"/>
            </a:endParaRPr>
          </a:p>
          <a:p>
            <a:pPr indent="0" lvl="0" marL="203200" marR="0" rtl="0" algn="l">
              <a:lnSpc>
                <a:spcPct val="115000"/>
              </a:lnSpc>
              <a:spcBef>
                <a:spcPts val="1600"/>
              </a:spcBef>
              <a:spcAft>
                <a:spcPts val="0"/>
              </a:spcAft>
              <a:buClr>
                <a:schemeClr val="dk1"/>
              </a:buClr>
              <a:buSzPct val="250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457200" y="205978"/>
            <a:ext cx="8229600" cy="8574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en" sz="4400" u="none" cap="none" strike="noStrike">
                <a:solidFill>
                  <a:schemeClr val="dk1"/>
                </a:solidFill>
                <a:latin typeface="Calibri"/>
                <a:ea typeface="Calibri"/>
                <a:cs typeface="Calibri"/>
                <a:sym typeface="Calibri"/>
              </a:rPr>
              <a:t>Strings</a:t>
            </a:r>
          </a:p>
        </p:txBody>
      </p:sp>
      <p:sp>
        <p:nvSpPr>
          <p:cNvPr id="174" name="Shape 174"/>
          <p:cNvSpPr txBox="1"/>
          <p:nvPr>
            <p:ph idx="1" type="body"/>
          </p:nvPr>
        </p:nvSpPr>
        <p:spPr>
          <a:xfrm>
            <a:off x="457200" y="1200150"/>
            <a:ext cx="8229600" cy="3394500"/>
          </a:xfrm>
          <a:prstGeom prst="rect">
            <a:avLst/>
          </a:prstGeom>
          <a:noFill/>
          <a:ln>
            <a:noFill/>
          </a:ln>
        </p:spPr>
        <p:txBody>
          <a:bodyPr anchorCtr="0" anchor="t" bIns="91425" lIns="91425" rIns="91425" tIns="91425">
            <a:noAutofit/>
          </a:bodyPr>
          <a:lstStyle/>
          <a:p>
            <a:pPr indent="-139700" lvl="0" marL="342900" marR="0" rtl="0" algn="l">
              <a:lnSpc>
                <a:spcPct val="115000"/>
              </a:lnSpc>
              <a:spcBef>
                <a:spcPts val="0"/>
              </a:spcBef>
              <a:spcAft>
                <a:spcPts val="0"/>
              </a:spcAft>
              <a:buClr>
                <a:schemeClr val="dk1"/>
              </a:buClr>
              <a:buSzPct val="25000"/>
              <a:buFont typeface="Arial"/>
              <a:buNone/>
            </a:pPr>
            <a:r>
              <a:rPr b="0" i="0" lang="en" sz="2400" u="none" cap="none" strike="noStrike">
                <a:solidFill>
                  <a:schemeClr val="dk1"/>
                </a:solidFill>
                <a:latin typeface="Calibri"/>
                <a:ea typeface="Calibri"/>
                <a:cs typeface="Calibri"/>
                <a:sym typeface="Calibri"/>
              </a:rPr>
              <a:t>my_string = </a:t>
            </a:r>
            <a:r>
              <a:rPr lang="en" sz="2400"/>
              <a:t>'</a:t>
            </a:r>
            <a:r>
              <a:rPr b="0" i="0" lang="en" sz="2400" u="none" cap="none" strike="noStrike">
                <a:solidFill>
                  <a:schemeClr val="dk1"/>
                </a:solidFill>
                <a:latin typeface="Calibri"/>
                <a:ea typeface="Calibri"/>
                <a:cs typeface="Calibri"/>
                <a:sym typeface="Calibri"/>
              </a:rPr>
              <a:t>Hello World!</a:t>
            </a:r>
            <a:r>
              <a:rPr lang="en" sz="2400"/>
              <a:t>'</a:t>
            </a:r>
          </a:p>
          <a:p>
            <a:pPr indent="133350" lvl="0" rtl="0">
              <a:spcBef>
                <a:spcPts val="1600"/>
              </a:spcBef>
              <a:spcAft>
                <a:spcPts val="0"/>
              </a:spcAft>
              <a:buClr>
                <a:srgbClr val="000000"/>
              </a:buClr>
              <a:buSzPct val="45833"/>
              <a:buFont typeface="Arial"/>
              <a:buNone/>
            </a:pPr>
            <a:r>
              <a:rPr lang="en" sz="2400"/>
              <a:t>len(my_string)</a:t>
            </a:r>
          </a:p>
          <a:p>
            <a:pPr indent="-139700" lvl="0" marL="342900" marR="0" rtl="0" algn="l">
              <a:lnSpc>
                <a:spcPct val="115000"/>
              </a:lnSpc>
              <a:spcBef>
                <a:spcPts val="1600"/>
              </a:spcBef>
              <a:spcAft>
                <a:spcPts val="0"/>
              </a:spcAft>
              <a:buClr>
                <a:schemeClr val="dk1"/>
              </a:buClr>
              <a:buSzPct val="25000"/>
              <a:buFont typeface="Arial"/>
              <a:buNone/>
            </a:pPr>
            <a:r>
              <a:rPr b="0" i="0" lang="en" sz="2400" u="none" cap="none" strike="noStrike">
                <a:solidFill>
                  <a:schemeClr val="dk1"/>
                </a:solidFill>
                <a:latin typeface="Calibri"/>
                <a:ea typeface="Calibri"/>
                <a:cs typeface="Calibri"/>
                <a:sym typeface="Calibri"/>
              </a:rPr>
              <a:t>my_string[3]</a:t>
            </a:r>
          </a:p>
          <a:p>
            <a:pPr indent="0" lvl="0" marL="0" marR="0" rtl="0" algn="l">
              <a:lnSpc>
                <a:spcPct val="115000"/>
              </a:lnSpc>
              <a:spcBef>
                <a:spcPts val="1600"/>
              </a:spcBef>
              <a:spcAft>
                <a:spcPts val="0"/>
              </a:spcAft>
              <a:buClr>
                <a:schemeClr val="dk1"/>
              </a:buClr>
              <a:buSzPct val="25000"/>
              <a:buFont typeface="Arial"/>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457200" y="205978"/>
            <a:ext cx="8229600" cy="8574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en" sz="4400" u="none" cap="none" strike="noStrike">
                <a:solidFill>
                  <a:schemeClr val="dk1"/>
                </a:solidFill>
                <a:latin typeface="Calibri"/>
                <a:ea typeface="Calibri"/>
                <a:cs typeface="Calibri"/>
                <a:sym typeface="Calibri"/>
              </a:rPr>
              <a:t>Session 2: your 5-7 things</a:t>
            </a:r>
          </a:p>
        </p:txBody>
      </p:sp>
      <p:sp>
        <p:nvSpPr>
          <p:cNvPr id="67" name="Shape 67"/>
          <p:cNvSpPr txBox="1"/>
          <p:nvPr>
            <p:ph idx="1" type="body"/>
          </p:nvPr>
        </p:nvSpPr>
        <p:spPr>
          <a:xfrm>
            <a:off x="457200" y="1200150"/>
            <a:ext cx="8229600" cy="33945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chemeClr val="dk1"/>
              </a:buClr>
              <a:buSzPct val="100000"/>
              <a:buFont typeface="Arial"/>
              <a:buChar char="•"/>
            </a:pPr>
            <a:r>
              <a:rPr b="0" i="0" lang="en" sz="3200" u="none" cap="none" strike="noStrike">
                <a:solidFill>
                  <a:schemeClr val="dk1"/>
                </a:solidFill>
                <a:latin typeface="Calibri"/>
                <a:ea typeface="Calibri"/>
                <a:cs typeface="Calibri"/>
                <a:sym typeface="Calibri"/>
              </a:rPr>
              <a:t>What is Python?</a:t>
            </a:r>
          </a:p>
          <a:p>
            <a:pPr indent="-228600" lvl="0" marL="457200" marR="0" rtl="0" algn="l">
              <a:lnSpc>
                <a:spcPct val="115000"/>
              </a:lnSpc>
              <a:spcBef>
                <a:spcPts val="1600"/>
              </a:spcBef>
              <a:spcAft>
                <a:spcPts val="0"/>
              </a:spcAft>
              <a:buClr>
                <a:schemeClr val="dk1"/>
              </a:buClr>
              <a:buSzPct val="100000"/>
              <a:buFont typeface="Arial"/>
              <a:buChar char="•"/>
            </a:pPr>
            <a:r>
              <a:rPr b="0" i="0" lang="en" sz="3200" u="none" cap="none" strike="noStrike">
                <a:solidFill>
                  <a:schemeClr val="dk1"/>
                </a:solidFill>
                <a:latin typeface="Calibri"/>
                <a:ea typeface="Calibri"/>
                <a:cs typeface="Calibri"/>
                <a:sym typeface="Calibri"/>
              </a:rPr>
              <a:t>Ways to run Python code</a:t>
            </a:r>
          </a:p>
          <a:p>
            <a:pPr indent="-228600" lvl="0" marL="457200" marR="0" rtl="0" algn="l">
              <a:lnSpc>
                <a:spcPct val="115000"/>
              </a:lnSpc>
              <a:spcBef>
                <a:spcPts val="1600"/>
              </a:spcBef>
              <a:spcAft>
                <a:spcPts val="0"/>
              </a:spcAft>
              <a:buClr>
                <a:schemeClr val="dk1"/>
              </a:buClr>
              <a:buSzPct val="100000"/>
              <a:buFont typeface="Arial"/>
              <a:buChar char="•"/>
            </a:pPr>
            <a:r>
              <a:rPr b="0" i="0" lang="en" sz="3200" u="none" cap="none" strike="noStrike">
                <a:solidFill>
                  <a:schemeClr val="dk1"/>
                </a:solidFill>
                <a:latin typeface="Calibri"/>
                <a:ea typeface="Calibri"/>
                <a:cs typeface="Calibri"/>
                <a:sym typeface="Calibri"/>
              </a:rPr>
              <a:t>Variables and strings</a:t>
            </a:r>
          </a:p>
          <a:p>
            <a:pPr indent="-228600" lvl="0" marL="457200" marR="0" rtl="0" algn="l">
              <a:lnSpc>
                <a:spcPct val="115000"/>
              </a:lnSpc>
              <a:spcBef>
                <a:spcPts val="1600"/>
              </a:spcBef>
              <a:spcAft>
                <a:spcPts val="0"/>
              </a:spcAft>
              <a:buClr>
                <a:schemeClr val="dk1"/>
              </a:buClr>
              <a:buSzPct val="100000"/>
              <a:buFont typeface="Arial"/>
              <a:buChar char="•"/>
            </a:pPr>
            <a:r>
              <a:rPr b="0" i="0" lang="en" sz="3200" u="none" cap="none" strike="noStrike">
                <a:solidFill>
                  <a:schemeClr val="dk1"/>
                </a:solidFill>
                <a:latin typeface="Calibri"/>
                <a:ea typeface="Calibri"/>
                <a:cs typeface="Calibri"/>
                <a:sym typeface="Calibri"/>
              </a:rPr>
              <a:t>Python collections</a:t>
            </a:r>
          </a:p>
          <a:p>
            <a:pPr indent="-228600" lvl="0" marL="457200" marR="0" rtl="0" algn="l">
              <a:lnSpc>
                <a:spcPct val="115000"/>
              </a:lnSpc>
              <a:spcBef>
                <a:spcPts val="1600"/>
              </a:spcBef>
              <a:spcAft>
                <a:spcPts val="0"/>
              </a:spcAft>
              <a:buClr>
                <a:schemeClr val="dk1"/>
              </a:buClr>
              <a:buSzPct val="100000"/>
              <a:buFont typeface="Arial"/>
              <a:buChar char="•"/>
            </a:pPr>
            <a:r>
              <a:rPr b="0" i="0" lang="en" sz="3200" u="none" cap="none" strike="noStrike">
                <a:solidFill>
                  <a:schemeClr val="dk1"/>
                </a:solidFill>
                <a:latin typeface="Calibri"/>
                <a:ea typeface="Calibri"/>
                <a:cs typeface="Calibri"/>
                <a:sym typeface="Calibri"/>
              </a:rPr>
              <a:t>Getting inputs from outside</a:t>
            </a:r>
          </a:p>
          <a:p>
            <a:pPr indent="-139700" lvl="0" marL="342900" marR="0" rtl="0" algn="l">
              <a:lnSpc>
                <a:spcPct val="115000"/>
              </a:lnSpc>
              <a:spcBef>
                <a:spcPts val="1600"/>
              </a:spcBef>
              <a:spcAft>
                <a:spcPts val="0"/>
              </a:spcAft>
              <a:buClr>
                <a:schemeClr val="dk1"/>
              </a:buClr>
              <a:buSzPct val="25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457200" y="205978"/>
            <a:ext cx="8229600" cy="857400"/>
          </a:xfrm>
          <a:prstGeom prst="rect">
            <a:avLst/>
          </a:prstGeom>
        </p:spPr>
        <p:txBody>
          <a:bodyPr anchorCtr="0" anchor="ctr" bIns="91425" lIns="91425" rIns="91425" tIns="91425">
            <a:noAutofit/>
          </a:bodyPr>
          <a:lstStyle/>
          <a:p>
            <a:pPr lvl="0">
              <a:spcBef>
                <a:spcPts val="0"/>
              </a:spcBef>
              <a:buNone/>
            </a:pPr>
            <a:r>
              <a:rPr lang="en"/>
              <a:t>Functions</a:t>
            </a:r>
          </a:p>
        </p:txBody>
      </p:sp>
      <p:sp>
        <p:nvSpPr>
          <p:cNvPr id="180" name="Shape 180"/>
          <p:cNvSpPr txBox="1"/>
          <p:nvPr>
            <p:ph idx="1" type="body"/>
          </p:nvPr>
        </p:nvSpPr>
        <p:spPr>
          <a:xfrm>
            <a:off x="457200" y="1200150"/>
            <a:ext cx="8229600" cy="3394500"/>
          </a:xfrm>
          <a:prstGeom prst="rect">
            <a:avLst/>
          </a:prstGeom>
        </p:spPr>
        <p:txBody>
          <a:bodyPr anchorCtr="0" anchor="t" bIns="91425" lIns="91425" rIns="91425" tIns="91425">
            <a:noAutofit/>
          </a:bodyPr>
          <a:lstStyle/>
          <a:p>
            <a:pPr indent="203200" lvl="0" rtl="0">
              <a:spcBef>
                <a:spcPts val="0"/>
              </a:spcBef>
              <a:spcAft>
                <a:spcPts val="0"/>
              </a:spcAft>
              <a:buNone/>
            </a:pPr>
            <a:r>
              <a:rPr lang="en" sz="2400"/>
              <a:t>my_string = 'Hello World!'</a:t>
            </a:r>
          </a:p>
          <a:p>
            <a:pPr indent="203200" lvl="0" rtl="0">
              <a:spcBef>
                <a:spcPts val="1600"/>
              </a:spcBef>
              <a:spcAft>
                <a:spcPts val="0"/>
              </a:spcAft>
              <a:buNone/>
            </a:pPr>
            <a:r>
              <a:rPr lang="en" sz="2400"/>
              <a:t>stringlength = len(my_string)</a:t>
            </a:r>
          </a:p>
          <a:p>
            <a:pPr indent="203200" lvl="0" rtl="0">
              <a:spcBef>
                <a:spcPts val="1600"/>
              </a:spcBef>
              <a:spcAft>
                <a:spcPts val="0"/>
              </a:spcAft>
              <a:buNone/>
            </a:pPr>
            <a:r>
              <a:rPr lang="en" sz="2400"/>
              <a:t>lowstring = my_string.lower()</a:t>
            </a:r>
          </a:p>
          <a:p>
            <a:pPr indent="203200" lvl="0" rtl="0">
              <a:spcBef>
                <a:spcPts val="1600"/>
              </a:spcBef>
              <a:spcAft>
                <a:spcPts val="0"/>
              </a:spcAft>
              <a:buNone/>
            </a:pPr>
            <a:r>
              <a:rPr lang="en" sz="2400"/>
              <a:t>print('My number is {}. And btw {}'.format(15.2, lowstring))</a:t>
            </a:r>
          </a:p>
          <a:p>
            <a:pPr indent="203200" lvl="0" rtl="0">
              <a:spcBef>
                <a:spcPts val="1600"/>
              </a:spcBef>
              <a:spcAft>
                <a:spcPts val="0"/>
              </a:spcAft>
              <a:buNone/>
            </a:pPr>
            <a:r>
              <a:t/>
            </a:r>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457200" y="205978"/>
            <a:ext cx="8229600" cy="857400"/>
          </a:xfrm>
          <a:prstGeom prst="rect">
            <a:avLst/>
          </a:prstGeom>
        </p:spPr>
        <p:txBody>
          <a:bodyPr anchorCtr="0" anchor="ctr" bIns="91425" lIns="91425" rIns="91425" tIns="91425">
            <a:noAutofit/>
          </a:bodyPr>
          <a:lstStyle/>
          <a:p>
            <a:pPr lvl="0">
              <a:spcBef>
                <a:spcPts val="0"/>
              </a:spcBef>
              <a:buNone/>
            </a:pPr>
            <a:r>
              <a:rPr lang="en"/>
              <a:t>Writing your own functions</a:t>
            </a:r>
          </a:p>
        </p:txBody>
      </p:sp>
      <p:sp>
        <p:nvSpPr>
          <p:cNvPr id="186" name="Shape 186"/>
          <p:cNvSpPr txBox="1"/>
          <p:nvPr>
            <p:ph idx="1" type="body"/>
          </p:nvPr>
        </p:nvSpPr>
        <p:spPr>
          <a:xfrm>
            <a:off x="457200" y="1200150"/>
            <a:ext cx="8229600" cy="3394500"/>
          </a:xfrm>
          <a:prstGeom prst="rect">
            <a:avLst/>
          </a:prstGeom>
        </p:spPr>
        <p:txBody>
          <a:bodyPr anchorCtr="0" anchor="t" bIns="91425" lIns="91425" rIns="91425" tIns="91425">
            <a:noAutofit/>
          </a:bodyPr>
          <a:lstStyle/>
          <a:p>
            <a:pPr lvl="0" rtl="0">
              <a:spcBef>
                <a:spcPts val="0"/>
              </a:spcBef>
              <a:buNone/>
            </a:pPr>
            <a:r>
              <a:rPr lang="en" sz="1800"/>
              <a:t>def my_function(my_text):</a:t>
            </a:r>
          </a:p>
          <a:p>
            <a:pPr lvl="0" rtl="0">
              <a:spcBef>
                <a:spcPts val="0"/>
              </a:spcBef>
              <a:buNone/>
            </a:pPr>
            <a:r>
              <a:rPr lang="en" sz="1800"/>
              <a:t>    new_text = my_text + 'bananas'</a:t>
            </a:r>
          </a:p>
          <a:p>
            <a:pPr lvl="0" rtl="0">
              <a:spcBef>
                <a:spcPts val="0"/>
              </a:spcBef>
              <a:buNone/>
            </a:pPr>
            <a:r>
              <a:rPr lang="en" sz="1800"/>
              <a:t>    return new_text</a:t>
            </a:r>
          </a:p>
          <a:p>
            <a:pPr lvl="0" rtl="0">
              <a:spcBef>
                <a:spcPts val="0"/>
              </a:spcBef>
              <a:buNone/>
            </a:pPr>
            <a:r>
              <a:t/>
            </a:r>
            <a:endParaRPr sz="1800"/>
          </a:p>
          <a:p>
            <a:pPr lvl="0" rtl="0">
              <a:spcBef>
                <a:spcPts val="0"/>
              </a:spcBef>
              <a:buNone/>
            </a:pPr>
            <a:r>
              <a:rPr lang="en" sz="1800"/>
              <a:t>new_sentence = my_function('sara likes ')</a:t>
            </a:r>
          </a:p>
          <a:p>
            <a:pPr lvl="0" rtl="0">
              <a:spcBef>
                <a:spcPts val="0"/>
              </a:spcBef>
              <a:buNone/>
            </a:pPr>
            <a:r>
              <a:rPr lang="en" sz="1800"/>
              <a:t>print(new_sentence)</a:t>
            </a:r>
          </a:p>
          <a:p>
            <a:pPr lvl="0" rtl="0">
              <a:spcBef>
                <a:spcPts val="0"/>
              </a:spcBef>
              <a:buNone/>
            </a:pPr>
            <a:r>
              <a:t/>
            </a:r>
            <a:endParaRPr sz="1800"/>
          </a:p>
          <a:p>
            <a:pPr lvl="0">
              <a:spcBef>
                <a:spcPts val="0"/>
              </a:spcBef>
              <a:buNone/>
            </a:pPr>
            <a:r>
              <a:t/>
            </a:r>
            <a:endParaRPr sz="1800"/>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490250" y="450150"/>
            <a:ext cx="6367800" cy="40908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4800" u="none" cap="none" strike="noStrike">
                <a:solidFill>
                  <a:schemeClr val="dk1"/>
                </a:solidFill>
                <a:latin typeface="Arial"/>
                <a:ea typeface="Arial"/>
                <a:cs typeface="Arial"/>
                <a:sym typeface="Arial"/>
              </a:rPr>
              <a:t>Python collections</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457200" y="205978"/>
            <a:ext cx="8229600" cy="8574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en" sz="4400" u="none" cap="none" strike="noStrike">
                <a:solidFill>
                  <a:schemeClr val="dk1"/>
                </a:solidFill>
                <a:latin typeface="Calibri"/>
                <a:ea typeface="Calibri"/>
                <a:cs typeface="Calibri"/>
                <a:sym typeface="Calibri"/>
              </a:rPr>
              <a:t>Lists</a:t>
            </a:r>
          </a:p>
        </p:txBody>
      </p:sp>
      <p:sp>
        <p:nvSpPr>
          <p:cNvPr id="197" name="Shape 197"/>
          <p:cNvSpPr txBox="1"/>
          <p:nvPr>
            <p:ph idx="1" type="body"/>
          </p:nvPr>
        </p:nvSpPr>
        <p:spPr>
          <a:xfrm>
            <a:off x="457200" y="1200150"/>
            <a:ext cx="8229600" cy="3394500"/>
          </a:xfrm>
          <a:prstGeom prst="rect">
            <a:avLst/>
          </a:prstGeom>
          <a:noFill/>
          <a:ln>
            <a:noFill/>
          </a:ln>
        </p:spPr>
        <p:txBody>
          <a:bodyPr anchorCtr="0" anchor="t" bIns="91425" lIns="91425" rIns="91425" tIns="91425">
            <a:noAutofit/>
          </a:bodyPr>
          <a:lstStyle/>
          <a:p>
            <a:pPr indent="-139700" lvl="0" marL="342900" marR="0" rtl="0" algn="l">
              <a:lnSpc>
                <a:spcPct val="115000"/>
              </a:lnSpc>
              <a:spcBef>
                <a:spcPts val="0"/>
              </a:spcBef>
              <a:spcAft>
                <a:spcPts val="0"/>
              </a:spcAft>
              <a:buClr>
                <a:schemeClr val="dk1"/>
              </a:buClr>
              <a:buSzPct val="25000"/>
              <a:buFont typeface="Arial"/>
              <a:buNone/>
            </a:pPr>
            <a:r>
              <a:rPr b="0" i="0" lang="en" sz="2400" u="none" cap="none" strike="noStrike">
                <a:solidFill>
                  <a:schemeClr val="dk1"/>
                </a:solidFill>
                <a:latin typeface="Calibri"/>
                <a:ea typeface="Calibri"/>
                <a:cs typeface="Calibri"/>
                <a:sym typeface="Calibri"/>
              </a:rPr>
              <a:t>rowvals = [1, 3, 5, 6, 4, 7, 3, 1, 3]</a:t>
            </a:r>
          </a:p>
          <a:p>
            <a:pPr indent="-139700" lvl="0" marL="342900" marR="0" rtl="0" algn="l">
              <a:lnSpc>
                <a:spcPct val="115000"/>
              </a:lnSpc>
              <a:spcBef>
                <a:spcPts val="1600"/>
              </a:spcBef>
              <a:spcAft>
                <a:spcPts val="0"/>
              </a:spcAft>
              <a:buClr>
                <a:schemeClr val="dk1"/>
              </a:buClr>
              <a:buSzPct val="25000"/>
              <a:buFont typeface="Arial"/>
              <a:buNone/>
            </a:pPr>
            <a:r>
              <a:rPr b="0" i="0" lang="en" sz="2400" u="none" cap="none" strike="noStrike">
                <a:solidFill>
                  <a:schemeClr val="dk1"/>
                </a:solidFill>
                <a:latin typeface="Calibri"/>
                <a:ea typeface="Calibri"/>
                <a:cs typeface="Calibri"/>
                <a:sym typeface="Calibri"/>
              </a:rPr>
              <a:t>rowvals[3]</a:t>
            </a:r>
          </a:p>
          <a:p>
            <a:pPr indent="-139700" lvl="0" marL="342900" marR="0" rtl="0" algn="l">
              <a:lnSpc>
                <a:spcPct val="115000"/>
              </a:lnSpc>
              <a:spcBef>
                <a:spcPts val="1600"/>
              </a:spcBef>
              <a:spcAft>
                <a:spcPts val="0"/>
              </a:spcAft>
              <a:buClr>
                <a:schemeClr val="dk1"/>
              </a:buClr>
              <a:buSzPct val="25000"/>
              <a:buFont typeface="Arial"/>
              <a:buNone/>
            </a:pPr>
            <a:r>
              <a:rPr b="0" i="0" lang="en" sz="2400" u="none" cap="none" strike="noStrike">
                <a:solidFill>
                  <a:schemeClr val="dk1"/>
                </a:solidFill>
                <a:latin typeface="Calibri"/>
                <a:ea typeface="Calibri"/>
                <a:cs typeface="Calibri"/>
                <a:sym typeface="Calibri"/>
              </a:rPr>
              <a:t>max(rowvals)</a:t>
            </a:r>
          </a:p>
          <a:p>
            <a:pPr indent="0" lvl="0" marL="203200" marR="0" rtl="0" algn="l">
              <a:lnSpc>
                <a:spcPct val="115000"/>
              </a:lnSpc>
              <a:spcBef>
                <a:spcPts val="1600"/>
              </a:spcBef>
              <a:spcAft>
                <a:spcPts val="0"/>
              </a:spcAft>
              <a:buClr>
                <a:schemeClr val="dk1"/>
              </a:buClr>
              <a:buSzPct val="25000"/>
              <a:buFont typeface="Arial"/>
              <a:buNone/>
            </a:pPr>
            <a:r>
              <a:t/>
            </a:r>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457200" y="205978"/>
            <a:ext cx="8229600" cy="857400"/>
          </a:xfrm>
          <a:prstGeom prst="rect">
            <a:avLst/>
          </a:prstGeom>
        </p:spPr>
        <p:txBody>
          <a:bodyPr anchorCtr="0" anchor="ctr" bIns="91425" lIns="91425" rIns="91425" tIns="91425">
            <a:noAutofit/>
          </a:bodyPr>
          <a:lstStyle/>
          <a:p>
            <a:pPr lvl="0">
              <a:spcBef>
                <a:spcPts val="0"/>
              </a:spcBef>
              <a:buNone/>
            </a:pPr>
            <a:r>
              <a:rPr lang="en"/>
              <a:t>Inplace Functions</a:t>
            </a:r>
          </a:p>
        </p:txBody>
      </p:sp>
      <p:sp>
        <p:nvSpPr>
          <p:cNvPr id="203" name="Shape 203"/>
          <p:cNvSpPr txBox="1"/>
          <p:nvPr>
            <p:ph idx="1" type="body"/>
          </p:nvPr>
        </p:nvSpPr>
        <p:spPr>
          <a:xfrm>
            <a:off x="457200" y="1200150"/>
            <a:ext cx="8229600" cy="3394500"/>
          </a:xfrm>
          <a:prstGeom prst="rect">
            <a:avLst/>
          </a:prstGeom>
        </p:spPr>
        <p:txBody>
          <a:bodyPr anchorCtr="0" anchor="t" bIns="91425" lIns="91425" rIns="91425" tIns="91425">
            <a:noAutofit/>
          </a:bodyPr>
          <a:lstStyle/>
          <a:p>
            <a:pPr indent="203200" lvl="0" rtl="0">
              <a:spcBef>
                <a:spcPts val="0"/>
              </a:spcBef>
              <a:spcAft>
                <a:spcPts val="0"/>
              </a:spcAft>
              <a:buNone/>
            </a:pPr>
            <a:r>
              <a:rPr lang="en" sz="2400"/>
              <a:t>rowvals = [1, 3, 5, 6, 4, 7, 3, 1, 3]</a:t>
            </a:r>
          </a:p>
          <a:p>
            <a:pPr indent="133350" lvl="0" rtl="0">
              <a:spcBef>
                <a:spcPts val="0"/>
              </a:spcBef>
              <a:spcAft>
                <a:spcPts val="0"/>
              </a:spcAft>
              <a:buClr>
                <a:srgbClr val="000000"/>
              </a:buClr>
              <a:buSzPct val="45833"/>
              <a:buFont typeface="Arial"/>
              <a:buNone/>
            </a:pPr>
            <a:r>
              <a:rPr lang="en" sz="2400">
                <a:solidFill>
                  <a:srgbClr val="FFFFFF"/>
                </a:solidFill>
                <a:latin typeface="Arial"/>
                <a:ea typeface="Arial"/>
                <a:cs typeface="Arial"/>
                <a:sym typeface="Arial"/>
              </a:rPr>
              <a:t>print('{}'.format(rowvals))</a:t>
            </a:r>
          </a:p>
          <a:p>
            <a:pPr indent="203200" lvl="0" rtl="0">
              <a:spcBef>
                <a:spcPts val="0"/>
              </a:spcBef>
              <a:spcAft>
                <a:spcPts val="0"/>
              </a:spcAft>
              <a:buNone/>
            </a:pPr>
            <a:r>
              <a:t/>
            </a:r>
            <a:endParaRPr sz="2400">
              <a:solidFill>
                <a:srgbClr val="FFFFFF"/>
              </a:solidFill>
              <a:latin typeface="Arial"/>
              <a:ea typeface="Arial"/>
              <a:cs typeface="Arial"/>
              <a:sym typeface="Arial"/>
            </a:endParaRPr>
          </a:p>
          <a:p>
            <a:pPr indent="203200" lvl="0" rtl="0">
              <a:spcBef>
                <a:spcPts val="1600"/>
              </a:spcBef>
              <a:spcAft>
                <a:spcPts val="0"/>
              </a:spcAft>
              <a:buNone/>
            </a:pPr>
            <a:r>
              <a:rPr lang="en" sz="2400"/>
              <a:t>rowvals.sort()</a:t>
            </a:r>
          </a:p>
          <a:p>
            <a:pPr indent="203200" lvl="0" rtl="0">
              <a:spcBef>
                <a:spcPts val="0"/>
              </a:spcBef>
              <a:spcAft>
                <a:spcPts val="0"/>
              </a:spcAft>
              <a:buNone/>
            </a:pPr>
            <a:r>
              <a:rPr lang="en" sz="2400">
                <a:solidFill>
                  <a:srgbClr val="FFFFFF"/>
                </a:solidFill>
                <a:latin typeface="Arial"/>
                <a:ea typeface="Arial"/>
                <a:cs typeface="Arial"/>
                <a:sym typeface="Arial"/>
              </a:rPr>
              <a:t>print('{}'.format(rowvals))</a:t>
            </a:r>
          </a:p>
          <a:p>
            <a:pPr indent="133350" lvl="0" rtl="0">
              <a:spcBef>
                <a:spcPts val="0"/>
              </a:spcBef>
              <a:spcAft>
                <a:spcPts val="0"/>
              </a:spcAft>
              <a:buClr>
                <a:srgbClr val="000000"/>
              </a:buClr>
              <a:buSzPct val="45833"/>
              <a:buFont typeface="Arial"/>
              <a:buNone/>
            </a:pPr>
            <a:r>
              <a:t/>
            </a:r>
            <a:endParaRPr sz="2400"/>
          </a:p>
          <a:p>
            <a:pPr indent="0" lvl="0" marL="203200">
              <a:spcBef>
                <a:spcPts val="1600"/>
              </a:spcBef>
              <a:spcAft>
                <a:spcPts val="0"/>
              </a:spcAft>
              <a:buClr>
                <a:schemeClr val="dk1"/>
              </a:buClr>
              <a:buSzPct val="25000"/>
              <a:buFont typeface="Arial"/>
              <a:buNone/>
            </a:pPr>
            <a:r>
              <a:t/>
            </a:r>
            <a:endParaRPr sz="2400"/>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457200" y="205978"/>
            <a:ext cx="8229600" cy="8574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en" sz="4400" u="none" cap="none" strike="noStrike">
                <a:solidFill>
                  <a:schemeClr val="dk1"/>
                </a:solidFill>
                <a:latin typeface="Calibri"/>
                <a:ea typeface="Calibri"/>
                <a:cs typeface="Calibri"/>
                <a:sym typeface="Calibri"/>
              </a:rPr>
              <a:t>Iterators</a:t>
            </a:r>
          </a:p>
        </p:txBody>
      </p:sp>
      <p:sp>
        <p:nvSpPr>
          <p:cNvPr id="209" name="Shape 209"/>
          <p:cNvSpPr txBox="1"/>
          <p:nvPr>
            <p:ph idx="1" type="body"/>
          </p:nvPr>
        </p:nvSpPr>
        <p:spPr>
          <a:xfrm>
            <a:off x="457200" y="1200150"/>
            <a:ext cx="8229600" cy="33945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chemeClr val="dk1"/>
                </a:solidFill>
                <a:latin typeface="Calibri"/>
                <a:ea typeface="Calibri"/>
                <a:cs typeface="Calibri"/>
                <a:sym typeface="Calibri"/>
              </a:rPr>
              <a:t>alist = [1,2,3,4]</a:t>
            </a:r>
          </a:p>
          <a:p>
            <a:pPr indent="0" lvl="0" marL="0" marR="0" rtl="0" algn="l">
              <a:lnSpc>
                <a:spcPct val="115000"/>
              </a:lnSpc>
              <a:spcBef>
                <a:spcPts val="1600"/>
              </a:spcBef>
              <a:spcAft>
                <a:spcPts val="0"/>
              </a:spcAft>
              <a:buClr>
                <a:schemeClr val="dk1"/>
              </a:buClr>
              <a:buSzPct val="25000"/>
              <a:buFont typeface="Arial"/>
              <a:buNone/>
            </a:pPr>
            <a:r>
              <a:rPr b="0" i="0" lang="en" sz="2400" u="none" cap="none" strike="noStrike">
                <a:solidFill>
                  <a:schemeClr val="dk1"/>
                </a:solidFill>
                <a:latin typeface="Calibri"/>
                <a:ea typeface="Calibri"/>
                <a:cs typeface="Calibri"/>
                <a:sym typeface="Calibri"/>
              </a:rPr>
              <a:t>for item in alist:</a:t>
            </a:r>
          </a:p>
          <a:p>
            <a:pPr indent="0" lvl="0" marL="0" marR="0" rtl="0" algn="l">
              <a:lnSpc>
                <a:spcPct val="115000"/>
              </a:lnSpc>
              <a:spcBef>
                <a:spcPts val="1600"/>
              </a:spcBef>
              <a:spcAft>
                <a:spcPts val="0"/>
              </a:spcAft>
              <a:buClr>
                <a:schemeClr val="dk1"/>
              </a:buClr>
              <a:buSzPct val="25000"/>
              <a:buFont typeface="Arial"/>
              <a:buNone/>
            </a:pPr>
            <a:r>
              <a:rPr lang="en" sz="2400"/>
              <a:t>    </a:t>
            </a:r>
            <a:r>
              <a:rPr b="0" i="0" lang="en" sz="2400" u="none" cap="none" strike="noStrike">
                <a:solidFill>
                  <a:schemeClr val="dk1"/>
                </a:solidFill>
                <a:latin typeface="Calibri"/>
                <a:ea typeface="Calibri"/>
                <a:cs typeface="Calibri"/>
                <a:sym typeface="Calibri"/>
              </a:rPr>
              <a:t>print(item)</a:t>
            </a:r>
          </a:p>
          <a:p>
            <a:pPr indent="0" lvl="0" marL="0" marR="0" rtl="0" algn="l">
              <a:lnSpc>
                <a:spcPct val="115000"/>
              </a:lnSpc>
              <a:spcBef>
                <a:spcPts val="1600"/>
              </a:spcBef>
              <a:spcAft>
                <a:spcPts val="0"/>
              </a:spcAft>
              <a:buClr>
                <a:schemeClr val="dk1"/>
              </a:buClr>
              <a:buSzPct val="25000"/>
              <a:buFont typeface="Arial"/>
              <a:buNone/>
            </a:pPr>
            <a:r>
              <a:rPr lang="en" sz="2400"/>
              <a:t>    print(item+2)</a:t>
            </a:r>
          </a:p>
          <a:p>
            <a:pPr indent="0" lvl="0" marL="0" marR="0" rtl="0" algn="l">
              <a:lnSpc>
                <a:spcPct val="115000"/>
              </a:lnSpc>
              <a:spcBef>
                <a:spcPts val="1600"/>
              </a:spcBef>
              <a:spcAft>
                <a:spcPts val="0"/>
              </a:spcAft>
              <a:buClr>
                <a:schemeClr val="dk1"/>
              </a:buClr>
              <a:buSzPct val="25000"/>
              <a:buFont typeface="Arial"/>
              <a:buNone/>
            </a:pPr>
            <a:r>
              <a:rPr lang="en" sz="2400"/>
              <a:t>print(“I'm done now”)</a:t>
            </a:r>
          </a:p>
          <a:p>
            <a:pPr indent="-139700" lvl="0" marL="342900" marR="0" rtl="0" algn="l">
              <a:lnSpc>
                <a:spcPct val="115000"/>
              </a:lnSpc>
              <a:spcBef>
                <a:spcPts val="1600"/>
              </a:spcBef>
              <a:spcAft>
                <a:spcPts val="0"/>
              </a:spcAft>
              <a:buClr>
                <a:schemeClr val="dk1"/>
              </a:buClr>
              <a:buSzPct val="250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457200" y="205978"/>
            <a:ext cx="8229600" cy="8574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en" sz="4400" u="none" cap="none" strike="noStrike">
                <a:solidFill>
                  <a:schemeClr val="dk1"/>
                </a:solidFill>
                <a:latin typeface="Calibri"/>
                <a:ea typeface="Calibri"/>
                <a:cs typeface="Calibri"/>
                <a:sym typeface="Calibri"/>
              </a:rPr>
              <a:t>Dictionaries</a:t>
            </a:r>
          </a:p>
        </p:txBody>
      </p:sp>
      <p:sp>
        <p:nvSpPr>
          <p:cNvPr id="215" name="Shape 215"/>
          <p:cNvSpPr txBox="1"/>
          <p:nvPr>
            <p:ph idx="1" type="body"/>
          </p:nvPr>
        </p:nvSpPr>
        <p:spPr>
          <a:xfrm>
            <a:off x="457200" y="1200150"/>
            <a:ext cx="8229600" cy="3394500"/>
          </a:xfrm>
          <a:prstGeom prst="rect">
            <a:avLst/>
          </a:prstGeom>
          <a:noFill/>
          <a:ln>
            <a:noFill/>
          </a:ln>
        </p:spPr>
        <p:txBody>
          <a:bodyPr anchorCtr="0" anchor="t" bIns="91425" lIns="91425" rIns="91425" tIns="91425">
            <a:noAutofit/>
          </a:bodyPr>
          <a:lstStyle/>
          <a:p>
            <a:pPr indent="-209550" lvl="0" marL="342900" marR="0" rtl="0" algn="l">
              <a:lnSpc>
                <a:spcPct val="115000"/>
              </a:lnSpc>
              <a:spcBef>
                <a:spcPts val="0"/>
              </a:spcBef>
              <a:spcAft>
                <a:spcPts val="0"/>
              </a:spcAft>
              <a:buClr>
                <a:srgbClr val="000000"/>
              </a:buClr>
              <a:buSzPct val="61111"/>
              <a:buFont typeface="Arial"/>
              <a:buNone/>
            </a:pPr>
            <a:r>
              <a:rPr b="1" lang="en" sz="1800">
                <a:solidFill>
                  <a:srgbClr val="FFFFFF"/>
                </a:solidFill>
                <a:latin typeface="Arial"/>
                <a:ea typeface="Arial"/>
                <a:cs typeface="Arial"/>
                <a:sym typeface="Arial"/>
              </a:rPr>
              <a:t>iso3166 = {'SLE': 'Sierra Leone', 'NGA': 'Nigeria', 'LBR': 'Liberia' }</a:t>
            </a:r>
          </a:p>
          <a:p>
            <a:pPr indent="-209550" lvl="0" marL="342900" marR="0" rtl="0" algn="l">
              <a:lnSpc>
                <a:spcPct val="115000"/>
              </a:lnSpc>
              <a:spcBef>
                <a:spcPts val="1600"/>
              </a:spcBef>
              <a:spcAft>
                <a:spcPts val="0"/>
              </a:spcAft>
              <a:buClr>
                <a:srgbClr val="000000"/>
              </a:buClr>
              <a:buSzPct val="61111"/>
              <a:buFont typeface="Arial"/>
              <a:buNone/>
            </a:pPr>
            <a:r>
              <a:rPr b="1" lang="en" sz="1800">
                <a:solidFill>
                  <a:srgbClr val="FFFFFF"/>
                </a:solidFill>
                <a:latin typeface="Arial"/>
                <a:ea typeface="Arial"/>
                <a:cs typeface="Arial"/>
                <a:sym typeface="Arial"/>
              </a:rPr>
              <a:t>iso3166['LBR']</a:t>
            </a:r>
          </a:p>
          <a:p>
            <a:pPr indent="-139700" lvl="0" marL="342900" marR="0" rtl="0" algn="l">
              <a:lnSpc>
                <a:spcPct val="115000"/>
              </a:lnSpc>
              <a:spcBef>
                <a:spcPts val="1600"/>
              </a:spcBef>
              <a:spcAft>
                <a:spcPts val="0"/>
              </a:spcAft>
              <a:buClr>
                <a:schemeClr val="dk1"/>
              </a:buClr>
              <a:buSzPct val="25000"/>
              <a:buFont typeface="Arial"/>
              <a:buNone/>
            </a:pPr>
            <a:r>
              <a:rPr b="1" i="0" lang="en" sz="1800" u="none" cap="none" strike="noStrike">
                <a:solidFill>
                  <a:srgbClr val="FFFFFF"/>
                </a:solidFill>
                <a:latin typeface="Arial"/>
                <a:ea typeface="Arial"/>
                <a:cs typeface="Arial"/>
                <a:sym typeface="Arial"/>
              </a:rPr>
              <a:t>iso3166.keys()</a:t>
            </a:r>
          </a:p>
          <a:p>
            <a:pPr indent="-209550" lvl="0" marL="342900" marR="0" rtl="0" algn="l">
              <a:lnSpc>
                <a:spcPct val="115000"/>
              </a:lnSpc>
              <a:spcBef>
                <a:spcPts val="1600"/>
              </a:spcBef>
              <a:spcAft>
                <a:spcPts val="0"/>
              </a:spcAft>
              <a:buClr>
                <a:srgbClr val="000000"/>
              </a:buClr>
              <a:buSzPct val="61111"/>
              <a:buFont typeface="Arial"/>
              <a:buNone/>
            </a:pPr>
            <a:r>
              <a:rPr lang="en" sz="1800">
                <a:latin typeface="Arial"/>
                <a:ea typeface="Arial"/>
                <a:cs typeface="Arial"/>
                <a:sym typeface="Arial"/>
              </a:rPr>
              <a:t>'NGA' in iso3166</a:t>
            </a:r>
          </a:p>
          <a:p>
            <a:pPr indent="-209550" lvl="0" marL="342900" marR="0" rtl="0" algn="l">
              <a:lnSpc>
                <a:spcPct val="115000"/>
              </a:lnSpc>
              <a:spcBef>
                <a:spcPts val="1600"/>
              </a:spcBef>
              <a:spcAft>
                <a:spcPts val="0"/>
              </a:spcAft>
              <a:buClr>
                <a:srgbClr val="000000"/>
              </a:buClr>
              <a:buSzPct val="61111"/>
              <a:buFont typeface="Arial"/>
              <a:buNone/>
            </a:pPr>
            <a:r>
              <a:rPr lang="en" sz="1800">
                <a:latin typeface="Arial"/>
                <a:ea typeface="Arial"/>
                <a:cs typeface="Arial"/>
                <a:sym typeface="Arial"/>
              </a:rPr>
              <a:t>'USA' in iso3166</a:t>
            </a:r>
          </a:p>
          <a:p>
            <a:pPr indent="-139700" lvl="0" marL="342900" marR="0" rtl="0" algn="l">
              <a:lnSpc>
                <a:spcPct val="115000"/>
              </a:lnSpc>
              <a:spcBef>
                <a:spcPts val="1600"/>
              </a:spcBef>
              <a:spcAft>
                <a:spcPts val="0"/>
              </a:spcAft>
              <a:buClr>
                <a:schemeClr val="dk1"/>
              </a:buClr>
              <a:buSzPct val="25000"/>
              <a:buFont typeface="Arial"/>
              <a:buNone/>
            </a:pPr>
            <a:r>
              <a:t/>
            </a:r>
            <a:endParaRPr sz="2400"/>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457200" y="205978"/>
            <a:ext cx="8229600" cy="8574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en" sz="4400" u="none" cap="none" strike="noStrike">
                <a:solidFill>
                  <a:schemeClr val="dk1"/>
                </a:solidFill>
                <a:latin typeface="Calibri"/>
                <a:ea typeface="Calibri"/>
                <a:cs typeface="Calibri"/>
                <a:sym typeface="Calibri"/>
              </a:rPr>
              <a:t>Dictionary Iterators</a:t>
            </a:r>
          </a:p>
        </p:txBody>
      </p:sp>
      <p:sp>
        <p:nvSpPr>
          <p:cNvPr id="221" name="Shape 221"/>
          <p:cNvSpPr txBox="1"/>
          <p:nvPr>
            <p:ph idx="1" type="body"/>
          </p:nvPr>
        </p:nvSpPr>
        <p:spPr>
          <a:xfrm>
            <a:off x="457200" y="1200150"/>
            <a:ext cx="8229600" cy="3394500"/>
          </a:xfrm>
          <a:prstGeom prst="rect">
            <a:avLst/>
          </a:prstGeom>
          <a:noFill/>
          <a:ln>
            <a:noFill/>
          </a:ln>
        </p:spPr>
        <p:txBody>
          <a:bodyPr anchorCtr="0" anchor="t" bIns="91425" lIns="91425" rIns="91425" tIns="91425">
            <a:noAutofit/>
          </a:bodyPr>
          <a:lstStyle/>
          <a:p>
            <a:pPr indent="-139700" lvl="0" marL="342900" marR="0" rtl="0" algn="l">
              <a:lnSpc>
                <a:spcPct val="115000"/>
              </a:lnSpc>
              <a:spcBef>
                <a:spcPts val="0"/>
              </a:spcBef>
              <a:spcAft>
                <a:spcPts val="0"/>
              </a:spcAft>
              <a:buClr>
                <a:schemeClr val="dk1"/>
              </a:buClr>
              <a:buSzPct val="25000"/>
              <a:buFont typeface="Arial"/>
              <a:buNone/>
            </a:pPr>
            <a:r>
              <a:rPr b="0" i="0" lang="en" sz="1800" u="none" cap="none" strike="noStrike">
                <a:solidFill>
                  <a:srgbClr val="FFFFFF"/>
                </a:solidFill>
                <a:latin typeface="Arial"/>
                <a:ea typeface="Arial"/>
                <a:cs typeface="Arial"/>
                <a:sym typeface="Arial"/>
              </a:rPr>
              <a:t>iso3166 = {'SLE': 'Sierra Leone', 'NGA': 'Nigeria', 'LBR': 'Liberia' }</a:t>
            </a:r>
          </a:p>
          <a:p>
            <a:pPr indent="-139700" lvl="0" marL="342900" marR="0" rtl="0" algn="l">
              <a:lnSpc>
                <a:spcPct val="115000"/>
              </a:lnSpc>
              <a:spcBef>
                <a:spcPts val="0"/>
              </a:spcBef>
              <a:spcAft>
                <a:spcPts val="0"/>
              </a:spcAft>
              <a:buClr>
                <a:schemeClr val="dk1"/>
              </a:buClr>
              <a:buSzPct val="25000"/>
              <a:buFont typeface="Arial"/>
              <a:buNone/>
            </a:pPr>
            <a:r>
              <a:t/>
            </a:r>
            <a:endParaRPr sz="1800">
              <a:solidFill>
                <a:srgbClr val="FFFFFF"/>
              </a:solidFill>
              <a:latin typeface="Arial"/>
              <a:ea typeface="Arial"/>
              <a:cs typeface="Arial"/>
              <a:sym typeface="Arial"/>
            </a:endParaRPr>
          </a:p>
          <a:p>
            <a:pPr indent="-139700" lvl="0" marL="342900" marR="0" rtl="0" algn="l">
              <a:lnSpc>
                <a:spcPct val="115000"/>
              </a:lnSpc>
              <a:spcBef>
                <a:spcPts val="0"/>
              </a:spcBef>
              <a:spcAft>
                <a:spcPts val="0"/>
              </a:spcAft>
              <a:buClr>
                <a:schemeClr val="dk1"/>
              </a:buClr>
              <a:buSzPct val="25000"/>
              <a:buFont typeface="Arial"/>
              <a:buNone/>
            </a:pPr>
            <a:r>
              <a:rPr lang="en" sz="1800">
                <a:solidFill>
                  <a:srgbClr val="FFFFFF"/>
                </a:solidFill>
                <a:latin typeface="Arial"/>
                <a:ea typeface="Arial"/>
                <a:cs typeface="Arial"/>
                <a:sym typeface="Arial"/>
              </a:rPr>
              <a:t>for key, val in iso3166.items():</a:t>
            </a:r>
          </a:p>
          <a:p>
            <a:pPr indent="-69850" lvl="0" marL="0" rtl="0">
              <a:spcBef>
                <a:spcPts val="0"/>
              </a:spcBef>
              <a:spcAft>
                <a:spcPts val="0"/>
              </a:spcAft>
              <a:buClr>
                <a:srgbClr val="000000"/>
              </a:buClr>
              <a:buSzPct val="61111"/>
              <a:buFont typeface="Arial"/>
              <a:buNone/>
            </a:pPr>
            <a:r>
              <a:rPr lang="en" sz="1800">
                <a:solidFill>
                  <a:srgbClr val="FFFFFF"/>
                </a:solidFill>
                <a:latin typeface="Arial"/>
                <a:ea typeface="Arial"/>
                <a:cs typeface="Arial"/>
                <a:sym typeface="Arial"/>
              </a:rPr>
              <a:t>        print('The key is: {}'.format(key))</a:t>
            </a:r>
          </a:p>
          <a:p>
            <a:pPr indent="-69850" lvl="0" marL="0" rtl="0">
              <a:spcBef>
                <a:spcPts val="0"/>
              </a:spcBef>
              <a:spcAft>
                <a:spcPts val="0"/>
              </a:spcAft>
              <a:buClr>
                <a:srgbClr val="000000"/>
              </a:buClr>
              <a:buSzPct val="61111"/>
              <a:buFont typeface="Arial"/>
              <a:buNone/>
            </a:pPr>
            <a:r>
              <a:rPr lang="en" sz="1800">
                <a:solidFill>
                  <a:srgbClr val="FFFFFF"/>
                </a:solidFill>
                <a:latin typeface="Arial"/>
                <a:ea typeface="Arial"/>
                <a:cs typeface="Arial"/>
                <a:sym typeface="Arial"/>
              </a:rPr>
              <a:t>        print('The value for this key is: {}'.format(val))</a:t>
            </a:r>
          </a:p>
          <a:p>
            <a:pPr indent="0" lvl="0" marL="0" marR="0" rtl="0" algn="l">
              <a:lnSpc>
                <a:spcPct val="115000"/>
              </a:lnSpc>
              <a:spcBef>
                <a:spcPts val="1600"/>
              </a:spcBef>
              <a:spcAft>
                <a:spcPts val="0"/>
              </a:spcAft>
              <a:buClr>
                <a:schemeClr val="dk1"/>
              </a:buClr>
              <a:buSzPct val="25000"/>
              <a:buFont typeface="Arial"/>
              <a:buNone/>
            </a:pPr>
            <a:r>
              <a:t/>
            </a:r>
            <a:endParaRPr sz="1800">
              <a:solidFill>
                <a:srgbClr val="FFFFFF"/>
              </a:solidFill>
              <a:latin typeface="Arial"/>
              <a:ea typeface="Arial"/>
              <a:cs typeface="Arial"/>
              <a:sym typeface="Arial"/>
            </a:endParaRPr>
          </a:p>
          <a:p>
            <a:pPr indent="-139700" lvl="0" marL="342900" marR="0" rtl="0" algn="l">
              <a:lnSpc>
                <a:spcPct val="115000"/>
              </a:lnSpc>
              <a:spcBef>
                <a:spcPts val="1600"/>
              </a:spcBef>
              <a:spcAft>
                <a:spcPts val="0"/>
              </a:spcAft>
              <a:buClr>
                <a:schemeClr val="dk1"/>
              </a:buClr>
              <a:buSzPct val="25000"/>
              <a:buFont typeface="Arial"/>
              <a:buNone/>
            </a:pPr>
            <a:r>
              <a:t/>
            </a:r>
            <a:endParaRPr sz="1800">
              <a:solidFill>
                <a:srgbClr val="FFFFFF"/>
              </a:solidFill>
              <a:latin typeface="Arial"/>
              <a:ea typeface="Arial"/>
              <a:cs typeface="Arial"/>
              <a:sym typeface="Arial"/>
            </a:endParaRPr>
          </a:p>
          <a:p>
            <a:pPr indent="-139700" lvl="0" marL="342900" marR="0" rtl="0" algn="l">
              <a:lnSpc>
                <a:spcPct val="115000"/>
              </a:lnSpc>
              <a:spcBef>
                <a:spcPts val="1600"/>
              </a:spcBef>
              <a:spcAft>
                <a:spcPts val="0"/>
              </a:spcAft>
              <a:buClr>
                <a:schemeClr val="dk1"/>
              </a:buClr>
              <a:buSzPct val="25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490250" y="450150"/>
            <a:ext cx="6367800" cy="40908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4800" u="none" cap="none" strike="noStrike">
                <a:solidFill>
                  <a:schemeClr val="dk1"/>
                </a:solidFill>
                <a:latin typeface="Arial"/>
                <a:ea typeface="Arial"/>
                <a:cs typeface="Arial"/>
                <a:sym typeface="Arial"/>
              </a:rPr>
              <a:t>Getting input from outside</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457200" y="205978"/>
            <a:ext cx="8229600" cy="8574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en" sz="4400" u="none" cap="none" strike="noStrike">
                <a:solidFill>
                  <a:schemeClr val="dk1"/>
                </a:solidFill>
                <a:latin typeface="Calibri"/>
                <a:ea typeface="Calibri"/>
                <a:cs typeface="Calibri"/>
                <a:sym typeface="Calibri"/>
              </a:rPr>
              <a:t>Getting input from the user</a:t>
            </a:r>
          </a:p>
        </p:txBody>
      </p:sp>
      <p:sp>
        <p:nvSpPr>
          <p:cNvPr id="232" name="Shape 232"/>
          <p:cNvSpPr txBox="1"/>
          <p:nvPr>
            <p:ph idx="1" type="body"/>
          </p:nvPr>
        </p:nvSpPr>
        <p:spPr>
          <a:xfrm>
            <a:off x="457200" y="1200150"/>
            <a:ext cx="8229600" cy="3394500"/>
          </a:xfrm>
          <a:prstGeom prst="rect">
            <a:avLst/>
          </a:prstGeom>
          <a:noFill/>
          <a:ln>
            <a:noFill/>
          </a:ln>
        </p:spPr>
        <p:txBody>
          <a:bodyPr anchorCtr="0" anchor="t" bIns="91425" lIns="91425" rIns="91425" tIns="91425">
            <a:noAutofit/>
          </a:bodyPr>
          <a:lstStyle/>
          <a:p>
            <a:pPr indent="-139700" lvl="0" marL="342900" marR="0" rtl="0" algn="l">
              <a:lnSpc>
                <a:spcPct val="115000"/>
              </a:lnSpc>
              <a:spcBef>
                <a:spcPts val="0"/>
              </a:spcBef>
              <a:spcAft>
                <a:spcPts val="0"/>
              </a:spcAft>
              <a:buClr>
                <a:schemeClr val="dk1"/>
              </a:buClr>
              <a:buSzPct val="25000"/>
              <a:buFont typeface="Arial"/>
              <a:buNone/>
            </a:pPr>
            <a:r>
              <a:rPr b="1" i="0" lang="en" sz="1800" u="none" cap="none" strike="noStrike">
                <a:solidFill>
                  <a:srgbClr val="FFFFFF"/>
                </a:solidFill>
                <a:highlight>
                  <a:srgbClr val="000000"/>
                </a:highlight>
                <a:latin typeface="Arial"/>
                <a:ea typeface="Arial"/>
                <a:cs typeface="Arial"/>
                <a:sym typeface="Arial"/>
              </a:rPr>
              <a:t>user_text = input(</a:t>
            </a:r>
            <a:r>
              <a:rPr lang="en" sz="2400"/>
              <a:t>'</a:t>
            </a:r>
            <a:r>
              <a:rPr b="1" i="0" lang="en" sz="1800" u="none" cap="none" strike="noStrike">
                <a:solidFill>
                  <a:srgbClr val="FFFFFF"/>
                </a:solidFill>
                <a:highlight>
                  <a:srgbClr val="000000"/>
                </a:highlight>
                <a:latin typeface="Arial"/>
                <a:ea typeface="Arial"/>
                <a:cs typeface="Arial"/>
                <a:sym typeface="Arial"/>
              </a:rPr>
              <a:t>Give me some text&gt; </a:t>
            </a:r>
            <a:r>
              <a:rPr lang="en" sz="2400"/>
              <a:t>'</a:t>
            </a:r>
            <a:r>
              <a:rPr b="1" i="0" lang="en" sz="1800" u="none" cap="none" strike="noStrike">
                <a:solidFill>
                  <a:srgbClr val="FFFFFF"/>
                </a:solidFill>
                <a:highlight>
                  <a:srgbClr val="000000"/>
                </a:highlight>
                <a:latin typeface="Arial"/>
                <a:ea typeface="Arial"/>
                <a:cs typeface="Arial"/>
                <a:sym typeface="Arial"/>
              </a:rPr>
              <a:t>)</a:t>
            </a:r>
          </a:p>
          <a:p>
            <a:pPr indent="-139700" lvl="0" marL="342900" marR="0" rtl="0" algn="l">
              <a:lnSpc>
                <a:spcPct val="115000"/>
              </a:lnSpc>
              <a:spcBef>
                <a:spcPts val="1600"/>
              </a:spcBef>
              <a:spcAft>
                <a:spcPts val="0"/>
              </a:spcAft>
              <a:buClr>
                <a:schemeClr val="dk1"/>
              </a:buClr>
              <a:buSzPct val="25000"/>
              <a:buFont typeface="Arial"/>
              <a:buNone/>
            </a:pPr>
            <a:r>
              <a:rPr b="1" i="0" lang="en" sz="1800" u="none" cap="none" strike="noStrike">
                <a:solidFill>
                  <a:srgbClr val="FFFFFF"/>
                </a:solidFill>
                <a:highlight>
                  <a:srgbClr val="000000"/>
                </a:highlight>
                <a:latin typeface="Arial"/>
                <a:ea typeface="Arial"/>
                <a:cs typeface="Arial"/>
                <a:sym typeface="Arial"/>
              </a:rPr>
              <a:t>lower_text  = user_text.lower()</a:t>
            </a:r>
          </a:p>
          <a:p>
            <a:pPr indent="-139700" lvl="0" marL="342900" marR="0" rtl="0" algn="l">
              <a:lnSpc>
                <a:spcPct val="115000"/>
              </a:lnSpc>
              <a:spcBef>
                <a:spcPts val="1600"/>
              </a:spcBef>
              <a:spcAft>
                <a:spcPts val="0"/>
              </a:spcAft>
              <a:buClr>
                <a:schemeClr val="dk1"/>
              </a:buClr>
              <a:buSzPct val="25000"/>
              <a:buFont typeface="Arial"/>
              <a:buNone/>
            </a:pPr>
            <a:r>
              <a:rPr b="1" i="0" lang="en" sz="1800" u="none" cap="none" strike="noStrike">
                <a:solidFill>
                  <a:srgbClr val="FFFFFF"/>
                </a:solidFill>
                <a:highlight>
                  <a:srgbClr val="000000"/>
                </a:highlight>
                <a:latin typeface="Arial"/>
                <a:ea typeface="Arial"/>
                <a:cs typeface="Arial"/>
                <a:sym typeface="Arial"/>
              </a:rPr>
              <a:t>text_length = len(user_text)</a:t>
            </a:r>
          </a:p>
          <a:p>
            <a:pPr indent="-139700" lvl="0" marL="342900" marR="0" rtl="0" algn="l">
              <a:lnSpc>
                <a:spcPct val="115000"/>
              </a:lnSpc>
              <a:spcBef>
                <a:spcPts val="1600"/>
              </a:spcBef>
              <a:spcAft>
                <a:spcPts val="0"/>
              </a:spcAft>
              <a:buClr>
                <a:schemeClr val="dk1"/>
              </a:buClr>
              <a:buSzPct val="25000"/>
              <a:buFont typeface="Arial"/>
              <a:buNone/>
            </a:pPr>
            <a:r>
              <a:rPr b="1" i="0" lang="en" sz="1800" u="none" cap="none" strike="noStrike">
                <a:solidFill>
                  <a:srgbClr val="FFFFFF"/>
                </a:solidFill>
                <a:highlight>
                  <a:srgbClr val="000000"/>
                </a:highlight>
                <a:latin typeface="Arial"/>
                <a:ea typeface="Arial"/>
                <a:cs typeface="Arial"/>
                <a:sym typeface="Arial"/>
              </a:rPr>
              <a:t>print(</a:t>
            </a:r>
            <a:r>
              <a:rPr lang="en" sz="2400"/>
              <a:t>'</a:t>
            </a:r>
            <a:r>
              <a:rPr b="1" i="0" lang="en" sz="1800" u="none" cap="none" strike="noStrike">
                <a:solidFill>
                  <a:srgbClr val="FFFFFF"/>
                </a:solidFill>
                <a:highlight>
                  <a:srgbClr val="000000"/>
                </a:highlight>
                <a:latin typeface="Arial"/>
                <a:ea typeface="Arial"/>
                <a:cs typeface="Arial"/>
                <a:sym typeface="Arial"/>
              </a:rPr>
              <a:t>Your text is {}, its length is {}</a:t>
            </a:r>
            <a:r>
              <a:rPr lang="en" sz="2400"/>
              <a:t>'</a:t>
            </a:r>
            <a:r>
              <a:rPr b="1" i="0" lang="en" sz="1800" u="none" cap="none" strike="noStrike">
                <a:solidFill>
                  <a:srgbClr val="FFFFFF"/>
                </a:solidFill>
                <a:highlight>
                  <a:srgbClr val="000000"/>
                </a:highlight>
                <a:latin typeface="Arial"/>
                <a:ea typeface="Arial"/>
                <a:cs typeface="Arial"/>
                <a:sym typeface="Arial"/>
              </a:rPr>
              <a:t>.format(user_text, text_length))</a:t>
            </a:r>
          </a:p>
          <a:p>
            <a:pPr indent="-139700" lvl="0" marL="342900" marR="0" rtl="0" algn="l">
              <a:lnSpc>
                <a:spcPct val="115000"/>
              </a:lnSpc>
              <a:spcBef>
                <a:spcPts val="1600"/>
              </a:spcBef>
              <a:spcAft>
                <a:spcPts val="0"/>
              </a:spcAft>
              <a:buClr>
                <a:schemeClr val="dk1"/>
              </a:buClr>
              <a:buSzPct val="250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490250" y="450150"/>
            <a:ext cx="6367800" cy="40908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4800" u="none" cap="none" strike="noStrike">
                <a:solidFill>
                  <a:schemeClr val="dk1"/>
                </a:solidFill>
                <a:latin typeface="Arial"/>
                <a:ea typeface="Arial"/>
                <a:cs typeface="Arial"/>
                <a:sym typeface="Arial"/>
              </a:rPr>
              <a:t>What is Python?</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457200" y="205978"/>
            <a:ext cx="8229600" cy="8574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en" sz="4400" u="none" cap="none" strike="noStrike">
                <a:solidFill>
                  <a:schemeClr val="dk1"/>
                </a:solidFill>
                <a:latin typeface="Calibri"/>
                <a:ea typeface="Calibri"/>
                <a:cs typeface="Calibri"/>
                <a:sym typeface="Calibri"/>
              </a:rPr>
              <a:t>Libraries</a:t>
            </a:r>
          </a:p>
        </p:txBody>
      </p:sp>
      <p:sp>
        <p:nvSpPr>
          <p:cNvPr id="238" name="Shape 238"/>
          <p:cNvSpPr txBox="1"/>
          <p:nvPr>
            <p:ph idx="1" type="body"/>
          </p:nvPr>
        </p:nvSpPr>
        <p:spPr>
          <a:xfrm>
            <a:off x="457200" y="1200150"/>
            <a:ext cx="8229600" cy="3394500"/>
          </a:xfrm>
          <a:prstGeom prst="rect">
            <a:avLst/>
          </a:prstGeom>
          <a:noFill/>
          <a:ln>
            <a:noFill/>
          </a:ln>
        </p:spPr>
        <p:txBody>
          <a:bodyPr anchorCtr="0" anchor="t" bIns="91425" lIns="91425" rIns="91425" tIns="91425">
            <a:noAutofit/>
          </a:bodyPr>
          <a:lstStyle/>
          <a:p>
            <a:pPr indent="-381000" lvl="0" marL="457200" marR="0" rtl="0" algn="l">
              <a:lnSpc>
                <a:spcPct val="115000"/>
              </a:lnSpc>
              <a:spcBef>
                <a:spcPts val="0"/>
              </a:spcBef>
              <a:spcAft>
                <a:spcPts val="0"/>
              </a:spcAft>
              <a:buClr>
                <a:srgbClr val="FFFFFF"/>
              </a:buClr>
              <a:buSzPct val="100000"/>
              <a:buFont typeface="Arial"/>
              <a:buChar char="•"/>
            </a:pPr>
            <a:r>
              <a:rPr b="0" i="0" lang="en" sz="2400" u="none" cap="none" strike="noStrike">
                <a:solidFill>
                  <a:srgbClr val="FFFFFF"/>
                </a:solidFill>
                <a:latin typeface="Arial"/>
                <a:ea typeface="Arial"/>
                <a:cs typeface="Arial"/>
                <a:sym typeface="Arial"/>
              </a:rPr>
              <a:t>Pieces of code that do something you need </a:t>
            </a:r>
          </a:p>
          <a:p>
            <a:pPr lvl="1" marR="0" rtl="0" algn="l">
              <a:lnSpc>
                <a:spcPct val="115000"/>
              </a:lnSpc>
              <a:spcBef>
                <a:spcPts val="1600"/>
              </a:spcBef>
              <a:spcAft>
                <a:spcPts val="0"/>
              </a:spcAft>
              <a:buClr>
                <a:srgbClr val="FFFFFF"/>
              </a:buClr>
              <a:buSzPct val="100000"/>
              <a:buFont typeface="Arial"/>
            </a:pPr>
            <a:r>
              <a:rPr b="0" i="0" lang="en" sz="2400" u="none" cap="none" strike="noStrike">
                <a:solidFill>
                  <a:srgbClr val="FFFFFF"/>
                </a:solidFill>
                <a:latin typeface="Arial"/>
                <a:ea typeface="Arial"/>
                <a:cs typeface="Arial"/>
                <a:sym typeface="Arial"/>
              </a:rPr>
              <a:t>e.g. the CSV library helps you read and write CSVs</a:t>
            </a:r>
          </a:p>
          <a:p>
            <a:pPr indent="0" lvl="0" marL="0" marR="0" rtl="0" algn="l">
              <a:lnSpc>
                <a:spcPct val="115000"/>
              </a:lnSpc>
              <a:spcBef>
                <a:spcPts val="1600"/>
              </a:spcBef>
              <a:spcAft>
                <a:spcPts val="0"/>
              </a:spcAft>
              <a:buNone/>
            </a:pPr>
            <a:r>
              <a:t/>
            </a:r>
            <a:endParaRPr sz="2400">
              <a:solidFill>
                <a:srgbClr val="FFFFFF"/>
              </a:solidFill>
              <a:latin typeface="Arial"/>
              <a:ea typeface="Arial"/>
              <a:cs typeface="Arial"/>
              <a:sym typeface="Arial"/>
            </a:endParaRPr>
          </a:p>
          <a:p>
            <a:pPr indent="-381000" lvl="0" marL="457200" marR="0" rtl="0" algn="l">
              <a:lnSpc>
                <a:spcPct val="115000"/>
              </a:lnSpc>
              <a:spcBef>
                <a:spcPts val="1600"/>
              </a:spcBef>
              <a:spcAft>
                <a:spcPts val="0"/>
              </a:spcAft>
              <a:buClr>
                <a:srgbClr val="FFFFFF"/>
              </a:buClr>
              <a:buSzPct val="100000"/>
              <a:buFont typeface="Arial"/>
              <a:buChar char="•"/>
            </a:pPr>
            <a:r>
              <a:rPr b="0" i="0" lang="en" sz="2400" u="none" cap="none" strike="noStrike">
                <a:solidFill>
                  <a:srgbClr val="FFFFFF"/>
                </a:solidFill>
                <a:latin typeface="Arial"/>
                <a:ea typeface="Arial"/>
                <a:cs typeface="Arial"/>
                <a:sym typeface="Arial"/>
              </a:rPr>
              <a:t>To include a library, use this in your code:</a:t>
            </a:r>
          </a:p>
          <a:p>
            <a:pPr indent="-139700" lvl="0" marL="342900" marR="0" rtl="0" algn="l">
              <a:lnSpc>
                <a:spcPct val="115000"/>
              </a:lnSpc>
              <a:spcBef>
                <a:spcPts val="1600"/>
              </a:spcBef>
              <a:spcAft>
                <a:spcPts val="0"/>
              </a:spcAft>
              <a:buClr>
                <a:schemeClr val="dk1"/>
              </a:buClr>
              <a:buSzPct val="25000"/>
              <a:buFont typeface="Arial"/>
              <a:buNone/>
            </a:pPr>
            <a:r>
              <a:rPr b="0" i="0" lang="en" sz="2400" u="none" cap="none" strike="noStrike">
                <a:solidFill>
                  <a:srgbClr val="FFFFFF"/>
                </a:solidFill>
                <a:latin typeface="Arial"/>
                <a:ea typeface="Arial"/>
                <a:cs typeface="Arial"/>
                <a:sym typeface="Arial"/>
              </a:rPr>
              <a:t>import libraryname</a:t>
            </a:r>
          </a:p>
          <a:p>
            <a:pPr indent="-139700" lvl="0" marL="342900" marR="0" rtl="0" algn="l">
              <a:lnSpc>
                <a:spcPct val="115000"/>
              </a:lnSpc>
              <a:spcBef>
                <a:spcPts val="1600"/>
              </a:spcBef>
              <a:spcAft>
                <a:spcPts val="0"/>
              </a:spcAft>
              <a:buClr>
                <a:schemeClr val="dk1"/>
              </a:buClr>
              <a:buSzPct val="25000"/>
              <a:buFont typeface="Arial"/>
              <a:buNone/>
            </a:pPr>
            <a:r>
              <a:t/>
            </a:r>
            <a:endParaRPr b="0" i="0" sz="1050" u="none" cap="none" strike="noStrike">
              <a:solidFill>
                <a:srgbClr val="000000"/>
              </a:solidFill>
              <a:highlight>
                <a:srgbClr val="FFFFFF"/>
              </a:highlight>
              <a:latin typeface="Arial"/>
              <a:ea typeface="Arial"/>
              <a:cs typeface="Arial"/>
              <a:sym typeface="Arial"/>
            </a:endParaRP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457200" y="205978"/>
            <a:ext cx="8229600" cy="8574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en" sz="4400" u="none" cap="none" strike="noStrike">
                <a:solidFill>
                  <a:schemeClr val="dk1"/>
                </a:solidFill>
                <a:latin typeface="Calibri"/>
                <a:ea typeface="Calibri"/>
                <a:cs typeface="Calibri"/>
                <a:sym typeface="Calibri"/>
              </a:rPr>
              <a:t>Getting input from a CSV file</a:t>
            </a:r>
          </a:p>
        </p:txBody>
      </p:sp>
      <p:sp>
        <p:nvSpPr>
          <p:cNvPr id="244" name="Shape 244"/>
          <p:cNvSpPr txBox="1"/>
          <p:nvPr>
            <p:ph idx="1" type="body"/>
          </p:nvPr>
        </p:nvSpPr>
        <p:spPr>
          <a:xfrm>
            <a:off x="457200" y="1063375"/>
            <a:ext cx="8229600" cy="3822898"/>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1800" u="none" cap="none" strike="noStrike">
                <a:solidFill>
                  <a:schemeClr val="dk1"/>
                </a:solidFill>
                <a:latin typeface="Calibri"/>
                <a:ea typeface="Calibri"/>
                <a:cs typeface="Calibri"/>
                <a:sym typeface="Calibri"/>
              </a:rPr>
              <a:t>import csv</a:t>
            </a:r>
          </a:p>
          <a:p>
            <a:pPr indent="0" lvl="0" marL="0" marR="0" rtl="0" algn="l">
              <a:lnSpc>
                <a:spcPct val="115000"/>
              </a:lnSpc>
              <a:spcBef>
                <a:spcPts val="1600"/>
              </a:spcBef>
              <a:spcAft>
                <a:spcPts val="0"/>
              </a:spcAft>
              <a:buClr>
                <a:schemeClr val="dk1"/>
              </a:buClr>
              <a:buSzPct val="25000"/>
              <a:buFont typeface="Arial"/>
              <a:buNone/>
            </a:pPr>
            <a:r>
              <a:rPr b="0" i="0" lang="en" sz="1800" u="none" cap="none" strike="noStrike">
                <a:solidFill>
                  <a:schemeClr val="dk1"/>
                </a:solidFill>
                <a:latin typeface="Calibri"/>
                <a:ea typeface="Calibri"/>
                <a:cs typeface="Calibri"/>
                <a:sym typeface="Calibri"/>
              </a:rPr>
              <a:t>fin = open('example_data/ebola-data-db-format.csv',  'r')</a:t>
            </a:r>
          </a:p>
          <a:p>
            <a:pPr indent="0" lvl="0" marL="0" marR="0" rtl="0" algn="l">
              <a:lnSpc>
                <a:spcPct val="115000"/>
              </a:lnSpc>
              <a:spcBef>
                <a:spcPts val="1600"/>
              </a:spcBef>
              <a:spcAft>
                <a:spcPts val="0"/>
              </a:spcAft>
              <a:buClr>
                <a:schemeClr val="dk1"/>
              </a:buClr>
              <a:buSzPct val="25000"/>
              <a:buFont typeface="Arial"/>
              <a:buNone/>
            </a:pPr>
            <a:r>
              <a:rPr b="0" i="0" lang="en" sz="1800" u="none" cap="none" strike="noStrike">
                <a:solidFill>
                  <a:schemeClr val="dk1"/>
                </a:solidFill>
                <a:latin typeface="Calibri"/>
                <a:ea typeface="Calibri"/>
                <a:cs typeface="Calibri"/>
                <a:sym typeface="Calibri"/>
              </a:rPr>
              <a:t>csvin = csv.reader(fin)</a:t>
            </a:r>
          </a:p>
          <a:p>
            <a:pPr indent="0" lvl="0" marL="0" marR="0" rtl="0" algn="l">
              <a:lnSpc>
                <a:spcPct val="115000"/>
              </a:lnSpc>
              <a:spcBef>
                <a:spcPts val="1600"/>
              </a:spcBef>
              <a:spcAft>
                <a:spcPts val="0"/>
              </a:spcAft>
              <a:buClr>
                <a:schemeClr val="dk1"/>
              </a:buClr>
              <a:buSzPct val="25000"/>
              <a:buFont typeface="Arial"/>
              <a:buNone/>
            </a:pPr>
            <a:r>
              <a:rPr b="0" i="0" lang="en" sz="1800" u="none" cap="none" strike="noStrike">
                <a:solidFill>
                  <a:schemeClr val="dk1"/>
                </a:solidFill>
                <a:latin typeface="Calibri"/>
                <a:ea typeface="Calibri"/>
                <a:cs typeface="Calibri"/>
                <a:sym typeface="Calibri"/>
              </a:rPr>
              <a:t>headers = next(csvin)</a:t>
            </a:r>
          </a:p>
          <a:p>
            <a:pPr indent="0" lvl="0" marL="0" marR="0" rtl="0" algn="l">
              <a:lnSpc>
                <a:spcPct val="115000"/>
              </a:lnSpc>
              <a:spcBef>
                <a:spcPts val="1600"/>
              </a:spcBef>
              <a:spcAft>
                <a:spcPts val="0"/>
              </a:spcAft>
              <a:buClr>
                <a:schemeClr val="dk1"/>
              </a:buClr>
              <a:buSzPct val="25000"/>
              <a:buFont typeface="Arial"/>
              <a:buNone/>
            </a:pPr>
            <a:r>
              <a:rPr b="0" i="0" lang="en" sz="1800" u="none" cap="none" strike="noStrike">
                <a:solidFill>
                  <a:schemeClr val="dk1"/>
                </a:solidFill>
                <a:latin typeface="Calibri"/>
                <a:ea typeface="Calibri"/>
                <a:cs typeface="Calibri"/>
                <a:sym typeface="Calibri"/>
              </a:rPr>
              <a:t>for row in csvin:</a:t>
            </a:r>
          </a:p>
          <a:p>
            <a:pPr indent="0" lvl="0" marL="0" marR="0" rtl="0" algn="l">
              <a:lnSpc>
                <a:spcPct val="115000"/>
              </a:lnSpc>
              <a:spcBef>
                <a:spcPts val="1600"/>
              </a:spcBef>
              <a:spcAft>
                <a:spcPts val="0"/>
              </a:spcAft>
              <a:buClr>
                <a:schemeClr val="dk1"/>
              </a:buClr>
              <a:buSzPct val="25000"/>
              <a:buFont typeface="Arial"/>
              <a:buNone/>
            </a:pPr>
            <a:r>
              <a:rPr lang="en" sz="1800"/>
              <a:t>    </a:t>
            </a:r>
            <a:r>
              <a:rPr b="0" i="0" lang="en" sz="1800" u="none" cap="none" strike="noStrike">
                <a:solidFill>
                  <a:schemeClr val="dk1"/>
                </a:solidFill>
                <a:latin typeface="Calibri"/>
                <a:ea typeface="Calibri"/>
                <a:cs typeface="Calibri"/>
                <a:sym typeface="Calibri"/>
              </a:rPr>
              <a:t> print(</a:t>
            </a:r>
            <a:r>
              <a:rPr lang="en" sz="1800"/>
              <a:t>‘{}’.format(</a:t>
            </a:r>
            <a:r>
              <a:rPr b="0" i="0" lang="en" sz="1800" u="none" cap="none" strike="noStrike">
                <a:solidFill>
                  <a:schemeClr val="dk1"/>
                </a:solidFill>
                <a:latin typeface="Calibri"/>
                <a:ea typeface="Calibri"/>
                <a:cs typeface="Calibri"/>
                <a:sym typeface="Calibri"/>
              </a:rPr>
              <a:t>row</a:t>
            </a:r>
            <a:r>
              <a:rPr lang="en" sz="1800"/>
              <a:t>)</a:t>
            </a:r>
            <a:r>
              <a:rPr b="0" i="0" lang="en" sz="1800" u="none" cap="none" strike="noStrike">
                <a:solidFill>
                  <a:schemeClr val="dk1"/>
                </a:solidFill>
                <a:latin typeface="Calibri"/>
                <a:ea typeface="Calibri"/>
                <a:cs typeface="Calibri"/>
                <a:sym typeface="Calibri"/>
              </a:rPr>
              <a:t>)</a:t>
            </a:r>
          </a:p>
          <a:p>
            <a:pPr indent="0" lvl="0" marL="0" marR="0" rtl="0" algn="l">
              <a:lnSpc>
                <a:spcPct val="115000"/>
              </a:lnSpc>
              <a:spcBef>
                <a:spcPts val="1600"/>
              </a:spcBef>
              <a:spcAft>
                <a:spcPts val="0"/>
              </a:spcAft>
              <a:buClr>
                <a:schemeClr val="dk1"/>
              </a:buClr>
              <a:buSzPct val="25000"/>
              <a:buFont typeface="Arial"/>
              <a:buNone/>
            </a:pPr>
            <a:r>
              <a:rPr b="0" i="0" lang="en" sz="1800" u="none" cap="none" strike="noStrike">
                <a:solidFill>
                  <a:schemeClr val="dk1"/>
                </a:solidFill>
                <a:latin typeface="Calibri"/>
                <a:ea typeface="Calibri"/>
                <a:cs typeface="Calibri"/>
                <a:sym typeface="Calibri"/>
              </a:rPr>
              <a:t>fin.close()</a:t>
            </a:r>
          </a:p>
          <a:p>
            <a:pPr indent="-139700" lvl="0" marL="342900" marR="0" rtl="0" algn="l">
              <a:lnSpc>
                <a:spcPct val="115000"/>
              </a:lnSpc>
              <a:spcBef>
                <a:spcPts val="1600"/>
              </a:spcBef>
              <a:spcAft>
                <a:spcPts val="0"/>
              </a:spcAft>
              <a:buClr>
                <a:schemeClr val="dk1"/>
              </a:buClr>
              <a:buSzPct val="250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457200" y="205978"/>
            <a:ext cx="8229600" cy="8574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en" sz="4400" u="none" cap="none" strike="noStrike">
                <a:solidFill>
                  <a:schemeClr val="dk1"/>
                </a:solidFill>
                <a:latin typeface="Calibri"/>
                <a:ea typeface="Calibri"/>
                <a:cs typeface="Calibri"/>
                <a:sym typeface="Calibri"/>
              </a:rPr>
              <a:t>Conditionals</a:t>
            </a:r>
          </a:p>
        </p:txBody>
      </p:sp>
      <p:sp>
        <p:nvSpPr>
          <p:cNvPr id="250" name="Shape 250"/>
          <p:cNvSpPr txBox="1"/>
          <p:nvPr>
            <p:ph idx="1" type="body"/>
          </p:nvPr>
        </p:nvSpPr>
        <p:spPr>
          <a:xfrm>
            <a:off x="457200" y="1200150"/>
            <a:ext cx="8229600" cy="33945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1800" u="none" cap="none" strike="noStrike">
                <a:solidFill>
                  <a:schemeClr val="dk1"/>
                </a:solidFill>
                <a:latin typeface="Calibri"/>
                <a:ea typeface="Calibri"/>
                <a:cs typeface="Calibri"/>
                <a:sym typeface="Calibri"/>
              </a:rPr>
              <a:t>import csv</a:t>
            </a:r>
          </a:p>
          <a:p>
            <a:pPr indent="0" lvl="0" marL="0" marR="0" rtl="0" algn="l">
              <a:lnSpc>
                <a:spcPct val="115000"/>
              </a:lnSpc>
              <a:spcBef>
                <a:spcPts val="1600"/>
              </a:spcBef>
              <a:spcAft>
                <a:spcPts val="0"/>
              </a:spcAft>
              <a:buClr>
                <a:schemeClr val="dk1"/>
              </a:buClr>
              <a:buSzPct val="25000"/>
              <a:buFont typeface="Arial"/>
              <a:buNone/>
            </a:pPr>
            <a:r>
              <a:rPr b="0" i="0" lang="en" sz="1800" u="none" cap="none" strike="noStrike">
                <a:solidFill>
                  <a:schemeClr val="dk1"/>
                </a:solidFill>
                <a:latin typeface="Calibri"/>
                <a:ea typeface="Calibri"/>
                <a:cs typeface="Calibri"/>
                <a:sym typeface="Calibri"/>
              </a:rPr>
              <a:t>fin = open('example_data/ebola-data-db-format.csv',  'r')</a:t>
            </a:r>
          </a:p>
          <a:p>
            <a:pPr indent="0" lvl="0" marL="0" marR="0" rtl="0" algn="l">
              <a:lnSpc>
                <a:spcPct val="115000"/>
              </a:lnSpc>
              <a:spcBef>
                <a:spcPts val="1600"/>
              </a:spcBef>
              <a:spcAft>
                <a:spcPts val="0"/>
              </a:spcAft>
              <a:buClr>
                <a:schemeClr val="dk1"/>
              </a:buClr>
              <a:buSzPct val="25000"/>
              <a:buFont typeface="Arial"/>
              <a:buNone/>
            </a:pPr>
            <a:r>
              <a:rPr b="0" i="0" lang="en" sz="1800" u="none" cap="none" strike="noStrike">
                <a:solidFill>
                  <a:schemeClr val="dk1"/>
                </a:solidFill>
                <a:latin typeface="Calibri"/>
                <a:ea typeface="Calibri"/>
                <a:cs typeface="Calibri"/>
                <a:sym typeface="Calibri"/>
              </a:rPr>
              <a:t>csvin = csv.reader(fin)</a:t>
            </a:r>
          </a:p>
          <a:p>
            <a:pPr indent="0" lvl="0" marL="0" marR="0" rtl="0" algn="l">
              <a:lnSpc>
                <a:spcPct val="115000"/>
              </a:lnSpc>
              <a:spcBef>
                <a:spcPts val="1600"/>
              </a:spcBef>
              <a:spcAft>
                <a:spcPts val="0"/>
              </a:spcAft>
              <a:buClr>
                <a:schemeClr val="dk1"/>
              </a:buClr>
              <a:buSzPct val="25000"/>
              <a:buFont typeface="Arial"/>
              <a:buNone/>
            </a:pPr>
            <a:r>
              <a:rPr b="0" i="0" lang="en" sz="1800" u="none" cap="none" strike="noStrike">
                <a:solidFill>
                  <a:schemeClr val="dk1"/>
                </a:solidFill>
                <a:latin typeface="Calibri"/>
                <a:ea typeface="Calibri"/>
                <a:cs typeface="Calibri"/>
                <a:sym typeface="Calibri"/>
              </a:rPr>
              <a:t>for row in csvin: </a:t>
            </a:r>
          </a:p>
          <a:p>
            <a:pPr indent="-139700" lvl="0" marL="342900" marR="0" rtl="0" algn="l">
              <a:lnSpc>
                <a:spcPct val="115000"/>
              </a:lnSpc>
              <a:spcBef>
                <a:spcPts val="1600"/>
              </a:spcBef>
              <a:spcAft>
                <a:spcPts val="0"/>
              </a:spcAft>
              <a:buClr>
                <a:schemeClr val="dk1"/>
              </a:buClr>
              <a:buSzPct val="25000"/>
              <a:buFont typeface="Arial"/>
              <a:buNone/>
            </a:pPr>
            <a:r>
              <a:rPr b="0" i="0" lang="en" sz="1800" u="none" cap="none" strike="noStrike">
                <a:solidFill>
                  <a:schemeClr val="dk1"/>
                </a:solidFill>
                <a:latin typeface="Calibri"/>
                <a:ea typeface="Calibri"/>
                <a:cs typeface="Calibri"/>
                <a:sym typeface="Calibri"/>
              </a:rPr>
              <a:t>    if row[1]  == 'Liberia':</a:t>
            </a:r>
          </a:p>
          <a:p>
            <a:pPr indent="-139700" lvl="0" marL="342900" marR="0" rtl="0" algn="l">
              <a:lnSpc>
                <a:spcPct val="115000"/>
              </a:lnSpc>
              <a:spcBef>
                <a:spcPts val="1600"/>
              </a:spcBef>
              <a:spcAft>
                <a:spcPts val="0"/>
              </a:spcAft>
              <a:buClr>
                <a:schemeClr val="dk1"/>
              </a:buClr>
              <a:buSzPct val="25000"/>
              <a:buFont typeface="Arial"/>
              <a:buNone/>
            </a:pPr>
            <a:r>
              <a:rPr b="0" i="0" lang="en" sz="1800" u="none" cap="none" strike="noStrike">
                <a:solidFill>
                  <a:schemeClr val="dk1"/>
                </a:solidFill>
                <a:latin typeface="Calibri"/>
                <a:ea typeface="Calibri"/>
                <a:cs typeface="Calibri"/>
                <a:sym typeface="Calibri"/>
              </a:rPr>
              <a:t>        print('Found a {} </a:t>
            </a:r>
            <a:r>
              <a:rPr lang="en" sz="1800"/>
              <a:t>datapoint</a:t>
            </a:r>
            <a:r>
              <a:rPr b="0" i="0" lang="en" sz="1800" u="none" cap="none" strike="noStrike">
                <a:solidFill>
                  <a:schemeClr val="dk1"/>
                </a:solidFill>
                <a:latin typeface="Calibri"/>
                <a:ea typeface="Calibri"/>
                <a:cs typeface="Calibri"/>
                <a:sym typeface="Calibri"/>
              </a:rPr>
              <a:t> about Liberia!'.format(row[2]))</a:t>
            </a:r>
          </a:p>
          <a:p>
            <a:pPr indent="0" lvl="0" marL="0" marR="0" rtl="0" algn="l">
              <a:lnSpc>
                <a:spcPct val="115000"/>
              </a:lnSpc>
              <a:spcBef>
                <a:spcPts val="1600"/>
              </a:spcBef>
              <a:spcAft>
                <a:spcPts val="0"/>
              </a:spcAft>
              <a:buClr>
                <a:schemeClr val="dk1"/>
              </a:buClr>
              <a:buSzPct val="25000"/>
              <a:buFont typeface="Arial"/>
              <a:buNone/>
            </a:pPr>
            <a:r>
              <a:rPr lang="en" sz="1800"/>
              <a:t>fin.close()</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457200" y="205978"/>
            <a:ext cx="8229600" cy="857400"/>
          </a:xfrm>
          <a:prstGeom prst="rect">
            <a:avLst/>
          </a:prstGeom>
        </p:spPr>
        <p:txBody>
          <a:bodyPr anchorCtr="0" anchor="ctr" bIns="91425" lIns="91425" rIns="91425" tIns="91425">
            <a:noAutofit/>
          </a:bodyPr>
          <a:lstStyle/>
          <a:p>
            <a:pPr lvl="0">
              <a:spcBef>
                <a:spcPts val="0"/>
              </a:spcBef>
              <a:buNone/>
            </a:pPr>
            <a:r>
              <a:rPr lang="en"/>
              <a:t>More Help with Python</a:t>
            </a:r>
          </a:p>
        </p:txBody>
      </p:sp>
      <p:sp>
        <p:nvSpPr>
          <p:cNvPr id="256" name="Shape 256"/>
          <p:cNvSpPr txBox="1"/>
          <p:nvPr>
            <p:ph idx="1" type="body"/>
          </p:nvPr>
        </p:nvSpPr>
        <p:spPr>
          <a:xfrm>
            <a:off x="457200" y="1200150"/>
            <a:ext cx="8229600" cy="3394500"/>
          </a:xfrm>
          <a:prstGeom prst="rect">
            <a:avLst/>
          </a:prstGeom>
        </p:spPr>
        <p:txBody>
          <a:bodyPr anchorCtr="0" anchor="t" bIns="91425" lIns="91425" rIns="91425" tIns="91425">
            <a:noAutofit/>
          </a:bodyPr>
          <a:lstStyle/>
          <a:p>
            <a:pPr indent="0" lvl="0" marL="0" rtl="0">
              <a:lnSpc>
                <a:spcPct val="100000"/>
              </a:lnSpc>
              <a:spcBef>
                <a:spcPts val="0"/>
              </a:spcBef>
              <a:spcAft>
                <a:spcPts val="0"/>
              </a:spcAft>
              <a:buNone/>
            </a:pPr>
            <a:r>
              <a:rPr lang="en" sz="2400" u="sng">
                <a:solidFill>
                  <a:srgbClr val="FFFFFF"/>
                </a:solidFill>
                <a:latin typeface="Arial"/>
                <a:ea typeface="Arial"/>
                <a:cs typeface="Arial"/>
                <a:sym typeface="Arial"/>
                <a:hlinkClick r:id="rId3"/>
              </a:rPr>
              <a:t>http://learnpythonthehardway.org/book/</a:t>
            </a:r>
            <a:r>
              <a:rPr lang="en" sz="2400">
                <a:solidFill>
                  <a:srgbClr val="FFFFFF"/>
                </a:solidFill>
                <a:latin typeface="Arial"/>
                <a:ea typeface="Arial"/>
                <a:cs typeface="Arial"/>
                <a:sym typeface="Arial"/>
              </a:rPr>
              <a:t> </a:t>
            </a:r>
          </a:p>
          <a:p>
            <a:pPr indent="0" lvl="0" marL="0" rtl="0">
              <a:lnSpc>
                <a:spcPct val="100000"/>
              </a:lnSpc>
              <a:spcBef>
                <a:spcPts val="0"/>
              </a:spcBef>
              <a:spcAft>
                <a:spcPts val="0"/>
              </a:spcAft>
              <a:buNone/>
            </a:pPr>
            <a:r>
              <a:t/>
            </a:r>
            <a:endParaRPr sz="2400">
              <a:solidFill>
                <a:srgbClr val="FFFFFF"/>
              </a:solidFill>
              <a:latin typeface="Arial"/>
              <a:ea typeface="Arial"/>
              <a:cs typeface="Arial"/>
              <a:sym typeface="Arial"/>
            </a:endParaRPr>
          </a:p>
          <a:p>
            <a:pPr indent="0" lvl="0" marL="0">
              <a:lnSpc>
                <a:spcPct val="100000"/>
              </a:lnSpc>
              <a:spcBef>
                <a:spcPts val="0"/>
              </a:spcBef>
              <a:spcAft>
                <a:spcPts val="0"/>
              </a:spcAft>
              <a:buClr>
                <a:srgbClr val="000000"/>
              </a:buClr>
              <a:buSzPct val="25000"/>
              <a:buFont typeface="Arial"/>
              <a:buNone/>
            </a:pPr>
            <a:r>
              <a:rPr lang="en" sz="2400">
                <a:solidFill>
                  <a:srgbClr val="FFFFFF"/>
                </a:solidFill>
                <a:latin typeface="Arial"/>
                <a:ea typeface="Arial"/>
                <a:cs typeface="Arial"/>
                <a:sym typeface="Arial"/>
              </a:rPr>
              <a:t>Lots of other suggestions in the “course reading list” file (google folder “Reference”)</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490250" y="450150"/>
            <a:ext cx="6367800" cy="40908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4800" u="none" cap="none" strike="noStrike">
                <a:solidFill>
                  <a:schemeClr val="dk1"/>
                </a:solidFill>
                <a:latin typeface="Arial"/>
                <a:ea typeface="Arial"/>
                <a:cs typeface="Arial"/>
                <a:sym typeface="Arial"/>
              </a:rPr>
              <a:t>Exercises</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5" name="Shape 265"/>
        <p:cNvGrpSpPr/>
        <p:nvPr/>
      </p:nvGrpSpPr>
      <p:grpSpPr>
        <a:xfrm>
          <a:off x="0" y="0"/>
          <a:ext cx="0" cy="0"/>
          <a:chOff x="0" y="0"/>
          <a:chExt cx="0" cy="0"/>
        </a:xfrm>
      </p:grpSpPr>
      <p:sp>
        <p:nvSpPr>
          <p:cNvPr id="266" name="Shape 266"/>
          <p:cNvSpPr txBox="1"/>
          <p:nvPr>
            <p:ph type="title"/>
          </p:nvPr>
        </p:nvSpPr>
        <p:spPr>
          <a:xfrm>
            <a:off x="457200" y="205978"/>
            <a:ext cx="8229600" cy="8574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en" sz="4400" u="none" cap="none" strike="noStrike">
                <a:solidFill>
                  <a:schemeClr val="dk1"/>
                </a:solidFill>
                <a:latin typeface="Calibri"/>
                <a:ea typeface="Calibri"/>
                <a:cs typeface="Calibri"/>
                <a:sym typeface="Calibri"/>
              </a:rPr>
              <a:t>iPython Notebook</a:t>
            </a:r>
          </a:p>
        </p:txBody>
      </p:sp>
      <p:sp>
        <p:nvSpPr>
          <p:cNvPr id="267" name="Shape 267"/>
          <p:cNvSpPr txBox="1"/>
          <p:nvPr>
            <p:ph idx="1" type="body"/>
          </p:nvPr>
        </p:nvSpPr>
        <p:spPr>
          <a:xfrm>
            <a:off x="457200" y="1200150"/>
            <a:ext cx="8229600" cy="3394500"/>
          </a:xfrm>
          <a:prstGeom prst="rect">
            <a:avLst/>
          </a:prstGeom>
          <a:noFill/>
          <a:ln>
            <a:noFill/>
          </a:ln>
        </p:spPr>
        <p:txBody>
          <a:bodyPr anchorCtr="0" anchor="t" bIns="91425" lIns="91425" rIns="91425" tIns="91425">
            <a:noAutofit/>
          </a:bodyPr>
          <a:lstStyle/>
          <a:p>
            <a:pPr indent="-139700" lvl="0" marL="342900" marR="0" rtl="0" algn="l">
              <a:lnSpc>
                <a:spcPct val="115000"/>
              </a:lnSpc>
              <a:spcBef>
                <a:spcPts val="0"/>
              </a:spcBef>
              <a:spcAft>
                <a:spcPts val="0"/>
              </a:spcAft>
              <a:buClr>
                <a:schemeClr val="dk1"/>
              </a:buClr>
              <a:buSzPct val="25000"/>
              <a:buFont typeface="Arial"/>
              <a:buNone/>
            </a:pPr>
            <a:r>
              <a:rPr b="0" i="0" lang="en" sz="3200" u="none" cap="none" strike="noStrike">
                <a:solidFill>
                  <a:schemeClr val="dk1"/>
                </a:solidFill>
                <a:latin typeface="Calibri"/>
                <a:ea typeface="Calibri"/>
                <a:cs typeface="Calibri"/>
                <a:sym typeface="Calibri"/>
              </a:rPr>
              <a:t>In the terminal window:</a:t>
            </a:r>
          </a:p>
          <a:p>
            <a:pPr indent="-228600" lvl="0" marL="457200" marR="0" rtl="0" algn="l">
              <a:lnSpc>
                <a:spcPct val="115000"/>
              </a:lnSpc>
              <a:spcBef>
                <a:spcPts val="1600"/>
              </a:spcBef>
              <a:spcAft>
                <a:spcPts val="0"/>
              </a:spcAft>
              <a:buClr>
                <a:schemeClr val="dk1"/>
              </a:buClr>
              <a:buSzPct val="100000"/>
              <a:buFont typeface="Arial"/>
              <a:buChar char="•"/>
            </a:pPr>
            <a:r>
              <a:rPr b="0" i="0" lang="en" sz="3200" u="none" cap="none" strike="noStrike">
                <a:solidFill>
                  <a:schemeClr val="dk1"/>
                </a:solidFill>
                <a:latin typeface="Calibri"/>
                <a:ea typeface="Calibri"/>
                <a:cs typeface="Calibri"/>
                <a:sym typeface="Calibri"/>
              </a:rPr>
              <a:t>‘cd’ to the directory containing the code example files (.ipynb files)</a:t>
            </a:r>
          </a:p>
          <a:p>
            <a:pPr indent="-228600" lvl="0" marL="457200" marR="0" rtl="0" algn="l">
              <a:lnSpc>
                <a:spcPct val="115000"/>
              </a:lnSpc>
              <a:spcBef>
                <a:spcPts val="1600"/>
              </a:spcBef>
              <a:spcAft>
                <a:spcPts val="0"/>
              </a:spcAft>
              <a:buClr>
                <a:schemeClr val="dk1"/>
              </a:buClr>
              <a:buSzPct val="100000"/>
              <a:buFont typeface="Arial"/>
              <a:buChar char="•"/>
            </a:pPr>
            <a:r>
              <a:rPr b="0" i="0" lang="en" sz="3200" u="none" cap="none" strike="noStrike">
                <a:solidFill>
                  <a:schemeClr val="dk1"/>
                </a:solidFill>
                <a:latin typeface="Calibri"/>
                <a:ea typeface="Calibri"/>
                <a:cs typeface="Calibri"/>
                <a:sym typeface="Calibri"/>
              </a:rPr>
              <a:t>Type “ipython notebook”</a:t>
            </a:r>
          </a:p>
          <a:p>
            <a:pPr indent="-228600" lvl="0" marL="457200" marR="0" rtl="0" algn="l">
              <a:lnSpc>
                <a:spcPct val="115000"/>
              </a:lnSpc>
              <a:spcBef>
                <a:spcPts val="1600"/>
              </a:spcBef>
              <a:spcAft>
                <a:spcPts val="0"/>
              </a:spcAft>
              <a:buClr>
                <a:schemeClr val="dk1"/>
              </a:buClr>
              <a:buSzPct val="100000"/>
              <a:buFont typeface="Arial"/>
              <a:buChar char="•"/>
            </a:pPr>
            <a:r>
              <a:rPr b="0" i="0" lang="en" sz="3200" u="none" cap="none" strike="noStrike">
                <a:solidFill>
                  <a:schemeClr val="dk1"/>
                </a:solidFill>
                <a:latin typeface="Calibri"/>
                <a:ea typeface="Calibri"/>
                <a:cs typeface="Calibri"/>
                <a:sym typeface="Calibri"/>
              </a:rPr>
              <a:t>Run each code cell in the example files</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txBox="1"/>
          <p:nvPr>
            <p:ph type="title"/>
          </p:nvPr>
        </p:nvSpPr>
        <p:spPr>
          <a:xfrm>
            <a:off x="457200" y="205978"/>
            <a:ext cx="8229600" cy="857400"/>
          </a:xfrm>
          <a:prstGeom prst="rect">
            <a:avLst/>
          </a:prstGeom>
        </p:spPr>
        <p:txBody>
          <a:bodyPr anchorCtr="0" anchor="ctr" bIns="91425" lIns="91425" rIns="91425" tIns="91425">
            <a:noAutofit/>
          </a:bodyPr>
          <a:lstStyle/>
          <a:p>
            <a:pPr lvl="0" rtl="0">
              <a:spcBef>
                <a:spcPts val="0"/>
              </a:spcBef>
              <a:buNone/>
            </a:pPr>
            <a:r>
              <a:rPr lang="en"/>
              <a:t>(optional) Reading CSVs</a:t>
            </a:r>
          </a:p>
        </p:txBody>
      </p:sp>
      <p:sp>
        <p:nvSpPr>
          <p:cNvPr id="273" name="Shape 273"/>
          <p:cNvSpPr txBox="1"/>
          <p:nvPr>
            <p:ph idx="1" type="body"/>
          </p:nvPr>
        </p:nvSpPr>
        <p:spPr>
          <a:xfrm>
            <a:off x="457200" y="1200150"/>
            <a:ext cx="8229600" cy="3394500"/>
          </a:xfrm>
          <a:prstGeom prst="rect">
            <a:avLst/>
          </a:prstGeom>
        </p:spPr>
        <p:txBody>
          <a:bodyPr anchorCtr="0" anchor="t" bIns="91425" lIns="91425" rIns="91425" tIns="91425">
            <a:noAutofit/>
          </a:bodyPr>
          <a:lstStyle/>
          <a:p>
            <a:pPr indent="0" lvl="0" marL="0" rtl="0">
              <a:lnSpc>
                <a:spcPct val="100000"/>
              </a:lnSpc>
              <a:spcBef>
                <a:spcPts val="1100"/>
              </a:spcBef>
              <a:spcAft>
                <a:spcPts val="0"/>
              </a:spcAft>
              <a:buNone/>
            </a:pPr>
            <a:r>
              <a:rPr b="1" lang="en" sz="1800">
                <a:solidFill>
                  <a:srgbClr val="FFFFFF"/>
                </a:solidFill>
                <a:latin typeface="Arial"/>
                <a:ea typeface="Arial"/>
                <a:cs typeface="Arial"/>
                <a:sym typeface="Arial"/>
              </a:rPr>
              <a:t>If you already know Python and iPython:</a:t>
            </a:r>
          </a:p>
          <a:p>
            <a:pPr indent="0" lvl="0" marL="0" rtl="0">
              <a:lnSpc>
                <a:spcPct val="100000"/>
              </a:lnSpc>
              <a:spcBef>
                <a:spcPts val="1100"/>
              </a:spcBef>
              <a:spcAft>
                <a:spcPts val="0"/>
              </a:spcAft>
              <a:buNone/>
            </a:pPr>
            <a:r>
              <a:t/>
            </a:r>
            <a:endParaRPr b="1" sz="1800">
              <a:solidFill>
                <a:srgbClr val="FFFFFF"/>
              </a:solidFill>
              <a:latin typeface="Arial"/>
              <a:ea typeface="Arial"/>
              <a:cs typeface="Arial"/>
              <a:sym typeface="Arial"/>
            </a:endParaRPr>
          </a:p>
          <a:p>
            <a:pPr indent="0" lvl="0" marL="0" rtl="0">
              <a:lnSpc>
                <a:spcPct val="142857"/>
              </a:lnSpc>
              <a:spcBef>
                <a:spcPts val="1100"/>
              </a:spcBef>
              <a:spcAft>
                <a:spcPts val="0"/>
              </a:spcAft>
              <a:buNone/>
            </a:pPr>
            <a:r>
              <a:rPr lang="en" sz="1800">
                <a:solidFill>
                  <a:srgbClr val="FFFFFF"/>
                </a:solidFill>
                <a:latin typeface="Arial"/>
                <a:ea typeface="Arial"/>
                <a:cs typeface="Arial"/>
                <a:sym typeface="Arial"/>
              </a:rPr>
              <a:t>Find a variety of CSV files; try reading each of them into python, and see if you get any errors or strange behaviours. Bonus points if you find CSV files containing accents or multiple languages.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05978"/>
            <a:ext cx="8229600" cy="8574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en" sz="4400" u="none" cap="none" strike="noStrike">
                <a:solidFill>
                  <a:schemeClr val="dk1"/>
                </a:solidFill>
                <a:latin typeface="Calibri"/>
                <a:ea typeface="Calibri"/>
                <a:cs typeface="Calibri"/>
                <a:sym typeface="Calibri"/>
              </a:rPr>
              <a:t>Python</a:t>
            </a:r>
          </a:p>
        </p:txBody>
      </p:sp>
      <p:sp>
        <p:nvSpPr>
          <p:cNvPr id="78" name="Shape 78"/>
          <p:cNvSpPr txBox="1"/>
          <p:nvPr>
            <p:ph idx="1" type="body"/>
          </p:nvPr>
        </p:nvSpPr>
        <p:spPr>
          <a:xfrm>
            <a:off x="457200" y="1200150"/>
            <a:ext cx="8229600" cy="33945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chemeClr val="dk1"/>
              </a:buClr>
              <a:buSzPct val="100000"/>
              <a:buFont typeface="Arial"/>
              <a:buChar char="•"/>
            </a:pPr>
            <a:r>
              <a:rPr b="0" i="0" lang="en" sz="3200" u="none" cap="none" strike="noStrike">
                <a:solidFill>
                  <a:schemeClr val="dk1"/>
                </a:solidFill>
                <a:latin typeface="Calibri"/>
                <a:ea typeface="Calibri"/>
                <a:cs typeface="Calibri"/>
                <a:sym typeface="Calibri"/>
              </a:rPr>
              <a:t>Programming language</a:t>
            </a:r>
          </a:p>
          <a:p>
            <a:pPr indent="-228600" lvl="0" marL="457200" marR="0" rtl="0" algn="l">
              <a:lnSpc>
                <a:spcPct val="115000"/>
              </a:lnSpc>
              <a:spcBef>
                <a:spcPts val="1600"/>
              </a:spcBef>
              <a:spcAft>
                <a:spcPts val="0"/>
              </a:spcAft>
              <a:buClr>
                <a:schemeClr val="dk1"/>
              </a:buClr>
              <a:buSzPct val="100000"/>
              <a:buFont typeface="Arial"/>
              <a:buChar char="•"/>
            </a:pPr>
            <a:r>
              <a:rPr b="0" i="0" lang="en" sz="3200" u="none" cap="none" strike="noStrike">
                <a:solidFill>
                  <a:schemeClr val="dk1"/>
                </a:solidFill>
                <a:latin typeface="Calibri"/>
                <a:ea typeface="Calibri"/>
                <a:cs typeface="Calibri"/>
                <a:sym typeface="Calibri"/>
              </a:rPr>
              <a:t>You write instructions to the computer</a:t>
            </a:r>
          </a:p>
          <a:p>
            <a:pPr indent="-228600" lvl="0" marL="457200" marR="0" rtl="0" algn="l">
              <a:lnSpc>
                <a:spcPct val="115000"/>
              </a:lnSpc>
              <a:spcBef>
                <a:spcPts val="1600"/>
              </a:spcBef>
              <a:spcAft>
                <a:spcPts val="0"/>
              </a:spcAft>
              <a:buClr>
                <a:schemeClr val="dk1"/>
              </a:buClr>
              <a:buSzPct val="100000"/>
              <a:buFont typeface="Arial"/>
              <a:buChar char="•"/>
            </a:pPr>
            <a:r>
              <a:rPr b="0" i="0" lang="en" sz="3200" u="none" cap="none" strike="noStrike">
                <a:solidFill>
                  <a:schemeClr val="dk1"/>
                </a:solidFill>
                <a:latin typeface="Calibri"/>
                <a:ea typeface="Calibri"/>
                <a:cs typeface="Calibri"/>
                <a:sym typeface="Calibri"/>
              </a:rPr>
              <a:t>Python “interpreter” runs those instructions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05978"/>
            <a:ext cx="8229600" cy="8574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0" i="0" lang="en" sz="4400" u="none" cap="none" strike="noStrike">
                <a:solidFill>
                  <a:schemeClr val="dk1"/>
                </a:solidFill>
                <a:latin typeface="Calibri"/>
                <a:ea typeface="Calibri"/>
                <a:cs typeface="Calibri"/>
                <a:sym typeface="Calibri"/>
              </a:rPr>
              <a:t>Python Code looks like this</a:t>
            </a:r>
          </a:p>
        </p:txBody>
      </p:sp>
      <p:pic>
        <p:nvPicPr>
          <p:cNvPr id="85" name="Shape 85"/>
          <p:cNvPicPr preferRelativeResize="0"/>
          <p:nvPr/>
        </p:nvPicPr>
        <p:blipFill rotWithShape="1">
          <a:blip r:embed="rId3">
            <a:alphaModFix/>
          </a:blip>
          <a:srcRect b="0" l="0" r="0" t="0"/>
          <a:stretch/>
        </p:blipFill>
        <p:spPr>
          <a:xfrm>
            <a:off x="135652" y="906496"/>
            <a:ext cx="2345399" cy="3969598"/>
          </a:xfrm>
          <a:prstGeom prst="rect">
            <a:avLst/>
          </a:prstGeom>
          <a:noFill/>
          <a:ln>
            <a:noFill/>
          </a:ln>
        </p:spPr>
      </p:pic>
      <p:pic>
        <p:nvPicPr>
          <p:cNvPr id="86" name="Shape 86"/>
          <p:cNvPicPr preferRelativeResize="0"/>
          <p:nvPr/>
        </p:nvPicPr>
        <p:blipFill rotWithShape="1">
          <a:blip r:embed="rId4">
            <a:alphaModFix/>
          </a:blip>
          <a:srcRect b="0" l="0" r="0" t="0"/>
          <a:stretch/>
        </p:blipFill>
        <p:spPr>
          <a:xfrm>
            <a:off x="2802681" y="1063228"/>
            <a:ext cx="5411398" cy="3585000"/>
          </a:xfrm>
          <a:prstGeom prst="rect">
            <a:avLst/>
          </a:prstGeom>
          <a:noFill/>
          <a:ln cap="flat" cmpd="sng" w="9525">
            <a:solidFill>
              <a:schemeClr val="dk1"/>
            </a:solidFill>
            <a:prstDash val="solid"/>
            <a:round/>
            <a:headEnd len="med" w="med" type="none"/>
            <a:tailEnd len="med" w="med" type="none"/>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05978"/>
            <a:ext cx="8229600" cy="8574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en" sz="4400" u="none" cap="none" strike="noStrike">
                <a:solidFill>
                  <a:schemeClr val="dk1"/>
                </a:solidFill>
                <a:latin typeface="Calibri"/>
                <a:ea typeface="Calibri"/>
                <a:cs typeface="Calibri"/>
                <a:sym typeface="Calibri"/>
              </a:rPr>
              <a:t>For example...</a:t>
            </a:r>
          </a:p>
        </p:txBody>
      </p:sp>
      <p:sp>
        <p:nvSpPr>
          <p:cNvPr id="92" name="Shape 92"/>
          <p:cNvSpPr txBox="1"/>
          <p:nvPr>
            <p:ph idx="1" type="body"/>
          </p:nvPr>
        </p:nvSpPr>
        <p:spPr>
          <a:xfrm>
            <a:off x="457200" y="1129700"/>
            <a:ext cx="8229600" cy="3394500"/>
          </a:xfrm>
          <a:prstGeom prst="rect">
            <a:avLst/>
          </a:prstGeom>
          <a:noFill/>
          <a:ln>
            <a:noFill/>
          </a:ln>
        </p:spPr>
        <p:txBody>
          <a:bodyPr anchorCtr="0" anchor="t" bIns="91425" lIns="91425" rIns="91425" tIns="91425">
            <a:noAutofit/>
          </a:bodyPr>
          <a:lstStyle/>
          <a:p>
            <a:pPr indent="-381000" lvl="0" marL="457200" marR="0" rtl="0" algn="l">
              <a:lnSpc>
                <a:spcPct val="115000"/>
              </a:lnSpc>
              <a:spcBef>
                <a:spcPts val="0"/>
              </a:spcBef>
              <a:spcAft>
                <a:spcPts val="0"/>
              </a:spcAft>
              <a:buClr>
                <a:schemeClr val="dk1"/>
              </a:buClr>
              <a:buSzPct val="100000"/>
              <a:buFont typeface="Arial"/>
              <a:buChar char="•"/>
            </a:pPr>
            <a:r>
              <a:rPr b="0" i="0" lang="en" sz="2400" u="none" cap="none" strike="noStrike">
                <a:solidFill>
                  <a:schemeClr val="dk1"/>
                </a:solidFill>
                <a:latin typeface="Calibri"/>
                <a:ea typeface="Calibri"/>
                <a:cs typeface="Calibri"/>
                <a:sym typeface="Calibri"/>
              </a:rPr>
              <a:t>Open your terminal window, and type this:</a:t>
            </a:r>
          </a:p>
          <a:p>
            <a:pPr indent="0" lvl="0" marL="0" marR="0" rtl="0" algn="l">
              <a:lnSpc>
                <a:spcPct val="115000"/>
              </a:lnSpc>
              <a:spcBef>
                <a:spcPts val="1600"/>
              </a:spcBef>
              <a:spcAft>
                <a:spcPts val="0"/>
              </a:spcAft>
              <a:buClr>
                <a:schemeClr val="dk1"/>
              </a:buClr>
              <a:buSzPct val="25000"/>
              <a:buFont typeface="Arial"/>
              <a:buNone/>
            </a:pPr>
            <a:r>
              <a:rPr b="0" i="1" lang="en" sz="2400" u="none" cap="none" strike="noStrike">
                <a:solidFill>
                  <a:schemeClr val="dk1"/>
                </a:solidFill>
                <a:latin typeface="Calibri"/>
                <a:ea typeface="Calibri"/>
                <a:cs typeface="Calibri"/>
                <a:sym typeface="Calibri"/>
              </a:rPr>
              <a:t>ipython</a:t>
            </a:r>
          </a:p>
          <a:p>
            <a:pPr indent="0" lvl="0" marL="0" marR="0" rtl="0" algn="l">
              <a:lnSpc>
                <a:spcPct val="115000"/>
              </a:lnSpc>
              <a:spcBef>
                <a:spcPts val="1600"/>
              </a:spcBef>
              <a:spcAft>
                <a:spcPts val="0"/>
              </a:spcAft>
              <a:buClr>
                <a:schemeClr val="dk1"/>
              </a:buClr>
              <a:buSzPct val="25000"/>
              <a:buFont typeface="Arial"/>
              <a:buNone/>
            </a:pPr>
            <a:r>
              <a:rPr b="0" i="1" lang="en" sz="2400" u="none" cap="none" strike="noStrike">
                <a:solidFill>
                  <a:schemeClr val="dk1"/>
                </a:solidFill>
                <a:latin typeface="Calibri"/>
                <a:ea typeface="Calibri"/>
                <a:cs typeface="Calibri"/>
                <a:sym typeface="Calibri"/>
              </a:rPr>
              <a:t>1 + 2.5</a:t>
            </a:r>
          </a:p>
          <a:p>
            <a:pPr indent="0" lvl="0" marL="0" marR="0" rtl="0" algn="l">
              <a:lnSpc>
                <a:spcPct val="115000"/>
              </a:lnSpc>
              <a:spcBef>
                <a:spcPts val="1600"/>
              </a:spcBef>
              <a:spcAft>
                <a:spcPts val="0"/>
              </a:spcAft>
              <a:buClr>
                <a:schemeClr val="dk1"/>
              </a:buClr>
              <a:buSzPct val="25000"/>
              <a:buFont typeface="Arial"/>
              <a:buNone/>
            </a:pPr>
            <a:r>
              <a:rPr b="0" i="1" lang="en" sz="2400" u="none" cap="none" strike="noStrike">
                <a:solidFill>
                  <a:schemeClr val="dk1"/>
                </a:solidFill>
                <a:latin typeface="Calibri"/>
                <a:ea typeface="Calibri"/>
                <a:cs typeface="Calibri"/>
                <a:sym typeface="Calibri"/>
              </a:rPr>
              <a:t>print(</a:t>
            </a:r>
            <a:r>
              <a:rPr lang="en" sz="2400"/>
              <a:t>'</a:t>
            </a:r>
            <a:r>
              <a:rPr b="0" i="1" lang="en" sz="2400" u="none" cap="none" strike="noStrike">
                <a:solidFill>
                  <a:schemeClr val="dk1"/>
                </a:solidFill>
                <a:latin typeface="Calibri"/>
                <a:ea typeface="Calibri"/>
                <a:cs typeface="Calibri"/>
                <a:sym typeface="Calibri"/>
              </a:rPr>
              <a:t>hello world!</a:t>
            </a:r>
            <a:r>
              <a:rPr lang="en" sz="2400"/>
              <a:t>'</a:t>
            </a:r>
            <a:r>
              <a:rPr b="0" i="1" lang="en" sz="2400" u="none" cap="none" strike="noStrike">
                <a:solidFill>
                  <a:schemeClr val="dk1"/>
                </a:solidFill>
                <a:latin typeface="Calibri"/>
                <a:ea typeface="Calibri"/>
                <a:cs typeface="Calibri"/>
                <a:sym typeface="Calibri"/>
              </a:rPr>
              <a:t>)</a:t>
            </a:r>
          </a:p>
          <a:p>
            <a:pPr indent="0" lvl="0" marL="0" marR="0" rtl="0" algn="l">
              <a:lnSpc>
                <a:spcPct val="115000"/>
              </a:lnSpc>
              <a:spcBef>
                <a:spcPts val="1600"/>
              </a:spcBef>
              <a:spcAft>
                <a:spcPts val="0"/>
              </a:spcAft>
              <a:buClr>
                <a:schemeClr val="dk1"/>
              </a:buClr>
              <a:buSzPct val="25000"/>
              <a:buFont typeface="Arial"/>
              <a:buNone/>
            </a:pPr>
            <a:r>
              <a:rPr b="0" i="1" lang="en" sz="2400" u="none" cap="none" strike="noStrike">
                <a:solidFill>
                  <a:schemeClr val="dk1"/>
                </a:solidFill>
                <a:latin typeface="Calibri"/>
                <a:ea typeface="Calibri"/>
                <a:cs typeface="Calibri"/>
                <a:sym typeface="Calibri"/>
              </a:rPr>
              <a:t>exit()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90250" y="450150"/>
            <a:ext cx="6367800" cy="40908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lang="en"/>
              <a:t>4 </a:t>
            </a:r>
            <a:r>
              <a:rPr b="0" i="0" lang="en" sz="4800" u="none" cap="none" strike="noStrike">
                <a:solidFill>
                  <a:schemeClr val="dk1"/>
                </a:solidFill>
                <a:latin typeface="Arial"/>
                <a:ea typeface="Arial"/>
                <a:cs typeface="Arial"/>
                <a:sym typeface="Arial"/>
              </a:rPr>
              <a:t>Ways to Run Python Code</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05978"/>
            <a:ext cx="8229600" cy="8574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en" sz="4400" u="none" cap="none" strike="noStrike">
                <a:solidFill>
                  <a:schemeClr val="dk1"/>
                </a:solidFill>
                <a:latin typeface="Calibri"/>
                <a:ea typeface="Calibri"/>
                <a:cs typeface="Calibri"/>
                <a:sym typeface="Calibri"/>
              </a:rPr>
              <a:t>Python in the Terminal Window</a:t>
            </a:r>
          </a:p>
        </p:txBody>
      </p:sp>
      <p:sp>
        <p:nvSpPr>
          <p:cNvPr id="103" name="Shape 103"/>
          <p:cNvSpPr txBox="1"/>
          <p:nvPr>
            <p:ph idx="1" type="body"/>
          </p:nvPr>
        </p:nvSpPr>
        <p:spPr>
          <a:xfrm>
            <a:off x="457200" y="1200150"/>
            <a:ext cx="8229600" cy="33945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3200" u="none" cap="none" strike="noStrike">
                <a:solidFill>
                  <a:schemeClr val="dk1"/>
                </a:solidFill>
                <a:latin typeface="Calibri"/>
                <a:ea typeface="Calibri"/>
                <a:cs typeface="Calibri"/>
                <a:sym typeface="Calibri"/>
              </a:rPr>
              <a:t>3 ways to run the python interpreter from the terminal window: </a:t>
            </a:r>
          </a:p>
          <a:p>
            <a:pPr indent="-228600" lvl="0" marL="457200" marR="0" rtl="0" algn="l">
              <a:lnSpc>
                <a:spcPct val="115000"/>
              </a:lnSpc>
              <a:spcBef>
                <a:spcPts val="1600"/>
              </a:spcBef>
              <a:spcAft>
                <a:spcPts val="0"/>
              </a:spcAft>
              <a:buClr>
                <a:schemeClr val="dk1"/>
              </a:buClr>
              <a:buSzPct val="100000"/>
              <a:buFont typeface="Arial"/>
              <a:buChar char="•"/>
            </a:pPr>
            <a:r>
              <a:rPr b="0" i="0" lang="en" sz="3200" u="none" cap="none" strike="noStrike">
                <a:solidFill>
                  <a:schemeClr val="dk1"/>
                </a:solidFill>
                <a:latin typeface="Calibri"/>
                <a:ea typeface="Calibri"/>
                <a:cs typeface="Calibri"/>
                <a:sym typeface="Calibri"/>
              </a:rPr>
              <a:t>type ‘python’</a:t>
            </a:r>
          </a:p>
          <a:p>
            <a:pPr indent="-228600" lvl="0" marL="457200" marR="0" rtl="0" algn="l">
              <a:lnSpc>
                <a:spcPct val="115000"/>
              </a:lnSpc>
              <a:spcBef>
                <a:spcPts val="1600"/>
              </a:spcBef>
              <a:spcAft>
                <a:spcPts val="0"/>
              </a:spcAft>
              <a:buClr>
                <a:schemeClr val="dk1"/>
              </a:buClr>
              <a:buSzPct val="100000"/>
              <a:buFont typeface="Arial"/>
              <a:buChar char="•"/>
            </a:pPr>
            <a:r>
              <a:rPr b="0" i="0" lang="en" sz="3200" u="none" cap="none" strike="noStrike">
                <a:solidFill>
                  <a:schemeClr val="dk1"/>
                </a:solidFill>
                <a:latin typeface="Calibri"/>
                <a:ea typeface="Calibri"/>
                <a:cs typeface="Calibri"/>
                <a:sym typeface="Calibri"/>
              </a:rPr>
              <a:t>type ‘ipython’</a:t>
            </a:r>
          </a:p>
          <a:p>
            <a:pPr indent="-228600" lvl="0" marL="457200" marR="0" rtl="0" algn="l">
              <a:lnSpc>
                <a:spcPct val="115000"/>
              </a:lnSpc>
              <a:spcBef>
                <a:spcPts val="2240"/>
              </a:spcBef>
              <a:spcAft>
                <a:spcPts val="0"/>
              </a:spcAft>
              <a:buClr>
                <a:schemeClr val="dk1"/>
              </a:buClr>
              <a:buSzPct val="100000"/>
              <a:buFont typeface="Arial"/>
              <a:buChar char="•"/>
            </a:pPr>
            <a:r>
              <a:rPr b="0" i="0" lang="en" sz="3200" u="none" cap="none" strike="noStrike">
                <a:solidFill>
                  <a:schemeClr val="dk1"/>
                </a:solidFill>
                <a:latin typeface="Calibri"/>
                <a:ea typeface="Calibri"/>
                <a:cs typeface="Calibri"/>
                <a:sym typeface="Calibri"/>
              </a:rPr>
              <a:t>type ‘python helloworld.py’</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05978"/>
            <a:ext cx="8229600" cy="8574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1"/>
              </a:buClr>
              <a:buSzPct val="25000"/>
              <a:buFont typeface="Calibri"/>
              <a:buNone/>
            </a:pPr>
            <a:r>
              <a:rPr b="0" i="0" lang="en" sz="4400" u="none" cap="none" strike="noStrike">
                <a:solidFill>
                  <a:schemeClr val="dk1"/>
                </a:solidFill>
                <a:latin typeface="Calibri"/>
                <a:ea typeface="Calibri"/>
                <a:cs typeface="Calibri"/>
                <a:sym typeface="Calibri"/>
              </a:rPr>
              <a:t>iPython Notebooks</a:t>
            </a:r>
          </a:p>
        </p:txBody>
      </p:sp>
      <p:sp>
        <p:nvSpPr>
          <p:cNvPr id="109" name="Shape 109"/>
          <p:cNvSpPr txBox="1"/>
          <p:nvPr>
            <p:ph idx="1" type="body"/>
          </p:nvPr>
        </p:nvSpPr>
        <p:spPr>
          <a:xfrm>
            <a:off x="457200" y="1200150"/>
            <a:ext cx="8229600" cy="33945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chemeClr val="dk1"/>
              </a:buClr>
              <a:buSzPct val="100000"/>
              <a:buFont typeface="Arial"/>
              <a:buChar char="•"/>
            </a:pPr>
            <a:r>
              <a:rPr lang="en"/>
              <a:t>browser</a:t>
            </a:r>
            <a:r>
              <a:rPr b="0" i="0" lang="en" sz="3200" u="none" cap="none" strike="noStrike">
                <a:solidFill>
                  <a:schemeClr val="dk1"/>
                </a:solidFill>
                <a:latin typeface="Calibri"/>
                <a:ea typeface="Calibri"/>
                <a:cs typeface="Calibri"/>
                <a:sym typeface="Calibri"/>
              </a:rPr>
              <a:t>-based (Chrome, Sa</a:t>
            </a:r>
            <a:r>
              <a:rPr lang="en"/>
              <a:t>fari, Firefox etc)</a:t>
            </a:r>
          </a:p>
          <a:p>
            <a:pPr indent="-228600" lvl="0" marL="457200" marR="0" rtl="0" algn="l">
              <a:lnSpc>
                <a:spcPct val="115000"/>
              </a:lnSpc>
              <a:spcBef>
                <a:spcPts val="1600"/>
              </a:spcBef>
              <a:spcAft>
                <a:spcPts val="0"/>
              </a:spcAft>
              <a:buClr>
                <a:schemeClr val="dk1"/>
              </a:buClr>
              <a:buSzPct val="100000"/>
              <a:buFont typeface="Arial"/>
              <a:buChar char="•"/>
            </a:pPr>
            <a:r>
              <a:rPr b="0" i="0" lang="en" sz="3200" u="none" cap="none" strike="noStrike">
                <a:solidFill>
                  <a:schemeClr val="dk1"/>
                </a:solidFill>
                <a:latin typeface="Calibri"/>
                <a:ea typeface="Calibri"/>
                <a:cs typeface="Calibri"/>
                <a:sym typeface="Calibri"/>
              </a:rPr>
              <a:t>Can contain code (Python, R, etc) </a:t>
            </a:r>
          </a:p>
          <a:p>
            <a:pPr indent="-228600" lvl="0" marL="457200" marR="0" rtl="0" algn="l">
              <a:lnSpc>
                <a:spcPct val="115000"/>
              </a:lnSpc>
              <a:spcBef>
                <a:spcPts val="1600"/>
              </a:spcBef>
              <a:spcAft>
                <a:spcPts val="0"/>
              </a:spcAft>
              <a:buClr>
                <a:schemeClr val="dk1"/>
              </a:buClr>
              <a:buSzPct val="100000"/>
              <a:buFont typeface="Arial"/>
              <a:buChar char="•"/>
            </a:pPr>
            <a:r>
              <a:rPr b="0" i="0" lang="en" sz="3200" u="none" cap="none" strike="noStrike">
                <a:solidFill>
                  <a:schemeClr val="dk1"/>
                </a:solidFill>
                <a:latin typeface="Calibri"/>
                <a:ea typeface="Calibri"/>
                <a:cs typeface="Calibri"/>
                <a:sym typeface="Calibri"/>
              </a:rPr>
              <a:t>Can contain formatted notes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