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pheme.eu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nltk.org/howto/featgram.html" TargetMode="External"/><Relationship Id="rId3" Type="http://schemas.openxmlformats.org/officeDocument/2006/relationships/hyperlink" Target="https://github.com/nltk/nltk_teach/blob/master/examples/grammars/book_grammars/simple-sem.fcfg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pi.python.org/pypi/SpeechRecognition/" TargetMode="External"/><Relationship Id="rId3" Type="http://schemas.openxmlformats.org/officeDocument/2006/relationships/hyperlink" Target="http://code.activestate.com/recipes/579115-recognizing-speech-speech-to-text-with-the-python-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From http://stevenloria.com/finding-important-words-in-a-document-using-tf-idf/:</a:t>
            </a:r>
          </a:p>
          <a:p>
            <a:pPr indent="-307975" lvl="0" marL="457200" rtl="0">
              <a:lnSpc>
                <a:spcPct val="166320"/>
              </a:lnSpc>
              <a:spcBef>
                <a:spcPts val="500"/>
              </a:spcBef>
              <a:spcAft>
                <a:spcPts val="500"/>
              </a:spcAft>
              <a:buClr>
                <a:srgbClr val="57534A"/>
              </a:buClr>
              <a:buSzPct val="96153"/>
              <a:buFont typeface="Arial"/>
              <a:buChar char="●"/>
            </a:pPr>
            <a:r>
              <a:rPr lang="en" sz="1250">
                <a:solidFill>
                  <a:srgbClr val="57534A"/>
                </a:solidFill>
                <a:latin typeface="Georgia"/>
                <a:ea typeface="Georgia"/>
                <a:cs typeface="Georgia"/>
                <a:sym typeface="Georgia"/>
              </a:rPr>
              <a:t>If a word appears frequently in a document, it's important. Give the word a high score.</a:t>
            </a:r>
          </a:p>
          <a:p>
            <a:pPr indent="-307975" lvl="0" marL="457200" rtl="0">
              <a:lnSpc>
                <a:spcPct val="166320"/>
              </a:lnSpc>
              <a:spcBef>
                <a:spcPts val="500"/>
              </a:spcBef>
              <a:spcAft>
                <a:spcPts val="500"/>
              </a:spcAft>
              <a:buClr>
                <a:srgbClr val="57534A"/>
              </a:buClr>
              <a:buSzPct val="96153"/>
              <a:buFont typeface="Arial"/>
              <a:buChar char="●"/>
            </a:pPr>
            <a:r>
              <a:rPr lang="en" sz="1250">
                <a:solidFill>
                  <a:srgbClr val="57534A"/>
                </a:solidFill>
                <a:latin typeface="Georgia"/>
                <a:ea typeface="Georgia"/>
                <a:cs typeface="Georgia"/>
                <a:sym typeface="Georgia"/>
              </a:rPr>
              <a:t>But if a word appears in many documents, it's not a unique identifier. Give the word a low score.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Aka computational linguistics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Topic following: includes tracking things like hate speech (iHub Nairobi has done a lot of work on this topic)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Verification: the Pheme project (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http://www.pheme.eu/</a:t>
            </a:r>
            <a:r>
              <a:rPr b="0" i="0" lang="en" sz="1100" u="none" cap="none" strike="noStrike"/>
              <a:t>) is working on automatically tracking the veracity of stories.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More than you ever wanted to know about parsing sentences: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http://www.nltk.org/howto/featgram.html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"/>
              <a:t>Simple_sem is a simple grammar, just for teaching: its whole specification is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https://github.com/nltk/nltk_teach/blob/master/examples/grammars/book_grammars/simple-sem.fcfg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/>
              <a:t>For speech recognition in python, try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https://pypi.python.org/pypi/SpeechRecognition/</a:t>
            </a:r>
            <a:r>
              <a:rPr lang="en"/>
              <a:t> or speech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http://code.activestate.com/recipes/579115-recognizing-speech-speech-to-text-with-the-python-/</a:t>
            </a:r>
            <a:r>
              <a:rPr lang="en"/>
              <a:t>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We’re looking at two pieces of data today: the Wikipedia entry for SIPA, and a set of tweets about the #migrantcrisis, grabbed from the Twitter API by using notebook 3.1.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Scikit-learn has some powerful text processing functions, including this one to separate text into words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word n-grams; character n-grams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Stopwords are common words (“the”, “a”, “and”) that don’t add to meaning, and might confuse outputs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Text Data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INAFU6513 Lecture 7b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Frequencies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●"/>
            </a:pPr>
            <a:r>
              <a:rPr b="0" i="0" lang="en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TF: Term Frequency: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 count / (number of words in this document)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“How important (0 to 1) is this word to this document”?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●"/>
            </a:pPr>
            <a:r>
              <a:rPr b="0" i="0" lang="en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IDF: Inverse Document Frequency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/ (number of documents this word appears in)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“How common is this word in this corpus”?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●"/>
            </a:pPr>
            <a:r>
              <a:rPr b="0" i="0" lang="en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TFIDF: 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TF * IDF</a:t>
            </a:r>
          </a:p>
          <a:p>
            <a:pPr lv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with Text Data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Classifying Text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Words are a valid input to machine learning algorithms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example, we’re using: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Newsgroup emails as samples (‘rows’ in our input)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Words in each email as features (‘columns’)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Newsgroup ids as targets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20newsgroups dataset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sklearn.datasets import fetch_20newsgroups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cats = ['alt.atheism', 'soc.religion.christian',  'comp.graphics', 'sci.med']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twenty_train = fetch_20newsgroups( subset='train', categories=cats)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twenty_test = fetch_20newsgroups(subset='test', categories=cats)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email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50" y="1141749"/>
            <a:ext cx="6921499" cy="37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words to TFIDF scores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sklearn.feature_extraction.text import CountVectorizer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sklearn.feature_extraction.text import TfidfTransformer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count_vect = CountVectorizer()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X_train_counts = count_vect.fit_transform(twenty_train.data)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tfidf_transformer = TfidfTransformer(use_idf=True)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X_train_tfidf = tfidf_transformer.fit_transform(X_train_counts)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 your model to the data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sklearn.naive_bayes import MultinomialNB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nb_classifier = MultinomialNB().fit(X_train_tfidf, twenty_train.target)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your model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docs_test = ['God is love', 'OpenGL on the GPU is fast']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X_new_counts = count_vect.transform(docs_test)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X_new_tfidf = tfidf_transformer.transform(X_new_counts)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predicted = nb_classifier.predict(X_new_tfidf)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doc, category in zip(docs_test, predicted):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print('{} =&gt; {}'.format(doc, twenty_train.target_names[category]))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025" y="4102100"/>
            <a:ext cx="64579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Clustering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can also ‘cluster’ documents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‘distance’ function is based on the words they have in common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machine learning algorithms for text clustering include: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Latent Semantic Analysis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Latent Dirichlet Allocation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Analysis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7: your 5-7 things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 familiar with text processing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 familiar with text data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text data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Classify text data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Analyse text data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colocation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graph (network visualisation) of words that appear together in documents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network analysis (later session) to show which pairs of words are important in your documents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 documents (e.g. tweets) as having positive or negative sentiment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Using machine learning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FFFFFF"/>
                </a:solidFill>
              </a:rPr>
              <a:t>Training set: sentences, with ‘positive’/’negative’ for each sentence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Using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sentiment dictionary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Positive or negative ‘score’ for each emotive word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dictionaries can </a:t>
            </a:r>
            <a:r>
              <a:rPr lang="en" sz="1800">
                <a:solidFill>
                  <a:srgbClr val="FFFFFF"/>
                </a:solidFill>
              </a:rPr>
              <a:t>be used as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algorithms</a:t>
            </a:r>
            <a:r>
              <a:rPr lang="en" sz="1800">
                <a:solidFill>
                  <a:srgbClr val="FFFFFF"/>
                </a:solidFill>
              </a:rPr>
              <a:t> ‘seeds’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Entity Recognition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the names of people, organisations, locations etc in text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use these to create social graphs (networks </a:t>
            </a:r>
            <a:r>
              <a:rPr lang="en">
                <a:solidFill>
                  <a:srgbClr val="FFFFFF"/>
                </a:solidFill>
              </a:rPr>
              <a:t>showing how people etc connect to each other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FFFFFF"/>
                </a:solidFill>
              </a:rPr>
              <a:t>and find ‘hubs’, ‘connectors’ etc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Understanding the grammar and meaning of text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Useful for, e.g. translation between languages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library: NLTK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started with NLTK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 nltk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nltk.download()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1150" y="1152474"/>
            <a:ext cx="6040675" cy="380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2744375" y="1833475"/>
            <a:ext cx="1074299" cy="6423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1996975" y="3269875"/>
            <a:ext cx="1121099" cy="1121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Shape 207"/>
          <p:cNvSpPr/>
          <p:nvPr/>
        </p:nvSpPr>
        <p:spPr>
          <a:xfrm>
            <a:off x="2686575" y="3748675"/>
            <a:ext cx="1074299" cy="6423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text ready for NLTK processing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nltk import word_tokenize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nltk.text import Text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fsipa = open('example_data/sipatext.txt', 'r')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sipatext = fsipa.read()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fsipa.close()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sipawords = word_tokenize(sipatext)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textlist = Text(sipawords)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concordance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textlist.concordance(‘school’)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textlist.similar('school')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textlist.common_contexts(['school', 'university'])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8" y="2472099"/>
            <a:ext cx="8520601" cy="236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word dispersion plots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from nltk.book import *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text2.dispersion_plot(['Elinor', 'Willoughby', 'Sophia'])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5800" y="2000550"/>
            <a:ext cx="4369450" cy="314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Word Meanings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nltk.corpus import wordnet as wn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 = 'class'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synset = wn.synsets(word)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print('Synset: {}\n'.format(synset))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i in range(len(synset)):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print('Meaning {}: {} {}'.format(i, synset[i].lemma_names(), synset[i].definition()))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processing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967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Information retrieval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Named entity recognition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Topic identification/ topic following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analysis (words, people etc)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Comprehension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Truthfulness (e.g. verifying phemes)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Synsets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00" y="1355125"/>
            <a:ext cx="7841900" cy="268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converting words into logic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nltk import load_parser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parser = load_parser('grammars/book_grammars/simple-sem.fcfg', trace=0)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sentence = 'Angus gives a bone to every dog'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tokens = sentence.split()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tree in parser.parse(tokens):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print(tree.label()['SEM'])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462" y="3775875"/>
            <a:ext cx="7269074" cy="4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Try the code in the 7.x series notebooks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Text Data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Data Sources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Messages (tweets, emails, sms messages...)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 text (reports, blogposts, website text…)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Audio (via speech-to-text processing)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Images (via OCR)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000" y="2783125"/>
            <a:ext cx="8042000" cy="210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your raw text data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299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fsipa = open('sipatext.txt', 'r')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sipatext = fsipa.read()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fsipa.close()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print(sipatext)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775" y="3216249"/>
            <a:ext cx="6515501" cy="170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Counting: Bags of Words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sklearn.feature_extraction.text import CountVectorizer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count_vect = CountVectorizer()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word_counts = count_vect.fit_transform([sipatext])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print('{}'.format(word_counts))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print('{}'.format(count_vect.vocabulary_))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5463" y="0"/>
            <a:ext cx="22369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 sets of words: N-Grams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5886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Pairs  (or triples, 4s etc) of words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Also: pairs etc of characters, e.g. [‘mor’, ‘ore’, ‘re ‘, ‘e t’, ‘ th’, ‘tha’, ‘han’]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Know your Ns: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‘Unigram’ == 1-gram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‘Bigram’ == 2-gram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‘Trigram’ == 3-gram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count_vectn = CountVectorizer(ngram_range =(2, 2))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5225" y="376025"/>
            <a:ext cx="3128775" cy="378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Stopwords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42191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count_vect2 = CountVectorizer(stop_words='english')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word_counts2 = count_vect2.fit_transform([sipatext])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8149" y="612787"/>
            <a:ext cx="1902300" cy="3917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0898" y="384700"/>
            <a:ext cx="1902298" cy="437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6433200" y="2407900"/>
            <a:ext cx="769500" cy="572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