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5.xml"/>
  <Override ContentType="application/vnd.openxmlformats-officedocument.themeOverride+xml" PartName="/ppt/theme/themeOverride6.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5" r:id="rId4"/>
    <p:sldMasterId id="2147483706" r:id="rId5"/>
    <p:sldMasterId id="2147483707" r:id="rId6"/>
    <p:sldMasterId id="2147483708" r:id="rId7"/>
    <p:sldMasterId id="2147483709" r:id="rId8"/>
    <p:sldMasterId id="2147483710"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Lst>
  <p:sldSz cy="5148250" cx="9144000"/>
  <p:notesSz cx="6858000" cy="9144000"/>
  <p:embeddedFontLst>
    <p:embeddedFont>
      <p:font typeface="Helvetica Neue"/>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61F3DCB-4FFE-47D0-875B-CDE56FDD1A8F}">
  <a:tblStyle styleId="{A61F3DCB-4FFE-47D0-875B-CDE56FDD1A8F}"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OpenSans-regular.fntdata"/><Relationship Id="rId52" Type="http://schemas.openxmlformats.org/officeDocument/2006/relationships/font" Target="fonts/HelveticaNeue-boldItalic.fntdata"/><Relationship Id="rId11" Type="http://schemas.openxmlformats.org/officeDocument/2006/relationships/slide" Target="slides/slide1.xml"/><Relationship Id="rId55" Type="http://schemas.openxmlformats.org/officeDocument/2006/relationships/font" Target="fonts/OpenSans-italic.fntdata"/><Relationship Id="rId10" Type="http://schemas.openxmlformats.org/officeDocument/2006/relationships/notesMaster" Target="notesMasters/notesMaster1.xml"/><Relationship Id="rId54" Type="http://schemas.openxmlformats.org/officeDocument/2006/relationships/font" Target="fonts/OpenSans-bold.fntdata"/><Relationship Id="rId13" Type="http://schemas.openxmlformats.org/officeDocument/2006/relationships/slide" Target="slides/slide3.xml"/><Relationship Id="rId12" Type="http://schemas.openxmlformats.org/officeDocument/2006/relationships/slide" Target="slides/slide2.xml"/><Relationship Id="rId56" Type="http://schemas.openxmlformats.org/officeDocument/2006/relationships/font" Target="fonts/OpenSans-boldItalic.fntdata"/><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1200" u="none" cap="none" strike="noStrike">
                <a:solidFill>
                  <a:srgbClr val="000000"/>
                </a:solidFill>
                <a:latin typeface="Open Sans"/>
                <a:ea typeface="Open Sans"/>
                <a:cs typeface="Open Sans"/>
                <a:sym typeface="Open Sans"/>
              </a:defRPr>
            </a:lvl1pPr>
            <a:lvl2pPr indent="-7676" lvl="1" marL="287076"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2pPr>
            <a:lvl3pPr indent="-2652" lvl="2" marL="574152"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3pPr>
            <a:lvl4pPr indent="-10327" lvl="3" marL="861227"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4pPr>
            <a:lvl5pPr indent="-5304" lvl="4" marL="1148304"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5pPr>
            <a:lvl6pPr indent="-278" lvl="5" marL="1435379" marR="0" rtl="0" algn="l">
              <a:spcBef>
                <a:spcPts val="0"/>
              </a:spcBef>
              <a:buNone/>
              <a:defRPr b="0" i="0" sz="1500" u="none" cap="none" strike="noStrike">
                <a:solidFill>
                  <a:srgbClr val="000000"/>
                </a:solidFill>
                <a:latin typeface="Open Sans"/>
                <a:ea typeface="Open Sans"/>
                <a:cs typeface="Open Sans"/>
                <a:sym typeface="Open Sans"/>
              </a:defRPr>
            </a:lvl6pPr>
            <a:lvl7pPr indent="-7954" lvl="6" marL="1722455" marR="0" rtl="0" algn="l">
              <a:spcBef>
                <a:spcPts val="0"/>
              </a:spcBef>
              <a:buNone/>
              <a:defRPr b="0" i="0" sz="1500" u="none" cap="none" strike="noStrike">
                <a:solidFill>
                  <a:srgbClr val="000000"/>
                </a:solidFill>
                <a:latin typeface="Open Sans"/>
                <a:ea typeface="Open Sans"/>
                <a:cs typeface="Open Sans"/>
                <a:sym typeface="Open Sans"/>
              </a:defRPr>
            </a:lvl7pPr>
            <a:lvl8pPr indent="-2931" lvl="7" marL="2009531" marR="0" rtl="0" algn="l">
              <a:spcBef>
                <a:spcPts val="0"/>
              </a:spcBef>
              <a:buNone/>
              <a:defRPr b="0" i="0" sz="1500" u="none" cap="none" strike="noStrike">
                <a:solidFill>
                  <a:srgbClr val="000000"/>
                </a:solidFill>
                <a:latin typeface="Open Sans"/>
                <a:ea typeface="Open Sans"/>
                <a:cs typeface="Open Sans"/>
                <a:sym typeface="Open Sans"/>
              </a:defRPr>
            </a:lvl8pPr>
            <a:lvl9pPr indent="-10606" lvl="8" marL="2296607" marR="0" rtl="0" algn="l">
              <a:spcBef>
                <a:spcPts val="0"/>
              </a:spcBef>
              <a:buNone/>
              <a:defRPr b="0" i="0" sz="1500" u="none" cap="none" strike="noStrike">
                <a:solidFill>
                  <a:srgbClr val="000000"/>
                </a:solidFill>
                <a:latin typeface="Open Sans"/>
                <a:ea typeface="Open Sans"/>
                <a:cs typeface="Open Sans"/>
                <a:sym typeface="Open Sans"/>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90000"/>
              </a:lnSpc>
              <a:spcBef>
                <a:spcPts val="0"/>
              </a:spcBef>
              <a:spcAft>
                <a:spcPts val="0"/>
              </a:spcAft>
              <a:buNone/>
              <a:defRPr b="0" i="0" sz="1200" u="none" cap="none" strike="noStrike">
                <a:solidFill>
                  <a:srgbClr val="000000"/>
                </a:solidFill>
                <a:latin typeface="Open Sans"/>
                <a:ea typeface="Open Sans"/>
                <a:cs typeface="Open Sans"/>
                <a:sym typeface="Open Sans"/>
              </a:defRPr>
            </a:lvl1pPr>
            <a:lvl2pPr indent="-7676" lvl="1" marL="287076"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2pPr>
            <a:lvl3pPr indent="-2652" lvl="2" marL="574152"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3pPr>
            <a:lvl4pPr indent="-10327" lvl="3" marL="861227"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4pPr>
            <a:lvl5pPr indent="-5304" lvl="4" marL="1148304"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5pPr>
            <a:lvl6pPr indent="-278" lvl="5" marL="1435379" marR="0" rtl="0" algn="l">
              <a:spcBef>
                <a:spcPts val="0"/>
              </a:spcBef>
              <a:buNone/>
              <a:defRPr b="0" i="0" sz="1500" u="none" cap="none" strike="noStrike">
                <a:solidFill>
                  <a:srgbClr val="000000"/>
                </a:solidFill>
                <a:latin typeface="Open Sans"/>
                <a:ea typeface="Open Sans"/>
                <a:cs typeface="Open Sans"/>
                <a:sym typeface="Open Sans"/>
              </a:defRPr>
            </a:lvl6pPr>
            <a:lvl7pPr indent="-7954" lvl="6" marL="1722455" marR="0" rtl="0" algn="l">
              <a:spcBef>
                <a:spcPts val="0"/>
              </a:spcBef>
              <a:buNone/>
              <a:defRPr b="0" i="0" sz="1500" u="none" cap="none" strike="noStrike">
                <a:solidFill>
                  <a:srgbClr val="000000"/>
                </a:solidFill>
                <a:latin typeface="Open Sans"/>
                <a:ea typeface="Open Sans"/>
                <a:cs typeface="Open Sans"/>
                <a:sym typeface="Open Sans"/>
              </a:defRPr>
            </a:lvl7pPr>
            <a:lvl8pPr indent="-2931" lvl="7" marL="2009531" marR="0" rtl="0" algn="l">
              <a:spcBef>
                <a:spcPts val="0"/>
              </a:spcBef>
              <a:buNone/>
              <a:defRPr b="0" i="0" sz="1500" u="none" cap="none" strike="noStrike">
                <a:solidFill>
                  <a:srgbClr val="000000"/>
                </a:solidFill>
                <a:latin typeface="Open Sans"/>
                <a:ea typeface="Open Sans"/>
                <a:cs typeface="Open Sans"/>
                <a:sym typeface="Open Sans"/>
              </a:defRPr>
            </a:lvl8pPr>
            <a:lvl9pPr indent="-10606" lvl="8" marL="2296607" marR="0" rtl="0" algn="l">
              <a:spcBef>
                <a:spcPts val="0"/>
              </a:spcBef>
              <a:buNone/>
              <a:defRPr b="0" i="0" sz="1500" u="none" cap="none" strike="noStrike">
                <a:solidFill>
                  <a:srgbClr val="000000"/>
                </a:solidFill>
                <a:latin typeface="Open Sans"/>
                <a:ea typeface="Open Sans"/>
                <a:cs typeface="Open Sans"/>
                <a:sym typeface="Open Sans"/>
              </a:defRPr>
            </a:lvl9pPr>
          </a:lstStyle>
          <a:p/>
        </p:txBody>
      </p:sp>
      <p:sp>
        <p:nvSpPr>
          <p:cNvPr id="5" name="Shape 5"/>
          <p:cNvSpPr/>
          <p:nvPr>
            <p:ph idx="3"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240"/>
              </a:spcBef>
              <a:spcAft>
                <a:spcPts val="0"/>
              </a:spcAft>
              <a:buNone/>
              <a:defRPr b="0" i="0" sz="800" u="none" cap="none" strike="noStrike">
                <a:solidFill>
                  <a:schemeClr val="dk1"/>
                </a:solidFill>
                <a:latin typeface="Calibri"/>
                <a:ea typeface="Calibri"/>
                <a:cs typeface="Calibri"/>
                <a:sym typeface="Calibri"/>
              </a:defRPr>
            </a:lvl1pPr>
            <a:lvl2pPr indent="-7676" lvl="1" marL="287076" marR="0" rtl="0" algn="l">
              <a:spcBef>
                <a:spcPts val="240"/>
              </a:spcBef>
              <a:spcAft>
                <a:spcPts val="0"/>
              </a:spcAft>
              <a:buNone/>
              <a:defRPr b="0" i="0" sz="800" u="none" cap="none" strike="noStrike">
                <a:solidFill>
                  <a:schemeClr val="dk1"/>
                </a:solidFill>
                <a:latin typeface="Calibri"/>
                <a:ea typeface="Calibri"/>
                <a:cs typeface="Calibri"/>
                <a:sym typeface="Calibri"/>
              </a:defRPr>
            </a:lvl2pPr>
            <a:lvl3pPr indent="-2652" lvl="2" marL="574152" marR="0" rtl="0" algn="l">
              <a:spcBef>
                <a:spcPts val="240"/>
              </a:spcBef>
              <a:spcAft>
                <a:spcPts val="0"/>
              </a:spcAft>
              <a:buNone/>
              <a:defRPr b="0" i="0" sz="800" u="none" cap="none" strike="noStrike">
                <a:solidFill>
                  <a:schemeClr val="dk1"/>
                </a:solidFill>
                <a:latin typeface="Calibri"/>
                <a:ea typeface="Calibri"/>
                <a:cs typeface="Calibri"/>
                <a:sym typeface="Calibri"/>
              </a:defRPr>
            </a:lvl3pPr>
            <a:lvl4pPr indent="-10327" lvl="3" marL="861227" marR="0" rtl="0" algn="l">
              <a:spcBef>
                <a:spcPts val="240"/>
              </a:spcBef>
              <a:spcAft>
                <a:spcPts val="0"/>
              </a:spcAft>
              <a:buNone/>
              <a:defRPr b="0" i="0" sz="800" u="none" cap="none" strike="noStrike">
                <a:solidFill>
                  <a:schemeClr val="dk1"/>
                </a:solidFill>
                <a:latin typeface="Calibri"/>
                <a:ea typeface="Calibri"/>
                <a:cs typeface="Calibri"/>
                <a:sym typeface="Calibri"/>
              </a:defRPr>
            </a:lvl4pPr>
            <a:lvl5pPr indent="-5304" lvl="4" marL="1148304" marR="0" rtl="0" algn="l">
              <a:spcBef>
                <a:spcPts val="240"/>
              </a:spcBef>
              <a:spcAft>
                <a:spcPts val="0"/>
              </a:spcAft>
              <a:buNone/>
              <a:defRPr b="0" i="0" sz="800" u="none" cap="none" strike="noStrike">
                <a:solidFill>
                  <a:schemeClr val="dk1"/>
                </a:solidFill>
                <a:latin typeface="Calibri"/>
                <a:ea typeface="Calibri"/>
                <a:cs typeface="Calibri"/>
                <a:sym typeface="Calibri"/>
              </a:defRPr>
            </a:lvl5pPr>
            <a:lvl6pPr indent="-278" lvl="5" marL="1435379" marR="0" rtl="0" algn="l">
              <a:spcBef>
                <a:spcPts val="0"/>
              </a:spcBef>
              <a:buNone/>
              <a:defRPr b="0" i="0" sz="800" u="none" cap="none" strike="noStrike">
                <a:solidFill>
                  <a:schemeClr val="dk1"/>
                </a:solidFill>
                <a:latin typeface="Calibri"/>
                <a:ea typeface="Calibri"/>
                <a:cs typeface="Calibri"/>
                <a:sym typeface="Calibri"/>
              </a:defRPr>
            </a:lvl6pPr>
            <a:lvl7pPr indent="-7954" lvl="6" marL="1722455" marR="0" rtl="0" algn="l">
              <a:spcBef>
                <a:spcPts val="0"/>
              </a:spcBef>
              <a:buNone/>
              <a:defRPr b="0" i="0" sz="800" u="none" cap="none" strike="noStrike">
                <a:solidFill>
                  <a:schemeClr val="dk1"/>
                </a:solidFill>
                <a:latin typeface="Calibri"/>
                <a:ea typeface="Calibri"/>
                <a:cs typeface="Calibri"/>
                <a:sym typeface="Calibri"/>
              </a:defRPr>
            </a:lvl7pPr>
            <a:lvl8pPr indent="-2931" lvl="7" marL="2009531" marR="0" rtl="0" algn="l">
              <a:spcBef>
                <a:spcPts val="0"/>
              </a:spcBef>
              <a:buNone/>
              <a:defRPr b="0" i="0" sz="800" u="none" cap="none" strike="noStrike">
                <a:solidFill>
                  <a:schemeClr val="dk1"/>
                </a:solidFill>
                <a:latin typeface="Calibri"/>
                <a:ea typeface="Calibri"/>
                <a:cs typeface="Calibri"/>
                <a:sym typeface="Calibri"/>
              </a:defRPr>
            </a:lvl8pPr>
            <a:lvl9pPr indent="-10606" lvl="8" marL="2296607" marR="0" rtl="0" algn="l">
              <a:spcBef>
                <a:spcPts val="0"/>
              </a:spcBef>
              <a:buNone/>
              <a:defRPr b="0" i="0" sz="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1200" u="none" cap="none" strike="noStrike">
                <a:solidFill>
                  <a:srgbClr val="000000"/>
                </a:solidFill>
                <a:latin typeface="Open Sans"/>
                <a:ea typeface="Open Sans"/>
                <a:cs typeface="Open Sans"/>
                <a:sym typeface="Open Sans"/>
              </a:defRPr>
            </a:lvl1pPr>
            <a:lvl2pPr indent="-7676" lvl="1" marL="287076"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2pPr>
            <a:lvl3pPr indent="-2652" lvl="2" marL="574152"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3pPr>
            <a:lvl4pPr indent="-10327" lvl="3" marL="861227"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4pPr>
            <a:lvl5pPr indent="-5304" lvl="4" marL="1148304" marR="0" rtl="0" algn="ctr">
              <a:lnSpc>
                <a:spcPct val="90000"/>
              </a:lnSpc>
              <a:spcBef>
                <a:spcPts val="0"/>
              </a:spcBef>
              <a:spcAft>
                <a:spcPts val="0"/>
              </a:spcAft>
              <a:buNone/>
              <a:defRPr b="0" i="0" sz="1500" u="none" cap="none" strike="noStrike">
                <a:solidFill>
                  <a:srgbClr val="000000"/>
                </a:solidFill>
                <a:latin typeface="Open Sans"/>
                <a:ea typeface="Open Sans"/>
                <a:cs typeface="Open Sans"/>
                <a:sym typeface="Open Sans"/>
              </a:defRPr>
            </a:lvl5pPr>
            <a:lvl6pPr indent="-278" lvl="5" marL="1435379" marR="0" rtl="0" algn="l">
              <a:spcBef>
                <a:spcPts val="0"/>
              </a:spcBef>
              <a:buNone/>
              <a:defRPr b="0" i="0" sz="1500" u="none" cap="none" strike="noStrike">
                <a:solidFill>
                  <a:srgbClr val="000000"/>
                </a:solidFill>
                <a:latin typeface="Open Sans"/>
                <a:ea typeface="Open Sans"/>
                <a:cs typeface="Open Sans"/>
                <a:sym typeface="Open Sans"/>
              </a:defRPr>
            </a:lvl6pPr>
            <a:lvl7pPr indent="-7954" lvl="6" marL="1722455" marR="0" rtl="0" algn="l">
              <a:spcBef>
                <a:spcPts val="0"/>
              </a:spcBef>
              <a:buNone/>
              <a:defRPr b="0" i="0" sz="1500" u="none" cap="none" strike="noStrike">
                <a:solidFill>
                  <a:srgbClr val="000000"/>
                </a:solidFill>
                <a:latin typeface="Open Sans"/>
                <a:ea typeface="Open Sans"/>
                <a:cs typeface="Open Sans"/>
                <a:sym typeface="Open Sans"/>
              </a:defRPr>
            </a:lvl7pPr>
            <a:lvl8pPr indent="-2931" lvl="7" marL="2009531" marR="0" rtl="0" algn="l">
              <a:spcBef>
                <a:spcPts val="0"/>
              </a:spcBef>
              <a:buNone/>
              <a:defRPr b="0" i="0" sz="1500" u="none" cap="none" strike="noStrike">
                <a:solidFill>
                  <a:srgbClr val="000000"/>
                </a:solidFill>
                <a:latin typeface="Open Sans"/>
                <a:ea typeface="Open Sans"/>
                <a:cs typeface="Open Sans"/>
                <a:sym typeface="Open Sans"/>
              </a:defRPr>
            </a:lvl8pPr>
            <a:lvl9pPr indent="-10606" lvl="8" marL="2296607" marR="0" rtl="0" algn="l">
              <a:spcBef>
                <a:spcPts val="0"/>
              </a:spcBef>
              <a:buNone/>
              <a:defRPr b="0" i="0" sz="1500" u="none" cap="none" strike="noStrike">
                <a:solidFill>
                  <a:srgbClr val="000000"/>
                </a:solidFill>
                <a:latin typeface="Open Sans"/>
                <a:ea typeface="Open Sans"/>
                <a:cs typeface="Open Sans"/>
                <a:sym typeface="Open Sans"/>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shshift.io/tag/twitter/" TargetMode="External"/><Relationship Id="rId3" Type="http://schemas.openxmlformats.org/officeDocument/2006/relationships/hyperlink" Target="https://blog.twitter.com/2013/new-tweets-per-second-record-and-how"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01.ibm.com/software/data/infosphere/hadoop/mapreduce/" TargetMode="External"/><Relationship Id="rId3" Type="http://schemas.openxmlformats.org/officeDocument/2006/relationships/hyperlink" Target="https://vimeo.com/13554436" TargetMode="External"/><Relationship Id="rId4" Type="http://schemas.openxmlformats.org/officeDocument/2006/relationships/hyperlink" Target="https://www.quora.com/What-is-an-intuitive-explanation-of-MapReduce" TargetMode="External"/><Relationship Id="rId5" Type="http://schemas.openxmlformats.org/officeDocument/2006/relationships/hyperlink" Target="http://www.michael-noll.com/tutorials/writing-an-hadoop-mapreduce-program-in-pyth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livescience.com/54348-how-big-is-panama-papers-leak.html" TargetMode="External"/><Relationship Id="rId3" Type="http://schemas.openxmlformats.org/officeDocument/2006/relationships/hyperlink" Target="http://blog.cloudera.com/blog/2016/02/making-python-on-apache-hadoop-easier-with-anaconda-and-cdh/"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ighscalability.com/blog/2012/9/11/how-big-is-a-petabyte-exabyte-zettabyte-or-a-yottabyte.html" TargetMode="External"/><Relationship Id="rId3" Type="http://schemas.openxmlformats.org/officeDocument/2006/relationships/hyperlink" Target="http://www.livescience.com/54094-how-big-is-the-internet.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315" name="Shape 31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Most development data work is on small data: data that fits comfortably on your PC.  Occasionally, you’ll be handling big data.  Streaming big data sources include social media, sensor networks, transport data, search engine data, infrastructure data, payment data, internet sites.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Twitter speeds: </a:t>
            </a:r>
            <a:r>
              <a:rPr b="0" i="0" lang="en-US" sz="1100" u="sng" cap="none" strike="noStrike">
                <a:solidFill>
                  <a:schemeClr val="hlink"/>
                </a:solidFill>
                <a:latin typeface="Calibri"/>
                <a:ea typeface="Calibri"/>
                <a:cs typeface="Calibri"/>
                <a:sym typeface="Calibri"/>
                <a:hlinkClick r:id="rId2"/>
              </a:rPr>
              <a:t>https://pushshift.io/tag/twitter/</a:t>
            </a:r>
            <a:r>
              <a:rPr b="0" i="0" lang="en-US" sz="1100" u="none" cap="none" strike="noStrike">
                <a:solidFill>
                  <a:schemeClr val="dk1"/>
                </a:solidFill>
                <a:latin typeface="Calibri"/>
                <a:ea typeface="Calibri"/>
                <a:cs typeface="Calibri"/>
                <a:sym typeface="Calibri"/>
              </a:rPr>
              <a:t>; tweets per second record: </a:t>
            </a:r>
            <a:r>
              <a:rPr b="0" i="0" lang="en-US" sz="1100" u="sng" cap="none" strike="noStrike">
                <a:solidFill>
                  <a:schemeClr val="hlink"/>
                </a:solidFill>
                <a:latin typeface="Calibri"/>
                <a:ea typeface="Calibri"/>
                <a:cs typeface="Calibri"/>
                <a:sym typeface="Calibri"/>
                <a:hlinkClick r:id="rId3"/>
              </a:rPr>
              <a:t>https://blog.twitter.com/2013/new-tweets-per-second-record-and-how</a:t>
            </a:r>
            <a:r>
              <a:rPr b="0" i="0" lang="en-US" sz="1100" u="none" cap="none" strike="noStrike">
                <a:solidFill>
                  <a:schemeClr val="dk1"/>
                </a:solidFill>
                <a:latin typeface="Calibri"/>
                <a:ea typeface="Calibri"/>
                <a:cs typeface="Calibri"/>
                <a:sym typeface="Calibri"/>
              </a:rPr>
              <a:t> (basically, Japan went crazy for a Miyazaki animation, which I thoroughly approve of!)</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Google search sizes: http://venturebeat.com/2013/03/01/how-google-searches-30-trillion-web-pages-100-billion-times-a-month/</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3" name="Shape 4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So how do we deal with all this volume and velocity?  This was Google’s problem in the 00s. They designed and built a distributed filesystem and processing method.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9" name="Shape 409"/>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This is HDFS in all its gory detail.  (image from Wikipedia page on HDFS).  The yellow boxes are servers (computers) grouped (usually physically) into racks.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2" name="Shape 4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8" name="Shape 4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hlink"/>
              </a:buClr>
              <a:buSzPct val="25000"/>
              <a:buFont typeface="Arial"/>
              <a:buNone/>
            </a:pPr>
            <a:r>
              <a:rPr b="0" i="0" lang="en-US" sz="1100" u="sng" cap="none" strike="noStrike">
                <a:solidFill>
                  <a:schemeClr val="hlink"/>
                </a:solidFill>
                <a:latin typeface="Calibri"/>
                <a:ea typeface="Calibri"/>
                <a:cs typeface="Calibri"/>
                <a:sym typeface="Calibri"/>
                <a:hlinkClick r:id="rId2"/>
              </a:rPr>
              <a:t>https://www-01.ibm.com/software/data/infosphere/hadoop/mapreduce/</a:t>
            </a:r>
          </a:p>
          <a:p>
            <a:pPr indent="0" lvl="0" marL="0" marR="0" rtl="0" algn="l">
              <a:spcBef>
                <a:spcPts val="0"/>
              </a:spcBef>
              <a:spcAft>
                <a:spcPts val="0"/>
              </a:spcAft>
              <a:buClr>
                <a:schemeClr val="hlink"/>
              </a:buClr>
              <a:buSzPct val="25000"/>
              <a:buFont typeface="Arial"/>
              <a:buNone/>
            </a:pPr>
            <a:r>
              <a:rPr b="0" i="0" lang="en-US" sz="1100" u="sng" cap="none" strike="noStrike">
                <a:solidFill>
                  <a:schemeClr val="hlink"/>
                </a:solidFill>
                <a:latin typeface="Calibri"/>
                <a:ea typeface="Calibri"/>
                <a:cs typeface="Calibri"/>
                <a:sym typeface="Calibri"/>
                <a:hlinkClick r:id="rId3"/>
              </a:rPr>
              <a:t>https://vimeo.com/13554436</a:t>
            </a:r>
          </a:p>
          <a:p>
            <a:pPr indent="0" lvl="0" marL="0" marR="0" rtl="0" algn="l">
              <a:spcBef>
                <a:spcPts val="0"/>
              </a:spcBef>
              <a:spcAft>
                <a:spcPts val="0"/>
              </a:spcAft>
              <a:buClr>
                <a:schemeClr val="hlink"/>
              </a:buClr>
              <a:buSzPct val="25000"/>
              <a:buFont typeface="Arial"/>
              <a:buNone/>
            </a:pPr>
            <a:r>
              <a:rPr b="0" i="0" lang="en-US" sz="1100" u="sng" cap="none" strike="noStrike">
                <a:solidFill>
                  <a:schemeClr val="hlink"/>
                </a:solidFill>
                <a:latin typeface="Calibri"/>
                <a:ea typeface="Calibri"/>
                <a:cs typeface="Calibri"/>
                <a:sym typeface="Calibri"/>
                <a:hlinkClick r:id="rId4"/>
              </a:rPr>
              <a:t>https://www.quora.com/What-is-an-intuitive-explanation-of-MapReduce</a:t>
            </a:r>
          </a:p>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Good example code for this: </a:t>
            </a:r>
            <a:r>
              <a:rPr b="0" i="0" lang="en-US" sz="1100" u="sng" cap="none" strike="noStrike">
                <a:solidFill>
                  <a:schemeClr val="hlink"/>
                </a:solidFill>
                <a:latin typeface="Calibri"/>
                <a:ea typeface="Calibri"/>
                <a:cs typeface="Calibri"/>
                <a:sym typeface="Calibri"/>
                <a:hlinkClick r:id="rId5"/>
              </a:rPr>
              <a:t>http://www.michael-noll.com/tutorials/writing-an-hadoop-mapreduce-program-in-python/</a:t>
            </a:r>
            <a:r>
              <a:rPr b="0" i="0" lang="en-US" sz="11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4" name="Shape 4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Map/reduce gets the data and processes it.  This means moving the data, which can take a lot of time.  Spark solves this by doing the processing in the same place as the data: this is why it’s much faster than Hadoop Map/Reduce.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Panama Papers = 252 days to download on a fast server… </a:t>
            </a:r>
            <a:r>
              <a:rPr b="0" i="0" lang="en-US" sz="1100" u="sng" cap="none" strike="noStrike">
                <a:solidFill>
                  <a:schemeClr val="hlink"/>
                </a:solidFill>
                <a:latin typeface="Calibri"/>
                <a:ea typeface="Calibri"/>
                <a:cs typeface="Calibri"/>
                <a:sym typeface="Calibri"/>
                <a:hlinkClick r:id="rId2"/>
              </a:rPr>
              <a:t>http://www.livescience.com/54348-how-big-is-panama-papers-leak.html</a:t>
            </a:r>
            <a:r>
              <a:rPr b="0" i="0" lang="en-US" sz="11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Arial"/>
              <a:buNone/>
            </a:pPr>
            <a:r>
              <a:t/>
            </a:r>
            <a:endParaRPr b="0" i="0" sz="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Arial"/>
              <a:buNone/>
            </a:pPr>
            <a:r>
              <a:rPr b="0" i="0" lang="en-US" sz="800" u="none" cap="none" strike="noStrike">
                <a:solidFill>
                  <a:schemeClr val="dk1"/>
                </a:solidFill>
                <a:latin typeface="Calibri"/>
                <a:ea typeface="Calibri"/>
                <a:cs typeface="Calibri"/>
                <a:sym typeface="Calibri"/>
              </a:rPr>
              <a:t>Python and Spark? Use PySpark (see </a:t>
            </a:r>
            <a:r>
              <a:rPr b="0" i="0" lang="en-US" sz="800" u="sng" cap="none" strike="noStrike">
                <a:solidFill>
                  <a:schemeClr val="hlink"/>
                </a:solidFill>
                <a:latin typeface="Calibri"/>
                <a:ea typeface="Calibri"/>
                <a:cs typeface="Calibri"/>
                <a:sym typeface="Calibri"/>
                <a:hlinkClick r:id="rId3"/>
              </a:rPr>
              <a:t>http://blog.cloudera.com/blog/2016/02/making-python-on-apache-hadoop-easier-with-anaconda-and-cdh/</a:t>
            </a:r>
            <a:r>
              <a:rPr b="0" i="0" lang="en-US" sz="800" u="none" cap="none" strike="noStrike">
                <a:solidFill>
                  <a:schemeClr val="dk1"/>
                </a:solidFill>
                <a:latin typeface="Calibri"/>
                <a:ea typeface="Calibri"/>
                <a:cs typeface="Calibri"/>
                <a:sym typeface="Calibri"/>
              </a:rPr>
              <a:t> for how to do this in notebooks)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0" name="Shape 4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6" name="Shape 4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Calibri"/>
              <a:buNone/>
            </a:pPr>
            <a:r>
              <a:t/>
            </a:r>
            <a:endParaRPr b="0" i="0" sz="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2" name="Shape 46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800" u="none" cap="none" strike="noStrike">
                <a:solidFill>
                  <a:schemeClr val="dk1"/>
                </a:solidFill>
                <a:latin typeface="Calibri"/>
                <a:ea typeface="Calibri"/>
                <a:cs typeface="Calibri"/>
                <a:sym typeface="Calibri"/>
              </a:rPr>
              <a:t>Pyspark: http://www.slideshare.net/hkarau/a-really-really-fast-introduction-to-py-spark-lightning-fast-cluster-computing-with-python-1</a:t>
            </a:r>
          </a:p>
        </p:txBody>
      </p:sp>
      <p:sp>
        <p:nvSpPr>
          <p:cNvPr id="463" name="Shape 4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0" name="Shape 4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471" name="Shape 4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0" name="Shape 4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This is the basis of a sql database: row/column tables, connected by ‘keys’ that identify specific table rows (e.g. user id).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Python library: sqlite3 (stores database as a single file).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7" name="Shape 4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Example system: Pentaho’s Kettle.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3" name="Shape 4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9" name="Shape 4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More: http://www.tomsitpro.com/articles/rdbms-sql-cassandra-dba-developer,2-547-2.html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6" name="Shape 5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Big thing about data lakes is that you don’t do the transformation when you put data into them… you do this when you take data out.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2" name="Shape 51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513" name="Shape 51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2" name="Shape 5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8" name="Shape 5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800" u="none" cap="none" strike="noStrike">
                <a:solidFill>
                  <a:schemeClr val="dk1"/>
                </a:solidFill>
                <a:latin typeface="Calibri"/>
                <a:ea typeface="Calibri"/>
                <a:cs typeface="Calibri"/>
                <a:sym typeface="Calibri"/>
              </a:rPr>
              <a:t>Sooner or later, you’ll try to read in a file that’s too big for your computer, or takes forever to process. Here’s some things to do.</a:t>
            </a:r>
          </a:p>
          <a:p>
            <a:pPr indent="0" lvl="0" marL="0" marR="0" rtl="0" algn="l">
              <a:spcBef>
                <a:spcPts val="24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329" name="Shape 3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4" name="Shape 5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0" name="Shape 5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800" u="none" cap="none" strike="noStrike">
                <a:solidFill>
                  <a:schemeClr val="dk1"/>
                </a:solidFill>
                <a:latin typeface="Calibri"/>
                <a:ea typeface="Calibri"/>
                <a:cs typeface="Calibri"/>
                <a:sym typeface="Calibri"/>
              </a:rPr>
              <a:t>The differences between data analysis and data science have been written about a lot.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6" name="Shape 5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We know this one.  We’ve been doing it.  Except when the data gets big or fast, you start to need to include a data engineer…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2" name="Shape 5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Data engineers keep the lights 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9" name="Shape 55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560" name="Shape 56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9" name="Shape 5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800" u="none" cap="none" strike="noStrike">
                <a:solidFill>
                  <a:schemeClr val="dk1"/>
                </a:solidFill>
                <a:latin typeface="Calibri"/>
                <a:ea typeface="Calibri"/>
                <a:cs typeface="Calibri"/>
                <a:sym typeface="Calibri"/>
              </a:rPr>
              <a:t>And read http://www.slideshare.net/continuumio/high-performance-hadoop-with-python-webinar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5" name="Shape 57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576" name="Shape 57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5" name="Shape 58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586" name="Shape 58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93" name="Shape 593"/>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Calibri"/>
              <a:buNone/>
            </a:pPr>
            <a:r>
              <a:rPr b="0" i="0" lang="en-US" sz="800" u="none" cap="none" strike="noStrike">
                <a:solidFill>
                  <a:schemeClr val="dk1"/>
                </a:solidFill>
                <a:latin typeface="Calibri"/>
                <a:ea typeface="Calibri"/>
                <a:cs typeface="Calibri"/>
                <a:sym typeface="Calibri"/>
              </a:rPr>
              <a:t>If you have a 32-bit machine, this will happen to you a lot.  This is because Python on 32-bit machines only uses 2Gb of RAM. http://stackoverflow.com/questions/17557074/memory-error-when-using-pandas-read-csv</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Calibri"/>
              <a:buNone/>
            </a:pPr>
            <a:r>
              <a:rPr b="0" i="0" lang="en-US" sz="800" u="none" cap="none" strike="noStrike">
                <a:solidFill>
                  <a:schemeClr val="dk1"/>
                </a:solidFill>
                <a:latin typeface="Calibri"/>
                <a:ea typeface="Calibri"/>
                <a:cs typeface="Calibri"/>
                <a:sym typeface="Calibri"/>
              </a:rPr>
              <a:t>There’s also read-only memory (ROM), where your PC stores internal data that it doesn’t want to lose.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a:t>
            </a:r>
            <a:r>
              <a:rPr b="0" i="0" lang="en-US" sz="1150" u="none" cap="none" strike="noStrike">
                <a:solidFill>
                  <a:srgbClr val="262626"/>
                </a:solidFill>
                <a:highlight>
                  <a:srgbClr val="FFFFFF"/>
                </a:highlight>
                <a:latin typeface="Helvetica Neue"/>
                <a:ea typeface="Helvetica Neue"/>
                <a:cs typeface="Helvetica Neue"/>
                <a:sym typeface="Helvetica Neue"/>
              </a:rPr>
              <a:t>According to the CSIRO, in the next decade, astronomers expect to be processing 10 petabytes of data every hour from the Square Kilometre Array (SKA) telescope.[11] The array is thus expected to generate approximately one exabyte every four days of operation“ Quote and </a:t>
            </a:r>
            <a:r>
              <a:rPr b="0" i="0" lang="en-US" sz="1100" u="none" cap="none" strike="noStrike">
                <a:solidFill>
                  <a:schemeClr val="dk1"/>
                </a:solidFill>
                <a:latin typeface="Calibri"/>
                <a:ea typeface="Calibri"/>
                <a:cs typeface="Calibri"/>
                <a:sym typeface="Calibri"/>
              </a:rPr>
              <a:t>numbers from </a:t>
            </a:r>
            <a:r>
              <a:rPr b="0" i="0" lang="en-US" sz="1100" u="sng" cap="none" strike="noStrike">
                <a:solidFill>
                  <a:schemeClr val="hlink"/>
                </a:solidFill>
                <a:latin typeface="Calibri"/>
                <a:ea typeface="Calibri"/>
                <a:cs typeface="Calibri"/>
                <a:sym typeface="Calibri"/>
                <a:hlinkClick r:id="rId2"/>
              </a:rPr>
              <a:t>http://highscalability.com/blog/2012/9/11/how-big-is-a-petabyte-exabyte-zettabyte-or-a-yottabyte.html</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Arial"/>
              <a:buNone/>
            </a:pPr>
            <a:r>
              <a:rPr b="0" i="0" lang="en-US" sz="1100" u="none" cap="none" strike="noStrike">
                <a:solidFill>
                  <a:schemeClr val="dk1"/>
                </a:solidFill>
                <a:latin typeface="Calibri"/>
                <a:ea typeface="Calibri"/>
                <a:cs typeface="Calibri"/>
                <a:sym typeface="Calibri"/>
              </a:rPr>
              <a:t>Internet storage estimate: </a:t>
            </a:r>
            <a:r>
              <a:rPr b="0" i="0" lang="en-US" sz="1100" u="sng" cap="none" strike="noStrike">
                <a:solidFill>
                  <a:schemeClr val="hlink"/>
                </a:solidFill>
                <a:latin typeface="Calibri"/>
                <a:ea typeface="Calibri"/>
                <a:cs typeface="Calibri"/>
                <a:sym typeface="Calibri"/>
                <a:hlinkClick r:id="rId3"/>
              </a:rPr>
              <a:t>http://www.livescience.com/54094-how-big-is-the-internet.html</a:t>
            </a:r>
            <a:r>
              <a:rPr b="0" i="0" lang="en-US" sz="1100" u="none" cap="none" strike="noStrike">
                <a:solidFill>
                  <a:schemeClr val="dk1"/>
                </a:solidFill>
                <a:latin typeface="Calibri"/>
                <a:ea typeface="Calibri"/>
                <a:cs typeface="Calibri"/>
                <a:sym typeface="Calibri"/>
              </a:rPr>
              <a:t>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Calibri"/>
              <a:buNone/>
            </a:pPr>
            <a:r>
              <a:t/>
            </a:r>
            <a:endParaRPr b="0" i="0" sz="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8" name="Shape 3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800" u="none" cap="none" strike="noStrike">
                <a:solidFill>
                  <a:schemeClr val="dk1"/>
                </a:solidFill>
                <a:latin typeface="Calibri"/>
                <a:ea typeface="Calibri"/>
                <a:cs typeface="Calibri"/>
                <a:sym typeface="Calibri"/>
              </a:rPr>
              <a:t>Numba: http://numba.pydata.org</a:t>
            </a:r>
          </a:p>
        </p:txBody>
      </p:sp>
      <p:sp>
        <p:nvSpPr>
          <p:cNvPr id="369" name="Shape 3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4175" y="685800"/>
            <a:ext cx="6089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800" u="none" cap="none" strike="noStrike">
              <a:solidFill>
                <a:schemeClr val="dk1"/>
              </a:solidFill>
              <a:latin typeface="Calibri"/>
              <a:ea typeface="Calibri"/>
              <a:cs typeface="Calibri"/>
              <a:sym typeface="Calibri"/>
            </a:endParaRPr>
          </a:p>
        </p:txBody>
      </p:sp>
      <p:sp>
        <p:nvSpPr>
          <p:cNvPr id="377" name="Shape 37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90000"/>
              </a:lnSpc>
              <a:spcBef>
                <a:spcPts val="0"/>
              </a:spcBef>
              <a:spcAft>
                <a:spcPts val="0"/>
              </a:spcAft>
              <a:buSzPct val="25000"/>
              <a:buNone/>
            </a:pPr>
            <a:fld id="{00000000-1234-1234-1234-123412341234}" type="slidenum">
              <a:rPr b="0" i="0" lang="en-US" sz="1200" u="none" cap="none" strike="noStrike">
                <a:solidFill>
                  <a:srgbClr val="000000"/>
                </a:solidFill>
                <a:latin typeface="Open Sans"/>
                <a:ea typeface="Open Sans"/>
                <a:cs typeface="Open Sans"/>
                <a:sym typeface="Open Sans"/>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0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0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0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00.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0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0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0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spTree>
      <p:nvGrpSpPr>
        <p:cNvPr id="13" name="Shape 13"/>
        <p:cNvGrpSpPr/>
        <p:nvPr/>
      </p:nvGrpSpPr>
      <p:grpSpPr>
        <a:xfrm>
          <a:off x="0" y="0"/>
          <a:ext cx="0" cy="0"/>
          <a:chOff x="0" y="0"/>
          <a:chExt cx="0" cy="0"/>
        </a:xfrm>
      </p:grpSpPr>
      <p:cxnSp>
        <p:nvCxnSpPr>
          <p:cNvPr id="14" name="Shape 14"/>
          <p:cNvCxnSpPr/>
          <p:nvPr/>
        </p:nvCxnSpPr>
        <p:spPr>
          <a:xfrm>
            <a:off x="866179" y="2171924"/>
            <a:ext cx="7420570" cy="837"/>
          </a:xfrm>
          <a:prstGeom prst="straightConnector1">
            <a:avLst/>
          </a:prstGeom>
          <a:noFill/>
          <a:ln cap="flat" cmpd="sng" w="12700">
            <a:solidFill>
              <a:schemeClr val="dk1"/>
            </a:solidFill>
            <a:prstDash val="solid"/>
            <a:miter/>
            <a:headEnd len="med" w="med" type="none"/>
            <a:tailEnd len="med" w="med" type="none"/>
          </a:ln>
        </p:spPr>
      </p:cxnSp>
      <p:cxnSp>
        <p:nvCxnSpPr>
          <p:cNvPr id="15" name="Shape 15"/>
          <p:cNvCxnSpPr/>
          <p:nvPr/>
        </p:nvCxnSpPr>
        <p:spPr>
          <a:xfrm>
            <a:off x="861715" y="3357600"/>
            <a:ext cx="7428384" cy="0"/>
          </a:xfrm>
          <a:prstGeom prst="straightConnector1">
            <a:avLst/>
          </a:prstGeom>
          <a:noFill/>
          <a:ln cap="flat" cmpd="sng" w="12700">
            <a:solidFill>
              <a:schemeClr val="dk1"/>
            </a:solidFill>
            <a:prstDash val="solid"/>
            <a:miter/>
            <a:headEnd len="med" w="med" type="none"/>
            <a:tailEnd len="med" w="med" type="none"/>
          </a:ln>
        </p:spPr>
      </p:cxnSp>
      <p:pic>
        <p:nvPicPr>
          <p:cNvPr id="16" name="Shape 16"/>
          <p:cNvPicPr preferRelativeResize="0"/>
          <p:nvPr/>
        </p:nvPicPr>
        <p:blipFill rotWithShape="1">
          <a:blip r:embed="rId2">
            <a:alphaModFix/>
          </a:blip>
          <a:srcRect b="0" l="0" r="0" t="0"/>
          <a:stretch/>
        </p:blipFill>
        <p:spPr>
          <a:xfrm>
            <a:off x="3398519" y="419806"/>
            <a:ext cx="2346960" cy="364490"/>
          </a:xfrm>
          <a:prstGeom prst="rect">
            <a:avLst/>
          </a:prstGeom>
          <a:noFill/>
          <a:ln>
            <a:noFill/>
          </a:ln>
        </p:spPr>
      </p:pic>
      <p:sp>
        <p:nvSpPr>
          <p:cNvPr id="17" name="Shape 17"/>
          <p:cNvSpPr txBox="1"/>
          <p:nvPr>
            <p:ph type="title"/>
          </p:nvPr>
        </p:nvSpPr>
        <p:spPr>
          <a:xfrm>
            <a:off x="267890" y="2332807"/>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48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8" name="Shape 18"/>
          <p:cNvSpPr txBox="1"/>
          <p:nvPr>
            <p:ph idx="1" type="body"/>
          </p:nvPr>
        </p:nvSpPr>
        <p:spPr>
          <a:xfrm>
            <a:off x="1839516" y="3579651"/>
            <a:ext cx="5464969" cy="1159700"/>
          </a:xfrm>
          <a:prstGeom prst="rect">
            <a:avLst/>
          </a:prstGeom>
          <a:noFill/>
          <a:ln>
            <a:noFill/>
          </a:ln>
        </p:spPr>
        <p:txBody>
          <a:bodyPr anchorCtr="0" anchor="t" bIns="91425" lIns="91425" rIns="91425" tIns="91425"/>
          <a:lstStyle>
            <a:lvl1pPr indent="-215306" lvl="0" marL="215306"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ctr">
              <a:lnSpc>
                <a:spcPct val="120000"/>
              </a:lnSpc>
              <a:spcBef>
                <a:spcPts val="753"/>
              </a:spcBef>
              <a:spcAft>
                <a:spcPts val="0"/>
              </a:spcAft>
              <a:buClr>
                <a:schemeClr val="dk2"/>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ctr">
              <a:lnSpc>
                <a:spcPct val="120000"/>
              </a:lnSpc>
              <a:spcBef>
                <a:spcPts val="753"/>
              </a:spcBef>
              <a:spcAft>
                <a:spcPts val="0"/>
              </a:spcAft>
              <a:buClr>
                <a:schemeClr val="dk2"/>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ctr">
              <a:lnSpc>
                <a:spcPct val="120000"/>
              </a:lnSpc>
              <a:spcBef>
                <a:spcPts val="753"/>
              </a:spcBef>
              <a:spcAft>
                <a:spcPts val="0"/>
              </a:spcAft>
              <a:buClr>
                <a:schemeClr val="dk2"/>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9" name="Shape 19"/>
          <p:cNvSpPr txBox="1"/>
          <p:nvPr>
            <p:ph idx="2" type="body"/>
          </p:nvPr>
        </p:nvSpPr>
        <p:spPr>
          <a:xfrm>
            <a:off x="2309821" y="1369675"/>
            <a:ext cx="4533069" cy="482239"/>
          </a:xfrm>
          <a:prstGeom prst="rect">
            <a:avLst/>
          </a:prstGeom>
          <a:solidFill>
            <a:schemeClr val="dk1"/>
          </a:solidFill>
          <a:ln>
            <a:noFill/>
          </a:ln>
        </p:spPr>
        <p:txBody>
          <a:bodyPr anchorCtr="0" anchor="ctr" bIns="91425" lIns="91425" rIns="91425" tIns="91425"/>
          <a:lstStyle>
            <a:lvl1pPr indent="-215306" lvl="0" marL="215306" marR="0" rtl="0" algn="ctr">
              <a:lnSpc>
                <a:spcPct val="80000"/>
              </a:lnSpc>
              <a:spcBef>
                <a:spcPts val="1507"/>
              </a:spcBef>
              <a:spcAft>
                <a:spcPts val="0"/>
              </a:spcAft>
              <a:buNone/>
              <a:defRPr b="1" i="1" sz="1500" u="none" cap="none" strike="noStrike">
                <a:solidFill>
                  <a:schemeClr val="lt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500" u="none" cap="none" strike="noStrike">
                <a:solidFill>
                  <a:schemeClr val="lt1"/>
                </a:solidFill>
                <a:latin typeface="Open Sans"/>
                <a:ea typeface="Open Sans"/>
                <a:cs typeface="Open Sans"/>
                <a:sym typeface="Open Sans"/>
              </a:defRPr>
            </a:lvl2pPr>
            <a:lvl3pPr indent="-120056" lvl="2" marL="215306" marR="0" rtl="0" algn="l">
              <a:lnSpc>
                <a:spcPct val="120000"/>
              </a:lnSpc>
              <a:spcBef>
                <a:spcPts val="753"/>
              </a:spcBef>
              <a:spcAft>
                <a:spcPts val="0"/>
              </a:spcAft>
              <a:buClr>
                <a:schemeClr val="dk2"/>
              </a:buClr>
              <a:buSzPct val="100000"/>
              <a:buFont typeface="Merriweather Sans"/>
              <a:buChar char="■"/>
              <a:defRPr b="0" i="1" sz="1500" u="none" cap="none" strike="noStrike">
                <a:solidFill>
                  <a:schemeClr val="lt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dk2"/>
              </a:buClr>
              <a:buSzPct val="100000"/>
              <a:buFont typeface="Merriweather Sans"/>
              <a:buChar char="●"/>
              <a:defRPr b="0" i="1" sz="1500" u="none" cap="none" strike="noStrike">
                <a:solidFill>
                  <a:schemeClr val="lt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dk2"/>
              </a:buClr>
              <a:buSzPct val="100000"/>
              <a:buFont typeface="Merriweather Sans"/>
              <a:buChar char="-"/>
              <a:defRPr b="0" i="1" sz="15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Title">
    <p:spTree>
      <p:nvGrpSpPr>
        <p:cNvPr id="59" name="Shape 59"/>
        <p:cNvGrpSpPr/>
        <p:nvPr/>
      </p:nvGrpSpPr>
      <p:grpSpPr>
        <a:xfrm>
          <a:off x="0" y="0"/>
          <a:ext cx="0" cy="0"/>
          <a:chOff x="0" y="0"/>
          <a:chExt cx="0" cy="0"/>
        </a:xfrm>
      </p:grpSpPr>
      <p:cxnSp>
        <p:nvCxnSpPr>
          <p:cNvPr id="60" name="Shape 60"/>
          <p:cNvCxnSpPr/>
          <p:nvPr/>
        </p:nvCxnSpPr>
        <p:spPr>
          <a:xfrm>
            <a:off x="1418704" y="830391"/>
            <a:ext cx="6314404" cy="0"/>
          </a:xfrm>
          <a:prstGeom prst="straightConnector1">
            <a:avLst/>
          </a:prstGeom>
          <a:noFill/>
          <a:ln cap="flat" cmpd="sng" w="12700">
            <a:solidFill>
              <a:schemeClr val="dk1"/>
            </a:solidFill>
            <a:prstDash val="solid"/>
            <a:miter/>
            <a:headEnd len="med" w="med" type="none"/>
            <a:tailEnd len="med" w="med" type="none"/>
          </a:ln>
        </p:spPr>
      </p:cxnSp>
      <p:cxnSp>
        <p:nvCxnSpPr>
          <p:cNvPr id="61" name="Shape 61"/>
          <p:cNvCxnSpPr/>
          <p:nvPr/>
        </p:nvCxnSpPr>
        <p:spPr>
          <a:xfrm>
            <a:off x="1418704" y="193563"/>
            <a:ext cx="6314404" cy="0"/>
          </a:xfrm>
          <a:prstGeom prst="straightConnector1">
            <a:avLst/>
          </a:prstGeom>
          <a:noFill/>
          <a:ln cap="flat" cmpd="sng" w="12700">
            <a:solidFill>
              <a:schemeClr val="dk1"/>
            </a:solidFill>
            <a:prstDash val="solid"/>
            <a:miter/>
            <a:headEnd len="med" w="med" type="none"/>
            <a:tailEnd len="med" w="med" type="none"/>
          </a:ln>
        </p:spPr>
      </p:cxnSp>
      <p:sp>
        <p:nvSpPr>
          <p:cNvPr id="62" name="Shape 62"/>
          <p:cNvSpPr txBox="1"/>
          <p:nvPr>
            <p:ph type="title"/>
          </p:nvPr>
        </p:nvSpPr>
        <p:spPr>
          <a:xfrm>
            <a:off x="339328" y="355284"/>
            <a:ext cx="8465344" cy="382098"/>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34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63" name="Shape 63"/>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64" name="Shape 64"/>
        <p:cNvGrpSpPr/>
        <p:nvPr/>
      </p:nvGrpSpPr>
      <p:grpSpPr>
        <a:xfrm>
          <a:off x="0" y="0"/>
          <a:ext cx="0" cy="0"/>
          <a:chOff x="0" y="0"/>
          <a:chExt cx="0" cy="0"/>
        </a:xfrm>
      </p:grpSpPr>
      <p:sp>
        <p:nvSpPr>
          <p:cNvPr id="65" name="Shape 65"/>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bg>
      <p:bgPr>
        <a:solidFill>
          <a:schemeClr val="dk2"/>
        </a:solidFill>
      </p:bgPr>
    </p:bg>
    <p:spTree>
      <p:nvGrpSpPr>
        <p:cNvPr id="66" name="Shape 66"/>
        <p:cNvGrpSpPr/>
        <p:nvPr/>
      </p:nvGrpSpPr>
      <p:grpSpPr>
        <a:xfrm>
          <a:off x="0" y="0"/>
          <a:ext cx="0" cy="0"/>
          <a:chOff x="0" y="0"/>
          <a:chExt cx="0" cy="0"/>
        </a:xfrm>
      </p:grpSpPr>
      <p:cxnSp>
        <p:nvCxnSpPr>
          <p:cNvPr id="67" name="Shape 67"/>
          <p:cNvCxnSpPr/>
          <p:nvPr/>
        </p:nvCxnSpPr>
        <p:spPr>
          <a:xfrm>
            <a:off x="1839516" y="1689274"/>
            <a:ext cx="5472782" cy="0"/>
          </a:xfrm>
          <a:prstGeom prst="straightConnector1">
            <a:avLst/>
          </a:prstGeom>
          <a:noFill/>
          <a:ln cap="flat" cmpd="sng" w="12700">
            <a:solidFill>
              <a:schemeClr val="lt1"/>
            </a:solidFill>
            <a:prstDash val="solid"/>
            <a:miter/>
            <a:headEnd len="med" w="med" type="none"/>
            <a:tailEnd len="med" w="med" type="none"/>
          </a:ln>
        </p:spPr>
      </p:cxnSp>
      <p:pic>
        <p:nvPicPr>
          <p:cNvPr id="68" name="Shape 68"/>
          <p:cNvPicPr preferRelativeResize="0"/>
          <p:nvPr/>
        </p:nvPicPr>
        <p:blipFill rotWithShape="1">
          <a:blip r:embed="rId2">
            <a:alphaModFix/>
          </a:blip>
          <a:srcRect b="0" l="0" r="0" t="0"/>
          <a:stretch/>
        </p:blipFill>
        <p:spPr>
          <a:xfrm>
            <a:off x="3507296" y="4464510"/>
            <a:ext cx="2129408" cy="330072"/>
          </a:xfrm>
          <a:prstGeom prst="rect">
            <a:avLst/>
          </a:prstGeom>
          <a:noFill/>
          <a:ln>
            <a:noFill/>
          </a:ln>
        </p:spPr>
      </p:pic>
      <p:sp>
        <p:nvSpPr>
          <p:cNvPr id="69" name="Shape 69"/>
          <p:cNvSpPr txBox="1"/>
          <p:nvPr>
            <p:ph type="title"/>
          </p:nvPr>
        </p:nvSpPr>
        <p:spPr>
          <a:xfrm>
            <a:off x="267890" y="603312"/>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5300" u="none" cap="none" strike="noStrike">
                <a:solidFill>
                  <a:schemeClr val="l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70" name="Shape 70"/>
          <p:cNvSpPr txBox="1"/>
          <p:nvPr>
            <p:ph idx="1" type="body"/>
          </p:nvPr>
        </p:nvSpPr>
        <p:spPr>
          <a:xfrm>
            <a:off x="1839516" y="1733682"/>
            <a:ext cx="5464969" cy="1942639"/>
          </a:xfrm>
          <a:prstGeom prst="rect">
            <a:avLst/>
          </a:prstGeom>
          <a:solidFill>
            <a:schemeClr val="dk2"/>
          </a:solidFill>
          <a:ln>
            <a:noFill/>
          </a:ln>
        </p:spPr>
        <p:txBody>
          <a:bodyPr anchorCtr="0" anchor="t" bIns="91425" lIns="91425" rIns="91425" tIns="91425"/>
          <a:lstStyle>
            <a:lvl1pPr indent="0" lvl="0" marL="0" marR="0" rtl="0" algn="ctr">
              <a:lnSpc>
                <a:spcPct val="120000"/>
              </a:lnSpc>
              <a:spcBef>
                <a:spcPts val="0"/>
              </a:spcBef>
              <a:spcAft>
                <a:spcPts val="0"/>
              </a:spcAft>
              <a:buClr>
                <a:schemeClr val="lt1"/>
              </a:buClr>
              <a:buFont typeface="Open Sans"/>
              <a:buNone/>
              <a:defRPr b="0" i="1" sz="1800" u="none" cap="none" strike="noStrike">
                <a:solidFill>
                  <a:schemeClr val="lt1"/>
                </a:solidFill>
                <a:latin typeface="Open Sans"/>
                <a:ea typeface="Open Sans"/>
                <a:cs typeface="Open Sans"/>
                <a:sym typeface="Open Sans"/>
              </a:defRPr>
            </a:lvl1pPr>
            <a:lvl2pPr indent="0" lvl="1" marL="0" marR="0" rtl="0" algn="ctr">
              <a:lnSpc>
                <a:spcPct val="120000"/>
              </a:lnSpc>
              <a:spcBef>
                <a:spcPts val="0"/>
              </a:spcBef>
              <a:spcAft>
                <a:spcPts val="0"/>
              </a:spcAft>
              <a:buClr>
                <a:schemeClr val="lt1"/>
              </a:buClr>
              <a:buFont typeface="Open Sans"/>
              <a:buNone/>
              <a:defRPr b="0" i="1" sz="1800" u="none" cap="none" strike="noStrike">
                <a:solidFill>
                  <a:schemeClr val="lt1"/>
                </a:solidFill>
                <a:latin typeface="Open Sans"/>
                <a:ea typeface="Open Sans"/>
                <a:cs typeface="Open Sans"/>
                <a:sym typeface="Open Sans"/>
              </a:defRPr>
            </a:lvl2pPr>
            <a:lvl3pPr indent="0" lvl="2" marL="0" marR="0" rtl="0" algn="ctr">
              <a:lnSpc>
                <a:spcPct val="120000"/>
              </a:lnSpc>
              <a:spcBef>
                <a:spcPts val="0"/>
              </a:spcBef>
              <a:spcAft>
                <a:spcPts val="0"/>
              </a:spcAft>
              <a:buClr>
                <a:schemeClr val="lt2"/>
              </a:buClr>
              <a:buFont typeface="Merriweather Sans"/>
              <a:buNone/>
              <a:defRPr b="0" i="1" sz="1800" u="none" cap="none" strike="noStrike">
                <a:solidFill>
                  <a:schemeClr val="lt1"/>
                </a:solidFill>
                <a:latin typeface="Open Sans"/>
                <a:ea typeface="Open Sans"/>
                <a:cs typeface="Open Sans"/>
                <a:sym typeface="Open Sans"/>
              </a:defRPr>
            </a:lvl3pPr>
            <a:lvl4pPr indent="0" lvl="3" marL="0" marR="0" rtl="0" algn="ctr">
              <a:lnSpc>
                <a:spcPct val="120000"/>
              </a:lnSpc>
              <a:spcBef>
                <a:spcPts val="0"/>
              </a:spcBef>
              <a:spcAft>
                <a:spcPts val="0"/>
              </a:spcAft>
              <a:buClr>
                <a:schemeClr val="lt2"/>
              </a:buClr>
              <a:buFont typeface="Merriweather Sans"/>
              <a:buNone/>
              <a:defRPr b="0" i="1" sz="1800" u="none" cap="none" strike="noStrike">
                <a:solidFill>
                  <a:schemeClr val="lt1"/>
                </a:solidFill>
                <a:latin typeface="Open Sans"/>
                <a:ea typeface="Open Sans"/>
                <a:cs typeface="Open Sans"/>
                <a:sym typeface="Open Sans"/>
              </a:defRPr>
            </a:lvl4pPr>
            <a:lvl5pPr indent="0" lvl="4" marL="0" marR="0" rtl="0" algn="ctr">
              <a:lnSpc>
                <a:spcPct val="120000"/>
              </a:lnSpc>
              <a:spcBef>
                <a:spcPts val="0"/>
              </a:spcBef>
              <a:spcAft>
                <a:spcPts val="0"/>
              </a:spcAft>
              <a:buClr>
                <a:schemeClr val="lt2"/>
              </a:buClr>
              <a:buFont typeface="Merriweather Sans"/>
              <a:buNone/>
              <a:defRPr b="0" i="1" sz="18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bg>
      <p:bgPr>
        <a:solidFill>
          <a:schemeClr val="dk2"/>
        </a:solidFill>
      </p:bgPr>
    </p:bg>
    <p:spTree>
      <p:nvGrpSpPr>
        <p:cNvPr id="75" name="Shape 75"/>
        <p:cNvGrpSpPr/>
        <p:nvPr/>
      </p:nvGrpSpPr>
      <p:grpSpPr>
        <a:xfrm>
          <a:off x="0" y="0"/>
          <a:ext cx="0" cy="0"/>
          <a:chOff x="0" y="0"/>
          <a:chExt cx="0" cy="0"/>
        </a:xfrm>
      </p:grpSpPr>
      <p:cxnSp>
        <p:nvCxnSpPr>
          <p:cNvPr id="76" name="Shape 76"/>
          <p:cNvCxnSpPr/>
          <p:nvPr/>
        </p:nvCxnSpPr>
        <p:spPr>
          <a:xfrm>
            <a:off x="1839516" y="1689274"/>
            <a:ext cx="5472782" cy="0"/>
          </a:xfrm>
          <a:prstGeom prst="straightConnector1">
            <a:avLst/>
          </a:prstGeom>
          <a:noFill/>
          <a:ln cap="flat" cmpd="sng" w="12700">
            <a:solidFill>
              <a:schemeClr val="lt1"/>
            </a:solidFill>
            <a:prstDash val="solid"/>
            <a:miter/>
            <a:headEnd len="med" w="med" type="none"/>
            <a:tailEnd len="med" w="med" type="none"/>
          </a:ln>
        </p:spPr>
      </p:cxnSp>
      <p:pic>
        <p:nvPicPr>
          <p:cNvPr id="77" name="Shape 77"/>
          <p:cNvPicPr preferRelativeResize="0"/>
          <p:nvPr/>
        </p:nvPicPr>
        <p:blipFill rotWithShape="1">
          <a:blip r:embed="rId2">
            <a:alphaModFix/>
          </a:blip>
          <a:srcRect b="0" l="0" r="0" t="0"/>
          <a:stretch/>
        </p:blipFill>
        <p:spPr>
          <a:xfrm>
            <a:off x="3507296" y="4464510"/>
            <a:ext cx="2129408" cy="330072"/>
          </a:xfrm>
          <a:prstGeom prst="rect">
            <a:avLst/>
          </a:prstGeom>
          <a:noFill/>
          <a:ln>
            <a:noFill/>
          </a:ln>
        </p:spPr>
      </p:pic>
      <p:sp>
        <p:nvSpPr>
          <p:cNvPr id="78" name="Shape 78"/>
          <p:cNvSpPr txBox="1"/>
          <p:nvPr>
            <p:ph type="title"/>
          </p:nvPr>
        </p:nvSpPr>
        <p:spPr>
          <a:xfrm>
            <a:off x="267890" y="603312"/>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5300" u="none" cap="none" strike="noStrike">
                <a:solidFill>
                  <a:schemeClr val="l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79" name="Shape 79"/>
          <p:cNvSpPr txBox="1"/>
          <p:nvPr>
            <p:ph idx="1" type="body"/>
          </p:nvPr>
        </p:nvSpPr>
        <p:spPr>
          <a:xfrm>
            <a:off x="1839516" y="1733682"/>
            <a:ext cx="5464969" cy="1942639"/>
          </a:xfrm>
          <a:prstGeom prst="rect">
            <a:avLst/>
          </a:prstGeom>
          <a:solidFill>
            <a:schemeClr val="dk2"/>
          </a:solidFill>
          <a:ln>
            <a:noFill/>
          </a:ln>
        </p:spPr>
        <p:txBody>
          <a:bodyPr anchorCtr="0" anchor="t" bIns="91425" lIns="91425" rIns="91425" tIns="91425"/>
          <a:lstStyle>
            <a:lvl1pPr indent="0" lvl="0" marL="0" marR="0" rtl="0" algn="ctr">
              <a:lnSpc>
                <a:spcPct val="120000"/>
              </a:lnSpc>
              <a:spcBef>
                <a:spcPts val="0"/>
              </a:spcBef>
              <a:spcAft>
                <a:spcPts val="0"/>
              </a:spcAft>
              <a:buClr>
                <a:schemeClr val="lt1"/>
              </a:buClr>
              <a:buFont typeface="Open Sans"/>
              <a:buNone/>
              <a:defRPr b="0" i="1" sz="1800" u="none" cap="none" strike="noStrike">
                <a:solidFill>
                  <a:schemeClr val="lt1"/>
                </a:solidFill>
                <a:latin typeface="Open Sans"/>
                <a:ea typeface="Open Sans"/>
                <a:cs typeface="Open Sans"/>
                <a:sym typeface="Open Sans"/>
              </a:defRPr>
            </a:lvl1pPr>
            <a:lvl2pPr indent="0" lvl="1" marL="0" marR="0" rtl="0" algn="ctr">
              <a:lnSpc>
                <a:spcPct val="120000"/>
              </a:lnSpc>
              <a:spcBef>
                <a:spcPts val="0"/>
              </a:spcBef>
              <a:spcAft>
                <a:spcPts val="0"/>
              </a:spcAft>
              <a:buClr>
                <a:schemeClr val="lt1"/>
              </a:buClr>
              <a:buFont typeface="Open Sans"/>
              <a:buNone/>
              <a:defRPr b="0" i="1" sz="1800" u="none" cap="none" strike="noStrike">
                <a:solidFill>
                  <a:schemeClr val="lt1"/>
                </a:solidFill>
                <a:latin typeface="Open Sans"/>
                <a:ea typeface="Open Sans"/>
                <a:cs typeface="Open Sans"/>
                <a:sym typeface="Open Sans"/>
              </a:defRPr>
            </a:lvl2pPr>
            <a:lvl3pPr indent="0" lvl="2" marL="0" marR="0" rtl="0" algn="ctr">
              <a:lnSpc>
                <a:spcPct val="120000"/>
              </a:lnSpc>
              <a:spcBef>
                <a:spcPts val="0"/>
              </a:spcBef>
              <a:spcAft>
                <a:spcPts val="0"/>
              </a:spcAft>
              <a:buClr>
                <a:schemeClr val="lt2"/>
              </a:buClr>
              <a:buFont typeface="Merriweather Sans"/>
              <a:buNone/>
              <a:defRPr b="0" i="1" sz="1800" u="none" cap="none" strike="noStrike">
                <a:solidFill>
                  <a:schemeClr val="lt1"/>
                </a:solidFill>
                <a:latin typeface="Open Sans"/>
                <a:ea typeface="Open Sans"/>
                <a:cs typeface="Open Sans"/>
                <a:sym typeface="Open Sans"/>
              </a:defRPr>
            </a:lvl3pPr>
            <a:lvl4pPr indent="0" lvl="3" marL="0" marR="0" rtl="0" algn="ctr">
              <a:lnSpc>
                <a:spcPct val="120000"/>
              </a:lnSpc>
              <a:spcBef>
                <a:spcPts val="0"/>
              </a:spcBef>
              <a:spcAft>
                <a:spcPts val="0"/>
              </a:spcAft>
              <a:buClr>
                <a:schemeClr val="lt2"/>
              </a:buClr>
              <a:buFont typeface="Merriweather Sans"/>
              <a:buNone/>
              <a:defRPr b="0" i="1" sz="1800" u="none" cap="none" strike="noStrike">
                <a:solidFill>
                  <a:schemeClr val="lt1"/>
                </a:solidFill>
                <a:latin typeface="Open Sans"/>
                <a:ea typeface="Open Sans"/>
                <a:cs typeface="Open Sans"/>
                <a:sym typeface="Open Sans"/>
              </a:defRPr>
            </a:lvl4pPr>
            <a:lvl5pPr indent="0" lvl="4" marL="0" marR="0" rtl="0" algn="ctr">
              <a:lnSpc>
                <a:spcPct val="120000"/>
              </a:lnSpc>
              <a:spcBef>
                <a:spcPts val="0"/>
              </a:spcBef>
              <a:spcAft>
                <a:spcPts val="0"/>
              </a:spcAft>
              <a:buClr>
                <a:schemeClr val="lt2"/>
              </a:buClr>
              <a:buFont typeface="Merriweather Sans"/>
              <a:buNone/>
              <a:defRPr b="0" i="1" sz="18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spTree>
      <p:nvGrpSpPr>
        <p:cNvPr id="84" name="Shape 84"/>
        <p:cNvGrpSpPr/>
        <p:nvPr/>
      </p:nvGrpSpPr>
      <p:grpSpPr>
        <a:xfrm>
          <a:off x="0" y="0"/>
          <a:ext cx="0" cy="0"/>
          <a:chOff x="0" y="0"/>
          <a:chExt cx="0" cy="0"/>
        </a:xfrm>
      </p:grpSpPr>
      <p:cxnSp>
        <p:nvCxnSpPr>
          <p:cNvPr id="85" name="Shape 85"/>
          <p:cNvCxnSpPr/>
          <p:nvPr/>
        </p:nvCxnSpPr>
        <p:spPr>
          <a:xfrm>
            <a:off x="866179" y="2171924"/>
            <a:ext cx="7420570" cy="837"/>
          </a:xfrm>
          <a:prstGeom prst="straightConnector1">
            <a:avLst/>
          </a:prstGeom>
          <a:noFill/>
          <a:ln cap="flat" cmpd="sng" w="12700">
            <a:solidFill>
              <a:schemeClr val="dk1"/>
            </a:solidFill>
            <a:prstDash val="solid"/>
            <a:miter/>
            <a:headEnd len="med" w="med" type="none"/>
            <a:tailEnd len="med" w="med" type="none"/>
          </a:ln>
        </p:spPr>
      </p:cxnSp>
      <p:cxnSp>
        <p:nvCxnSpPr>
          <p:cNvPr id="86" name="Shape 86"/>
          <p:cNvCxnSpPr/>
          <p:nvPr/>
        </p:nvCxnSpPr>
        <p:spPr>
          <a:xfrm>
            <a:off x="861715" y="3357600"/>
            <a:ext cx="7428384" cy="0"/>
          </a:xfrm>
          <a:prstGeom prst="straightConnector1">
            <a:avLst/>
          </a:prstGeom>
          <a:noFill/>
          <a:ln cap="flat" cmpd="sng" w="12700">
            <a:solidFill>
              <a:schemeClr val="dk1"/>
            </a:solidFill>
            <a:prstDash val="solid"/>
            <a:miter/>
            <a:headEnd len="med" w="med" type="none"/>
            <a:tailEnd len="med" w="med" type="none"/>
          </a:ln>
        </p:spPr>
      </p:cxnSp>
      <p:pic>
        <p:nvPicPr>
          <p:cNvPr id="87" name="Shape 87"/>
          <p:cNvPicPr preferRelativeResize="0"/>
          <p:nvPr/>
        </p:nvPicPr>
        <p:blipFill rotWithShape="1">
          <a:blip r:embed="rId2">
            <a:alphaModFix/>
          </a:blip>
          <a:srcRect b="0" l="0" r="0" t="0"/>
          <a:stretch/>
        </p:blipFill>
        <p:spPr>
          <a:xfrm>
            <a:off x="3398519" y="440531"/>
            <a:ext cx="2346960" cy="364490"/>
          </a:xfrm>
          <a:prstGeom prst="rect">
            <a:avLst/>
          </a:prstGeom>
          <a:noFill/>
          <a:ln>
            <a:noFill/>
          </a:ln>
        </p:spPr>
      </p:pic>
      <p:sp>
        <p:nvSpPr>
          <p:cNvPr id="88" name="Shape 88"/>
          <p:cNvSpPr txBox="1"/>
          <p:nvPr>
            <p:ph type="title"/>
          </p:nvPr>
        </p:nvSpPr>
        <p:spPr>
          <a:xfrm>
            <a:off x="267890" y="2332807"/>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48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89" name="Shape 89"/>
          <p:cNvSpPr txBox="1"/>
          <p:nvPr>
            <p:ph idx="1" type="body"/>
          </p:nvPr>
        </p:nvSpPr>
        <p:spPr>
          <a:xfrm>
            <a:off x="1839516" y="3579651"/>
            <a:ext cx="5464969" cy="1159700"/>
          </a:xfrm>
          <a:prstGeom prst="rect">
            <a:avLst/>
          </a:prstGeom>
          <a:noFill/>
          <a:ln>
            <a:noFill/>
          </a:ln>
        </p:spPr>
        <p:txBody>
          <a:bodyPr anchorCtr="0" anchor="t" bIns="91425" lIns="91425" rIns="91425" tIns="91425"/>
          <a:lstStyle>
            <a:lvl1pPr indent="-215306" lvl="0" marL="215306"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ctr">
              <a:lnSpc>
                <a:spcPct val="120000"/>
              </a:lnSpc>
              <a:spcBef>
                <a:spcPts val="753"/>
              </a:spcBef>
              <a:spcAft>
                <a:spcPts val="0"/>
              </a:spcAft>
              <a:buClr>
                <a:schemeClr val="accent2"/>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ctr">
              <a:lnSpc>
                <a:spcPct val="120000"/>
              </a:lnSpc>
              <a:spcBef>
                <a:spcPts val="753"/>
              </a:spcBef>
              <a:spcAft>
                <a:spcPts val="0"/>
              </a:spcAft>
              <a:buClr>
                <a:schemeClr val="accent2"/>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ctr">
              <a:lnSpc>
                <a:spcPct val="120000"/>
              </a:lnSpc>
              <a:spcBef>
                <a:spcPts val="753"/>
              </a:spcBef>
              <a:spcAft>
                <a:spcPts val="0"/>
              </a:spcAft>
              <a:buClr>
                <a:schemeClr val="accent2"/>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90" name="Shape 90"/>
          <p:cNvSpPr txBox="1"/>
          <p:nvPr>
            <p:ph idx="2" type="body"/>
          </p:nvPr>
        </p:nvSpPr>
        <p:spPr>
          <a:xfrm>
            <a:off x="2309821" y="1369675"/>
            <a:ext cx="4533069" cy="482239"/>
          </a:xfrm>
          <a:prstGeom prst="rect">
            <a:avLst/>
          </a:prstGeom>
          <a:solidFill>
            <a:schemeClr val="accent2"/>
          </a:solidFill>
          <a:ln>
            <a:noFill/>
          </a:ln>
        </p:spPr>
        <p:txBody>
          <a:bodyPr anchorCtr="0" anchor="ctr" bIns="91425" lIns="91425" rIns="91425" tIns="91425"/>
          <a:lstStyle>
            <a:lvl1pPr indent="-215306" lvl="0" marL="215306" marR="0" rtl="0" algn="ctr">
              <a:lnSpc>
                <a:spcPct val="80000"/>
              </a:lnSpc>
              <a:spcBef>
                <a:spcPts val="1507"/>
              </a:spcBef>
              <a:spcAft>
                <a:spcPts val="0"/>
              </a:spcAft>
              <a:buNone/>
              <a:defRPr b="1" i="1" sz="1500" u="none" cap="none" strike="noStrike">
                <a:solidFill>
                  <a:schemeClr val="lt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500" u="none" cap="none" strike="noStrike">
                <a:solidFill>
                  <a:schemeClr val="lt1"/>
                </a:solidFill>
                <a:latin typeface="Open Sans"/>
                <a:ea typeface="Open Sans"/>
                <a:cs typeface="Open Sans"/>
                <a:sym typeface="Open Sans"/>
              </a:defRPr>
            </a:lvl2pPr>
            <a:lvl3pPr indent="-120056" lvl="2" marL="215306" marR="0" rtl="0" algn="l">
              <a:lnSpc>
                <a:spcPct val="120000"/>
              </a:lnSpc>
              <a:spcBef>
                <a:spcPts val="753"/>
              </a:spcBef>
              <a:spcAft>
                <a:spcPts val="0"/>
              </a:spcAft>
              <a:buClr>
                <a:schemeClr val="accent2"/>
              </a:buClr>
              <a:buSzPct val="100000"/>
              <a:buFont typeface="Merriweather Sans"/>
              <a:buChar char="■"/>
              <a:defRPr b="0" i="1" sz="1500" u="none" cap="none" strike="noStrike">
                <a:solidFill>
                  <a:schemeClr val="lt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accent2"/>
              </a:buClr>
              <a:buSzPct val="100000"/>
              <a:buFont typeface="Merriweather Sans"/>
              <a:buChar char="●"/>
              <a:defRPr b="0" i="1" sz="1500" u="none" cap="none" strike="noStrike">
                <a:solidFill>
                  <a:schemeClr val="lt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2"/>
              </a:buClr>
              <a:buSzPct val="100000"/>
              <a:buFont typeface="Merriweather Sans"/>
              <a:buChar char="-"/>
              <a:defRPr b="0" i="1" sz="15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ontent">
    <p:spTree>
      <p:nvGrpSpPr>
        <p:cNvPr id="91" name="Shape 91"/>
        <p:cNvGrpSpPr/>
        <p:nvPr/>
      </p:nvGrpSpPr>
      <p:grpSpPr>
        <a:xfrm>
          <a:off x="0" y="0"/>
          <a:ext cx="0" cy="0"/>
          <a:chOff x="0" y="0"/>
          <a:chExt cx="0" cy="0"/>
        </a:xfrm>
      </p:grpSpPr>
      <p:cxnSp>
        <p:nvCxnSpPr>
          <p:cNvPr id="92" name="Shape 92"/>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93" name="Shape 93"/>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94" name="Shape 94"/>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95" name="Shape 95"/>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ontent">
    <p:spTree>
      <p:nvGrpSpPr>
        <p:cNvPr id="96" name="Shape 96"/>
        <p:cNvGrpSpPr/>
        <p:nvPr/>
      </p:nvGrpSpPr>
      <p:grpSpPr>
        <a:xfrm>
          <a:off x="0" y="0"/>
          <a:ext cx="0" cy="0"/>
          <a:chOff x="0" y="0"/>
          <a:chExt cx="0" cy="0"/>
        </a:xfrm>
      </p:grpSpPr>
      <p:cxnSp>
        <p:nvCxnSpPr>
          <p:cNvPr id="97" name="Shape 97"/>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98" name="Shape 98"/>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99" name="Shape 99"/>
          <p:cNvSpPr txBox="1"/>
          <p:nvPr>
            <p:ph idx="1" type="body"/>
          </p:nvPr>
        </p:nvSpPr>
        <p:spPr>
          <a:xfrm>
            <a:off x="283456"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00" name="Shape 100"/>
          <p:cNvSpPr txBox="1"/>
          <p:nvPr>
            <p:ph idx="2" type="body"/>
          </p:nvPr>
        </p:nvSpPr>
        <p:spPr>
          <a:xfrm>
            <a:off x="4689494"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01" name="Shape 101"/>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ecklist">
    <p:spTree>
      <p:nvGrpSpPr>
        <p:cNvPr id="102" name="Shape 102"/>
        <p:cNvGrpSpPr/>
        <p:nvPr/>
      </p:nvGrpSpPr>
      <p:grpSpPr>
        <a:xfrm>
          <a:off x="0" y="0"/>
          <a:ext cx="0" cy="0"/>
          <a:chOff x="0" y="0"/>
          <a:chExt cx="0" cy="0"/>
        </a:xfrm>
      </p:grpSpPr>
      <p:cxnSp>
        <p:nvCxnSpPr>
          <p:cNvPr id="103" name="Shape 103"/>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104" name="Shape 104"/>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05" name="Shape 105"/>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180898" lvl="0" marL="326948" marR="0" rtl="0" algn="l">
              <a:lnSpc>
                <a:spcPct val="120000"/>
              </a:lnSpc>
              <a:spcBef>
                <a:spcPts val="753"/>
              </a:spcBef>
              <a:spcAft>
                <a:spcPts val="0"/>
              </a:spcAft>
              <a:buClr>
                <a:schemeClr val="accent2"/>
              </a:buClr>
              <a:buSzPct val="100000"/>
              <a:buFont typeface="Noto Sans Symbols"/>
              <a:buChar char="◻"/>
              <a:defRPr b="0" i="0" sz="2300" u="none" cap="none" strike="noStrike">
                <a:solidFill>
                  <a:schemeClr val="dk1"/>
                </a:solidFill>
                <a:latin typeface="Open Sans"/>
                <a:ea typeface="Open Sans"/>
                <a:cs typeface="Open Sans"/>
                <a:sym typeface="Open Sans"/>
              </a:defRPr>
            </a:lvl1pPr>
            <a:lvl2pPr indent="-182370" lvl="1" marL="645921" marR="0" rtl="0" algn="l">
              <a:lnSpc>
                <a:spcPct val="120000"/>
              </a:lnSpc>
              <a:spcBef>
                <a:spcPts val="753"/>
              </a:spcBef>
              <a:spcAft>
                <a:spcPts val="0"/>
              </a:spcAft>
              <a:buClr>
                <a:schemeClr val="accent2"/>
              </a:buClr>
              <a:buSzPct val="100000"/>
              <a:buFont typeface="Noto Sans Symbols"/>
              <a:buChar char="◻"/>
              <a:defRPr b="0" i="0" sz="2300" u="none" cap="none" strike="noStrike">
                <a:solidFill>
                  <a:schemeClr val="dk1"/>
                </a:solidFill>
                <a:latin typeface="Open Sans"/>
                <a:ea typeface="Open Sans"/>
                <a:cs typeface="Open Sans"/>
                <a:sym typeface="Open Sans"/>
              </a:defRPr>
            </a:lvl2pPr>
            <a:lvl3pPr indent="-191818" lvl="2" marL="972868" marR="0" rtl="0" algn="l">
              <a:lnSpc>
                <a:spcPct val="120000"/>
              </a:lnSpc>
              <a:spcBef>
                <a:spcPts val="753"/>
              </a:spcBef>
              <a:spcAft>
                <a:spcPts val="0"/>
              </a:spcAft>
              <a:buClr>
                <a:schemeClr val="accent2"/>
              </a:buClr>
              <a:buSzPct val="100000"/>
              <a:buFont typeface="Noto Sans Symbols"/>
              <a:buChar char="◻"/>
              <a:defRPr b="0" i="0" sz="2300" u="none" cap="none" strike="noStrike">
                <a:solidFill>
                  <a:schemeClr val="dk1"/>
                </a:solidFill>
                <a:latin typeface="Open Sans"/>
                <a:ea typeface="Open Sans"/>
                <a:cs typeface="Open Sans"/>
                <a:sym typeface="Open Sans"/>
              </a:defRPr>
            </a:lvl3pPr>
            <a:lvl4pPr indent="-193291" lvl="3" marL="1291841" marR="0" rtl="0" algn="l">
              <a:lnSpc>
                <a:spcPct val="120000"/>
              </a:lnSpc>
              <a:spcBef>
                <a:spcPts val="753"/>
              </a:spcBef>
              <a:spcAft>
                <a:spcPts val="0"/>
              </a:spcAft>
              <a:buClr>
                <a:schemeClr val="accent2"/>
              </a:buClr>
              <a:buSzPct val="100000"/>
              <a:buFont typeface="Noto Sans Symbols"/>
              <a:buChar char="◻"/>
              <a:defRPr b="0" i="0" sz="2300" u="none" cap="none" strike="noStrike">
                <a:solidFill>
                  <a:schemeClr val="dk1"/>
                </a:solidFill>
                <a:latin typeface="Open Sans"/>
                <a:ea typeface="Open Sans"/>
                <a:cs typeface="Open Sans"/>
                <a:sym typeface="Open Sans"/>
              </a:defRPr>
            </a:lvl4pPr>
            <a:lvl5pPr indent="-190038" lvl="4" marL="1618789" marR="0" rtl="0" algn="l">
              <a:lnSpc>
                <a:spcPct val="120000"/>
              </a:lnSpc>
              <a:spcBef>
                <a:spcPts val="753"/>
              </a:spcBef>
              <a:spcAft>
                <a:spcPts val="0"/>
              </a:spcAft>
              <a:buClr>
                <a:schemeClr val="accent2"/>
              </a:buClr>
              <a:buSzPct val="100000"/>
              <a:buFont typeface="Noto Sans Symbols"/>
              <a:buChar char="◻"/>
              <a:defRPr b="0" i="0" sz="2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06" name="Shape 106"/>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p:spTree>
      <p:nvGrpSpPr>
        <p:cNvPr id="107" name="Shape 107"/>
        <p:cNvGrpSpPr/>
        <p:nvPr/>
      </p:nvGrpSpPr>
      <p:grpSpPr>
        <a:xfrm>
          <a:off x="0" y="0"/>
          <a:ext cx="0" cy="0"/>
          <a:chOff x="0" y="0"/>
          <a:chExt cx="0" cy="0"/>
        </a:xfrm>
      </p:grpSpPr>
      <p:cxnSp>
        <p:nvCxnSpPr>
          <p:cNvPr id="108" name="Shape 108"/>
          <p:cNvCxnSpPr/>
          <p:nvPr/>
        </p:nvCxnSpPr>
        <p:spPr>
          <a:xfrm>
            <a:off x="375046" y="4088278"/>
            <a:ext cx="8393905" cy="837"/>
          </a:xfrm>
          <a:prstGeom prst="straightConnector1">
            <a:avLst/>
          </a:prstGeom>
          <a:noFill/>
          <a:ln cap="flat" cmpd="sng" w="12700">
            <a:solidFill>
              <a:schemeClr val="dk1"/>
            </a:solidFill>
            <a:prstDash val="solid"/>
            <a:miter/>
            <a:headEnd len="med" w="med" type="none"/>
            <a:tailEnd len="med" w="med" type="none"/>
          </a:ln>
        </p:spPr>
      </p:cxnSp>
      <p:pic>
        <p:nvPicPr>
          <p:cNvPr id="109" name="Shape 109"/>
          <p:cNvPicPr preferRelativeResize="0"/>
          <p:nvPr/>
        </p:nvPicPr>
        <p:blipFill rotWithShape="1">
          <a:blip r:embed="rId2">
            <a:alphaModFix/>
          </a:blip>
          <a:srcRect b="0" l="0" r="0" t="0"/>
          <a:stretch/>
        </p:blipFill>
        <p:spPr>
          <a:xfrm>
            <a:off x="377279" y="402208"/>
            <a:ext cx="2145792" cy="333247"/>
          </a:xfrm>
          <a:prstGeom prst="rect">
            <a:avLst/>
          </a:prstGeom>
          <a:noFill/>
          <a:ln>
            <a:noFill/>
          </a:ln>
        </p:spPr>
      </p:pic>
      <p:sp>
        <p:nvSpPr>
          <p:cNvPr id="110" name="Shape 110"/>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chemeClr val="accent2"/>
              </a:buClr>
              <a:buFont typeface="Open Sans"/>
              <a:buNone/>
              <a:defRPr b="0" i="0" sz="60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11" name="Shape 111"/>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accent2"/>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2"/>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l">
              <a:lnSpc>
                <a:spcPct val="120000"/>
              </a:lnSpc>
              <a:spcBef>
                <a:spcPts val="753"/>
              </a:spcBef>
              <a:spcAft>
                <a:spcPts val="0"/>
              </a:spcAft>
              <a:buClr>
                <a:schemeClr val="accent2"/>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12" name="Shape 112"/>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 Reversed">
    <p:bg>
      <p:bgPr>
        <a:solidFill>
          <a:schemeClr val="accent2"/>
        </a:solidFill>
      </p:bgPr>
    </p:bg>
    <p:spTree>
      <p:nvGrpSpPr>
        <p:cNvPr id="113" name="Shape 113"/>
        <p:cNvGrpSpPr/>
        <p:nvPr/>
      </p:nvGrpSpPr>
      <p:grpSpPr>
        <a:xfrm>
          <a:off x="0" y="0"/>
          <a:ext cx="0" cy="0"/>
          <a:chOff x="0" y="0"/>
          <a:chExt cx="0" cy="0"/>
        </a:xfrm>
      </p:grpSpPr>
      <p:cxnSp>
        <p:nvCxnSpPr>
          <p:cNvPr id="114" name="Shape 114"/>
          <p:cNvCxnSpPr/>
          <p:nvPr/>
        </p:nvCxnSpPr>
        <p:spPr>
          <a:xfrm>
            <a:off x="375046" y="4088278"/>
            <a:ext cx="8393905" cy="837"/>
          </a:xfrm>
          <a:prstGeom prst="straightConnector1">
            <a:avLst/>
          </a:prstGeom>
          <a:noFill/>
          <a:ln cap="flat" cmpd="sng" w="12700">
            <a:solidFill>
              <a:schemeClr val="lt1"/>
            </a:solidFill>
            <a:prstDash val="solid"/>
            <a:miter/>
            <a:headEnd len="med" w="med" type="none"/>
            <a:tailEnd len="med" w="med" type="none"/>
          </a:ln>
        </p:spPr>
      </p:cxnSp>
      <p:sp>
        <p:nvSpPr>
          <p:cNvPr id="115" name="Shape 115"/>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rgbClr val="FFFFFF"/>
              </a:buClr>
              <a:buFont typeface="Open Sans"/>
              <a:buNone/>
              <a:defRPr b="0" i="0" sz="6000" u="none" cap="none" strike="noStrike">
                <a:solidFill>
                  <a:srgbClr val="FFFFFF"/>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116" name="Shape 116"/>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1pPr>
            <a:lvl2pPr indent="-466497" lvl="1" marL="466497"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2pPr>
            <a:lvl3pPr indent="-101006" lvl="2" marL="215306" marR="0" rtl="0" algn="l">
              <a:lnSpc>
                <a:spcPct val="110000"/>
              </a:lnSpc>
              <a:spcBef>
                <a:spcPts val="753"/>
              </a:spcBef>
              <a:spcAft>
                <a:spcPts val="0"/>
              </a:spcAft>
              <a:buClr>
                <a:schemeClr val="accent2"/>
              </a:buClr>
              <a:buSzPct val="100000"/>
              <a:buFont typeface="Merriweather Sans"/>
              <a:buChar char="■"/>
              <a:defRPr b="0" i="1" sz="1800" u="none" cap="none" strike="noStrike">
                <a:solidFill>
                  <a:srgbClr val="FFFFFF"/>
                </a:solidFill>
                <a:latin typeface="Open Sans"/>
                <a:ea typeface="Open Sans"/>
                <a:cs typeface="Open Sans"/>
                <a:sym typeface="Open Sans"/>
              </a:defRPr>
            </a:lvl3pPr>
            <a:lvl4pPr indent="-81216" lvl="3" marL="398717" marR="0" rtl="0" algn="l">
              <a:lnSpc>
                <a:spcPct val="110000"/>
              </a:lnSpc>
              <a:spcBef>
                <a:spcPts val="753"/>
              </a:spcBef>
              <a:spcAft>
                <a:spcPts val="0"/>
              </a:spcAft>
              <a:buClr>
                <a:schemeClr val="accent2"/>
              </a:buClr>
              <a:buSzPct val="100000"/>
              <a:buFont typeface="Merriweather Sans"/>
              <a:buChar char="●"/>
              <a:defRPr b="0" i="1" sz="1800" u="none" cap="none" strike="noStrike">
                <a:solidFill>
                  <a:srgbClr val="FFFFFF"/>
                </a:solidFill>
                <a:latin typeface="Open Sans"/>
                <a:ea typeface="Open Sans"/>
                <a:cs typeface="Open Sans"/>
                <a:sym typeface="Open Sans"/>
              </a:defRPr>
            </a:lvl4pPr>
            <a:lvl5pPr indent="-90074" lvl="4" marL="598075" marR="0" rtl="0" algn="l">
              <a:lnSpc>
                <a:spcPct val="110000"/>
              </a:lnSpc>
              <a:spcBef>
                <a:spcPts val="753"/>
              </a:spcBef>
              <a:spcAft>
                <a:spcPts val="0"/>
              </a:spcAft>
              <a:buClr>
                <a:schemeClr val="accent2"/>
              </a:buClr>
              <a:buSzPct val="100000"/>
              <a:buFont typeface="Merriweather Sans"/>
              <a:buChar char="-"/>
              <a:defRPr b="0" i="1" sz="1800" u="none" cap="none" strike="noStrike">
                <a:solidFill>
                  <a:srgbClr val="FFFFFF"/>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
        <p:nvSpPr>
          <p:cNvPr id="117" name="Shape 117"/>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pic>
        <p:nvPicPr>
          <p:cNvPr id="118" name="Shape 118"/>
          <p:cNvPicPr preferRelativeResize="0"/>
          <p:nvPr/>
        </p:nvPicPr>
        <p:blipFill rotWithShape="1">
          <a:blip r:embed="rId2">
            <a:alphaModFix/>
          </a:blip>
          <a:srcRect b="0" l="0" r="0" t="0"/>
          <a:stretch/>
        </p:blipFill>
        <p:spPr>
          <a:xfrm>
            <a:off x="392906" y="402208"/>
            <a:ext cx="2129408" cy="33007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1" y="445437"/>
            <a:ext cx="8520599" cy="57322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marL="0"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2pPr>
            <a:lvl3pPr indent="0" lvl="2" marL="0"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3pPr>
            <a:lvl4pPr indent="0" lvl="3" marL="0"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4pPr>
            <a:lvl5pPr indent="0" lvl="4" marL="0"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5pPr>
            <a:lvl6pPr indent="-7676" lvl="5" marL="287076"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Clr>
                <a:schemeClr val="dk1"/>
              </a:buClr>
              <a:buFont typeface="Arial"/>
              <a:buNone/>
              <a:defRPr b="0" i="0" sz="2800" u="none" cap="none" strike="noStrike">
                <a:solidFill>
                  <a:schemeClr val="dk1"/>
                </a:solidFill>
                <a:latin typeface="Open Sans"/>
                <a:ea typeface="Open Sans"/>
                <a:cs typeface="Open Sans"/>
                <a:sym typeface="Open Sans"/>
              </a:defRPr>
            </a:lvl9pPr>
          </a:lstStyle>
          <a:p/>
        </p:txBody>
      </p:sp>
      <p:sp>
        <p:nvSpPr>
          <p:cNvPr id="22" name="Shape 22"/>
          <p:cNvSpPr txBox="1"/>
          <p:nvPr>
            <p:ph idx="1" type="body"/>
          </p:nvPr>
        </p:nvSpPr>
        <p:spPr>
          <a:xfrm>
            <a:off x="311701" y="1153541"/>
            <a:ext cx="8520599" cy="3419564"/>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23" name="Shape 23"/>
          <p:cNvSpPr txBox="1"/>
          <p:nvPr>
            <p:ph idx="12" type="sldNum"/>
          </p:nvPr>
        </p:nvSpPr>
        <p:spPr>
          <a:xfrm>
            <a:off x="8472457" y="4667533"/>
            <a:ext cx="548699" cy="393963"/>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ong Form">
    <p:spTree>
      <p:nvGrpSpPr>
        <p:cNvPr id="119" name="Shape 119"/>
        <p:cNvGrpSpPr/>
        <p:nvPr/>
      </p:nvGrpSpPr>
      <p:grpSpPr>
        <a:xfrm>
          <a:off x="0" y="0"/>
          <a:ext cx="0" cy="0"/>
          <a:chOff x="0" y="0"/>
          <a:chExt cx="0" cy="0"/>
        </a:xfrm>
      </p:grpSpPr>
      <p:sp>
        <p:nvSpPr>
          <p:cNvPr id="120" name="Shape 120"/>
          <p:cNvSpPr txBox="1"/>
          <p:nvPr>
            <p:ph type="title"/>
          </p:nvPr>
        </p:nvSpPr>
        <p:spPr>
          <a:xfrm>
            <a:off x="285750" y="241325"/>
            <a:ext cx="2214563" cy="382098"/>
          </a:xfrm>
          <a:prstGeom prst="rect">
            <a:avLst/>
          </a:prstGeom>
          <a:noFill/>
          <a:ln>
            <a:noFill/>
          </a:ln>
        </p:spPr>
        <p:txBody>
          <a:bodyPr anchorCtr="0" anchor="t" bIns="91425" lIns="91425" rIns="91425" tIns="91425"/>
          <a:lstStyle>
            <a:lvl1pPr indent="0" lvl="0"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21" name="Shape 121"/>
          <p:cNvSpPr txBox="1"/>
          <p:nvPr>
            <p:ph idx="1" type="body"/>
          </p:nvPr>
        </p:nvSpPr>
        <p:spPr>
          <a:xfrm>
            <a:off x="2669975" y="201104"/>
            <a:ext cx="6206133" cy="4578467"/>
          </a:xfrm>
          <a:prstGeom prst="rect">
            <a:avLst/>
          </a:prstGeom>
          <a:noFill/>
          <a:ln>
            <a:noFill/>
          </a:ln>
        </p:spPr>
        <p:txBody>
          <a:bodyPr anchorCtr="0" anchor="t" bIns="91425" lIns="91425" rIns="91425" tIns="91425"/>
          <a:lstStyle>
            <a:lvl1pPr indent="-215306" lvl="0" marL="215306" marR="0" rtl="0" algn="l">
              <a:lnSpc>
                <a:spcPct val="90000"/>
              </a:lnSpc>
              <a:spcBef>
                <a:spcPts val="1507"/>
              </a:spcBef>
              <a:spcAft>
                <a:spcPts val="0"/>
              </a:spcAft>
              <a:buNone/>
              <a:defRPr b="0" i="0" sz="23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0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accent2"/>
              </a:buClr>
              <a:buSzPct val="100000"/>
              <a:buFont typeface="Merriweather Sans"/>
              <a:buChar char="■"/>
              <a:defRPr b="0" i="0" sz="1800" u="none" cap="none" strike="noStrike">
                <a:solidFill>
                  <a:schemeClr val="dk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accent2"/>
              </a:buClr>
              <a:buSzPct val="100000"/>
              <a:buFont typeface="Merriweather Sans"/>
              <a:buChar char="●"/>
              <a:defRPr b="0" i="0" sz="1500" u="none" cap="none" strike="noStrike">
                <a:solidFill>
                  <a:schemeClr val="dk1"/>
                </a:solidFill>
                <a:latin typeface="Open Sans"/>
                <a:ea typeface="Open Sans"/>
                <a:cs typeface="Open Sans"/>
                <a:sym typeface="Open Sans"/>
              </a:defRPr>
            </a:lvl4pPr>
            <a:lvl5pPr indent="-121824" lvl="4" marL="598075" marR="0" rtl="0" algn="l">
              <a:lnSpc>
                <a:spcPct val="120000"/>
              </a:lnSpc>
              <a:spcBef>
                <a:spcPts val="753"/>
              </a:spcBef>
              <a:spcAft>
                <a:spcPts val="0"/>
              </a:spcAft>
              <a:buClr>
                <a:schemeClr val="accent2"/>
              </a:buClr>
              <a:buSzPct val="100000"/>
              <a:buFont typeface="Merriweather Sans"/>
              <a:buChar char="-"/>
              <a:defRPr b="0" i="0" sz="1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22" name="Shape 122"/>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23" name="Shape 123"/>
        <p:cNvGrpSpPr/>
        <p:nvPr/>
      </p:nvGrpSpPr>
      <p:grpSpPr>
        <a:xfrm>
          <a:off x="0" y="0"/>
          <a:ext cx="0" cy="0"/>
          <a:chOff x="0" y="0"/>
          <a:chExt cx="0" cy="0"/>
        </a:xfrm>
      </p:grpSpPr>
      <p:sp>
        <p:nvSpPr>
          <p:cNvPr id="124" name="Shape 124"/>
          <p:cNvSpPr txBox="1"/>
          <p:nvPr>
            <p:ph idx="1" type="body"/>
          </p:nvPr>
        </p:nvSpPr>
        <p:spPr>
          <a:xfrm>
            <a:off x="1464469" y="1357628"/>
            <a:ext cx="6215063" cy="2432717"/>
          </a:xfrm>
          <a:prstGeom prst="rect">
            <a:avLst/>
          </a:prstGeom>
          <a:noFill/>
          <a:ln>
            <a:noFill/>
          </a:ln>
        </p:spPr>
        <p:txBody>
          <a:bodyPr anchorCtr="0" anchor="ctr" bIns="91425" lIns="91425" rIns="91425" tIns="91425"/>
          <a:lstStyle>
            <a:lvl1pPr indent="0" lvl="0" marL="0" marR="0" rtl="0" algn="ctr">
              <a:lnSpc>
                <a:spcPct val="120000"/>
              </a:lnSpc>
              <a:spcBef>
                <a:spcPts val="1507"/>
              </a:spcBef>
              <a:spcAft>
                <a:spcPts val="0"/>
              </a:spcAft>
              <a:buClr>
                <a:schemeClr val="accent2"/>
              </a:buClr>
              <a:buFont typeface="Open Sans"/>
              <a:buNone/>
              <a:defRPr b="0" i="1" sz="3000" u="none" cap="none" strike="noStrike">
                <a:solidFill>
                  <a:schemeClr val="accent2"/>
                </a:solidFill>
                <a:latin typeface="Open Sans"/>
                <a:ea typeface="Open Sans"/>
                <a:cs typeface="Open Sans"/>
                <a:sym typeface="Open Sans"/>
              </a:defRPr>
            </a:lvl1pPr>
            <a:lvl2pPr indent="0" lvl="1" marL="0" marR="0" rtl="0" algn="ctr">
              <a:lnSpc>
                <a:spcPct val="120000"/>
              </a:lnSpc>
              <a:spcBef>
                <a:spcPts val="1507"/>
              </a:spcBef>
              <a:spcAft>
                <a:spcPts val="0"/>
              </a:spcAft>
              <a:buClr>
                <a:schemeClr val="accent2"/>
              </a:buClr>
              <a:buFont typeface="Open Sans"/>
              <a:buNone/>
              <a:defRPr b="0" i="1" sz="2300" u="none" cap="none" strike="noStrike">
                <a:solidFill>
                  <a:schemeClr val="accent2"/>
                </a:solidFill>
                <a:latin typeface="Open Sans"/>
                <a:ea typeface="Open Sans"/>
                <a:cs typeface="Open Sans"/>
                <a:sym typeface="Open Sans"/>
              </a:defRPr>
            </a:lvl2pPr>
            <a:lvl3pPr indent="0" lvl="2" marL="0" marR="0" rtl="0" algn="ctr">
              <a:lnSpc>
                <a:spcPct val="120000"/>
              </a:lnSpc>
              <a:spcBef>
                <a:spcPts val="753"/>
              </a:spcBef>
              <a:spcAft>
                <a:spcPts val="0"/>
              </a:spcAft>
              <a:buClr>
                <a:schemeClr val="accent2"/>
              </a:buClr>
              <a:buFont typeface="Merriweather Sans"/>
              <a:buNone/>
              <a:defRPr b="0" i="1" sz="2000" u="none" cap="none" strike="noStrike">
                <a:solidFill>
                  <a:schemeClr val="accent2"/>
                </a:solidFill>
                <a:latin typeface="Open Sans"/>
                <a:ea typeface="Open Sans"/>
                <a:cs typeface="Open Sans"/>
                <a:sym typeface="Open Sans"/>
              </a:defRPr>
            </a:lvl3pPr>
            <a:lvl4pPr indent="0" lvl="3" marL="0" marR="0" rtl="0" algn="ctr">
              <a:lnSpc>
                <a:spcPct val="120000"/>
              </a:lnSpc>
              <a:spcBef>
                <a:spcPts val="753"/>
              </a:spcBef>
              <a:spcAft>
                <a:spcPts val="0"/>
              </a:spcAft>
              <a:buClr>
                <a:schemeClr val="accent2"/>
              </a:buClr>
              <a:buFont typeface="Merriweather Sans"/>
              <a:buNone/>
              <a:defRPr b="0" i="1" sz="1800" u="none" cap="none" strike="noStrike">
                <a:solidFill>
                  <a:schemeClr val="accent2"/>
                </a:solidFill>
                <a:latin typeface="Open Sans"/>
                <a:ea typeface="Open Sans"/>
                <a:cs typeface="Open Sans"/>
                <a:sym typeface="Open Sans"/>
              </a:defRPr>
            </a:lvl4pPr>
            <a:lvl5pPr indent="0" lvl="4" marL="0" marR="0" rtl="0" algn="ctr">
              <a:lnSpc>
                <a:spcPct val="120000"/>
              </a:lnSpc>
              <a:spcBef>
                <a:spcPts val="753"/>
              </a:spcBef>
              <a:spcAft>
                <a:spcPts val="0"/>
              </a:spcAft>
              <a:buClr>
                <a:schemeClr val="accent2"/>
              </a:buClr>
              <a:buFont typeface="Merriweather Sans"/>
              <a:buNone/>
              <a:defRPr b="0" i="1" sz="1500" u="none" cap="none" strike="noStrike">
                <a:solidFill>
                  <a:schemeClr val="accent2"/>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25" name="Shape 125"/>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Title">
    <p:spTree>
      <p:nvGrpSpPr>
        <p:cNvPr id="126" name="Shape 126"/>
        <p:cNvGrpSpPr/>
        <p:nvPr/>
      </p:nvGrpSpPr>
      <p:grpSpPr>
        <a:xfrm>
          <a:off x="0" y="0"/>
          <a:ext cx="0" cy="0"/>
          <a:chOff x="0" y="0"/>
          <a:chExt cx="0" cy="0"/>
        </a:xfrm>
      </p:grpSpPr>
      <p:cxnSp>
        <p:nvCxnSpPr>
          <p:cNvPr id="127" name="Shape 127"/>
          <p:cNvCxnSpPr/>
          <p:nvPr/>
        </p:nvCxnSpPr>
        <p:spPr>
          <a:xfrm>
            <a:off x="1418704" y="830391"/>
            <a:ext cx="6314404" cy="0"/>
          </a:xfrm>
          <a:prstGeom prst="straightConnector1">
            <a:avLst/>
          </a:prstGeom>
          <a:noFill/>
          <a:ln cap="flat" cmpd="sng" w="12700">
            <a:solidFill>
              <a:schemeClr val="dk1"/>
            </a:solidFill>
            <a:prstDash val="solid"/>
            <a:miter/>
            <a:headEnd len="med" w="med" type="none"/>
            <a:tailEnd len="med" w="med" type="none"/>
          </a:ln>
        </p:spPr>
      </p:cxnSp>
      <p:cxnSp>
        <p:nvCxnSpPr>
          <p:cNvPr id="128" name="Shape 128"/>
          <p:cNvCxnSpPr/>
          <p:nvPr/>
        </p:nvCxnSpPr>
        <p:spPr>
          <a:xfrm>
            <a:off x="1418704" y="193563"/>
            <a:ext cx="6314404" cy="0"/>
          </a:xfrm>
          <a:prstGeom prst="straightConnector1">
            <a:avLst/>
          </a:prstGeom>
          <a:noFill/>
          <a:ln cap="flat" cmpd="sng" w="12700">
            <a:solidFill>
              <a:schemeClr val="dk1"/>
            </a:solidFill>
            <a:prstDash val="solid"/>
            <a:miter/>
            <a:headEnd len="med" w="med" type="none"/>
            <a:tailEnd len="med" w="med" type="none"/>
          </a:ln>
        </p:spPr>
      </p:cxnSp>
      <p:sp>
        <p:nvSpPr>
          <p:cNvPr id="129" name="Shape 129"/>
          <p:cNvSpPr txBox="1"/>
          <p:nvPr>
            <p:ph type="title"/>
          </p:nvPr>
        </p:nvSpPr>
        <p:spPr>
          <a:xfrm>
            <a:off x="339328" y="355284"/>
            <a:ext cx="8465344" cy="382098"/>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34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30" name="Shape 130"/>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
        <p:nvSpPr>
          <p:cNvPr id="132" name="Shape 132"/>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bg>
      <p:bgPr>
        <a:solidFill>
          <a:schemeClr val="accent2"/>
        </a:solidFill>
      </p:bgPr>
    </p:bg>
    <p:spTree>
      <p:nvGrpSpPr>
        <p:cNvPr id="133" name="Shape 133"/>
        <p:cNvGrpSpPr/>
        <p:nvPr/>
      </p:nvGrpSpPr>
      <p:grpSpPr>
        <a:xfrm>
          <a:off x="0" y="0"/>
          <a:ext cx="0" cy="0"/>
          <a:chOff x="0" y="0"/>
          <a:chExt cx="0" cy="0"/>
        </a:xfrm>
      </p:grpSpPr>
      <p:cxnSp>
        <p:nvCxnSpPr>
          <p:cNvPr id="134" name="Shape 134"/>
          <p:cNvCxnSpPr/>
          <p:nvPr/>
        </p:nvCxnSpPr>
        <p:spPr>
          <a:xfrm>
            <a:off x="1839516" y="1689274"/>
            <a:ext cx="5472782" cy="0"/>
          </a:xfrm>
          <a:prstGeom prst="straightConnector1">
            <a:avLst/>
          </a:prstGeom>
          <a:noFill/>
          <a:ln cap="flat" cmpd="sng" w="12700">
            <a:solidFill>
              <a:schemeClr val="lt1"/>
            </a:solidFill>
            <a:prstDash val="solid"/>
            <a:miter/>
            <a:headEnd len="med" w="med" type="none"/>
            <a:tailEnd len="med" w="med" type="none"/>
          </a:ln>
        </p:spPr>
      </p:cxnSp>
      <p:pic>
        <p:nvPicPr>
          <p:cNvPr id="135" name="Shape 135"/>
          <p:cNvPicPr preferRelativeResize="0"/>
          <p:nvPr/>
        </p:nvPicPr>
        <p:blipFill rotWithShape="1">
          <a:blip r:embed="rId2">
            <a:alphaModFix/>
          </a:blip>
          <a:srcRect b="0" l="0" r="0" t="0"/>
          <a:stretch/>
        </p:blipFill>
        <p:spPr>
          <a:xfrm>
            <a:off x="3507296" y="4464510"/>
            <a:ext cx="2129408" cy="330072"/>
          </a:xfrm>
          <a:prstGeom prst="rect">
            <a:avLst/>
          </a:prstGeom>
          <a:noFill/>
          <a:ln>
            <a:noFill/>
          </a:ln>
        </p:spPr>
      </p:pic>
      <p:sp>
        <p:nvSpPr>
          <p:cNvPr id="136" name="Shape 136"/>
          <p:cNvSpPr txBox="1"/>
          <p:nvPr>
            <p:ph type="title"/>
          </p:nvPr>
        </p:nvSpPr>
        <p:spPr>
          <a:xfrm>
            <a:off x="267890" y="603312"/>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5300" u="none" cap="none" strike="noStrike">
                <a:solidFill>
                  <a:schemeClr val="l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137" name="Shape 137"/>
          <p:cNvSpPr txBox="1"/>
          <p:nvPr>
            <p:ph idx="1" type="body"/>
          </p:nvPr>
        </p:nvSpPr>
        <p:spPr>
          <a:xfrm>
            <a:off x="1839516" y="1733682"/>
            <a:ext cx="5464969" cy="1942639"/>
          </a:xfrm>
          <a:prstGeom prst="rect">
            <a:avLst/>
          </a:prstGeom>
          <a:solidFill>
            <a:srgbClr val="A17861"/>
          </a:solidFill>
          <a:ln>
            <a:noFill/>
          </a:ln>
        </p:spPr>
        <p:txBody>
          <a:bodyPr anchorCtr="0" anchor="t" bIns="91425" lIns="91425" rIns="91425" tIns="91425"/>
          <a:lstStyle>
            <a:lvl1pPr indent="0" lvl="0" marL="0" marR="0" rtl="0" algn="ctr">
              <a:lnSpc>
                <a:spcPct val="120000"/>
              </a:lnSpc>
              <a:spcBef>
                <a:spcPts val="0"/>
              </a:spcBef>
              <a:spcAft>
                <a:spcPts val="0"/>
              </a:spcAft>
              <a:buClr>
                <a:schemeClr val="accent2"/>
              </a:buClr>
              <a:buFont typeface="Open Sans"/>
              <a:buNone/>
              <a:defRPr b="0" i="1" sz="1800" u="none" cap="none" strike="noStrike">
                <a:solidFill>
                  <a:schemeClr val="lt1"/>
                </a:solidFill>
                <a:latin typeface="Open Sans"/>
                <a:ea typeface="Open Sans"/>
                <a:cs typeface="Open Sans"/>
                <a:sym typeface="Open Sans"/>
              </a:defRPr>
            </a:lvl1pPr>
            <a:lvl2pPr indent="0" lvl="1" marL="0" marR="0" rtl="0" algn="ctr">
              <a:lnSpc>
                <a:spcPct val="120000"/>
              </a:lnSpc>
              <a:spcBef>
                <a:spcPts val="0"/>
              </a:spcBef>
              <a:spcAft>
                <a:spcPts val="0"/>
              </a:spcAft>
              <a:buClr>
                <a:schemeClr val="accent2"/>
              </a:buClr>
              <a:buFont typeface="Open Sans"/>
              <a:buNone/>
              <a:defRPr b="0" i="1" sz="1800" u="none" cap="none" strike="noStrike">
                <a:solidFill>
                  <a:schemeClr val="lt1"/>
                </a:solidFill>
                <a:latin typeface="Open Sans"/>
                <a:ea typeface="Open Sans"/>
                <a:cs typeface="Open Sans"/>
                <a:sym typeface="Open Sans"/>
              </a:defRPr>
            </a:lvl2pPr>
            <a:lvl3pPr indent="0" lvl="2" marL="0" marR="0" rtl="0" algn="ctr">
              <a:lnSpc>
                <a:spcPct val="120000"/>
              </a:lnSpc>
              <a:spcBef>
                <a:spcPts val="0"/>
              </a:spcBef>
              <a:spcAft>
                <a:spcPts val="0"/>
              </a:spcAft>
              <a:buClr>
                <a:schemeClr val="accent2"/>
              </a:buClr>
              <a:buFont typeface="Merriweather Sans"/>
              <a:buNone/>
              <a:defRPr b="0" i="1" sz="1800" u="none" cap="none" strike="noStrike">
                <a:solidFill>
                  <a:schemeClr val="lt1"/>
                </a:solidFill>
                <a:latin typeface="Open Sans"/>
                <a:ea typeface="Open Sans"/>
                <a:cs typeface="Open Sans"/>
                <a:sym typeface="Open Sans"/>
              </a:defRPr>
            </a:lvl3pPr>
            <a:lvl4pPr indent="0" lvl="3" marL="0" marR="0" rtl="0" algn="ctr">
              <a:lnSpc>
                <a:spcPct val="120000"/>
              </a:lnSpc>
              <a:spcBef>
                <a:spcPts val="0"/>
              </a:spcBef>
              <a:spcAft>
                <a:spcPts val="0"/>
              </a:spcAft>
              <a:buClr>
                <a:schemeClr val="accent2"/>
              </a:buClr>
              <a:buFont typeface="Merriweather Sans"/>
              <a:buNone/>
              <a:defRPr b="0" i="1" sz="1800" u="none" cap="none" strike="noStrike">
                <a:solidFill>
                  <a:schemeClr val="lt1"/>
                </a:solidFill>
                <a:latin typeface="Open Sans"/>
                <a:ea typeface="Open Sans"/>
                <a:cs typeface="Open Sans"/>
                <a:sym typeface="Open Sans"/>
              </a:defRPr>
            </a:lvl4pPr>
            <a:lvl5pPr indent="0" lvl="4" marL="0" marR="0" rtl="0" algn="ctr">
              <a:lnSpc>
                <a:spcPct val="120000"/>
              </a:lnSpc>
              <a:spcBef>
                <a:spcPts val="0"/>
              </a:spcBef>
              <a:spcAft>
                <a:spcPts val="0"/>
              </a:spcAft>
              <a:buClr>
                <a:schemeClr val="accent2"/>
              </a:buClr>
              <a:buFont typeface="Merriweather Sans"/>
              <a:buNone/>
              <a:defRPr b="0" i="1" sz="18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spTree>
      <p:nvGrpSpPr>
        <p:cNvPr id="142" name="Shape 142"/>
        <p:cNvGrpSpPr/>
        <p:nvPr/>
      </p:nvGrpSpPr>
      <p:grpSpPr>
        <a:xfrm>
          <a:off x="0" y="0"/>
          <a:ext cx="0" cy="0"/>
          <a:chOff x="0" y="0"/>
          <a:chExt cx="0" cy="0"/>
        </a:xfrm>
      </p:grpSpPr>
      <p:cxnSp>
        <p:nvCxnSpPr>
          <p:cNvPr id="143" name="Shape 143"/>
          <p:cNvCxnSpPr/>
          <p:nvPr/>
        </p:nvCxnSpPr>
        <p:spPr>
          <a:xfrm>
            <a:off x="866179" y="2171924"/>
            <a:ext cx="7420570" cy="837"/>
          </a:xfrm>
          <a:prstGeom prst="straightConnector1">
            <a:avLst/>
          </a:prstGeom>
          <a:noFill/>
          <a:ln cap="flat" cmpd="sng" w="12700">
            <a:solidFill>
              <a:schemeClr val="dk1"/>
            </a:solidFill>
            <a:prstDash val="solid"/>
            <a:miter/>
            <a:headEnd len="med" w="med" type="none"/>
            <a:tailEnd len="med" w="med" type="none"/>
          </a:ln>
        </p:spPr>
      </p:cxnSp>
      <p:cxnSp>
        <p:nvCxnSpPr>
          <p:cNvPr id="144" name="Shape 144"/>
          <p:cNvCxnSpPr/>
          <p:nvPr/>
        </p:nvCxnSpPr>
        <p:spPr>
          <a:xfrm>
            <a:off x="861715" y="3357600"/>
            <a:ext cx="7428384" cy="0"/>
          </a:xfrm>
          <a:prstGeom prst="straightConnector1">
            <a:avLst/>
          </a:prstGeom>
          <a:noFill/>
          <a:ln cap="flat" cmpd="sng" w="12700">
            <a:solidFill>
              <a:schemeClr val="dk1"/>
            </a:solidFill>
            <a:prstDash val="solid"/>
            <a:miter/>
            <a:headEnd len="med" w="med" type="none"/>
            <a:tailEnd len="med" w="med" type="none"/>
          </a:ln>
        </p:spPr>
      </p:cxnSp>
      <p:pic>
        <p:nvPicPr>
          <p:cNvPr id="145" name="Shape 145"/>
          <p:cNvPicPr preferRelativeResize="0"/>
          <p:nvPr/>
        </p:nvPicPr>
        <p:blipFill rotWithShape="1">
          <a:blip r:embed="rId2">
            <a:alphaModFix/>
          </a:blip>
          <a:srcRect b="0" l="0" r="0" t="0"/>
          <a:stretch/>
        </p:blipFill>
        <p:spPr>
          <a:xfrm>
            <a:off x="3398519" y="419804"/>
            <a:ext cx="2346960" cy="364490"/>
          </a:xfrm>
          <a:prstGeom prst="rect">
            <a:avLst/>
          </a:prstGeom>
          <a:noFill/>
          <a:ln>
            <a:noFill/>
          </a:ln>
        </p:spPr>
      </p:pic>
      <p:sp>
        <p:nvSpPr>
          <p:cNvPr id="146" name="Shape 146"/>
          <p:cNvSpPr txBox="1"/>
          <p:nvPr>
            <p:ph type="title"/>
          </p:nvPr>
        </p:nvSpPr>
        <p:spPr>
          <a:xfrm>
            <a:off x="267890" y="2332807"/>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48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47" name="Shape 147"/>
          <p:cNvSpPr txBox="1"/>
          <p:nvPr>
            <p:ph idx="1" type="body"/>
          </p:nvPr>
        </p:nvSpPr>
        <p:spPr>
          <a:xfrm>
            <a:off x="1839516" y="3579651"/>
            <a:ext cx="5464969" cy="1159700"/>
          </a:xfrm>
          <a:prstGeom prst="rect">
            <a:avLst/>
          </a:prstGeom>
          <a:noFill/>
          <a:ln>
            <a:noFill/>
          </a:ln>
        </p:spPr>
        <p:txBody>
          <a:bodyPr anchorCtr="0" anchor="t" bIns="91425" lIns="91425" rIns="91425" tIns="91425"/>
          <a:lstStyle>
            <a:lvl1pPr indent="-215306" lvl="0" marL="215306"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ctr">
              <a:lnSpc>
                <a:spcPct val="120000"/>
              </a:lnSpc>
              <a:spcBef>
                <a:spcPts val="753"/>
              </a:spcBef>
              <a:spcAft>
                <a:spcPts val="0"/>
              </a:spcAft>
              <a:buClr>
                <a:srgbClr val="00AA5B"/>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ctr">
              <a:lnSpc>
                <a:spcPct val="120000"/>
              </a:lnSpc>
              <a:spcBef>
                <a:spcPts val="753"/>
              </a:spcBef>
              <a:spcAft>
                <a:spcPts val="0"/>
              </a:spcAft>
              <a:buClr>
                <a:srgbClr val="00AA5B"/>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ctr">
              <a:lnSpc>
                <a:spcPct val="120000"/>
              </a:lnSpc>
              <a:spcBef>
                <a:spcPts val="753"/>
              </a:spcBef>
              <a:spcAft>
                <a:spcPts val="0"/>
              </a:spcAft>
              <a:buClr>
                <a:srgbClr val="00AA5B"/>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48" name="Shape 148"/>
          <p:cNvSpPr txBox="1"/>
          <p:nvPr>
            <p:ph idx="2" type="body"/>
          </p:nvPr>
        </p:nvSpPr>
        <p:spPr>
          <a:xfrm>
            <a:off x="2309821" y="1369675"/>
            <a:ext cx="4533069" cy="482239"/>
          </a:xfrm>
          <a:prstGeom prst="rect">
            <a:avLst/>
          </a:prstGeom>
          <a:solidFill>
            <a:schemeClr val="accent4"/>
          </a:solidFill>
          <a:ln>
            <a:noFill/>
          </a:ln>
        </p:spPr>
        <p:txBody>
          <a:bodyPr anchorCtr="0" anchor="ctr" bIns="91425" lIns="91425" rIns="91425" tIns="91425"/>
          <a:lstStyle>
            <a:lvl1pPr indent="-215306" lvl="0" marL="215306" marR="0" rtl="0" algn="ctr">
              <a:lnSpc>
                <a:spcPct val="80000"/>
              </a:lnSpc>
              <a:spcBef>
                <a:spcPts val="1507"/>
              </a:spcBef>
              <a:spcAft>
                <a:spcPts val="0"/>
              </a:spcAft>
              <a:buNone/>
              <a:defRPr b="1" i="1" sz="1500" u="none" cap="none" strike="noStrike">
                <a:solidFill>
                  <a:schemeClr val="lt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500" u="none" cap="none" strike="noStrike">
                <a:solidFill>
                  <a:schemeClr val="lt1"/>
                </a:solidFill>
                <a:latin typeface="Open Sans"/>
                <a:ea typeface="Open Sans"/>
                <a:cs typeface="Open Sans"/>
                <a:sym typeface="Open Sans"/>
              </a:defRPr>
            </a:lvl2pPr>
            <a:lvl3pPr indent="-120056" lvl="2" marL="215306" marR="0" rtl="0" algn="l">
              <a:lnSpc>
                <a:spcPct val="120000"/>
              </a:lnSpc>
              <a:spcBef>
                <a:spcPts val="753"/>
              </a:spcBef>
              <a:spcAft>
                <a:spcPts val="0"/>
              </a:spcAft>
              <a:buClr>
                <a:srgbClr val="00AA5B"/>
              </a:buClr>
              <a:buSzPct val="100000"/>
              <a:buFont typeface="Merriweather Sans"/>
              <a:buChar char="■"/>
              <a:defRPr b="0" i="1" sz="1500" u="none" cap="none" strike="noStrike">
                <a:solidFill>
                  <a:schemeClr val="lt1"/>
                </a:solidFill>
                <a:latin typeface="Open Sans"/>
                <a:ea typeface="Open Sans"/>
                <a:cs typeface="Open Sans"/>
                <a:sym typeface="Open Sans"/>
              </a:defRPr>
            </a:lvl3pPr>
            <a:lvl4pPr indent="-100266" lvl="3" marL="398717" marR="0" rtl="0" algn="l">
              <a:lnSpc>
                <a:spcPct val="120000"/>
              </a:lnSpc>
              <a:spcBef>
                <a:spcPts val="753"/>
              </a:spcBef>
              <a:spcAft>
                <a:spcPts val="0"/>
              </a:spcAft>
              <a:buClr>
                <a:srgbClr val="00AA5B"/>
              </a:buClr>
              <a:buSzPct val="100000"/>
              <a:buFont typeface="Merriweather Sans"/>
              <a:buChar char="●"/>
              <a:defRPr b="0" i="1" sz="1500" u="none" cap="none" strike="noStrike">
                <a:solidFill>
                  <a:schemeClr val="lt1"/>
                </a:solidFill>
                <a:latin typeface="Open Sans"/>
                <a:ea typeface="Open Sans"/>
                <a:cs typeface="Open Sans"/>
                <a:sym typeface="Open Sans"/>
              </a:defRPr>
            </a:lvl4pPr>
            <a:lvl5pPr indent="-109124" lvl="4" marL="598075" marR="0" rtl="0" algn="l">
              <a:lnSpc>
                <a:spcPct val="120000"/>
              </a:lnSpc>
              <a:spcBef>
                <a:spcPts val="753"/>
              </a:spcBef>
              <a:spcAft>
                <a:spcPts val="0"/>
              </a:spcAft>
              <a:buClr>
                <a:srgbClr val="00AA5B"/>
              </a:buClr>
              <a:buSzPct val="100000"/>
              <a:buFont typeface="Merriweather Sans"/>
              <a:buChar char="-"/>
              <a:defRPr b="0" i="1" sz="15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ontent">
    <p:spTree>
      <p:nvGrpSpPr>
        <p:cNvPr id="149" name="Shape 149"/>
        <p:cNvGrpSpPr/>
        <p:nvPr/>
      </p:nvGrpSpPr>
      <p:grpSpPr>
        <a:xfrm>
          <a:off x="0" y="0"/>
          <a:ext cx="0" cy="0"/>
          <a:chOff x="0" y="0"/>
          <a:chExt cx="0" cy="0"/>
        </a:xfrm>
      </p:grpSpPr>
      <p:cxnSp>
        <p:nvCxnSpPr>
          <p:cNvPr id="150" name="Shape 150"/>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151" name="Shape 151"/>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52" name="Shape 152"/>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4"/>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4"/>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4"/>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53" name="Shape 153"/>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ontent">
    <p:spTree>
      <p:nvGrpSpPr>
        <p:cNvPr id="154" name="Shape 154"/>
        <p:cNvGrpSpPr/>
        <p:nvPr/>
      </p:nvGrpSpPr>
      <p:grpSpPr>
        <a:xfrm>
          <a:off x="0" y="0"/>
          <a:ext cx="0" cy="0"/>
          <a:chOff x="0" y="0"/>
          <a:chExt cx="0" cy="0"/>
        </a:xfrm>
      </p:grpSpPr>
      <p:cxnSp>
        <p:nvCxnSpPr>
          <p:cNvPr id="155" name="Shape 155"/>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156" name="Shape 156"/>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57" name="Shape 157"/>
          <p:cNvSpPr txBox="1"/>
          <p:nvPr>
            <p:ph idx="1" type="body"/>
          </p:nvPr>
        </p:nvSpPr>
        <p:spPr>
          <a:xfrm>
            <a:off x="283456"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4"/>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4"/>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4"/>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58" name="Shape 158"/>
          <p:cNvSpPr txBox="1"/>
          <p:nvPr>
            <p:ph idx="2" type="body"/>
          </p:nvPr>
        </p:nvSpPr>
        <p:spPr>
          <a:xfrm>
            <a:off x="4689494"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4"/>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4"/>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4"/>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59" name="Shape 159"/>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ecklist">
    <p:spTree>
      <p:nvGrpSpPr>
        <p:cNvPr id="160" name="Shape 160"/>
        <p:cNvGrpSpPr/>
        <p:nvPr/>
      </p:nvGrpSpPr>
      <p:grpSpPr>
        <a:xfrm>
          <a:off x="0" y="0"/>
          <a:ext cx="0" cy="0"/>
          <a:chOff x="0" y="0"/>
          <a:chExt cx="0" cy="0"/>
        </a:xfrm>
      </p:grpSpPr>
      <p:cxnSp>
        <p:nvCxnSpPr>
          <p:cNvPr id="161" name="Shape 161"/>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162" name="Shape 162"/>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63" name="Shape 163"/>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180898" lvl="0" marL="326948" marR="0" rtl="0" algn="l">
              <a:lnSpc>
                <a:spcPct val="120000"/>
              </a:lnSpc>
              <a:spcBef>
                <a:spcPts val="753"/>
              </a:spcBef>
              <a:spcAft>
                <a:spcPts val="0"/>
              </a:spcAft>
              <a:buClr>
                <a:schemeClr val="accent4"/>
              </a:buClr>
              <a:buSzPct val="100000"/>
              <a:buFont typeface="Noto Sans Symbols"/>
              <a:buChar char="◻"/>
              <a:defRPr b="0" i="0" sz="2300" u="none" cap="none" strike="noStrike">
                <a:solidFill>
                  <a:schemeClr val="dk1"/>
                </a:solidFill>
                <a:latin typeface="Open Sans"/>
                <a:ea typeface="Open Sans"/>
                <a:cs typeface="Open Sans"/>
                <a:sym typeface="Open Sans"/>
              </a:defRPr>
            </a:lvl1pPr>
            <a:lvl2pPr indent="-182370" lvl="1" marL="645921" marR="0" rtl="0" algn="l">
              <a:lnSpc>
                <a:spcPct val="120000"/>
              </a:lnSpc>
              <a:spcBef>
                <a:spcPts val="753"/>
              </a:spcBef>
              <a:spcAft>
                <a:spcPts val="0"/>
              </a:spcAft>
              <a:buClr>
                <a:schemeClr val="accent4"/>
              </a:buClr>
              <a:buSzPct val="100000"/>
              <a:buFont typeface="Noto Sans Symbols"/>
              <a:buChar char="◻"/>
              <a:defRPr b="0" i="0" sz="2300" u="none" cap="none" strike="noStrike">
                <a:solidFill>
                  <a:schemeClr val="dk1"/>
                </a:solidFill>
                <a:latin typeface="Open Sans"/>
                <a:ea typeface="Open Sans"/>
                <a:cs typeface="Open Sans"/>
                <a:sym typeface="Open Sans"/>
              </a:defRPr>
            </a:lvl2pPr>
            <a:lvl3pPr indent="-191818" lvl="2" marL="972868" marR="0" rtl="0" algn="l">
              <a:lnSpc>
                <a:spcPct val="120000"/>
              </a:lnSpc>
              <a:spcBef>
                <a:spcPts val="753"/>
              </a:spcBef>
              <a:spcAft>
                <a:spcPts val="0"/>
              </a:spcAft>
              <a:buClr>
                <a:schemeClr val="accent4"/>
              </a:buClr>
              <a:buSzPct val="100000"/>
              <a:buFont typeface="Noto Sans Symbols"/>
              <a:buChar char="◻"/>
              <a:defRPr b="0" i="0" sz="2300" u="none" cap="none" strike="noStrike">
                <a:solidFill>
                  <a:schemeClr val="dk1"/>
                </a:solidFill>
                <a:latin typeface="Open Sans"/>
                <a:ea typeface="Open Sans"/>
                <a:cs typeface="Open Sans"/>
                <a:sym typeface="Open Sans"/>
              </a:defRPr>
            </a:lvl3pPr>
            <a:lvl4pPr indent="-193291" lvl="3" marL="1291841" marR="0" rtl="0" algn="l">
              <a:lnSpc>
                <a:spcPct val="120000"/>
              </a:lnSpc>
              <a:spcBef>
                <a:spcPts val="753"/>
              </a:spcBef>
              <a:spcAft>
                <a:spcPts val="0"/>
              </a:spcAft>
              <a:buClr>
                <a:schemeClr val="accent4"/>
              </a:buClr>
              <a:buSzPct val="100000"/>
              <a:buFont typeface="Noto Sans Symbols"/>
              <a:buChar char="◻"/>
              <a:defRPr b="0" i="0" sz="2300" u="none" cap="none" strike="noStrike">
                <a:solidFill>
                  <a:schemeClr val="dk1"/>
                </a:solidFill>
                <a:latin typeface="Open Sans"/>
                <a:ea typeface="Open Sans"/>
                <a:cs typeface="Open Sans"/>
                <a:sym typeface="Open Sans"/>
              </a:defRPr>
            </a:lvl4pPr>
            <a:lvl5pPr indent="-190038" lvl="4" marL="1618789" marR="0" rtl="0" algn="l">
              <a:lnSpc>
                <a:spcPct val="120000"/>
              </a:lnSpc>
              <a:spcBef>
                <a:spcPts val="753"/>
              </a:spcBef>
              <a:spcAft>
                <a:spcPts val="0"/>
              </a:spcAft>
              <a:buClr>
                <a:schemeClr val="accent4"/>
              </a:buClr>
              <a:buSzPct val="100000"/>
              <a:buFont typeface="Noto Sans Symbols"/>
              <a:buChar char="◻"/>
              <a:defRPr b="0" i="0" sz="2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64" name="Shape 164"/>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p:spTree>
      <p:nvGrpSpPr>
        <p:cNvPr id="165" name="Shape 165"/>
        <p:cNvGrpSpPr/>
        <p:nvPr/>
      </p:nvGrpSpPr>
      <p:grpSpPr>
        <a:xfrm>
          <a:off x="0" y="0"/>
          <a:ext cx="0" cy="0"/>
          <a:chOff x="0" y="0"/>
          <a:chExt cx="0" cy="0"/>
        </a:xfrm>
      </p:grpSpPr>
      <p:cxnSp>
        <p:nvCxnSpPr>
          <p:cNvPr id="166" name="Shape 166"/>
          <p:cNvCxnSpPr/>
          <p:nvPr/>
        </p:nvCxnSpPr>
        <p:spPr>
          <a:xfrm>
            <a:off x="375046" y="4088278"/>
            <a:ext cx="8393905" cy="837"/>
          </a:xfrm>
          <a:prstGeom prst="straightConnector1">
            <a:avLst/>
          </a:prstGeom>
          <a:noFill/>
          <a:ln cap="flat" cmpd="sng" w="12700">
            <a:solidFill>
              <a:schemeClr val="dk1"/>
            </a:solidFill>
            <a:prstDash val="solid"/>
            <a:miter/>
            <a:headEnd len="med" w="med" type="none"/>
            <a:tailEnd len="med" w="med" type="none"/>
          </a:ln>
        </p:spPr>
      </p:cxnSp>
      <p:pic>
        <p:nvPicPr>
          <p:cNvPr id="167" name="Shape 167"/>
          <p:cNvPicPr preferRelativeResize="0"/>
          <p:nvPr/>
        </p:nvPicPr>
        <p:blipFill rotWithShape="1">
          <a:blip r:embed="rId2">
            <a:alphaModFix/>
          </a:blip>
          <a:srcRect b="0" l="0" r="0" t="0"/>
          <a:stretch/>
        </p:blipFill>
        <p:spPr>
          <a:xfrm>
            <a:off x="377279" y="402208"/>
            <a:ext cx="2145792" cy="333247"/>
          </a:xfrm>
          <a:prstGeom prst="rect">
            <a:avLst/>
          </a:prstGeom>
          <a:noFill/>
          <a:ln>
            <a:noFill/>
          </a:ln>
        </p:spPr>
      </p:pic>
      <p:sp>
        <p:nvSpPr>
          <p:cNvPr id="168" name="Shape 168"/>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rgbClr val="00AA5B"/>
              </a:buClr>
              <a:buFont typeface="Open Sans"/>
              <a:buNone/>
              <a:defRPr b="0" i="0" sz="60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69" name="Shape 169"/>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rgbClr val="00AA5B"/>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rgbClr val="00AA5B"/>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l">
              <a:lnSpc>
                <a:spcPct val="120000"/>
              </a:lnSpc>
              <a:spcBef>
                <a:spcPts val="753"/>
              </a:spcBef>
              <a:spcAft>
                <a:spcPts val="0"/>
              </a:spcAft>
              <a:buClr>
                <a:srgbClr val="00AA5B"/>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70" name="Shape 170"/>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 Reversed">
    <p:bg>
      <p:bgPr>
        <a:solidFill>
          <a:schemeClr val="dk2"/>
        </a:solidFill>
      </p:bgPr>
    </p:bg>
    <p:spTree>
      <p:nvGrpSpPr>
        <p:cNvPr id="24" name="Shape 24"/>
        <p:cNvGrpSpPr/>
        <p:nvPr/>
      </p:nvGrpSpPr>
      <p:grpSpPr>
        <a:xfrm>
          <a:off x="0" y="0"/>
          <a:ext cx="0" cy="0"/>
          <a:chOff x="0" y="0"/>
          <a:chExt cx="0" cy="0"/>
        </a:xfrm>
      </p:grpSpPr>
      <p:cxnSp>
        <p:nvCxnSpPr>
          <p:cNvPr id="25" name="Shape 25"/>
          <p:cNvCxnSpPr/>
          <p:nvPr/>
        </p:nvCxnSpPr>
        <p:spPr>
          <a:xfrm>
            <a:off x="375046" y="4088278"/>
            <a:ext cx="8393905" cy="837"/>
          </a:xfrm>
          <a:prstGeom prst="straightConnector1">
            <a:avLst/>
          </a:prstGeom>
          <a:noFill/>
          <a:ln cap="flat" cmpd="sng" w="12700">
            <a:solidFill>
              <a:schemeClr val="lt1"/>
            </a:solidFill>
            <a:prstDash val="solid"/>
            <a:miter/>
            <a:headEnd len="med" w="med" type="none"/>
            <a:tailEnd len="med" w="med" type="none"/>
          </a:ln>
        </p:spPr>
      </p:cxnSp>
      <p:pic>
        <p:nvPicPr>
          <p:cNvPr id="26" name="Shape 26"/>
          <p:cNvPicPr preferRelativeResize="0"/>
          <p:nvPr/>
        </p:nvPicPr>
        <p:blipFill rotWithShape="1">
          <a:blip r:embed="rId2">
            <a:alphaModFix/>
          </a:blip>
          <a:srcRect b="0" l="0" r="0" t="0"/>
          <a:stretch/>
        </p:blipFill>
        <p:spPr>
          <a:xfrm>
            <a:off x="392906" y="402208"/>
            <a:ext cx="2129408" cy="330072"/>
          </a:xfrm>
          <a:prstGeom prst="rect">
            <a:avLst/>
          </a:prstGeom>
          <a:noFill/>
          <a:ln>
            <a:noFill/>
          </a:ln>
        </p:spPr>
      </p:pic>
      <p:sp>
        <p:nvSpPr>
          <p:cNvPr id="27" name="Shape 27"/>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rgbClr val="FFFFFF"/>
              </a:buClr>
              <a:buFont typeface="Open Sans"/>
              <a:buNone/>
              <a:defRPr b="0" i="0" sz="6000" u="none" cap="none" strike="noStrike">
                <a:solidFill>
                  <a:srgbClr val="FFFFFF"/>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8" name="Shape 28"/>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1pPr>
            <a:lvl2pPr indent="-466497" lvl="1" marL="466497"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2pPr>
            <a:lvl3pPr indent="-101006" lvl="2" marL="215306" marR="0" rtl="0" algn="l">
              <a:lnSpc>
                <a:spcPct val="110000"/>
              </a:lnSpc>
              <a:spcBef>
                <a:spcPts val="753"/>
              </a:spcBef>
              <a:spcAft>
                <a:spcPts val="0"/>
              </a:spcAft>
              <a:buClr>
                <a:schemeClr val="dk2"/>
              </a:buClr>
              <a:buSzPct val="100000"/>
              <a:buFont typeface="Merriweather Sans"/>
              <a:buChar char="■"/>
              <a:defRPr b="0" i="1" sz="1800" u="none" cap="none" strike="noStrike">
                <a:solidFill>
                  <a:srgbClr val="FFFFFF"/>
                </a:solidFill>
                <a:latin typeface="Open Sans"/>
                <a:ea typeface="Open Sans"/>
                <a:cs typeface="Open Sans"/>
                <a:sym typeface="Open Sans"/>
              </a:defRPr>
            </a:lvl3pPr>
            <a:lvl4pPr indent="-81216" lvl="3" marL="398717" marR="0" rtl="0" algn="l">
              <a:lnSpc>
                <a:spcPct val="110000"/>
              </a:lnSpc>
              <a:spcBef>
                <a:spcPts val="753"/>
              </a:spcBef>
              <a:spcAft>
                <a:spcPts val="0"/>
              </a:spcAft>
              <a:buClr>
                <a:schemeClr val="dk2"/>
              </a:buClr>
              <a:buSzPct val="100000"/>
              <a:buFont typeface="Merriweather Sans"/>
              <a:buChar char="●"/>
              <a:defRPr b="0" i="1" sz="1800" u="none" cap="none" strike="noStrike">
                <a:solidFill>
                  <a:srgbClr val="FFFFFF"/>
                </a:solidFill>
                <a:latin typeface="Open Sans"/>
                <a:ea typeface="Open Sans"/>
                <a:cs typeface="Open Sans"/>
                <a:sym typeface="Open Sans"/>
              </a:defRPr>
            </a:lvl4pPr>
            <a:lvl5pPr indent="-90074" lvl="4" marL="598075" marR="0" rtl="0" algn="l">
              <a:lnSpc>
                <a:spcPct val="110000"/>
              </a:lnSpc>
              <a:spcBef>
                <a:spcPts val="753"/>
              </a:spcBef>
              <a:spcAft>
                <a:spcPts val="0"/>
              </a:spcAft>
              <a:buClr>
                <a:schemeClr val="dk2"/>
              </a:buClr>
              <a:buSzPct val="100000"/>
              <a:buFont typeface="Merriweather Sans"/>
              <a:buChar char="-"/>
              <a:defRPr b="0" i="1" sz="1800" u="none" cap="none" strike="noStrike">
                <a:solidFill>
                  <a:srgbClr val="FFFFFF"/>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9" name="Shape 29"/>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 Reversed">
    <p:bg>
      <p:bgPr>
        <a:solidFill>
          <a:schemeClr val="accent4"/>
        </a:solidFill>
      </p:bgPr>
    </p:bg>
    <p:spTree>
      <p:nvGrpSpPr>
        <p:cNvPr id="171" name="Shape 171"/>
        <p:cNvGrpSpPr/>
        <p:nvPr/>
      </p:nvGrpSpPr>
      <p:grpSpPr>
        <a:xfrm>
          <a:off x="0" y="0"/>
          <a:ext cx="0" cy="0"/>
          <a:chOff x="0" y="0"/>
          <a:chExt cx="0" cy="0"/>
        </a:xfrm>
      </p:grpSpPr>
      <p:cxnSp>
        <p:nvCxnSpPr>
          <p:cNvPr id="172" name="Shape 172"/>
          <p:cNvCxnSpPr/>
          <p:nvPr/>
        </p:nvCxnSpPr>
        <p:spPr>
          <a:xfrm>
            <a:off x="375046" y="4088278"/>
            <a:ext cx="8393905" cy="837"/>
          </a:xfrm>
          <a:prstGeom prst="straightConnector1">
            <a:avLst/>
          </a:prstGeom>
          <a:noFill/>
          <a:ln cap="flat" cmpd="sng" w="12700">
            <a:solidFill>
              <a:schemeClr val="lt1"/>
            </a:solidFill>
            <a:prstDash val="solid"/>
            <a:miter/>
            <a:headEnd len="med" w="med" type="none"/>
            <a:tailEnd len="med" w="med" type="none"/>
          </a:ln>
        </p:spPr>
      </p:cxnSp>
      <p:sp>
        <p:nvSpPr>
          <p:cNvPr id="173" name="Shape 173"/>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rgbClr val="FFFFFF"/>
              </a:buClr>
              <a:buFont typeface="Open Sans"/>
              <a:buNone/>
              <a:defRPr b="0" i="0" sz="6000" u="none" cap="none" strike="noStrike">
                <a:solidFill>
                  <a:srgbClr val="FFFFFF"/>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174" name="Shape 174"/>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1pPr>
            <a:lvl2pPr indent="-466497" lvl="1" marL="466497"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2pPr>
            <a:lvl3pPr indent="-101006" lvl="2" marL="215306" marR="0" rtl="0" algn="l">
              <a:lnSpc>
                <a:spcPct val="110000"/>
              </a:lnSpc>
              <a:spcBef>
                <a:spcPts val="753"/>
              </a:spcBef>
              <a:spcAft>
                <a:spcPts val="0"/>
              </a:spcAft>
              <a:buClr>
                <a:srgbClr val="00AA5B"/>
              </a:buClr>
              <a:buSzPct val="100000"/>
              <a:buFont typeface="Merriweather Sans"/>
              <a:buChar char="■"/>
              <a:defRPr b="0" i="1" sz="1800" u="none" cap="none" strike="noStrike">
                <a:solidFill>
                  <a:srgbClr val="FFFFFF"/>
                </a:solidFill>
                <a:latin typeface="Open Sans"/>
                <a:ea typeface="Open Sans"/>
                <a:cs typeface="Open Sans"/>
                <a:sym typeface="Open Sans"/>
              </a:defRPr>
            </a:lvl3pPr>
            <a:lvl4pPr indent="-81216" lvl="3" marL="398717" marR="0" rtl="0" algn="l">
              <a:lnSpc>
                <a:spcPct val="110000"/>
              </a:lnSpc>
              <a:spcBef>
                <a:spcPts val="753"/>
              </a:spcBef>
              <a:spcAft>
                <a:spcPts val="0"/>
              </a:spcAft>
              <a:buClr>
                <a:srgbClr val="00AA5B"/>
              </a:buClr>
              <a:buSzPct val="100000"/>
              <a:buFont typeface="Merriweather Sans"/>
              <a:buChar char="●"/>
              <a:defRPr b="0" i="1" sz="1800" u="none" cap="none" strike="noStrike">
                <a:solidFill>
                  <a:srgbClr val="FFFFFF"/>
                </a:solidFill>
                <a:latin typeface="Open Sans"/>
                <a:ea typeface="Open Sans"/>
                <a:cs typeface="Open Sans"/>
                <a:sym typeface="Open Sans"/>
              </a:defRPr>
            </a:lvl4pPr>
            <a:lvl5pPr indent="-90074" lvl="4" marL="598075" marR="0" rtl="0" algn="l">
              <a:lnSpc>
                <a:spcPct val="110000"/>
              </a:lnSpc>
              <a:spcBef>
                <a:spcPts val="753"/>
              </a:spcBef>
              <a:spcAft>
                <a:spcPts val="0"/>
              </a:spcAft>
              <a:buClr>
                <a:srgbClr val="00AA5B"/>
              </a:buClr>
              <a:buSzPct val="100000"/>
              <a:buFont typeface="Merriweather Sans"/>
              <a:buChar char="-"/>
              <a:defRPr b="0" i="1" sz="1800" u="none" cap="none" strike="noStrike">
                <a:solidFill>
                  <a:srgbClr val="FFFFFF"/>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
        <p:nvSpPr>
          <p:cNvPr id="175" name="Shape 175"/>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pic>
        <p:nvPicPr>
          <p:cNvPr id="176" name="Shape 176"/>
          <p:cNvPicPr preferRelativeResize="0"/>
          <p:nvPr/>
        </p:nvPicPr>
        <p:blipFill rotWithShape="1">
          <a:blip r:embed="rId2">
            <a:alphaModFix/>
          </a:blip>
          <a:srcRect b="0" l="0" r="0" t="0"/>
          <a:stretch/>
        </p:blipFill>
        <p:spPr>
          <a:xfrm>
            <a:off x="392906" y="402208"/>
            <a:ext cx="2129408" cy="33007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ong Form">
    <p:spTree>
      <p:nvGrpSpPr>
        <p:cNvPr id="177" name="Shape 177"/>
        <p:cNvGrpSpPr/>
        <p:nvPr/>
      </p:nvGrpSpPr>
      <p:grpSpPr>
        <a:xfrm>
          <a:off x="0" y="0"/>
          <a:ext cx="0" cy="0"/>
          <a:chOff x="0" y="0"/>
          <a:chExt cx="0" cy="0"/>
        </a:xfrm>
      </p:grpSpPr>
      <p:sp>
        <p:nvSpPr>
          <p:cNvPr id="178" name="Shape 178"/>
          <p:cNvSpPr txBox="1"/>
          <p:nvPr>
            <p:ph type="title"/>
          </p:nvPr>
        </p:nvSpPr>
        <p:spPr>
          <a:xfrm>
            <a:off x="285750" y="241325"/>
            <a:ext cx="2214563" cy="382098"/>
          </a:xfrm>
          <a:prstGeom prst="rect">
            <a:avLst/>
          </a:prstGeom>
          <a:noFill/>
          <a:ln>
            <a:noFill/>
          </a:ln>
        </p:spPr>
        <p:txBody>
          <a:bodyPr anchorCtr="0" anchor="t" bIns="91425" lIns="91425" rIns="91425" tIns="91425"/>
          <a:lstStyle>
            <a:lvl1pPr indent="0" lvl="0"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79" name="Shape 179"/>
          <p:cNvSpPr txBox="1"/>
          <p:nvPr>
            <p:ph idx="1" type="body"/>
          </p:nvPr>
        </p:nvSpPr>
        <p:spPr>
          <a:xfrm>
            <a:off x="2669975" y="201104"/>
            <a:ext cx="6206133" cy="4578467"/>
          </a:xfrm>
          <a:prstGeom prst="rect">
            <a:avLst/>
          </a:prstGeom>
          <a:noFill/>
          <a:ln>
            <a:noFill/>
          </a:ln>
        </p:spPr>
        <p:txBody>
          <a:bodyPr anchorCtr="0" anchor="t" bIns="91425" lIns="91425" rIns="91425" tIns="91425"/>
          <a:lstStyle>
            <a:lvl1pPr indent="-215306" lvl="0" marL="215306" marR="0" rtl="0" algn="l">
              <a:lnSpc>
                <a:spcPct val="90000"/>
              </a:lnSpc>
              <a:spcBef>
                <a:spcPts val="1507"/>
              </a:spcBef>
              <a:spcAft>
                <a:spcPts val="0"/>
              </a:spcAft>
              <a:buNone/>
              <a:defRPr b="0" i="0" sz="23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0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accent4"/>
              </a:buClr>
              <a:buSzPct val="100000"/>
              <a:buFont typeface="Merriweather Sans"/>
              <a:buChar char="■"/>
              <a:defRPr b="0" i="0" sz="1800" u="none" cap="none" strike="noStrike">
                <a:solidFill>
                  <a:schemeClr val="dk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accent4"/>
              </a:buClr>
              <a:buSzPct val="100000"/>
              <a:buFont typeface="Merriweather Sans"/>
              <a:buChar char="●"/>
              <a:defRPr b="0" i="0" sz="1500" u="none" cap="none" strike="noStrike">
                <a:solidFill>
                  <a:schemeClr val="dk1"/>
                </a:solidFill>
                <a:latin typeface="Open Sans"/>
                <a:ea typeface="Open Sans"/>
                <a:cs typeface="Open Sans"/>
                <a:sym typeface="Open Sans"/>
              </a:defRPr>
            </a:lvl4pPr>
            <a:lvl5pPr indent="-121824" lvl="4" marL="598075" marR="0" rtl="0" algn="l">
              <a:lnSpc>
                <a:spcPct val="120000"/>
              </a:lnSpc>
              <a:spcBef>
                <a:spcPts val="753"/>
              </a:spcBef>
              <a:spcAft>
                <a:spcPts val="0"/>
              </a:spcAft>
              <a:buClr>
                <a:schemeClr val="accent4"/>
              </a:buClr>
              <a:buSzPct val="100000"/>
              <a:buFont typeface="Merriweather Sans"/>
              <a:buChar char="-"/>
              <a:defRPr b="0" i="0" sz="1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80" name="Shape 180"/>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81" name="Shape 181"/>
        <p:cNvGrpSpPr/>
        <p:nvPr/>
      </p:nvGrpSpPr>
      <p:grpSpPr>
        <a:xfrm>
          <a:off x="0" y="0"/>
          <a:ext cx="0" cy="0"/>
          <a:chOff x="0" y="0"/>
          <a:chExt cx="0" cy="0"/>
        </a:xfrm>
      </p:grpSpPr>
      <p:sp>
        <p:nvSpPr>
          <p:cNvPr id="182" name="Shape 182"/>
          <p:cNvSpPr txBox="1"/>
          <p:nvPr>
            <p:ph idx="1" type="body"/>
          </p:nvPr>
        </p:nvSpPr>
        <p:spPr>
          <a:xfrm>
            <a:off x="1464469" y="1357628"/>
            <a:ext cx="6215063" cy="2432717"/>
          </a:xfrm>
          <a:prstGeom prst="rect">
            <a:avLst/>
          </a:prstGeom>
          <a:noFill/>
          <a:ln>
            <a:noFill/>
          </a:ln>
        </p:spPr>
        <p:txBody>
          <a:bodyPr anchorCtr="0" anchor="ctr" bIns="91425" lIns="91425" rIns="91425" tIns="91425"/>
          <a:lstStyle>
            <a:lvl1pPr indent="0" lvl="0" marL="0" marR="0" rtl="0" algn="ctr">
              <a:lnSpc>
                <a:spcPct val="120000"/>
              </a:lnSpc>
              <a:spcBef>
                <a:spcPts val="1507"/>
              </a:spcBef>
              <a:spcAft>
                <a:spcPts val="0"/>
              </a:spcAft>
              <a:buClr>
                <a:srgbClr val="00AA5B"/>
              </a:buClr>
              <a:buFont typeface="Open Sans"/>
              <a:buNone/>
              <a:defRPr b="0" i="1" sz="3000" u="none" cap="none" strike="noStrike">
                <a:solidFill>
                  <a:srgbClr val="00AA5B"/>
                </a:solidFill>
                <a:latin typeface="Open Sans"/>
                <a:ea typeface="Open Sans"/>
                <a:cs typeface="Open Sans"/>
                <a:sym typeface="Open Sans"/>
              </a:defRPr>
            </a:lvl1pPr>
            <a:lvl2pPr indent="0" lvl="1" marL="0" marR="0" rtl="0" algn="ctr">
              <a:lnSpc>
                <a:spcPct val="120000"/>
              </a:lnSpc>
              <a:spcBef>
                <a:spcPts val="1507"/>
              </a:spcBef>
              <a:spcAft>
                <a:spcPts val="0"/>
              </a:spcAft>
              <a:buClr>
                <a:srgbClr val="00AA5B"/>
              </a:buClr>
              <a:buFont typeface="Open Sans"/>
              <a:buNone/>
              <a:defRPr b="0" i="1" sz="2300" u="none" cap="none" strike="noStrike">
                <a:solidFill>
                  <a:srgbClr val="00AA5B"/>
                </a:solidFill>
                <a:latin typeface="Open Sans"/>
                <a:ea typeface="Open Sans"/>
                <a:cs typeface="Open Sans"/>
                <a:sym typeface="Open Sans"/>
              </a:defRPr>
            </a:lvl2pPr>
            <a:lvl3pPr indent="0" lvl="2" marL="0" marR="0" rtl="0" algn="ctr">
              <a:lnSpc>
                <a:spcPct val="120000"/>
              </a:lnSpc>
              <a:spcBef>
                <a:spcPts val="753"/>
              </a:spcBef>
              <a:spcAft>
                <a:spcPts val="0"/>
              </a:spcAft>
              <a:buClr>
                <a:srgbClr val="00AA5B"/>
              </a:buClr>
              <a:buFont typeface="Merriweather Sans"/>
              <a:buNone/>
              <a:defRPr b="0" i="1" sz="2000" u="none" cap="none" strike="noStrike">
                <a:solidFill>
                  <a:srgbClr val="00AA5B"/>
                </a:solidFill>
                <a:latin typeface="Open Sans"/>
                <a:ea typeface="Open Sans"/>
                <a:cs typeface="Open Sans"/>
                <a:sym typeface="Open Sans"/>
              </a:defRPr>
            </a:lvl3pPr>
            <a:lvl4pPr indent="0" lvl="3" marL="0" marR="0" rtl="0" algn="ctr">
              <a:lnSpc>
                <a:spcPct val="120000"/>
              </a:lnSpc>
              <a:spcBef>
                <a:spcPts val="753"/>
              </a:spcBef>
              <a:spcAft>
                <a:spcPts val="0"/>
              </a:spcAft>
              <a:buClr>
                <a:srgbClr val="00AA5B"/>
              </a:buClr>
              <a:buFont typeface="Merriweather Sans"/>
              <a:buNone/>
              <a:defRPr b="0" i="1" sz="1800" u="none" cap="none" strike="noStrike">
                <a:solidFill>
                  <a:srgbClr val="00AA5B"/>
                </a:solidFill>
                <a:latin typeface="Open Sans"/>
                <a:ea typeface="Open Sans"/>
                <a:cs typeface="Open Sans"/>
                <a:sym typeface="Open Sans"/>
              </a:defRPr>
            </a:lvl4pPr>
            <a:lvl5pPr indent="0" lvl="4" marL="0" marR="0" rtl="0" algn="ctr">
              <a:lnSpc>
                <a:spcPct val="120000"/>
              </a:lnSpc>
              <a:spcBef>
                <a:spcPts val="753"/>
              </a:spcBef>
              <a:spcAft>
                <a:spcPts val="0"/>
              </a:spcAft>
              <a:buClr>
                <a:srgbClr val="00AA5B"/>
              </a:buClr>
              <a:buFont typeface="Merriweather Sans"/>
              <a:buNone/>
              <a:defRPr b="0" i="1" sz="1500" u="none" cap="none" strike="noStrike">
                <a:solidFill>
                  <a:srgbClr val="00AA5B"/>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83" name="Shape 183"/>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Title">
    <p:spTree>
      <p:nvGrpSpPr>
        <p:cNvPr id="184" name="Shape 184"/>
        <p:cNvGrpSpPr/>
        <p:nvPr/>
      </p:nvGrpSpPr>
      <p:grpSpPr>
        <a:xfrm>
          <a:off x="0" y="0"/>
          <a:ext cx="0" cy="0"/>
          <a:chOff x="0" y="0"/>
          <a:chExt cx="0" cy="0"/>
        </a:xfrm>
      </p:grpSpPr>
      <p:cxnSp>
        <p:nvCxnSpPr>
          <p:cNvPr id="185" name="Shape 185"/>
          <p:cNvCxnSpPr/>
          <p:nvPr/>
        </p:nvCxnSpPr>
        <p:spPr>
          <a:xfrm>
            <a:off x="1418704" y="830391"/>
            <a:ext cx="6314404" cy="0"/>
          </a:xfrm>
          <a:prstGeom prst="straightConnector1">
            <a:avLst/>
          </a:prstGeom>
          <a:noFill/>
          <a:ln cap="flat" cmpd="sng" w="12700">
            <a:solidFill>
              <a:schemeClr val="dk1"/>
            </a:solidFill>
            <a:prstDash val="solid"/>
            <a:miter/>
            <a:headEnd len="med" w="med" type="none"/>
            <a:tailEnd len="med" w="med" type="none"/>
          </a:ln>
        </p:spPr>
      </p:cxnSp>
      <p:cxnSp>
        <p:nvCxnSpPr>
          <p:cNvPr id="186" name="Shape 186"/>
          <p:cNvCxnSpPr/>
          <p:nvPr/>
        </p:nvCxnSpPr>
        <p:spPr>
          <a:xfrm>
            <a:off x="1418704" y="193563"/>
            <a:ext cx="6314404" cy="0"/>
          </a:xfrm>
          <a:prstGeom prst="straightConnector1">
            <a:avLst/>
          </a:prstGeom>
          <a:noFill/>
          <a:ln cap="flat" cmpd="sng" w="12700">
            <a:solidFill>
              <a:schemeClr val="dk1"/>
            </a:solidFill>
            <a:prstDash val="solid"/>
            <a:miter/>
            <a:headEnd len="med" w="med" type="none"/>
            <a:tailEnd len="med" w="med" type="none"/>
          </a:ln>
        </p:spPr>
      </p:cxnSp>
      <p:sp>
        <p:nvSpPr>
          <p:cNvPr id="187" name="Shape 187"/>
          <p:cNvSpPr txBox="1"/>
          <p:nvPr>
            <p:ph type="title"/>
          </p:nvPr>
        </p:nvSpPr>
        <p:spPr>
          <a:xfrm>
            <a:off x="339328" y="355284"/>
            <a:ext cx="8465344" cy="382098"/>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34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88" name="Shape 188"/>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89" name="Shape 189"/>
        <p:cNvGrpSpPr/>
        <p:nvPr/>
      </p:nvGrpSpPr>
      <p:grpSpPr>
        <a:xfrm>
          <a:off x="0" y="0"/>
          <a:ext cx="0" cy="0"/>
          <a:chOff x="0" y="0"/>
          <a:chExt cx="0" cy="0"/>
        </a:xfrm>
      </p:grpSpPr>
      <p:sp>
        <p:nvSpPr>
          <p:cNvPr id="190" name="Shape 190"/>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bg>
      <p:bgPr>
        <a:solidFill>
          <a:schemeClr val="accent4"/>
        </a:solidFill>
      </p:bgPr>
    </p:bg>
    <p:spTree>
      <p:nvGrpSpPr>
        <p:cNvPr id="191" name="Shape 191"/>
        <p:cNvGrpSpPr/>
        <p:nvPr/>
      </p:nvGrpSpPr>
      <p:grpSpPr>
        <a:xfrm>
          <a:off x="0" y="0"/>
          <a:ext cx="0" cy="0"/>
          <a:chOff x="0" y="0"/>
          <a:chExt cx="0" cy="0"/>
        </a:xfrm>
      </p:grpSpPr>
      <p:cxnSp>
        <p:nvCxnSpPr>
          <p:cNvPr id="192" name="Shape 192"/>
          <p:cNvCxnSpPr/>
          <p:nvPr/>
        </p:nvCxnSpPr>
        <p:spPr>
          <a:xfrm>
            <a:off x="1839516" y="1689274"/>
            <a:ext cx="5472782" cy="0"/>
          </a:xfrm>
          <a:prstGeom prst="straightConnector1">
            <a:avLst/>
          </a:prstGeom>
          <a:noFill/>
          <a:ln cap="flat" cmpd="sng" w="12700">
            <a:solidFill>
              <a:schemeClr val="lt1"/>
            </a:solidFill>
            <a:prstDash val="solid"/>
            <a:miter/>
            <a:headEnd len="med" w="med" type="none"/>
            <a:tailEnd len="med" w="med" type="none"/>
          </a:ln>
        </p:spPr>
      </p:cxnSp>
      <p:pic>
        <p:nvPicPr>
          <p:cNvPr id="193" name="Shape 193"/>
          <p:cNvPicPr preferRelativeResize="0"/>
          <p:nvPr/>
        </p:nvPicPr>
        <p:blipFill rotWithShape="1">
          <a:blip r:embed="rId2">
            <a:alphaModFix/>
          </a:blip>
          <a:srcRect b="0" l="0" r="0" t="0"/>
          <a:stretch/>
        </p:blipFill>
        <p:spPr>
          <a:xfrm>
            <a:off x="3507296" y="4464510"/>
            <a:ext cx="2129408" cy="330072"/>
          </a:xfrm>
          <a:prstGeom prst="rect">
            <a:avLst/>
          </a:prstGeom>
          <a:noFill/>
          <a:ln>
            <a:noFill/>
          </a:ln>
        </p:spPr>
      </p:pic>
      <p:sp>
        <p:nvSpPr>
          <p:cNvPr id="194" name="Shape 194"/>
          <p:cNvSpPr txBox="1"/>
          <p:nvPr>
            <p:ph type="title"/>
          </p:nvPr>
        </p:nvSpPr>
        <p:spPr>
          <a:xfrm>
            <a:off x="267890" y="603312"/>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5300" u="none" cap="none" strike="noStrike">
                <a:solidFill>
                  <a:schemeClr val="l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195" name="Shape 195"/>
          <p:cNvSpPr txBox="1"/>
          <p:nvPr>
            <p:ph idx="1" type="body"/>
          </p:nvPr>
        </p:nvSpPr>
        <p:spPr>
          <a:xfrm>
            <a:off x="1839516" y="1733682"/>
            <a:ext cx="5464969" cy="1942639"/>
          </a:xfrm>
          <a:prstGeom prst="rect">
            <a:avLst/>
          </a:prstGeom>
          <a:solidFill>
            <a:srgbClr val="00AA5B"/>
          </a:solidFill>
          <a:ln>
            <a:noFill/>
          </a:ln>
        </p:spPr>
        <p:txBody>
          <a:bodyPr anchorCtr="0" anchor="t" bIns="91425" lIns="91425" rIns="91425" tIns="91425"/>
          <a:lstStyle>
            <a:lvl1pPr indent="0" lvl="0" marL="0" marR="0" rtl="0" algn="ctr">
              <a:lnSpc>
                <a:spcPct val="120000"/>
              </a:lnSpc>
              <a:spcBef>
                <a:spcPts val="0"/>
              </a:spcBef>
              <a:spcAft>
                <a:spcPts val="0"/>
              </a:spcAft>
              <a:buClr>
                <a:srgbClr val="00AA5B"/>
              </a:buClr>
              <a:buFont typeface="Open Sans"/>
              <a:buNone/>
              <a:defRPr b="0" i="1" sz="1800" u="none" cap="none" strike="noStrike">
                <a:solidFill>
                  <a:schemeClr val="lt1"/>
                </a:solidFill>
                <a:latin typeface="Open Sans"/>
                <a:ea typeface="Open Sans"/>
                <a:cs typeface="Open Sans"/>
                <a:sym typeface="Open Sans"/>
              </a:defRPr>
            </a:lvl1pPr>
            <a:lvl2pPr indent="0" lvl="1" marL="0" marR="0" rtl="0" algn="ctr">
              <a:lnSpc>
                <a:spcPct val="120000"/>
              </a:lnSpc>
              <a:spcBef>
                <a:spcPts val="0"/>
              </a:spcBef>
              <a:spcAft>
                <a:spcPts val="0"/>
              </a:spcAft>
              <a:buClr>
                <a:srgbClr val="00AA5B"/>
              </a:buClr>
              <a:buFont typeface="Open Sans"/>
              <a:buNone/>
              <a:defRPr b="0" i="1" sz="1800" u="none" cap="none" strike="noStrike">
                <a:solidFill>
                  <a:schemeClr val="lt1"/>
                </a:solidFill>
                <a:latin typeface="Open Sans"/>
                <a:ea typeface="Open Sans"/>
                <a:cs typeface="Open Sans"/>
                <a:sym typeface="Open Sans"/>
              </a:defRPr>
            </a:lvl2pPr>
            <a:lvl3pPr indent="0" lvl="2" marL="0" marR="0" rtl="0" algn="ctr">
              <a:lnSpc>
                <a:spcPct val="120000"/>
              </a:lnSpc>
              <a:spcBef>
                <a:spcPts val="0"/>
              </a:spcBef>
              <a:spcAft>
                <a:spcPts val="0"/>
              </a:spcAft>
              <a:buClr>
                <a:srgbClr val="00AA5B"/>
              </a:buClr>
              <a:buFont typeface="Merriweather Sans"/>
              <a:buNone/>
              <a:defRPr b="0" i="1" sz="1800" u="none" cap="none" strike="noStrike">
                <a:solidFill>
                  <a:schemeClr val="lt1"/>
                </a:solidFill>
                <a:latin typeface="Open Sans"/>
                <a:ea typeface="Open Sans"/>
                <a:cs typeface="Open Sans"/>
                <a:sym typeface="Open Sans"/>
              </a:defRPr>
            </a:lvl3pPr>
            <a:lvl4pPr indent="0" lvl="3" marL="0" marR="0" rtl="0" algn="ctr">
              <a:lnSpc>
                <a:spcPct val="120000"/>
              </a:lnSpc>
              <a:spcBef>
                <a:spcPts val="0"/>
              </a:spcBef>
              <a:spcAft>
                <a:spcPts val="0"/>
              </a:spcAft>
              <a:buClr>
                <a:srgbClr val="00AA5B"/>
              </a:buClr>
              <a:buFont typeface="Merriweather Sans"/>
              <a:buNone/>
              <a:defRPr b="0" i="1" sz="1800" u="none" cap="none" strike="noStrike">
                <a:solidFill>
                  <a:schemeClr val="lt1"/>
                </a:solidFill>
                <a:latin typeface="Open Sans"/>
                <a:ea typeface="Open Sans"/>
                <a:cs typeface="Open Sans"/>
                <a:sym typeface="Open Sans"/>
              </a:defRPr>
            </a:lvl4pPr>
            <a:lvl5pPr indent="0" lvl="4" marL="0" marR="0" rtl="0" algn="ctr">
              <a:lnSpc>
                <a:spcPct val="120000"/>
              </a:lnSpc>
              <a:spcBef>
                <a:spcPts val="0"/>
              </a:spcBef>
              <a:spcAft>
                <a:spcPts val="0"/>
              </a:spcAft>
              <a:buClr>
                <a:srgbClr val="00AA5B"/>
              </a:buClr>
              <a:buFont typeface="Merriweather Sans"/>
              <a:buNone/>
              <a:defRPr b="0" i="1" sz="18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spTree>
      <p:nvGrpSpPr>
        <p:cNvPr id="200" name="Shape 200"/>
        <p:cNvGrpSpPr/>
        <p:nvPr/>
      </p:nvGrpSpPr>
      <p:grpSpPr>
        <a:xfrm>
          <a:off x="0" y="0"/>
          <a:ext cx="0" cy="0"/>
          <a:chOff x="0" y="0"/>
          <a:chExt cx="0" cy="0"/>
        </a:xfrm>
      </p:grpSpPr>
      <p:cxnSp>
        <p:nvCxnSpPr>
          <p:cNvPr id="201" name="Shape 201"/>
          <p:cNvCxnSpPr/>
          <p:nvPr/>
        </p:nvCxnSpPr>
        <p:spPr>
          <a:xfrm>
            <a:off x="866179" y="2171924"/>
            <a:ext cx="7420570" cy="837"/>
          </a:xfrm>
          <a:prstGeom prst="straightConnector1">
            <a:avLst/>
          </a:prstGeom>
          <a:noFill/>
          <a:ln cap="flat" cmpd="sng" w="12700">
            <a:solidFill>
              <a:schemeClr val="dk1"/>
            </a:solidFill>
            <a:prstDash val="solid"/>
            <a:miter/>
            <a:headEnd len="med" w="med" type="none"/>
            <a:tailEnd len="med" w="med" type="none"/>
          </a:ln>
        </p:spPr>
      </p:cxnSp>
      <p:cxnSp>
        <p:nvCxnSpPr>
          <p:cNvPr id="202" name="Shape 202"/>
          <p:cNvCxnSpPr/>
          <p:nvPr/>
        </p:nvCxnSpPr>
        <p:spPr>
          <a:xfrm>
            <a:off x="861715" y="3357600"/>
            <a:ext cx="7428384" cy="0"/>
          </a:xfrm>
          <a:prstGeom prst="straightConnector1">
            <a:avLst/>
          </a:prstGeom>
          <a:noFill/>
          <a:ln cap="flat" cmpd="sng" w="12700">
            <a:solidFill>
              <a:schemeClr val="dk1"/>
            </a:solidFill>
            <a:prstDash val="solid"/>
            <a:miter/>
            <a:headEnd len="med" w="med" type="none"/>
            <a:tailEnd len="med" w="med" type="none"/>
          </a:ln>
        </p:spPr>
      </p:cxnSp>
      <p:pic>
        <p:nvPicPr>
          <p:cNvPr id="203" name="Shape 203"/>
          <p:cNvPicPr preferRelativeResize="0"/>
          <p:nvPr/>
        </p:nvPicPr>
        <p:blipFill rotWithShape="1">
          <a:blip r:embed="rId2">
            <a:alphaModFix/>
          </a:blip>
          <a:srcRect b="0" l="0" r="0" t="0"/>
          <a:stretch/>
        </p:blipFill>
        <p:spPr>
          <a:xfrm>
            <a:off x="3398519" y="419804"/>
            <a:ext cx="2346960" cy="364490"/>
          </a:xfrm>
          <a:prstGeom prst="rect">
            <a:avLst/>
          </a:prstGeom>
          <a:noFill/>
          <a:ln>
            <a:noFill/>
          </a:ln>
        </p:spPr>
      </p:pic>
      <p:sp>
        <p:nvSpPr>
          <p:cNvPr id="204" name="Shape 204"/>
          <p:cNvSpPr txBox="1"/>
          <p:nvPr>
            <p:ph type="title"/>
          </p:nvPr>
        </p:nvSpPr>
        <p:spPr>
          <a:xfrm>
            <a:off x="267890" y="2332807"/>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48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05" name="Shape 205"/>
          <p:cNvSpPr txBox="1"/>
          <p:nvPr>
            <p:ph idx="1" type="body"/>
          </p:nvPr>
        </p:nvSpPr>
        <p:spPr>
          <a:xfrm>
            <a:off x="1839516" y="3579651"/>
            <a:ext cx="5464969" cy="1159700"/>
          </a:xfrm>
          <a:prstGeom prst="rect">
            <a:avLst/>
          </a:prstGeom>
          <a:noFill/>
          <a:ln>
            <a:noFill/>
          </a:ln>
        </p:spPr>
        <p:txBody>
          <a:bodyPr anchorCtr="0" anchor="t" bIns="91425" lIns="91425" rIns="91425" tIns="91425"/>
          <a:lstStyle>
            <a:lvl1pPr indent="-215306" lvl="0" marL="215306"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ctr">
              <a:lnSpc>
                <a:spcPct val="120000"/>
              </a:lnSpc>
              <a:spcBef>
                <a:spcPts val="753"/>
              </a:spcBef>
              <a:spcAft>
                <a:spcPts val="0"/>
              </a:spcAft>
              <a:buClr>
                <a:schemeClr val="accent1"/>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ctr">
              <a:lnSpc>
                <a:spcPct val="120000"/>
              </a:lnSpc>
              <a:spcBef>
                <a:spcPts val="753"/>
              </a:spcBef>
              <a:spcAft>
                <a:spcPts val="0"/>
              </a:spcAft>
              <a:buClr>
                <a:schemeClr val="accent1"/>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ctr">
              <a:lnSpc>
                <a:spcPct val="120000"/>
              </a:lnSpc>
              <a:spcBef>
                <a:spcPts val="753"/>
              </a:spcBef>
              <a:spcAft>
                <a:spcPts val="0"/>
              </a:spcAft>
              <a:buClr>
                <a:schemeClr val="accent1"/>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06" name="Shape 206"/>
          <p:cNvSpPr txBox="1"/>
          <p:nvPr>
            <p:ph idx="2" type="body"/>
          </p:nvPr>
        </p:nvSpPr>
        <p:spPr>
          <a:xfrm>
            <a:off x="2309821" y="1369675"/>
            <a:ext cx="4533069" cy="482239"/>
          </a:xfrm>
          <a:prstGeom prst="rect">
            <a:avLst/>
          </a:prstGeom>
          <a:solidFill>
            <a:schemeClr val="accent1"/>
          </a:solidFill>
          <a:ln>
            <a:noFill/>
          </a:ln>
        </p:spPr>
        <p:txBody>
          <a:bodyPr anchorCtr="0" anchor="ctr" bIns="91425" lIns="91425" rIns="91425" tIns="91425"/>
          <a:lstStyle>
            <a:lvl1pPr indent="-215306" lvl="0" marL="215306" marR="0" rtl="0" algn="ctr">
              <a:lnSpc>
                <a:spcPct val="80000"/>
              </a:lnSpc>
              <a:spcBef>
                <a:spcPts val="1507"/>
              </a:spcBef>
              <a:spcAft>
                <a:spcPts val="0"/>
              </a:spcAft>
              <a:buNone/>
              <a:defRPr b="1" i="1" sz="1500" u="none" cap="none" strike="noStrike">
                <a:solidFill>
                  <a:schemeClr val="lt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500" u="none" cap="none" strike="noStrike">
                <a:solidFill>
                  <a:schemeClr val="lt1"/>
                </a:solidFill>
                <a:latin typeface="Open Sans"/>
                <a:ea typeface="Open Sans"/>
                <a:cs typeface="Open Sans"/>
                <a:sym typeface="Open Sans"/>
              </a:defRPr>
            </a:lvl2pPr>
            <a:lvl3pPr indent="-120056" lvl="2" marL="215306" marR="0" rtl="0" algn="l">
              <a:lnSpc>
                <a:spcPct val="120000"/>
              </a:lnSpc>
              <a:spcBef>
                <a:spcPts val="753"/>
              </a:spcBef>
              <a:spcAft>
                <a:spcPts val="0"/>
              </a:spcAft>
              <a:buClr>
                <a:schemeClr val="accent1"/>
              </a:buClr>
              <a:buSzPct val="100000"/>
              <a:buFont typeface="Merriweather Sans"/>
              <a:buChar char="■"/>
              <a:defRPr b="0" i="1" sz="1500" u="none" cap="none" strike="noStrike">
                <a:solidFill>
                  <a:schemeClr val="lt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accent1"/>
              </a:buClr>
              <a:buSzPct val="100000"/>
              <a:buFont typeface="Merriweather Sans"/>
              <a:buChar char="●"/>
              <a:defRPr b="0" i="1" sz="1500" u="none" cap="none" strike="noStrike">
                <a:solidFill>
                  <a:schemeClr val="lt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1"/>
              </a:buClr>
              <a:buSzPct val="100000"/>
              <a:buFont typeface="Merriweather Sans"/>
              <a:buChar char="-"/>
              <a:defRPr b="0" i="1" sz="15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ontent">
    <p:spTree>
      <p:nvGrpSpPr>
        <p:cNvPr id="207" name="Shape 207"/>
        <p:cNvGrpSpPr/>
        <p:nvPr/>
      </p:nvGrpSpPr>
      <p:grpSpPr>
        <a:xfrm>
          <a:off x="0" y="0"/>
          <a:ext cx="0" cy="0"/>
          <a:chOff x="0" y="0"/>
          <a:chExt cx="0" cy="0"/>
        </a:xfrm>
      </p:grpSpPr>
      <p:cxnSp>
        <p:nvCxnSpPr>
          <p:cNvPr id="208" name="Shape 208"/>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209" name="Shape 209"/>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10" name="Shape 210"/>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1"/>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1"/>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1"/>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11" name="Shape 211"/>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ontent">
    <p:spTree>
      <p:nvGrpSpPr>
        <p:cNvPr id="212" name="Shape 212"/>
        <p:cNvGrpSpPr/>
        <p:nvPr/>
      </p:nvGrpSpPr>
      <p:grpSpPr>
        <a:xfrm>
          <a:off x="0" y="0"/>
          <a:ext cx="0" cy="0"/>
          <a:chOff x="0" y="0"/>
          <a:chExt cx="0" cy="0"/>
        </a:xfrm>
      </p:grpSpPr>
      <p:cxnSp>
        <p:nvCxnSpPr>
          <p:cNvPr id="213" name="Shape 213"/>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214" name="Shape 214"/>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15" name="Shape 215"/>
          <p:cNvSpPr txBox="1"/>
          <p:nvPr>
            <p:ph idx="1" type="body"/>
          </p:nvPr>
        </p:nvSpPr>
        <p:spPr>
          <a:xfrm>
            <a:off x="283456"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1"/>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1"/>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1"/>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16" name="Shape 216"/>
          <p:cNvSpPr txBox="1"/>
          <p:nvPr>
            <p:ph idx="2" type="body"/>
          </p:nvPr>
        </p:nvSpPr>
        <p:spPr>
          <a:xfrm>
            <a:off x="4689494"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1"/>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1"/>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1"/>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17" name="Shape 217"/>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ecklist">
    <p:spTree>
      <p:nvGrpSpPr>
        <p:cNvPr id="218" name="Shape 218"/>
        <p:cNvGrpSpPr/>
        <p:nvPr/>
      </p:nvGrpSpPr>
      <p:grpSpPr>
        <a:xfrm>
          <a:off x="0" y="0"/>
          <a:ext cx="0" cy="0"/>
          <a:chOff x="0" y="0"/>
          <a:chExt cx="0" cy="0"/>
        </a:xfrm>
      </p:grpSpPr>
      <p:cxnSp>
        <p:nvCxnSpPr>
          <p:cNvPr id="219" name="Shape 219"/>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220" name="Shape 220"/>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21" name="Shape 221"/>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180898" lvl="0" marL="326948" marR="0" rtl="0" algn="l">
              <a:lnSpc>
                <a:spcPct val="120000"/>
              </a:lnSpc>
              <a:spcBef>
                <a:spcPts val="753"/>
              </a:spcBef>
              <a:spcAft>
                <a:spcPts val="0"/>
              </a:spcAft>
              <a:buClr>
                <a:schemeClr val="accent1"/>
              </a:buClr>
              <a:buSzPct val="100000"/>
              <a:buFont typeface="Noto Sans Symbols"/>
              <a:buChar char="◻"/>
              <a:defRPr b="0" i="0" sz="2300" u="none" cap="none" strike="noStrike">
                <a:solidFill>
                  <a:schemeClr val="dk1"/>
                </a:solidFill>
                <a:latin typeface="Open Sans"/>
                <a:ea typeface="Open Sans"/>
                <a:cs typeface="Open Sans"/>
                <a:sym typeface="Open Sans"/>
              </a:defRPr>
            </a:lvl1pPr>
            <a:lvl2pPr indent="-182370" lvl="1" marL="645921" marR="0" rtl="0" algn="l">
              <a:lnSpc>
                <a:spcPct val="120000"/>
              </a:lnSpc>
              <a:spcBef>
                <a:spcPts val="753"/>
              </a:spcBef>
              <a:spcAft>
                <a:spcPts val="0"/>
              </a:spcAft>
              <a:buClr>
                <a:schemeClr val="accent1"/>
              </a:buClr>
              <a:buSzPct val="100000"/>
              <a:buFont typeface="Noto Sans Symbols"/>
              <a:buChar char="◻"/>
              <a:defRPr b="0" i="0" sz="2300" u="none" cap="none" strike="noStrike">
                <a:solidFill>
                  <a:schemeClr val="dk1"/>
                </a:solidFill>
                <a:latin typeface="Open Sans"/>
                <a:ea typeface="Open Sans"/>
                <a:cs typeface="Open Sans"/>
                <a:sym typeface="Open Sans"/>
              </a:defRPr>
            </a:lvl2pPr>
            <a:lvl3pPr indent="-191818" lvl="2" marL="972868" marR="0" rtl="0" algn="l">
              <a:lnSpc>
                <a:spcPct val="120000"/>
              </a:lnSpc>
              <a:spcBef>
                <a:spcPts val="753"/>
              </a:spcBef>
              <a:spcAft>
                <a:spcPts val="0"/>
              </a:spcAft>
              <a:buClr>
                <a:schemeClr val="accent1"/>
              </a:buClr>
              <a:buSzPct val="100000"/>
              <a:buFont typeface="Noto Sans Symbols"/>
              <a:buChar char="◻"/>
              <a:defRPr b="0" i="0" sz="2300" u="none" cap="none" strike="noStrike">
                <a:solidFill>
                  <a:schemeClr val="dk1"/>
                </a:solidFill>
                <a:latin typeface="Open Sans"/>
                <a:ea typeface="Open Sans"/>
                <a:cs typeface="Open Sans"/>
                <a:sym typeface="Open Sans"/>
              </a:defRPr>
            </a:lvl3pPr>
            <a:lvl4pPr indent="-193291" lvl="3" marL="1291841" marR="0" rtl="0" algn="l">
              <a:lnSpc>
                <a:spcPct val="120000"/>
              </a:lnSpc>
              <a:spcBef>
                <a:spcPts val="753"/>
              </a:spcBef>
              <a:spcAft>
                <a:spcPts val="0"/>
              </a:spcAft>
              <a:buClr>
                <a:schemeClr val="accent1"/>
              </a:buClr>
              <a:buSzPct val="100000"/>
              <a:buFont typeface="Noto Sans Symbols"/>
              <a:buChar char="◻"/>
              <a:defRPr b="0" i="0" sz="2300" u="none" cap="none" strike="noStrike">
                <a:solidFill>
                  <a:schemeClr val="dk1"/>
                </a:solidFill>
                <a:latin typeface="Open Sans"/>
                <a:ea typeface="Open Sans"/>
                <a:cs typeface="Open Sans"/>
                <a:sym typeface="Open Sans"/>
              </a:defRPr>
            </a:lvl4pPr>
            <a:lvl5pPr indent="-190038" lvl="4" marL="1618789" marR="0" rtl="0" algn="l">
              <a:lnSpc>
                <a:spcPct val="120000"/>
              </a:lnSpc>
              <a:spcBef>
                <a:spcPts val="753"/>
              </a:spcBef>
              <a:spcAft>
                <a:spcPts val="0"/>
              </a:spcAft>
              <a:buClr>
                <a:schemeClr val="accent1"/>
              </a:buClr>
              <a:buSzPct val="100000"/>
              <a:buFont typeface="Noto Sans Symbols"/>
              <a:buChar char="◻"/>
              <a:defRPr b="0" i="0" sz="2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22" name="Shape 222"/>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ong Form">
    <p:spTree>
      <p:nvGrpSpPr>
        <p:cNvPr id="30" name="Shape 30"/>
        <p:cNvGrpSpPr/>
        <p:nvPr/>
      </p:nvGrpSpPr>
      <p:grpSpPr>
        <a:xfrm>
          <a:off x="0" y="0"/>
          <a:ext cx="0" cy="0"/>
          <a:chOff x="0" y="0"/>
          <a:chExt cx="0" cy="0"/>
        </a:xfrm>
      </p:grpSpPr>
      <p:sp>
        <p:nvSpPr>
          <p:cNvPr id="31" name="Shape 31"/>
          <p:cNvSpPr txBox="1"/>
          <p:nvPr>
            <p:ph type="title"/>
          </p:nvPr>
        </p:nvSpPr>
        <p:spPr>
          <a:xfrm>
            <a:off x="285750" y="241325"/>
            <a:ext cx="2214563" cy="382098"/>
          </a:xfrm>
          <a:prstGeom prst="rect">
            <a:avLst/>
          </a:prstGeom>
          <a:noFill/>
          <a:ln>
            <a:noFill/>
          </a:ln>
        </p:spPr>
        <p:txBody>
          <a:bodyPr anchorCtr="0" anchor="t" bIns="91425" lIns="91425" rIns="91425" tIns="91425"/>
          <a:lstStyle>
            <a:lvl1pPr indent="0" lvl="0"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32" name="Shape 32"/>
          <p:cNvSpPr txBox="1"/>
          <p:nvPr>
            <p:ph idx="1" type="body"/>
          </p:nvPr>
        </p:nvSpPr>
        <p:spPr>
          <a:xfrm>
            <a:off x="2669975" y="201104"/>
            <a:ext cx="6206133" cy="4578467"/>
          </a:xfrm>
          <a:prstGeom prst="rect">
            <a:avLst/>
          </a:prstGeom>
          <a:noFill/>
          <a:ln>
            <a:noFill/>
          </a:ln>
        </p:spPr>
        <p:txBody>
          <a:bodyPr anchorCtr="0" anchor="t" bIns="91425" lIns="91425" rIns="91425" tIns="91425"/>
          <a:lstStyle>
            <a:lvl1pPr indent="-215306" lvl="0" marL="215306" marR="0" rtl="0" algn="l">
              <a:lnSpc>
                <a:spcPct val="90000"/>
              </a:lnSpc>
              <a:spcBef>
                <a:spcPts val="1507"/>
              </a:spcBef>
              <a:spcAft>
                <a:spcPts val="0"/>
              </a:spcAft>
              <a:buNone/>
              <a:defRPr b="0" i="0" sz="23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0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dk2"/>
              </a:buClr>
              <a:buSzPct val="100000"/>
              <a:buFont typeface="Merriweather Sans"/>
              <a:buChar char="■"/>
              <a:defRPr b="0" i="0" sz="1800" u="none" cap="none" strike="noStrike">
                <a:solidFill>
                  <a:schemeClr val="dk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dk2"/>
              </a:buClr>
              <a:buSzPct val="100000"/>
              <a:buFont typeface="Merriweather Sans"/>
              <a:buChar char="●"/>
              <a:defRPr b="0" i="0" sz="1500" u="none" cap="none" strike="noStrike">
                <a:solidFill>
                  <a:schemeClr val="dk1"/>
                </a:solidFill>
                <a:latin typeface="Open Sans"/>
                <a:ea typeface="Open Sans"/>
                <a:cs typeface="Open Sans"/>
                <a:sym typeface="Open Sans"/>
              </a:defRPr>
            </a:lvl4pPr>
            <a:lvl5pPr indent="-121824" lvl="4" marL="598075" marR="0" rtl="0" algn="l">
              <a:lnSpc>
                <a:spcPct val="120000"/>
              </a:lnSpc>
              <a:spcBef>
                <a:spcPts val="753"/>
              </a:spcBef>
              <a:spcAft>
                <a:spcPts val="0"/>
              </a:spcAft>
              <a:buClr>
                <a:schemeClr val="dk2"/>
              </a:buClr>
              <a:buSzPct val="100000"/>
              <a:buFont typeface="Merriweather Sans"/>
              <a:buChar char="-"/>
              <a:defRPr b="0" i="0" sz="1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33" name="Shape 33"/>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p:spTree>
      <p:nvGrpSpPr>
        <p:cNvPr id="223" name="Shape 223"/>
        <p:cNvGrpSpPr/>
        <p:nvPr/>
      </p:nvGrpSpPr>
      <p:grpSpPr>
        <a:xfrm>
          <a:off x="0" y="0"/>
          <a:ext cx="0" cy="0"/>
          <a:chOff x="0" y="0"/>
          <a:chExt cx="0" cy="0"/>
        </a:xfrm>
      </p:grpSpPr>
      <p:cxnSp>
        <p:nvCxnSpPr>
          <p:cNvPr id="224" name="Shape 224"/>
          <p:cNvCxnSpPr/>
          <p:nvPr/>
        </p:nvCxnSpPr>
        <p:spPr>
          <a:xfrm>
            <a:off x="375046" y="4088278"/>
            <a:ext cx="8393905" cy="837"/>
          </a:xfrm>
          <a:prstGeom prst="straightConnector1">
            <a:avLst/>
          </a:prstGeom>
          <a:noFill/>
          <a:ln cap="flat" cmpd="sng" w="12700">
            <a:solidFill>
              <a:schemeClr val="dk1"/>
            </a:solidFill>
            <a:prstDash val="solid"/>
            <a:miter/>
            <a:headEnd len="med" w="med" type="none"/>
            <a:tailEnd len="med" w="med" type="none"/>
          </a:ln>
        </p:spPr>
      </p:cxnSp>
      <p:pic>
        <p:nvPicPr>
          <p:cNvPr id="225" name="Shape 225"/>
          <p:cNvPicPr preferRelativeResize="0"/>
          <p:nvPr/>
        </p:nvPicPr>
        <p:blipFill rotWithShape="1">
          <a:blip r:embed="rId2">
            <a:alphaModFix/>
          </a:blip>
          <a:srcRect b="0" l="0" r="0" t="0"/>
          <a:stretch/>
        </p:blipFill>
        <p:spPr>
          <a:xfrm>
            <a:off x="377279" y="402208"/>
            <a:ext cx="2145792" cy="333247"/>
          </a:xfrm>
          <a:prstGeom prst="rect">
            <a:avLst/>
          </a:prstGeom>
          <a:noFill/>
          <a:ln>
            <a:noFill/>
          </a:ln>
        </p:spPr>
      </p:pic>
      <p:sp>
        <p:nvSpPr>
          <p:cNvPr id="226" name="Shape 226"/>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chemeClr val="accent1"/>
              </a:buClr>
              <a:buFont typeface="Open Sans"/>
              <a:buNone/>
              <a:defRPr b="0" i="0" sz="60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27" name="Shape 227"/>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accent1"/>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1"/>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l">
              <a:lnSpc>
                <a:spcPct val="120000"/>
              </a:lnSpc>
              <a:spcBef>
                <a:spcPts val="753"/>
              </a:spcBef>
              <a:spcAft>
                <a:spcPts val="0"/>
              </a:spcAft>
              <a:buClr>
                <a:schemeClr val="accent1"/>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28" name="Shape 228"/>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 Reversed">
    <p:bg>
      <p:bgPr>
        <a:solidFill>
          <a:schemeClr val="accent1"/>
        </a:solidFill>
      </p:bgPr>
    </p:bg>
    <p:spTree>
      <p:nvGrpSpPr>
        <p:cNvPr id="229" name="Shape 229"/>
        <p:cNvGrpSpPr/>
        <p:nvPr/>
      </p:nvGrpSpPr>
      <p:grpSpPr>
        <a:xfrm>
          <a:off x="0" y="0"/>
          <a:ext cx="0" cy="0"/>
          <a:chOff x="0" y="0"/>
          <a:chExt cx="0" cy="0"/>
        </a:xfrm>
      </p:grpSpPr>
      <p:cxnSp>
        <p:nvCxnSpPr>
          <p:cNvPr id="230" name="Shape 230"/>
          <p:cNvCxnSpPr/>
          <p:nvPr/>
        </p:nvCxnSpPr>
        <p:spPr>
          <a:xfrm>
            <a:off x="375046" y="4088278"/>
            <a:ext cx="8393905" cy="837"/>
          </a:xfrm>
          <a:prstGeom prst="straightConnector1">
            <a:avLst/>
          </a:prstGeom>
          <a:noFill/>
          <a:ln cap="flat" cmpd="sng" w="12700">
            <a:solidFill>
              <a:schemeClr val="lt1"/>
            </a:solidFill>
            <a:prstDash val="solid"/>
            <a:miter/>
            <a:headEnd len="med" w="med" type="none"/>
            <a:tailEnd len="med" w="med" type="none"/>
          </a:ln>
        </p:spPr>
      </p:cxnSp>
      <p:sp>
        <p:nvSpPr>
          <p:cNvPr id="231" name="Shape 231"/>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rgbClr val="FFFFFF"/>
              </a:buClr>
              <a:buFont typeface="Open Sans"/>
              <a:buNone/>
              <a:defRPr b="0" i="0" sz="6000" u="none" cap="none" strike="noStrike">
                <a:solidFill>
                  <a:srgbClr val="FFFFFF"/>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232" name="Shape 232"/>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1pPr>
            <a:lvl2pPr indent="-466497" lvl="1" marL="466497"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2pPr>
            <a:lvl3pPr indent="-101006" lvl="2" marL="215306" marR="0" rtl="0" algn="l">
              <a:lnSpc>
                <a:spcPct val="110000"/>
              </a:lnSpc>
              <a:spcBef>
                <a:spcPts val="753"/>
              </a:spcBef>
              <a:spcAft>
                <a:spcPts val="0"/>
              </a:spcAft>
              <a:buClr>
                <a:schemeClr val="accent1"/>
              </a:buClr>
              <a:buSzPct val="100000"/>
              <a:buFont typeface="Merriweather Sans"/>
              <a:buChar char="■"/>
              <a:defRPr b="0" i="1" sz="1800" u="none" cap="none" strike="noStrike">
                <a:solidFill>
                  <a:srgbClr val="FFFFFF"/>
                </a:solidFill>
                <a:latin typeface="Open Sans"/>
                <a:ea typeface="Open Sans"/>
                <a:cs typeface="Open Sans"/>
                <a:sym typeface="Open Sans"/>
              </a:defRPr>
            </a:lvl3pPr>
            <a:lvl4pPr indent="-81216" lvl="3" marL="398717" marR="0" rtl="0" algn="l">
              <a:lnSpc>
                <a:spcPct val="110000"/>
              </a:lnSpc>
              <a:spcBef>
                <a:spcPts val="753"/>
              </a:spcBef>
              <a:spcAft>
                <a:spcPts val="0"/>
              </a:spcAft>
              <a:buClr>
                <a:schemeClr val="accent1"/>
              </a:buClr>
              <a:buSzPct val="100000"/>
              <a:buFont typeface="Merriweather Sans"/>
              <a:buChar char="●"/>
              <a:defRPr b="0" i="1" sz="1800" u="none" cap="none" strike="noStrike">
                <a:solidFill>
                  <a:srgbClr val="FFFFFF"/>
                </a:solidFill>
                <a:latin typeface="Open Sans"/>
                <a:ea typeface="Open Sans"/>
                <a:cs typeface="Open Sans"/>
                <a:sym typeface="Open Sans"/>
              </a:defRPr>
            </a:lvl4pPr>
            <a:lvl5pPr indent="-90074" lvl="4" marL="598075" marR="0" rtl="0" algn="l">
              <a:lnSpc>
                <a:spcPct val="110000"/>
              </a:lnSpc>
              <a:spcBef>
                <a:spcPts val="753"/>
              </a:spcBef>
              <a:spcAft>
                <a:spcPts val="0"/>
              </a:spcAft>
              <a:buClr>
                <a:schemeClr val="accent1"/>
              </a:buClr>
              <a:buSzPct val="100000"/>
              <a:buFont typeface="Merriweather Sans"/>
              <a:buChar char="-"/>
              <a:defRPr b="0" i="1" sz="1800" u="none" cap="none" strike="noStrike">
                <a:solidFill>
                  <a:srgbClr val="FFFFFF"/>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
        <p:nvSpPr>
          <p:cNvPr id="233" name="Shape 233"/>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pic>
        <p:nvPicPr>
          <p:cNvPr id="234" name="Shape 234"/>
          <p:cNvPicPr preferRelativeResize="0"/>
          <p:nvPr/>
        </p:nvPicPr>
        <p:blipFill rotWithShape="1">
          <a:blip r:embed="rId2">
            <a:alphaModFix/>
          </a:blip>
          <a:srcRect b="0" l="0" r="0" t="0"/>
          <a:stretch/>
        </p:blipFill>
        <p:spPr>
          <a:xfrm>
            <a:off x="392906" y="402208"/>
            <a:ext cx="2129408" cy="330072"/>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ong Form">
    <p:spTree>
      <p:nvGrpSpPr>
        <p:cNvPr id="235" name="Shape 235"/>
        <p:cNvGrpSpPr/>
        <p:nvPr/>
      </p:nvGrpSpPr>
      <p:grpSpPr>
        <a:xfrm>
          <a:off x="0" y="0"/>
          <a:ext cx="0" cy="0"/>
          <a:chOff x="0" y="0"/>
          <a:chExt cx="0" cy="0"/>
        </a:xfrm>
      </p:grpSpPr>
      <p:sp>
        <p:nvSpPr>
          <p:cNvPr id="236" name="Shape 236"/>
          <p:cNvSpPr txBox="1"/>
          <p:nvPr>
            <p:ph type="title"/>
          </p:nvPr>
        </p:nvSpPr>
        <p:spPr>
          <a:xfrm>
            <a:off x="285750" y="241325"/>
            <a:ext cx="2214563" cy="382098"/>
          </a:xfrm>
          <a:prstGeom prst="rect">
            <a:avLst/>
          </a:prstGeom>
          <a:noFill/>
          <a:ln>
            <a:noFill/>
          </a:ln>
        </p:spPr>
        <p:txBody>
          <a:bodyPr anchorCtr="0" anchor="t" bIns="91425" lIns="91425" rIns="91425" tIns="91425"/>
          <a:lstStyle>
            <a:lvl1pPr indent="0" lvl="0"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37" name="Shape 237"/>
          <p:cNvSpPr txBox="1"/>
          <p:nvPr>
            <p:ph idx="1" type="body"/>
          </p:nvPr>
        </p:nvSpPr>
        <p:spPr>
          <a:xfrm>
            <a:off x="2669975" y="201104"/>
            <a:ext cx="6206133" cy="4578467"/>
          </a:xfrm>
          <a:prstGeom prst="rect">
            <a:avLst/>
          </a:prstGeom>
          <a:noFill/>
          <a:ln>
            <a:noFill/>
          </a:ln>
        </p:spPr>
        <p:txBody>
          <a:bodyPr anchorCtr="0" anchor="t" bIns="91425" lIns="91425" rIns="91425" tIns="91425"/>
          <a:lstStyle>
            <a:lvl1pPr indent="-215306" lvl="0" marL="215306" marR="0" rtl="0" algn="l">
              <a:lnSpc>
                <a:spcPct val="90000"/>
              </a:lnSpc>
              <a:spcBef>
                <a:spcPts val="1507"/>
              </a:spcBef>
              <a:spcAft>
                <a:spcPts val="0"/>
              </a:spcAft>
              <a:buNone/>
              <a:defRPr b="0" i="0" sz="23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0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accent1"/>
              </a:buClr>
              <a:buSzPct val="100000"/>
              <a:buFont typeface="Merriweather Sans"/>
              <a:buChar char="■"/>
              <a:defRPr b="0" i="0" sz="1800" u="none" cap="none" strike="noStrike">
                <a:solidFill>
                  <a:schemeClr val="dk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accent1"/>
              </a:buClr>
              <a:buSzPct val="100000"/>
              <a:buFont typeface="Merriweather Sans"/>
              <a:buChar char="●"/>
              <a:defRPr b="0" i="0" sz="1500" u="none" cap="none" strike="noStrike">
                <a:solidFill>
                  <a:schemeClr val="dk1"/>
                </a:solidFill>
                <a:latin typeface="Open Sans"/>
                <a:ea typeface="Open Sans"/>
                <a:cs typeface="Open Sans"/>
                <a:sym typeface="Open Sans"/>
              </a:defRPr>
            </a:lvl4pPr>
            <a:lvl5pPr indent="-121824" lvl="4" marL="598075" marR="0" rtl="0" algn="l">
              <a:lnSpc>
                <a:spcPct val="120000"/>
              </a:lnSpc>
              <a:spcBef>
                <a:spcPts val="753"/>
              </a:spcBef>
              <a:spcAft>
                <a:spcPts val="0"/>
              </a:spcAft>
              <a:buClr>
                <a:schemeClr val="accent1"/>
              </a:buClr>
              <a:buSzPct val="100000"/>
              <a:buFont typeface="Merriweather Sans"/>
              <a:buChar char="-"/>
              <a:defRPr b="0" i="0" sz="1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38" name="Shape 238"/>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39" name="Shape 239"/>
        <p:cNvGrpSpPr/>
        <p:nvPr/>
      </p:nvGrpSpPr>
      <p:grpSpPr>
        <a:xfrm>
          <a:off x="0" y="0"/>
          <a:ext cx="0" cy="0"/>
          <a:chOff x="0" y="0"/>
          <a:chExt cx="0" cy="0"/>
        </a:xfrm>
      </p:grpSpPr>
      <p:sp>
        <p:nvSpPr>
          <p:cNvPr id="240" name="Shape 240"/>
          <p:cNvSpPr txBox="1"/>
          <p:nvPr>
            <p:ph idx="1" type="body"/>
          </p:nvPr>
        </p:nvSpPr>
        <p:spPr>
          <a:xfrm>
            <a:off x="1464469" y="1357628"/>
            <a:ext cx="6215063" cy="2432717"/>
          </a:xfrm>
          <a:prstGeom prst="rect">
            <a:avLst/>
          </a:prstGeom>
          <a:noFill/>
          <a:ln>
            <a:noFill/>
          </a:ln>
        </p:spPr>
        <p:txBody>
          <a:bodyPr anchorCtr="0" anchor="ctr" bIns="91425" lIns="91425" rIns="91425" tIns="91425"/>
          <a:lstStyle>
            <a:lvl1pPr indent="0" lvl="0" marL="0" marR="0" rtl="0" algn="ctr">
              <a:lnSpc>
                <a:spcPct val="120000"/>
              </a:lnSpc>
              <a:spcBef>
                <a:spcPts val="1507"/>
              </a:spcBef>
              <a:spcAft>
                <a:spcPts val="0"/>
              </a:spcAft>
              <a:buClr>
                <a:schemeClr val="accent1"/>
              </a:buClr>
              <a:buFont typeface="Open Sans"/>
              <a:buNone/>
              <a:defRPr b="0" i="1" sz="3000" u="none" cap="none" strike="noStrike">
                <a:solidFill>
                  <a:srgbClr val="00BCCD"/>
                </a:solidFill>
                <a:latin typeface="Open Sans"/>
                <a:ea typeface="Open Sans"/>
                <a:cs typeface="Open Sans"/>
                <a:sym typeface="Open Sans"/>
              </a:defRPr>
            </a:lvl1pPr>
            <a:lvl2pPr indent="0" lvl="1" marL="0" marR="0" rtl="0" algn="ctr">
              <a:lnSpc>
                <a:spcPct val="120000"/>
              </a:lnSpc>
              <a:spcBef>
                <a:spcPts val="1507"/>
              </a:spcBef>
              <a:spcAft>
                <a:spcPts val="0"/>
              </a:spcAft>
              <a:buClr>
                <a:schemeClr val="accent1"/>
              </a:buClr>
              <a:buFont typeface="Open Sans"/>
              <a:buNone/>
              <a:defRPr b="0" i="1" sz="2300" u="none" cap="none" strike="noStrike">
                <a:solidFill>
                  <a:srgbClr val="00BCCD"/>
                </a:solidFill>
                <a:latin typeface="Open Sans"/>
                <a:ea typeface="Open Sans"/>
                <a:cs typeface="Open Sans"/>
                <a:sym typeface="Open Sans"/>
              </a:defRPr>
            </a:lvl2pPr>
            <a:lvl3pPr indent="0" lvl="2" marL="0" marR="0" rtl="0" algn="ctr">
              <a:lnSpc>
                <a:spcPct val="120000"/>
              </a:lnSpc>
              <a:spcBef>
                <a:spcPts val="753"/>
              </a:spcBef>
              <a:spcAft>
                <a:spcPts val="0"/>
              </a:spcAft>
              <a:buClr>
                <a:schemeClr val="accent1"/>
              </a:buClr>
              <a:buFont typeface="Merriweather Sans"/>
              <a:buNone/>
              <a:defRPr b="0" i="1" sz="2000" u="none" cap="none" strike="noStrike">
                <a:solidFill>
                  <a:srgbClr val="00BCCD"/>
                </a:solidFill>
                <a:latin typeface="Open Sans"/>
                <a:ea typeface="Open Sans"/>
                <a:cs typeface="Open Sans"/>
                <a:sym typeface="Open Sans"/>
              </a:defRPr>
            </a:lvl3pPr>
            <a:lvl4pPr indent="0" lvl="3" marL="0" marR="0" rtl="0" algn="ctr">
              <a:lnSpc>
                <a:spcPct val="120000"/>
              </a:lnSpc>
              <a:spcBef>
                <a:spcPts val="753"/>
              </a:spcBef>
              <a:spcAft>
                <a:spcPts val="0"/>
              </a:spcAft>
              <a:buClr>
                <a:schemeClr val="accent1"/>
              </a:buClr>
              <a:buFont typeface="Merriweather Sans"/>
              <a:buNone/>
              <a:defRPr b="0" i="1" sz="1800" u="none" cap="none" strike="noStrike">
                <a:solidFill>
                  <a:srgbClr val="00BCCD"/>
                </a:solidFill>
                <a:latin typeface="Open Sans"/>
                <a:ea typeface="Open Sans"/>
                <a:cs typeface="Open Sans"/>
                <a:sym typeface="Open Sans"/>
              </a:defRPr>
            </a:lvl4pPr>
            <a:lvl5pPr indent="0" lvl="4" marL="0" marR="0" rtl="0" algn="ctr">
              <a:lnSpc>
                <a:spcPct val="120000"/>
              </a:lnSpc>
              <a:spcBef>
                <a:spcPts val="753"/>
              </a:spcBef>
              <a:spcAft>
                <a:spcPts val="0"/>
              </a:spcAft>
              <a:buClr>
                <a:schemeClr val="accent1"/>
              </a:buClr>
              <a:buFont typeface="Merriweather Sans"/>
              <a:buNone/>
              <a:defRPr b="0" i="1" sz="1500" u="none" cap="none" strike="noStrike">
                <a:solidFill>
                  <a:srgbClr val="00BCCD"/>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41" name="Shape 241"/>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Title">
    <p:spTree>
      <p:nvGrpSpPr>
        <p:cNvPr id="242" name="Shape 242"/>
        <p:cNvGrpSpPr/>
        <p:nvPr/>
      </p:nvGrpSpPr>
      <p:grpSpPr>
        <a:xfrm>
          <a:off x="0" y="0"/>
          <a:ext cx="0" cy="0"/>
          <a:chOff x="0" y="0"/>
          <a:chExt cx="0" cy="0"/>
        </a:xfrm>
      </p:grpSpPr>
      <p:cxnSp>
        <p:nvCxnSpPr>
          <p:cNvPr id="243" name="Shape 243"/>
          <p:cNvCxnSpPr/>
          <p:nvPr/>
        </p:nvCxnSpPr>
        <p:spPr>
          <a:xfrm>
            <a:off x="1418704" y="830391"/>
            <a:ext cx="6314404" cy="0"/>
          </a:xfrm>
          <a:prstGeom prst="straightConnector1">
            <a:avLst/>
          </a:prstGeom>
          <a:noFill/>
          <a:ln cap="flat" cmpd="sng" w="12700">
            <a:solidFill>
              <a:schemeClr val="dk1"/>
            </a:solidFill>
            <a:prstDash val="solid"/>
            <a:miter/>
            <a:headEnd len="med" w="med" type="none"/>
            <a:tailEnd len="med" w="med" type="none"/>
          </a:ln>
        </p:spPr>
      </p:cxnSp>
      <p:cxnSp>
        <p:nvCxnSpPr>
          <p:cNvPr id="244" name="Shape 244"/>
          <p:cNvCxnSpPr/>
          <p:nvPr/>
        </p:nvCxnSpPr>
        <p:spPr>
          <a:xfrm>
            <a:off x="1418704" y="193563"/>
            <a:ext cx="6314404" cy="0"/>
          </a:xfrm>
          <a:prstGeom prst="straightConnector1">
            <a:avLst/>
          </a:prstGeom>
          <a:noFill/>
          <a:ln cap="flat" cmpd="sng" w="12700">
            <a:solidFill>
              <a:schemeClr val="dk1"/>
            </a:solidFill>
            <a:prstDash val="solid"/>
            <a:miter/>
            <a:headEnd len="med" w="med" type="none"/>
            <a:tailEnd len="med" w="med" type="none"/>
          </a:ln>
        </p:spPr>
      </p:cxnSp>
      <p:sp>
        <p:nvSpPr>
          <p:cNvPr id="245" name="Shape 245"/>
          <p:cNvSpPr txBox="1"/>
          <p:nvPr>
            <p:ph type="title"/>
          </p:nvPr>
        </p:nvSpPr>
        <p:spPr>
          <a:xfrm>
            <a:off x="339328" y="355284"/>
            <a:ext cx="8465344" cy="382098"/>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34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46" name="Shape 246"/>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247" name="Shape 247"/>
        <p:cNvGrpSpPr/>
        <p:nvPr/>
      </p:nvGrpSpPr>
      <p:grpSpPr>
        <a:xfrm>
          <a:off x="0" y="0"/>
          <a:ext cx="0" cy="0"/>
          <a:chOff x="0" y="0"/>
          <a:chExt cx="0" cy="0"/>
        </a:xfrm>
      </p:grpSpPr>
      <p:sp>
        <p:nvSpPr>
          <p:cNvPr id="248" name="Shape 248"/>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bg>
      <p:bgPr>
        <a:solidFill>
          <a:schemeClr val="accent1"/>
        </a:solidFill>
      </p:bgPr>
    </p:bg>
    <p:spTree>
      <p:nvGrpSpPr>
        <p:cNvPr id="249" name="Shape 249"/>
        <p:cNvGrpSpPr/>
        <p:nvPr/>
      </p:nvGrpSpPr>
      <p:grpSpPr>
        <a:xfrm>
          <a:off x="0" y="0"/>
          <a:ext cx="0" cy="0"/>
          <a:chOff x="0" y="0"/>
          <a:chExt cx="0" cy="0"/>
        </a:xfrm>
      </p:grpSpPr>
      <p:cxnSp>
        <p:nvCxnSpPr>
          <p:cNvPr id="250" name="Shape 250"/>
          <p:cNvCxnSpPr/>
          <p:nvPr/>
        </p:nvCxnSpPr>
        <p:spPr>
          <a:xfrm>
            <a:off x="1839516" y="1689274"/>
            <a:ext cx="5472782" cy="0"/>
          </a:xfrm>
          <a:prstGeom prst="straightConnector1">
            <a:avLst/>
          </a:prstGeom>
          <a:noFill/>
          <a:ln cap="flat" cmpd="sng" w="12700">
            <a:solidFill>
              <a:schemeClr val="lt1"/>
            </a:solidFill>
            <a:prstDash val="solid"/>
            <a:miter/>
            <a:headEnd len="med" w="med" type="none"/>
            <a:tailEnd len="med" w="med" type="none"/>
          </a:ln>
        </p:spPr>
      </p:cxnSp>
      <p:pic>
        <p:nvPicPr>
          <p:cNvPr id="251" name="Shape 251"/>
          <p:cNvPicPr preferRelativeResize="0"/>
          <p:nvPr/>
        </p:nvPicPr>
        <p:blipFill rotWithShape="1">
          <a:blip r:embed="rId2">
            <a:alphaModFix/>
          </a:blip>
          <a:srcRect b="0" l="0" r="0" t="0"/>
          <a:stretch/>
        </p:blipFill>
        <p:spPr>
          <a:xfrm>
            <a:off x="3507296" y="4464510"/>
            <a:ext cx="2129408" cy="330072"/>
          </a:xfrm>
          <a:prstGeom prst="rect">
            <a:avLst/>
          </a:prstGeom>
          <a:noFill/>
          <a:ln>
            <a:noFill/>
          </a:ln>
        </p:spPr>
      </p:pic>
      <p:sp>
        <p:nvSpPr>
          <p:cNvPr id="252" name="Shape 252"/>
          <p:cNvSpPr txBox="1"/>
          <p:nvPr>
            <p:ph type="title"/>
          </p:nvPr>
        </p:nvSpPr>
        <p:spPr>
          <a:xfrm>
            <a:off x="267890" y="603312"/>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5300" u="none" cap="none" strike="noStrike">
                <a:solidFill>
                  <a:schemeClr val="l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253" name="Shape 253"/>
          <p:cNvSpPr txBox="1"/>
          <p:nvPr>
            <p:ph idx="1" type="body"/>
          </p:nvPr>
        </p:nvSpPr>
        <p:spPr>
          <a:xfrm>
            <a:off x="1839516" y="1733682"/>
            <a:ext cx="5464969" cy="1942639"/>
          </a:xfrm>
          <a:prstGeom prst="rect">
            <a:avLst/>
          </a:prstGeom>
          <a:solidFill>
            <a:schemeClr val="accent1"/>
          </a:solidFill>
          <a:ln>
            <a:noFill/>
          </a:ln>
        </p:spPr>
        <p:txBody>
          <a:bodyPr anchorCtr="0" anchor="t" bIns="91425" lIns="91425" rIns="91425" tIns="91425"/>
          <a:lstStyle>
            <a:lvl1pPr indent="0" lvl="0" marL="0" marR="0" rtl="0" algn="ctr">
              <a:lnSpc>
                <a:spcPct val="120000"/>
              </a:lnSpc>
              <a:spcBef>
                <a:spcPts val="0"/>
              </a:spcBef>
              <a:spcAft>
                <a:spcPts val="0"/>
              </a:spcAft>
              <a:buClr>
                <a:schemeClr val="accent1"/>
              </a:buClr>
              <a:buFont typeface="Open Sans"/>
              <a:buNone/>
              <a:defRPr b="0" i="1" sz="1800" u="none" cap="none" strike="noStrike">
                <a:solidFill>
                  <a:schemeClr val="lt1"/>
                </a:solidFill>
                <a:latin typeface="Open Sans"/>
                <a:ea typeface="Open Sans"/>
                <a:cs typeface="Open Sans"/>
                <a:sym typeface="Open Sans"/>
              </a:defRPr>
            </a:lvl1pPr>
            <a:lvl2pPr indent="0" lvl="1" marL="0" marR="0" rtl="0" algn="ctr">
              <a:lnSpc>
                <a:spcPct val="120000"/>
              </a:lnSpc>
              <a:spcBef>
                <a:spcPts val="0"/>
              </a:spcBef>
              <a:spcAft>
                <a:spcPts val="0"/>
              </a:spcAft>
              <a:buClr>
                <a:schemeClr val="accent1"/>
              </a:buClr>
              <a:buFont typeface="Open Sans"/>
              <a:buNone/>
              <a:defRPr b="0" i="1" sz="1800" u="none" cap="none" strike="noStrike">
                <a:solidFill>
                  <a:schemeClr val="lt1"/>
                </a:solidFill>
                <a:latin typeface="Open Sans"/>
                <a:ea typeface="Open Sans"/>
                <a:cs typeface="Open Sans"/>
                <a:sym typeface="Open Sans"/>
              </a:defRPr>
            </a:lvl2pPr>
            <a:lvl3pPr indent="0" lvl="2" marL="0" marR="0" rtl="0" algn="ctr">
              <a:lnSpc>
                <a:spcPct val="120000"/>
              </a:lnSpc>
              <a:spcBef>
                <a:spcPts val="0"/>
              </a:spcBef>
              <a:spcAft>
                <a:spcPts val="0"/>
              </a:spcAft>
              <a:buClr>
                <a:schemeClr val="accent1"/>
              </a:buClr>
              <a:buFont typeface="Merriweather Sans"/>
              <a:buNone/>
              <a:defRPr b="0" i="1" sz="1800" u="none" cap="none" strike="noStrike">
                <a:solidFill>
                  <a:schemeClr val="lt1"/>
                </a:solidFill>
                <a:latin typeface="Open Sans"/>
                <a:ea typeface="Open Sans"/>
                <a:cs typeface="Open Sans"/>
                <a:sym typeface="Open Sans"/>
              </a:defRPr>
            </a:lvl3pPr>
            <a:lvl4pPr indent="0" lvl="3" marL="0" marR="0" rtl="0" algn="ctr">
              <a:lnSpc>
                <a:spcPct val="120000"/>
              </a:lnSpc>
              <a:spcBef>
                <a:spcPts val="0"/>
              </a:spcBef>
              <a:spcAft>
                <a:spcPts val="0"/>
              </a:spcAft>
              <a:buClr>
                <a:schemeClr val="accent1"/>
              </a:buClr>
              <a:buFont typeface="Merriweather Sans"/>
              <a:buNone/>
              <a:defRPr b="0" i="1" sz="1800" u="none" cap="none" strike="noStrike">
                <a:solidFill>
                  <a:schemeClr val="lt1"/>
                </a:solidFill>
                <a:latin typeface="Open Sans"/>
                <a:ea typeface="Open Sans"/>
                <a:cs typeface="Open Sans"/>
                <a:sym typeface="Open Sans"/>
              </a:defRPr>
            </a:lvl4pPr>
            <a:lvl5pPr indent="0" lvl="4" marL="0" marR="0" rtl="0" algn="ctr">
              <a:lnSpc>
                <a:spcPct val="120000"/>
              </a:lnSpc>
              <a:spcBef>
                <a:spcPts val="0"/>
              </a:spcBef>
              <a:spcAft>
                <a:spcPts val="0"/>
              </a:spcAft>
              <a:buClr>
                <a:schemeClr val="accent1"/>
              </a:buClr>
              <a:buFont typeface="Merriweather Sans"/>
              <a:buNone/>
              <a:defRPr b="0" i="1" sz="18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spTree>
      <p:nvGrpSpPr>
        <p:cNvPr id="258" name="Shape 258"/>
        <p:cNvGrpSpPr/>
        <p:nvPr/>
      </p:nvGrpSpPr>
      <p:grpSpPr>
        <a:xfrm>
          <a:off x="0" y="0"/>
          <a:ext cx="0" cy="0"/>
          <a:chOff x="0" y="0"/>
          <a:chExt cx="0" cy="0"/>
        </a:xfrm>
      </p:grpSpPr>
      <p:cxnSp>
        <p:nvCxnSpPr>
          <p:cNvPr id="259" name="Shape 259"/>
          <p:cNvCxnSpPr/>
          <p:nvPr/>
        </p:nvCxnSpPr>
        <p:spPr>
          <a:xfrm>
            <a:off x="866179" y="2171924"/>
            <a:ext cx="7420570" cy="837"/>
          </a:xfrm>
          <a:prstGeom prst="straightConnector1">
            <a:avLst/>
          </a:prstGeom>
          <a:noFill/>
          <a:ln cap="flat" cmpd="sng" w="12700">
            <a:solidFill>
              <a:schemeClr val="dk1"/>
            </a:solidFill>
            <a:prstDash val="solid"/>
            <a:miter/>
            <a:headEnd len="med" w="med" type="none"/>
            <a:tailEnd len="med" w="med" type="none"/>
          </a:ln>
        </p:spPr>
      </p:cxnSp>
      <p:cxnSp>
        <p:nvCxnSpPr>
          <p:cNvPr id="260" name="Shape 260"/>
          <p:cNvCxnSpPr/>
          <p:nvPr/>
        </p:nvCxnSpPr>
        <p:spPr>
          <a:xfrm>
            <a:off x="861715" y="3357600"/>
            <a:ext cx="7428384" cy="0"/>
          </a:xfrm>
          <a:prstGeom prst="straightConnector1">
            <a:avLst/>
          </a:prstGeom>
          <a:noFill/>
          <a:ln cap="flat" cmpd="sng" w="12700">
            <a:solidFill>
              <a:schemeClr val="dk1"/>
            </a:solidFill>
            <a:prstDash val="solid"/>
            <a:miter/>
            <a:headEnd len="med" w="med" type="none"/>
            <a:tailEnd len="med" w="med" type="none"/>
          </a:ln>
        </p:spPr>
      </p:cxnSp>
      <p:pic>
        <p:nvPicPr>
          <p:cNvPr id="261" name="Shape 261"/>
          <p:cNvPicPr preferRelativeResize="0"/>
          <p:nvPr/>
        </p:nvPicPr>
        <p:blipFill rotWithShape="1">
          <a:blip r:embed="rId2">
            <a:alphaModFix/>
          </a:blip>
          <a:srcRect b="0" l="0" r="0" t="0"/>
          <a:stretch/>
        </p:blipFill>
        <p:spPr>
          <a:xfrm>
            <a:off x="3398519" y="419804"/>
            <a:ext cx="2346960" cy="364490"/>
          </a:xfrm>
          <a:prstGeom prst="rect">
            <a:avLst/>
          </a:prstGeom>
          <a:noFill/>
          <a:ln>
            <a:noFill/>
          </a:ln>
        </p:spPr>
      </p:pic>
      <p:sp>
        <p:nvSpPr>
          <p:cNvPr id="262" name="Shape 262"/>
          <p:cNvSpPr txBox="1"/>
          <p:nvPr>
            <p:ph type="title"/>
          </p:nvPr>
        </p:nvSpPr>
        <p:spPr>
          <a:xfrm>
            <a:off x="267890" y="2332807"/>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48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63" name="Shape 263"/>
          <p:cNvSpPr txBox="1"/>
          <p:nvPr>
            <p:ph idx="1" type="body"/>
          </p:nvPr>
        </p:nvSpPr>
        <p:spPr>
          <a:xfrm>
            <a:off x="1839516" y="3579651"/>
            <a:ext cx="5464969" cy="1159700"/>
          </a:xfrm>
          <a:prstGeom prst="rect">
            <a:avLst/>
          </a:prstGeom>
          <a:noFill/>
          <a:ln>
            <a:noFill/>
          </a:ln>
        </p:spPr>
        <p:txBody>
          <a:bodyPr anchorCtr="0" anchor="t" bIns="91425" lIns="91425" rIns="91425" tIns="91425"/>
          <a:lstStyle>
            <a:lvl1pPr indent="-215306" lvl="0" marL="215306"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ctr">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ctr">
              <a:lnSpc>
                <a:spcPct val="120000"/>
              </a:lnSpc>
              <a:spcBef>
                <a:spcPts val="753"/>
              </a:spcBef>
              <a:spcAft>
                <a:spcPts val="0"/>
              </a:spcAft>
              <a:buClr>
                <a:srgbClr val="F58A33"/>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ctr">
              <a:lnSpc>
                <a:spcPct val="120000"/>
              </a:lnSpc>
              <a:spcBef>
                <a:spcPts val="753"/>
              </a:spcBef>
              <a:spcAft>
                <a:spcPts val="0"/>
              </a:spcAft>
              <a:buClr>
                <a:srgbClr val="F58A33"/>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ctr">
              <a:lnSpc>
                <a:spcPct val="120000"/>
              </a:lnSpc>
              <a:spcBef>
                <a:spcPts val="753"/>
              </a:spcBef>
              <a:spcAft>
                <a:spcPts val="0"/>
              </a:spcAft>
              <a:buClr>
                <a:srgbClr val="F58A33"/>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64" name="Shape 264"/>
          <p:cNvSpPr txBox="1"/>
          <p:nvPr>
            <p:ph idx="2" type="body"/>
          </p:nvPr>
        </p:nvSpPr>
        <p:spPr>
          <a:xfrm>
            <a:off x="2309821" y="1369675"/>
            <a:ext cx="4533069" cy="482239"/>
          </a:xfrm>
          <a:prstGeom prst="rect">
            <a:avLst/>
          </a:prstGeom>
          <a:solidFill>
            <a:schemeClr val="accent3"/>
          </a:solidFill>
          <a:ln>
            <a:noFill/>
          </a:ln>
        </p:spPr>
        <p:txBody>
          <a:bodyPr anchorCtr="0" anchor="ctr" bIns="91425" lIns="91425" rIns="91425" tIns="91425"/>
          <a:lstStyle>
            <a:lvl1pPr indent="-215306" lvl="0" marL="215306" marR="0" rtl="0" algn="ctr">
              <a:lnSpc>
                <a:spcPct val="80000"/>
              </a:lnSpc>
              <a:spcBef>
                <a:spcPts val="1507"/>
              </a:spcBef>
              <a:spcAft>
                <a:spcPts val="0"/>
              </a:spcAft>
              <a:buNone/>
              <a:defRPr b="1" i="1" sz="1500" u="none" cap="none" strike="noStrike">
                <a:solidFill>
                  <a:schemeClr val="lt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500" u="none" cap="none" strike="noStrike">
                <a:solidFill>
                  <a:schemeClr val="lt1"/>
                </a:solidFill>
                <a:latin typeface="Open Sans"/>
                <a:ea typeface="Open Sans"/>
                <a:cs typeface="Open Sans"/>
                <a:sym typeface="Open Sans"/>
              </a:defRPr>
            </a:lvl2pPr>
            <a:lvl3pPr indent="-120056" lvl="2" marL="215306" marR="0" rtl="0" algn="l">
              <a:lnSpc>
                <a:spcPct val="120000"/>
              </a:lnSpc>
              <a:spcBef>
                <a:spcPts val="753"/>
              </a:spcBef>
              <a:spcAft>
                <a:spcPts val="0"/>
              </a:spcAft>
              <a:buClr>
                <a:srgbClr val="F58A33"/>
              </a:buClr>
              <a:buSzPct val="100000"/>
              <a:buFont typeface="Merriweather Sans"/>
              <a:buChar char="■"/>
              <a:defRPr b="0" i="1" sz="1500" u="none" cap="none" strike="noStrike">
                <a:solidFill>
                  <a:schemeClr val="lt1"/>
                </a:solidFill>
                <a:latin typeface="Open Sans"/>
                <a:ea typeface="Open Sans"/>
                <a:cs typeface="Open Sans"/>
                <a:sym typeface="Open Sans"/>
              </a:defRPr>
            </a:lvl3pPr>
            <a:lvl4pPr indent="-100266" lvl="3" marL="398717" marR="0" rtl="0" algn="l">
              <a:lnSpc>
                <a:spcPct val="120000"/>
              </a:lnSpc>
              <a:spcBef>
                <a:spcPts val="753"/>
              </a:spcBef>
              <a:spcAft>
                <a:spcPts val="0"/>
              </a:spcAft>
              <a:buClr>
                <a:srgbClr val="F58A33"/>
              </a:buClr>
              <a:buSzPct val="100000"/>
              <a:buFont typeface="Merriweather Sans"/>
              <a:buChar char="●"/>
              <a:defRPr b="0" i="1" sz="1500" u="none" cap="none" strike="noStrike">
                <a:solidFill>
                  <a:schemeClr val="lt1"/>
                </a:solidFill>
                <a:latin typeface="Open Sans"/>
                <a:ea typeface="Open Sans"/>
                <a:cs typeface="Open Sans"/>
                <a:sym typeface="Open Sans"/>
              </a:defRPr>
            </a:lvl4pPr>
            <a:lvl5pPr indent="-109124" lvl="4" marL="598075" marR="0" rtl="0" algn="l">
              <a:lnSpc>
                <a:spcPct val="120000"/>
              </a:lnSpc>
              <a:spcBef>
                <a:spcPts val="753"/>
              </a:spcBef>
              <a:spcAft>
                <a:spcPts val="0"/>
              </a:spcAft>
              <a:buClr>
                <a:srgbClr val="F58A33"/>
              </a:buClr>
              <a:buSzPct val="100000"/>
              <a:buFont typeface="Merriweather Sans"/>
              <a:buChar char="-"/>
              <a:defRPr b="0" i="1" sz="15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ontent">
    <p:spTree>
      <p:nvGrpSpPr>
        <p:cNvPr id="265" name="Shape 265"/>
        <p:cNvGrpSpPr/>
        <p:nvPr/>
      </p:nvGrpSpPr>
      <p:grpSpPr>
        <a:xfrm>
          <a:off x="0" y="0"/>
          <a:ext cx="0" cy="0"/>
          <a:chOff x="0" y="0"/>
          <a:chExt cx="0" cy="0"/>
        </a:xfrm>
      </p:grpSpPr>
      <p:cxnSp>
        <p:nvCxnSpPr>
          <p:cNvPr id="266" name="Shape 266"/>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267" name="Shape 267"/>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68" name="Shape 268"/>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3"/>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3"/>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3"/>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69" name="Shape 269"/>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ontent">
    <p:spTree>
      <p:nvGrpSpPr>
        <p:cNvPr id="270" name="Shape 270"/>
        <p:cNvGrpSpPr/>
        <p:nvPr/>
      </p:nvGrpSpPr>
      <p:grpSpPr>
        <a:xfrm>
          <a:off x="0" y="0"/>
          <a:ext cx="0" cy="0"/>
          <a:chOff x="0" y="0"/>
          <a:chExt cx="0" cy="0"/>
        </a:xfrm>
      </p:grpSpPr>
      <p:cxnSp>
        <p:nvCxnSpPr>
          <p:cNvPr id="271" name="Shape 271"/>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272" name="Shape 272"/>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73" name="Shape 273"/>
          <p:cNvSpPr txBox="1"/>
          <p:nvPr>
            <p:ph idx="1" type="body"/>
          </p:nvPr>
        </p:nvSpPr>
        <p:spPr>
          <a:xfrm>
            <a:off x="283456"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3"/>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3"/>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3"/>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74" name="Shape 274"/>
          <p:cNvSpPr txBox="1"/>
          <p:nvPr>
            <p:ph idx="2" type="body"/>
          </p:nvPr>
        </p:nvSpPr>
        <p:spPr>
          <a:xfrm>
            <a:off x="4689494"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3"/>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3"/>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3"/>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75" name="Shape 275"/>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Content">
    <p:spTree>
      <p:nvGrpSpPr>
        <p:cNvPr id="34" name="Shape 34"/>
        <p:cNvGrpSpPr/>
        <p:nvPr/>
      </p:nvGrpSpPr>
      <p:grpSpPr>
        <a:xfrm>
          <a:off x="0" y="0"/>
          <a:ext cx="0" cy="0"/>
          <a:chOff x="0" y="0"/>
          <a:chExt cx="0" cy="0"/>
        </a:xfrm>
      </p:grpSpPr>
      <p:cxnSp>
        <p:nvCxnSpPr>
          <p:cNvPr id="35" name="Shape 35"/>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36" name="Shape 36"/>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37" name="Shape 37"/>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dk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dk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dk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38" name="Shape 38"/>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ecklist">
    <p:spTree>
      <p:nvGrpSpPr>
        <p:cNvPr id="276" name="Shape 276"/>
        <p:cNvGrpSpPr/>
        <p:nvPr/>
      </p:nvGrpSpPr>
      <p:grpSpPr>
        <a:xfrm>
          <a:off x="0" y="0"/>
          <a:ext cx="0" cy="0"/>
          <a:chOff x="0" y="0"/>
          <a:chExt cx="0" cy="0"/>
        </a:xfrm>
      </p:grpSpPr>
      <p:cxnSp>
        <p:nvCxnSpPr>
          <p:cNvPr id="277" name="Shape 277"/>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278" name="Shape 278"/>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79" name="Shape 279"/>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180898" lvl="0" marL="326948" marR="0" rtl="0" algn="l">
              <a:lnSpc>
                <a:spcPct val="120000"/>
              </a:lnSpc>
              <a:spcBef>
                <a:spcPts val="753"/>
              </a:spcBef>
              <a:spcAft>
                <a:spcPts val="0"/>
              </a:spcAft>
              <a:buClr>
                <a:schemeClr val="accent3"/>
              </a:buClr>
              <a:buSzPct val="100000"/>
              <a:buFont typeface="Noto Sans Symbols"/>
              <a:buChar char="◻"/>
              <a:defRPr b="0" i="0" sz="2300" u="none" cap="none" strike="noStrike">
                <a:solidFill>
                  <a:schemeClr val="dk1"/>
                </a:solidFill>
                <a:latin typeface="Open Sans"/>
                <a:ea typeface="Open Sans"/>
                <a:cs typeface="Open Sans"/>
                <a:sym typeface="Open Sans"/>
              </a:defRPr>
            </a:lvl1pPr>
            <a:lvl2pPr indent="-182370" lvl="1" marL="645921" marR="0" rtl="0" algn="l">
              <a:lnSpc>
                <a:spcPct val="120000"/>
              </a:lnSpc>
              <a:spcBef>
                <a:spcPts val="753"/>
              </a:spcBef>
              <a:spcAft>
                <a:spcPts val="0"/>
              </a:spcAft>
              <a:buClr>
                <a:schemeClr val="accent3"/>
              </a:buClr>
              <a:buSzPct val="100000"/>
              <a:buFont typeface="Noto Sans Symbols"/>
              <a:buChar char="◻"/>
              <a:defRPr b="0" i="0" sz="2300" u="none" cap="none" strike="noStrike">
                <a:solidFill>
                  <a:schemeClr val="dk1"/>
                </a:solidFill>
                <a:latin typeface="Open Sans"/>
                <a:ea typeface="Open Sans"/>
                <a:cs typeface="Open Sans"/>
                <a:sym typeface="Open Sans"/>
              </a:defRPr>
            </a:lvl2pPr>
            <a:lvl3pPr indent="-191818" lvl="2" marL="972868" marR="0" rtl="0" algn="l">
              <a:lnSpc>
                <a:spcPct val="120000"/>
              </a:lnSpc>
              <a:spcBef>
                <a:spcPts val="753"/>
              </a:spcBef>
              <a:spcAft>
                <a:spcPts val="0"/>
              </a:spcAft>
              <a:buClr>
                <a:schemeClr val="accent3"/>
              </a:buClr>
              <a:buSzPct val="100000"/>
              <a:buFont typeface="Noto Sans Symbols"/>
              <a:buChar char="◻"/>
              <a:defRPr b="0" i="0" sz="2300" u="none" cap="none" strike="noStrike">
                <a:solidFill>
                  <a:schemeClr val="dk1"/>
                </a:solidFill>
                <a:latin typeface="Open Sans"/>
                <a:ea typeface="Open Sans"/>
                <a:cs typeface="Open Sans"/>
                <a:sym typeface="Open Sans"/>
              </a:defRPr>
            </a:lvl3pPr>
            <a:lvl4pPr indent="-193291" lvl="3" marL="1291841" marR="0" rtl="0" algn="l">
              <a:lnSpc>
                <a:spcPct val="120000"/>
              </a:lnSpc>
              <a:spcBef>
                <a:spcPts val="753"/>
              </a:spcBef>
              <a:spcAft>
                <a:spcPts val="0"/>
              </a:spcAft>
              <a:buClr>
                <a:schemeClr val="accent3"/>
              </a:buClr>
              <a:buSzPct val="100000"/>
              <a:buFont typeface="Noto Sans Symbols"/>
              <a:buChar char="◻"/>
              <a:defRPr b="0" i="0" sz="2300" u="none" cap="none" strike="noStrike">
                <a:solidFill>
                  <a:schemeClr val="dk1"/>
                </a:solidFill>
                <a:latin typeface="Open Sans"/>
                <a:ea typeface="Open Sans"/>
                <a:cs typeface="Open Sans"/>
                <a:sym typeface="Open Sans"/>
              </a:defRPr>
            </a:lvl4pPr>
            <a:lvl5pPr indent="-190038" lvl="4" marL="1618789" marR="0" rtl="0" algn="l">
              <a:lnSpc>
                <a:spcPct val="120000"/>
              </a:lnSpc>
              <a:spcBef>
                <a:spcPts val="753"/>
              </a:spcBef>
              <a:spcAft>
                <a:spcPts val="0"/>
              </a:spcAft>
              <a:buClr>
                <a:schemeClr val="accent3"/>
              </a:buClr>
              <a:buSzPct val="100000"/>
              <a:buFont typeface="Noto Sans Symbols"/>
              <a:buChar char="◻"/>
              <a:defRPr b="0" i="0" sz="2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80" name="Shape 280"/>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p:spTree>
      <p:nvGrpSpPr>
        <p:cNvPr id="281" name="Shape 281"/>
        <p:cNvGrpSpPr/>
        <p:nvPr/>
      </p:nvGrpSpPr>
      <p:grpSpPr>
        <a:xfrm>
          <a:off x="0" y="0"/>
          <a:ext cx="0" cy="0"/>
          <a:chOff x="0" y="0"/>
          <a:chExt cx="0" cy="0"/>
        </a:xfrm>
      </p:grpSpPr>
      <p:cxnSp>
        <p:nvCxnSpPr>
          <p:cNvPr id="282" name="Shape 282"/>
          <p:cNvCxnSpPr/>
          <p:nvPr/>
        </p:nvCxnSpPr>
        <p:spPr>
          <a:xfrm>
            <a:off x="375046" y="4088278"/>
            <a:ext cx="8393905" cy="837"/>
          </a:xfrm>
          <a:prstGeom prst="straightConnector1">
            <a:avLst/>
          </a:prstGeom>
          <a:noFill/>
          <a:ln cap="flat" cmpd="sng" w="12700">
            <a:solidFill>
              <a:schemeClr val="dk1"/>
            </a:solidFill>
            <a:prstDash val="solid"/>
            <a:miter/>
            <a:headEnd len="med" w="med" type="none"/>
            <a:tailEnd len="med" w="med" type="none"/>
          </a:ln>
        </p:spPr>
      </p:cxnSp>
      <p:pic>
        <p:nvPicPr>
          <p:cNvPr id="283" name="Shape 283"/>
          <p:cNvPicPr preferRelativeResize="0"/>
          <p:nvPr/>
        </p:nvPicPr>
        <p:blipFill rotWithShape="1">
          <a:blip r:embed="rId2">
            <a:alphaModFix/>
          </a:blip>
          <a:srcRect b="0" l="0" r="0" t="0"/>
          <a:stretch/>
        </p:blipFill>
        <p:spPr>
          <a:xfrm>
            <a:off x="377279" y="402208"/>
            <a:ext cx="2145792" cy="333247"/>
          </a:xfrm>
          <a:prstGeom prst="rect">
            <a:avLst/>
          </a:prstGeom>
          <a:noFill/>
          <a:ln>
            <a:noFill/>
          </a:ln>
        </p:spPr>
      </p:pic>
      <p:sp>
        <p:nvSpPr>
          <p:cNvPr id="284" name="Shape 284"/>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rgbClr val="F58A33"/>
              </a:buClr>
              <a:buFont typeface="Open Sans"/>
              <a:buNone/>
              <a:defRPr b="0" i="0" sz="60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85" name="Shape 285"/>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rgbClr val="F58A33"/>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rgbClr val="F58A33"/>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l">
              <a:lnSpc>
                <a:spcPct val="120000"/>
              </a:lnSpc>
              <a:spcBef>
                <a:spcPts val="753"/>
              </a:spcBef>
              <a:spcAft>
                <a:spcPts val="0"/>
              </a:spcAft>
              <a:buClr>
                <a:srgbClr val="F58A33"/>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86" name="Shape 286"/>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 Reversed">
    <p:bg>
      <p:bgPr>
        <a:solidFill>
          <a:schemeClr val="accent3"/>
        </a:solidFill>
      </p:bgPr>
    </p:bg>
    <p:spTree>
      <p:nvGrpSpPr>
        <p:cNvPr id="287" name="Shape 287"/>
        <p:cNvGrpSpPr/>
        <p:nvPr/>
      </p:nvGrpSpPr>
      <p:grpSpPr>
        <a:xfrm>
          <a:off x="0" y="0"/>
          <a:ext cx="0" cy="0"/>
          <a:chOff x="0" y="0"/>
          <a:chExt cx="0" cy="0"/>
        </a:xfrm>
      </p:grpSpPr>
      <p:cxnSp>
        <p:nvCxnSpPr>
          <p:cNvPr id="288" name="Shape 288"/>
          <p:cNvCxnSpPr/>
          <p:nvPr/>
        </p:nvCxnSpPr>
        <p:spPr>
          <a:xfrm>
            <a:off x="375046" y="4088278"/>
            <a:ext cx="8393905" cy="837"/>
          </a:xfrm>
          <a:prstGeom prst="straightConnector1">
            <a:avLst/>
          </a:prstGeom>
          <a:noFill/>
          <a:ln cap="flat" cmpd="sng" w="12700">
            <a:solidFill>
              <a:schemeClr val="lt1"/>
            </a:solidFill>
            <a:prstDash val="solid"/>
            <a:miter/>
            <a:headEnd len="med" w="med" type="none"/>
            <a:tailEnd len="med" w="med" type="none"/>
          </a:ln>
        </p:spPr>
      </p:cxnSp>
      <p:sp>
        <p:nvSpPr>
          <p:cNvPr id="289" name="Shape 289"/>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rgbClr val="FFFFFF"/>
              </a:buClr>
              <a:buFont typeface="Open Sans"/>
              <a:buNone/>
              <a:defRPr b="0" i="0" sz="6000" u="none" cap="none" strike="noStrike">
                <a:solidFill>
                  <a:srgbClr val="FFFFFF"/>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290" name="Shape 290"/>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1pPr>
            <a:lvl2pPr indent="-466497" lvl="1" marL="466497" marR="0" rtl="0" algn="l">
              <a:lnSpc>
                <a:spcPct val="110000"/>
              </a:lnSpc>
              <a:spcBef>
                <a:spcPts val="1507"/>
              </a:spcBef>
              <a:spcAft>
                <a:spcPts val="0"/>
              </a:spcAft>
              <a:buNone/>
              <a:defRPr b="0" i="1" sz="1800" u="none" cap="none" strike="noStrike">
                <a:solidFill>
                  <a:srgbClr val="FFFFFF"/>
                </a:solidFill>
                <a:latin typeface="Open Sans"/>
                <a:ea typeface="Open Sans"/>
                <a:cs typeface="Open Sans"/>
                <a:sym typeface="Open Sans"/>
              </a:defRPr>
            </a:lvl2pPr>
            <a:lvl3pPr indent="-101006" lvl="2" marL="215306" marR="0" rtl="0" algn="l">
              <a:lnSpc>
                <a:spcPct val="110000"/>
              </a:lnSpc>
              <a:spcBef>
                <a:spcPts val="753"/>
              </a:spcBef>
              <a:spcAft>
                <a:spcPts val="0"/>
              </a:spcAft>
              <a:buClr>
                <a:srgbClr val="F58A33"/>
              </a:buClr>
              <a:buSzPct val="100000"/>
              <a:buFont typeface="Merriweather Sans"/>
              <a:buChar char="■"/>
              <a:defRPr b="0" i="1" sz="1800" u="none" cap="none" strike="noStrike">
                <a:solidFill>
                  <a:srgbClr val="FFFFFF"/>
                </a:solidFill>
                <a:latin typeface="Open Sans"/>
                <a:ea typeface="Open Sans"/>
                <a:cs typeface="Open Sans"/>
                <a:sym typeface="Open Sans"/>
              </a:defRPr>
            </a:lvl3pPr>
            <a:lvl4pPr indent="-81216" lvl="3" marL="398717" marR="0" rtl="0" algn="l">
              <a:lnSpc>
                <a:spcPct val="110000"/>
              </a:lnSpc>
              <a:spcBef>
                <a:spcPts val="753"/>
              </a:spcBef>
              <a:spcAft>
                <a:spcPts val="0"/>
              </a:spcAft>
              <a:buClr>
                <a:srgbClr val="F58A33"/>
              </a:buClr>
              <a:buSzPct val="100000"/>
              <a:buFont typeface="Merriweather Sans"/>
              <a:buChar char="●"/>
              <a:defRPr b="0" i="1" sz="1800" u="none" cap="none" strike="noStrike">
                <a:solidFill>
                  <a:srgbClr val="FFFFFF"/>
                </a:solidFill>
                <a:latin typeface="Open Sans"/>
                <a:ea typeface="Open Sans"/>
                <a:cs typeface="Open Sans"/>
                <a:sym typeface="Open Sans"/>
              </a:defRPr>
            </a:lvl4pPr>
            <a:lvl5pPr indent="-90074" lvl="4" marL="598075" marR="0" rtl="0" algn="l">
              <a:lnSpc>
                <a:spcPct val="110000"/>
              </a:lnSpc>
              <a:spcBef>
                <a:spcPts val="753"/>
              </a:spcBef>
              <a:spcAft>
                <a:spcPts val="0"/>
              </a:spcAft>
              <a:buClr>
                <a:srgbClr val="F58A33"/>
              </a:buClr>
              <a:buSzPct val="100000"/>
              <a:buFont typeface="Merriweather Sans"/>
              <a:buChar char="-"/>
              <a:defRPr b="0" i="1" sz="1800" u="none" cap="none" strike="noStrike">
                <a:solidFill>
                  <a:srgbClr val="FFFFFF"/>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
        <p:nvSpPr>
          <p:cNvPr id="291" name="Shape 291"/>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pic>
        <p:nvPicPr>
          <p:cNvPr id="292" name="Shape 292"/>
          <p:cNvPicPr preferRelativeResize="0"/>
          <p:nvPr/>
        </p:nvPicPr>
        <p:blipFill rotWithShape="1">
          <a:blip r:embed="rId2">
            <a:alphaModFix/>
          </a:blip>
          <a:srcRect b="0" l="0" r="0" t="0"/>
          <a:stretch/>
        </p:blipFill>
        <p:spPr>
          <a:xfrm>
            <a:off x="392906" y="402208"/>
            <a:ext cx="2129408" cy="330072"/>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ong Form">
    <p:spTree>
      <p:nvGrpSpPr>
        <p:cNvPr id="293" name="Shape 293"/>
        <p:cNvGrpSpPr/>
        <p:nvPr/>
      </p:nvGrpSpPr>
      <p:grpSpPr>
        <a:xfrm>
          <a:off x="0" y="0"/>
          <a:ext cx="0" cy="0"/>
          <a:chOff x="0" y="0"/>
          <a:chExt cx="0" cy="0"/>
        </a:xfrm>
      </p:grpSpPr>
      <p:sp>
        <p:nvSpPr>
          <p:cNvPr id="294" name="Shape 294"/>
          <p:cNvSpPr txBox="1"/>
          <p:nvPr>
            <p:ph type="title"/>
          </p:nvPr>
        </p:nvSpPr>
        <p:spPr>
          <a:xfrm>
            <a:off x="285750" y="241325"/>
            <a:ext cx="2214563" cy="382098"/>
          </a:xfrm>
          <a:prstGeom prst="rect">
            <a:avLst/>
          </a:prstGeom>
          <a:noFill/>
          <a:ln>
            <a:noFill/>
          </a:ln>
        </p:spPr>
        <p:txBody>
          <a:bodyPr anchorCtr="0" anchor="t" bIns="91425" lIns="91425" rIns="91425" tIns="91425"/>
          <a:lstStyle>
            <a:lvl1pPr indent="0" lvl="0"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95" name="Shape 295"/>
          <p:cNvSpPr txBox="1"/>
          <p:nvPr>
            <p:ph idx="1" type="body"/>
          </p:nvPr>
        </p:nvSpPr>
        <p:spPr>
          <a:xfrm>
            <a:off x="2669975" y="201104"/>
            <a:ext cx="6206133" cy="4578467"/>
          </a:xfrm>
          <a:prstGeom prst="rect">
            <a:avLst/>
          </a:prstGeom>
          <a:noFill/>
          <a:ln>
            <a:noFill/>
          </a:ln>
        </p:spPr>
        <p:txBody>
          <a:bodyPr anchorCtr="0" anchor="t" bIns="91425" lIns="91425" rIns="91425" tIns="91425"/>
          <a:lstStyle>
            <a:lvl1pPr indent="-215306" lvl="0" marL="215306" marR="0" rtl="0" algn="l">
              <a:lnSpc>
                <a:spcPct val="90000"/>
              </a:lnSpc>
              <a:spcBef>
                <a:spcPts val="1507"/>
              </a:spcBef>
              <a:spcAft>
                <a:spcPts val="0"/>
              </a:spcAft>
              <a:buNone/>
              <a:defRPr b="0" i="0" sz="23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0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accent3"/>
              </a:buClr>
              <a:buSzPct val="100000"/>
              <a:buFont typeface="Merriweather Sans"/>
              <a:buChar char="■"/>
              <a:defRPr b="0" i="0" sz="1800" u="none" cap="none" strike="noStrike">
                <a:solidFill>
                  <a:schemeClr val="dk1"/>
                </a:solidFill>
                <a:latin typeface="Open Sans"/>
                <a:ea typeface="Open Sans"/>
                <a:cs typeface="Open Sans"/>
                <a:sym typeface="Open Sans"/>
              </a:defRPr>
            </a:lvl3pPr>
            <a:lvl4pPr indent="-100266" lvl="3" marL="398717" marR="0" rtl="0" algn="l">
              <a:lnSpc>
                <a:spcPct val="120000"/>
              </a:lnSpc>
              <a:spcBef>
                <a:spcPts val="753"/>
              </a:spcBef>
              <a:spcAft>
                <a:spcPts val="0"/>
              </a:spcAft>
              <a:buClr>
                <a:schemeClr val="accent3"/>
              </a:buClr>
              <a:buSzPct val="100000"/>
              <a:buFont typeface="Merriweather Sans"/>
              <a:buChar char="●"/>
              <a:defRPr b="0" i="0" sz="1500" u="none" cap="none" strike="noStrike">
                <a:solidFill>
                  <a:schemeClr val="dk1"/>
                </a:solidFill>
                <a:latin typeface="Open Sans"/>
                <a:ea typeface="Open Sans"/>
                <a:cs typeface="Open Sans"/>
                <a:sym typeface="Open Sans"/>
              </a:defRPr>
            </a:lvl4pPr>
            <a:lvl5pPr indent="-121824" lvl="4" marL="598075" marR="0" rtl="0" algn="l">
              <a:lnSpc>
                <a:spcPct val="120000"/>
              </a:lnSpc>
              <a:spcBef>
                <a:spcPts val="753"/>
              </a:spcBef>
              <a:spcAft>
                <a:spcPts val="0"/>
              </a:spcAft>
              <a:buClr>
                <a:schemeClr val="accent3"/>
              </a:buClr>
              <a:buSzPct val="100000"/>
              <a:buFont typeface="Merriweather Sans"/>
              <a:buChar char="-"/>
              <a:defRPr b="0" i="0" sz="1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96" name="Shape 296"/>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97" name="Shape 297"/>
        <p:cNvGrpSpPr/>
        <p:nvPr/>
      </p:nvGrpSpPr>
      <p:grpSpPr>
        <a:xfrm>
          <a:off x="0" y="0"/>
          <a:ext cx="0" cy="0"/>
          <a:chOff x="0" y="0"/>
          <a:chExt cx="0" cy="0"/>
        </a:xfrm>
      </p:grpSpPr>
      <p:sp>
        <p:nvSpPr>
          <p:cNvPr id="298" name="Shape 298"/>
          <p:cNvSpPr txBox="1"/>
          <p:nvPr>
            <p:ph idx="1" type="body"/>
          </p:nvPr>
        </p:nvSpPr>
        <p:spPr>
          <a:xfrm>
            <a:off x="1464469" y="1357628"/>
            <a:ext cx="6215063" cy="2432717"/>
          </a:xfrm>
          <a:prstGeom prst="rect">
            <a:avLst/>
          </a:prstGeom>
          <a:noFill/>
          <a:ln>
            <a:noFill/>
          </a:ln>
        </p:spPr>
        <p:txBody>
          <a:bodyPr anchorCtr="0" anchor="ctr" bIns="91425" lIns="91425" rIns="91425" tIns="91425"/>
          <a:lstStyle>
            <a:lvl1pPr indent="0" lvl="0" marL="0" marR="0" rtl="0" algn="ctr">
              <a:lnSpc>
                <a:spcPct val="120000"/>
              </a:lnSpc>
              <a:spcBef>
                <a:spcPts val="1507"/>
              </a:spcBef>
              <a:spcAft>
                <a:spcPts val="0"/>
              </a:spcAft>
              <a:buClr>
                <a:srgbClr val="F58A33"/>
              </a:buClr>
              <a:buFont typeface="Open Sans"/>
              <a:buNone/>
              <a:defRPr b="0" i="1" sz="3000" u="none" cap="none" strike="noStrike">
                <a:solidFill>
                  <a:srgbClr val="F58A33"/>
                </a:solidFill>
                <a:latin typeface="Open Sans"/>
                <a:ea typeface="Open Sans"/>
                <a:cs typeface="Open Sans"/>
                <a:sym typeface="Open Sans"/>
              </a:defRPr>
            </a:lvl1pPr>
            <a:lvl2pPr indent="0" lvl="1" marL="0" marR="0" rtl="0" algn="ctr">
              <a:lnSpc>
                <a:spcPct val="120000"/>
              </a:lnSpc>
              <a:spcBef>
                <a:spcPts val="1507"/>
              </a:spcBef>
              <a:spcAft>
                <a:spcPts val="0"/>
              </a:spcAft>
              <a:buClr>
                <a:srgbClr val="F58A33"/>
              </a:buClr>
              <a:buFont typeface="Open Sans"/>
              <a:buNone/>
              <a:defRPr b="0" i="1" sz="2300" u="none" cap="none" strike="noStrike">
                <a:solidFill>
                  <a:srgbClr val="F58A33"/>
                </a:solidFill>
                <a:latin typeface="Open Sans"/>
                <a:ea typeface="Open Sans"/>
                <a:cs typeface="Open Sans"/>
                <a:sym typeface="Open Sans"/>
              </a:defRPr>
            </a:lvl2pPr>
            <a:lvl3pPr indent="0" lvl="2" marL="0" marR="0" rtl="0" algn="ctr">
              <a:lnSpc>
                <a:spcPct val="120000"/>
              </a:lnSpc>
              <a:spcBef>
                <a:spcPts val="753"/>
              </a:spcBef>
              <a:spcAft>
                <a:spcPts val="0"/>
              </a:spcAft>
              <a:buClr>
                <a:srgbClr val="F58A33"/>
              </a:buClr>
              <a:buFont typeface="Merriweather Sans"/>
              <a:buNone/>
              <a:defRPr b="0" i="1" sz="2000" u="none" cap="none" strike="noStrike">
                <a:solidFill>
                  <a:srgbClr val="F58A33"/>
                </a:solidFill>
                <a:latin typeface="Open Sans"/>
                <a:ea typeface="Open Sans"/>
                <a:cs typeface="Open Sans"/>
                <a:sym typeface="Open Sans"/>
              </a:defRPr>
            </a:lvl3pPr>
            <a:lvl4pPr indent="0" lvl="3" marL="0" marR="0" rtl="0" algn="ctr">
              <a:lnSpc>
                <a:spcPct val="120000"/>
              </a:lnSpc>
              <a:spcBef>
                <a:spcPts val="753"/>
              </a:spcBef>
              <a:spcAft>
                <a:spcPts val="0"/>
              </a:spcAft>
              <a:buClr>
                <a:srgbClr val="F58A33"/>
              </a:buClr>
              <a:buFont typeface="Merriweather Sans"/>
              <a:buNone/>
              <a:defRPr b="0" i="1" sz="1800" u="none" cap="none" strike="noStrike">
                <a:solidFill>
                  <a:srgbClr val="F58A33"/>
                </a:solidFill>
                <a:latin typeface="Open Sans"/>
                <a:ea typeface="Open Sans"/>
                <a:cs typeface="Open Sans"/>
                <a:sym typeface="Open Sans"/>
              </a:defRPr>
            </a:lvl4pPr>
            <a:lvl5pPr indent="0" lvl="4" marL="0" marR="0" rtl="0" algn="ctr">
              <a:lnSpc>
                <a:spcPct val="120000"/>
              </a:lnSpc>
              <a:spcBef>
                <a:spcPts val="753"/>
              </a:spcBef>
              <a:spcAft>
                <a:spcPts val="0"/>
              </a:spcAft>
              <a:buClr>
                <a:srgbClr val="F58A33"/>
              </a:buClr>
              <a:buFont typeface="Merriweather Sans"/>
              <a:buNone/>
              <a:defRPr b="0" i="1" sz="1500" u="none" cap="none" strike="noStrike">
                <a:solidFill>
                  <a:srgbClr val="F58A33"/>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99" name="Shape 299"/>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Title">
    <p:spTree>
      <p:nvGrpSpPr>
        <p:cNvPr id="300" name="Shape 300"/>
        <p:cNvGrpSpPr/>
        <p:nvPr/>
      </p:nvGrpSpPr>
      <p:grpSpPr>
        <a:xfrm>
          <a:off x="0" y="0"/>
          <a:ext cx="0" cy="0"/>
          <a:chOff x="0" y="0"/>
          <a:chExt cx="0" cy="0"/>
        </a:xfrm>
      </p:grpSpPr>
      <p:cxnSp>
        <p:nvCxnSpPr>
          <p:cNvPr id="301" name="Shape 301"/>
          <p:cNvCxnSpPr/>
          <p:nvPr/>
        </p:nvCxnSpPr>
        <p:spPr>
          <a:xfrm>
            <a:off x="1418704" y="830391"/>
            <a:ext cx="6314404" cy="0"/>
          </a:xfrm>
          <a:prstGeom prst="straightConnector1">
            <a:avLst/>
          </a:prstGeom>
          <a:noFill/>
          <a:ln cap="flat" cmpd="sng" w="12700">
            <a:solidFill>
              <a:schemeClr val="dk1"/>
            </a:solidFill>
            <a:prstDash val="solid"/>
            <a:miter/>
            <a:headEnd len="med" w="med" type="none"/>
            <a:tailEnd len="med" w="med" type="none"/>
          </a:ln>
        </p:spPr>
      </p:cxnSp>
      <p:cxnSp>
        <p:nvCxnSpPr>
          <p:cNvPr id="302" name="Shape 302"/>
          <p:cNvCxnSpPr/>
          <p:nvPr/>
        </p:nvCxnSpPr>
        <p:spPr>
          <a:xfrm>
            <a:off x="1418704" y="193563"/>
            <a:ext cx="6314404" cy="0"/>
          </a:xfrm>
          <a:prstGeom prst="straightConnector1">
            <a:avLst/>
          </a:prstGeom>
          <a:noFill/>
          <a:ln cap="flat" cmpd="sng" w="12700">
            <a:solidFill>
              <a:schemeClr val="dk1"/>
            </a:solidFill>
            <a:prstDash val="solid"/>
            <a:miter/>
            <a:headEnd len="med" w="med" type="none"/>
            <a:tailEnd len="med" w="med" type="none"/>
          </a:ln>
        </p:spPr>
      </p:cxnSp>
      <p:sp>
        <p:nvSpPr>
          <p:cNvPr id="303" name="Shape 303"/>
          <p:cNvSpPr txBox="1"/>
          <p:nvPr>
            <p:ph type="title"/>
          </p:nvPr>
        </p:nvSpPr>
        <p:spPr>
          <a:xfrm>
            <a:off x="339328" y="355284"/>
            <a:ext cx="8465344" cy="382098"/>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34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304" name="Shape 304"/>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05" name="Shape 305"/>
        <p:cNvGrpSpPr/>
        <p:nvPr/>
      </p:nvGrpSpPr>
      <p:grpSpPr>
        <a:xfrm>
          <a:off x="0" y="0"/>
          <a:ext cx="0" cy="0"/>
          <a:chOff x="0" y="0"/>
          <a:chExt cx="0" cy="0"/>
        </a:xfrm>
      </p:grpSpPr>
      <p:sp>
        <p:nvSpPr>
          <p:cNvPr id="306" name="Shape 306"/>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bg>
      <p:bgPr>
        <a:solidFill>
          <a:schemeClr val="accent3"/>
        </a:solidFill>
      </p:bgPr>
    </p:bg>
    <p:spTree>
      <p:nvGrpSpPr>
        <p:cNvPr id="307" name="Shape 307"/>
        <p:cNvGrpSpPr/>
        <p:nvPr/>
      </p:nvGrpSpPr>
      <p:grpSpPr>
        <a:xfrm>
          <a:off x="0" y="0"/>
          <a:ext cx="0" cy="0"/>
          <a:chOff x="0" y="0"/>
          <a:chExt cx="0" cy="0"/>
        </a:xfrm>
      </p:grpSpPr>
      <p:cxnSp>
        <p:nvCxnSpPr>
          <p:cNvPr id="308" name="Shape 308"/>
          <p:cNvCxnSpPr/>
          <p:nvPr/>
        </p:nvCxnSpPr>
        <p:spPr>
          <a:xfrm>
            <a:off x="1839516" y="1689274"/>
            <a:ext cx="5472782" cy="0"/>
          </a:xfrm>
          <a:prstGeom prst="straightConnector1">
            <a:avLst/>
          </a:prstGeom>
          <a:noFill/>
          <a:ln cap="flat" cmpd="sng" w="12700">
            <a:solidFill>
              <a:schemeClr val="lt1"/>
            </a:solidFill>
            <a:prstDash val="solid"/>
            <a:miter/>
            <a:headEnd len="med" w="med" type="none"/>
            <a:tailEnd len="med" w="med" type="none"/>
          </a:ln>
        </p:spPr>
      </p:cxnSp>
      <p:pic>
        <p:nvPicPr>
          <p:cNvPr id="309" name="Shape 309"/>
          <p:cNvPicPr preferRelativeResize="0"/>
          <p:nvPr/>
        </p:nvPicPr>
        <p:blipFill rotWithShape="1">
          <a:blip r:embed="rId2">
            <a:alphaModFix/>
          </a:blip>
          <a:srcRect b="0" l="0" r="0" t="0"/>
          <a:stretch/>
        </p:blipFill>
        <p:spPr>
          <a:xfrm>
            <a:off x="3507296" y="4464510"/>
            <a:ext cx="2129408" cy="330072"/>
          </a:xfrm>
          <a:prstGeom prst="rect">
            <a:avLst/>
          </a:prstGeom>
          <a:noFill/>
          <a:ln>
            <a:noFill/>
          </a:ln>
        </p:spPr>
      </p:pic>
      <p:sp>
        <p:nvSpPr>
          <p:cNvPr id="310" name="Shape 310"/>
          <p:cNvSpPr txBox="1"/>
          <p:nvPr>
            <p:ph type="title"/>
          </p:nvPr>
        </p:nvSpPr>
        <p:spPr>
          <a:xfrm>
            <a:off x="267890" y="603312"/>
            <a:ext cx="8608218" cy="1005520"/>
          </a:xfrm>
          <a:prstGeom prst="rect">
            <a:avLst/>
          </a:prstGeom>
          <a:noFill/>
          <a:ln>
            <a:noFill/>
          </a:ln>
        </p:spPr>
        <p:txBody>
          <a:bodyPr anchorCtr="0" anchor="ctr" bIns="91425" lIns="91425" rIns="91425" tIns="91425"/>
          <a:lstStyle>
            <a:lvl1pPr indent="0" lvl="0" marL="0" marR="0" rtl="0" algn="ctr">
              <a:lnSpc>
                <a:spcPct val="70000"/>
              </a:lnSpc>
              <a:spcBef>
                <a:spcPts val="0"/>
              </a:spcBef>
              <a:spcAft>
                <a:spcPts val="0"/>
              </a:spcAft>
              <a:buNone/>
              <a:defRPr b="0" i="0" sz="5300" u="none" cap="none" strike="noStrike">
                <a:solidFill>
                  <a:schemeClr val="l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311" name="Shape 311"/>
          <p:cNvSpPr txBox="1"/>
          <p:nvPr>
            <p:ph idx="1" type="body"/>
          </p:nvPr>
        </p:nvSpPr>
        <p:spPr>
          <a:xfrm>
            <a:off x="1839516" y="1733682"/>
            <a:ext cx="5464969" cy="1942639"/>
          </a:xfrm>
          <a:prstGeom prst="rect">
            <a:avLst/>
          </a:prstGeom>
          <a:solidFill>
            <a:srgbClr val="F58A33"/>
          </a:solidFill>
          <a:ln>
            <a:noFill/>
          </a:ln>
        </p:spPr>
        <p:txBody>
          <a:bodyPr anchorCtr="0" anchor="t" bIns="91425" lIns="91425" rIns="91425" tIns="91425"/>
          <a:lstStyle>
            <a:lvl1pPr indent="0" lvl="0" marL="0" marR="0" rtl="0" algn="ctr">
              <a:lnSpc>
                <a:spcPct val="120000"/>
              </a:lnSpc>
              <a:spcBef>
                <a:spcPts val="0"/>
              </a:spcBef>
              <a:spcAft>
                <a:spcPts val="0"/>
              </a:spcAft>
              <a:buClr>
                <a:srgbClr val="F58A33"/>
              </a:buClr>
              <a:buFont typeface="Open Sans"/>
              <a:buNone/>
              <a:defRPr b="0" i="1" sz="1800" u="none" cap="none" strike="noStrike">
                <a:solidFill>
                  <a:schemeClr val="lt1"/>
                </a:solidFill>
                <a:latin typeface="Open Sans"/>
                <a:ea typeface="Open Sans"/>
                <a:cs typeface="Open Sans"/>
                <a:sym typeface="Open Sans"/>
              </a:defRPr>
            </a:lvl1pPr>
            <a:lvl2pPr indent="0" lvl="1" marL="0" marR="0" rtl="0" algn="ctr">
              <a:lnSpc>
                <a:spcPct val="120000"/>
              </a:lnSpc>
              <a:spcBef>
                <a:spcPts val="0"/>
              </a:spcBef>
              <a:spcAft>
                <a:spcPts val="0"/>
              </a:spcAft>
              <a:buClr>
                <a:srgbClr val="F58A33"/>
              </a:buClr>
              <a:buFont typeface="Open Sans"/>
              <a:buNone/>
              <a:defRPr b="0" i="1" sz="1800" u="none" cap="none" strike="noStrike">
                <a:solidFill>
                  <a:schemeClr val="lt1"/>
                </a:solidFill>
                <a:latin typeface="Open Sans"/>
                <a:ea typeface="Open Sans"/>
                <a:cs typeface="Open Sans"/>
                <a:sym typeface="Open Sans"/>
              </a:defRPr>
            </a:lvl2pPr>
            <a:lvl3pPr indent="0" lvl="2" marL="0" marR="0" rtl="0" algn="ctr">
              <a:lnSpc>
                <a:spcPct val="120000"/>
              </a:lnSpc>
              <a:spcBef>
                <a:spcPts val="0"/>
              </a:spcBef>
              <a:spcAft>
                <a:spcPts val="0"/>
              </a:spcAft>
              <a:buClr>
                <a:srgbClr val="F58A33"/>
              </a:buClr>
              <a:buFont typeface="Merriweather Sans"/>
              <a:buNone/>
              <a:defRPr b="0" i="1" sz="1800" u="none" cap="none" strike="noStrike">
                <a:solidFill>
                  <a:schemeClr val="lt1"/>
                </a:solidFill>
                <a:latin typeface="Open Sans"/>
                <a:ea typeface="Open Sans"/>
                <a:cs typeface="Open Sans"/>
                <a:sym typeface="Open Sans"/>
              </a:defRPr>
            </a:lvl3pPr>
            <a:lvl4pPr indent="0" lvl="3" marL="0" marR="0" rtl="0" algn="ctr">
              <a:lnSpc>
                <a:spcPct val="120000"/>
              </a:lnSpc>
              <a:spcBef>
                <a:spcPts val="0"/>
              </a:spcBef>
              <a:spcAft>
                <a:spcPts val="0"/>
              </a:spcAft>
              <a:buClr>
                <a:srgbClr val="F58A33"/>
              </a:buClr>
              <a:buFont typeface="Merriweather Sans"/>
              <a:buNone/>
              <a:defRPr b="0" i="1" sz="1800" u="none" cap="none" strike="noStrike">
                <a:solidFill>
                  <a:schemeClr val="lt1"/>
                </a:solidFill>
                <a:latin typeface="Open Sans"/>
                <a:ea typeface="Open Sans"/>
                <a:cs typeface="Open Sans"/>
                <a:sym typeface="Open Sans"/>
              </a:defRPr>
            </a:lvl4pPr>
            <a:lvl5pPr indent="0" lvl="4" marL="0" marR="0" rtl="0" algn="ctr">
              <a:lnSpc>
                <a:spcPct val="120000"/>
              </a:lnSpc>
              <a:spcBef>
                <a:spcPts val="0"/>
              </a:spcBef>
              <a:spcAft>
                <a:spcPts val="0"/>
              </a:spcAft>
              <a:buClr>
                <a:srgbClr val="F58A33"/>
              </a:buClr>
              <a:buFont typeface="Merriweather Sans"/>
              <a:buNone/>
              <a:defRPr b="0" i="1" sz="18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ontent">
    <p:spTree>
      <p:nvGrpSpPr>
        <p:cNvPr id="39" name="Shape 39"/>
        <p:cNvGrpSpPr/>
        <p:nvPr/>
      </p:nvGrpSpPr>
      <p:grpSpPr>
        <a:xfrm>
          <a:off x="0" y="0"/>
          <a:ext cx="0" cy="0"/>
          <a:chOff x="0" y="0"/>
          <a:chExt cx="0" cy="0"/>
        </a:xfrm>
      </p:grpSpPr>
      <p:cxnSp>
        <p:nvCxnSpPr>
          <p:cNvPr id="40" name="Shape 40"/>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41" name="Shape 41"/>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42" name="Shape 42"/>
          <p:cNvSpPr txBox="1"/>
          <p:nvPr>
            <p:ph idx="1" type="body"/>
          </p:nvPr>
        </p:nvSpPr>
        <p:spPr>
          <a:xfrm>
            <a:off x="283456"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dk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dk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dk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43" name="Shape 43"/>
          <p:cNvSpPr txBox="1"/>
          <p:nvPr>
            <p:ph idx="2" type="body"/>
          </p:nvPr>
        </p:nvSpPr>
        <p:spPr>
          <a:xfrm>
            <a:off x="4689494" y="750787"/>
            <a:ext cx="4181387" cy="4028784"/>
          </a:xfrm>
          <a:prstGeom prst="rect">
            <a:avLst/>
          </a:prstGeom>
          <a:noFill/>
          <a:ln>
            <a:noFill/>
          </a:ln>
        </p:spPr>
        <p:txBody>
          <a:bodyPr anchorCtr="0" anchor="t" bIns="91425" lIns="91425" rIns="91425" tIns="91425"/>
          <a:lstStyle>
            <a:lvl1pPr indent="0" lvl="0" marL="0" marR="0" rtl="0" algn="l">
              <a:lnSpc>
                <a:spcPct val="120000"/>
              </a:lnSpc>
              <a:spcBef>
                <a:spcPts val="1130"/>
              </a:spcBef>
              <a:spcAft>
                <a:spcPts val="0"/>
              </a:spcAft>
              <a:buNone/>
              <a:defRPr b="0" i="0" sz="2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dk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dk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dk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44" name="Shape 44"/>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ecklist">
    <p:spTree>
      <p:nvGrpSpPr>
        <p:cNvPr id="45" name="Shape 45"/>
        <p:cNvGrpSpPr/>
        <p:nvPr/>
      </p:nvGrpSpPr>
      <p:grpSpPr>
        <a:xfrm>
          <a:off x="0" y="0"/>
          <a:ext cx="0" cy="0"/>
          <a:chOff x="0" y="0"/>
          <a:chExt cx="0" cy="0"/>
        </a:xfrm>
      </p:grpSpPr>
      <p:cxnSp>
        <p:nvCxnSpPr>
          <p:cNvPr id="46" name="Shape 46"/>
          <p:cNvCxnSpPr/>
          <p:nvPr/>
        </p:nvCxnSpPr>
        <p:spPr>
          <a:xfrm flipH="1" rot="10800000">
            <a:off x="276819" y="629287"/>
            <a:ext cx="8599288" cy="837"/>
          </a:xfrm>
          <a:prstGeom prst="straightConnector1">
            <a:avLst/>
          </a:prstGeom>
          <a:noFill/>
          <a:ln cap="flat" cmpd="sng" w="12700">
            <a:solidFill>
              <a:schemeClr val="dk1"/>
            </a:solidFill>
            <a:prstDash val="solid"/>
            <a:miter/>
            <a:headEnd len="med" w="med" type="none"/>
            <a:tailEnd len="med" w="med" type="none"/>
          </a:ln>
        </p:spPr>
      </p:cxnSp>
      <p:sp>
        <p:nvSpPr>
          <p:cNvPr id="47" name="Shape 47"/>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48" name="Shape 48"/>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180898" lvl="0" marL="326948" marR="0" rtl="0" algn="l">
              <a:lnSpc>
                <a:spcPct val="120000"/>
              </a:lnSpc>
              <a:spcBef>
                <a:spcPts val="753"/>
              </a:spcBef>
              <a:spcAft>
                <a:spcPts val="0"/>
              </a:spcAft>
              <a:buClr>
                <a:schemeClr val="dk2"/>
              </a:buClr>
              <a:buSzPct val="100000"/>
              <a:buFont typeface="Noto Sans Symbols"/>
              <a:buChar char="◻"/>
              <a:defRPr b="0" i="0" sz="2300" u="none" cap="none" strike="noStrike">
                <a:solidFill>
                  <a:schemeClr val="dk1"/>
                </a:solidFill>
                <a:latin typeface="Open Sans"/>
                <a:ea typeface="Open Sans"/>
                <a:cs typeface="Open Sans"/>
                <a:sym typeface="Open Sans"/>
              </a:defRPr>
            </a:lvl1pPr>
            <a:lvl2pPr indent="-182370" lvl="1" marL="645921" marR="0" rtl="0" algn="l">
              <a:lnSpc>
                <a:spcPct val="120000"/>
              </a:lnSpc>
              <a:spcBef>
                <a:spcPts val="753"/>
              </a:spcBef>
              <a:spcAft>
                <a:spcPts val="0"/>
              </a:spcAft>
              <a:buClr>
                <a:schemeClr val="dk2"/>
              </a:buClr>
              <a:buSzPct val="100000"/>
              <a:buFont typeface="Noto Sans Symbols"/>
              <a:buChar char="◻"/>
              <a:defRPr b="0" i="0" sz="2300" u="none" cap="none" strike="noStrike">
                <a:solidFill>
                  <a:schemeClr val="dk1"/>
                </a:solidFill>
                <a:latin typeface="Open Sans"/>
                <a:ea typeface="Open Sans"/>
                <a:cs typeface="Open Sans"/>
                <a:sym typeface="Open Sans"/>
              </a:defRPr>
            </a:lvl2pPr>
            <a:lvl3pPr indent="-191818" lvl="2" marL="972868" marR="0" rtl="0" algn="l">
              <a:lnSpc>
                <a:spcPct val="120000"/>
              </a:lnSpc>
              <a:spcBef>
                <a:spcPts val="753"/>
              </a:spcBef>
              <a:spcAft>
                <a:spcPts val="0"/>
              </a:spcAft>
              <a:buClr>
                <a:schemeClr val="dk2"/>
              </a:buClr>
              <a:buSzPct val="100000"/>
              <a:buFont typeface="Noto Sans Symbols"/>
              <a:buChar char="◻"/>
              <a:defRPr b="0" i="0" sz="2300" u="none" cap="none" strike="noStrike">
                <a:solidFill>
                  <a:schemeClr val="dk1"/>
                </a:solidFill>
                <a:latin typeface="Open Sans"/>
                <a:ea typeface="Open Sans"/>
                <a:cs typeface="Open Sans"/>
                <a:sym typeface="Open Sans"/>
              </a:defRPr>
            </a:lvl3pPr>
            <a:lvl4pPr indent="-193291" lvl="3" marL="1291841" marR="0" rtl="0" algn="l">
              <a:lnSpc>
                <a:spcPct val="120000"/>
              </a:lnSpc>
              <a:spcBef>
                <a:spcPts val="753"/>
              </a:spcBef>
              <a:spcAft>
                <a:spcPts val="0"/>
              </a:spcAft>
              <a:buClr>
                <a:schemeClr val="dk2"/>
              </a:buClr>
              <a:buSzPct val="100000"/>
              <a:buFont typeface="Noto Sans Symbols"/>
              <a:buChar char="◻"/>
              <a:defRPr b="0" i="0" sz="2300" u="none" cap="none" strike="noStrike">
                <a:solidFill>
                  <a:schemeClr val="dk1"/>
                </a:solidFill>
                <a:latin typeface="Open Sans"/>
                <a:ea typeface="Open Sans"/>
                <a:cs typeface="Open Sans"/>
                <a:sym typeface="Open Sans"/>
              </a:defRPr>
            </a:lvl4pPr>
            <a:lvl5pPr indent="-190038" lvl="4" marL="1618789" marR="0" rtl="0" algn="l">
              <a:lnSpc>
                <a:spcPct val="120000"/>
              </a:lnSpc>
              <a:spcBef>
                <a:spcPts val="753"/>
              </a:spcBef>
              <a:spcAft>
                <a:spcPts val="0"/>
              </a:spcAft>
              <a:buClr>
                <a:schemeClr val="dk2"/>
              </a:buClr>
              <a:buSzPct val="100000"/>
              <a:buFont typeface="Noto Sans Symbols"/>
              <a:buChar char="◻"/>
              <a:defRPr b="0" i="0" sz="23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49" name="Shape 49"/>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lt">
    <p:spTree>
      <p:nvGrpSpPr>
        <p:cNvPr id="50" name="Shape 50"/>
        <p:cNvGrpSpPr/>
        <p:nvPr/>
      </p:nvGrpSpPr>
      <p:grpSpPr>
        <a:xfrm>
          <a:off x="0" y="0"/>
          <a:ext cx="0" cy="0"/>
          <a:chOff x="0" y="0"/>
          <a:chExt cx="0" cy="0"/>
        </a:xfrm>
      </p:grpSpPr>
      <p:cxnSp>
        <p:nvCxnSpPr>
          <p:cNvPr id="51" name="Shape 51"/>
          <p:cNvCxnSpPr/>
          <p:nvPr/>
        </p:nvCxnSpPr>
        <p:spPr>
          <a:xfrm>
            <a:off x="375046" y="4088278"/>
            <a:ext cx="8393905" cy="837"/>
          </a:xfrm>
          <a:prstGeom prst="straightConnector1">
            <a:avLst/>
          </a:prstGeom>
          <a:noFill/>
          <a:ln cap="flat" cmpd="sng" w="12700">
            <a:solidFill>
              <a:schemeClr val="dk1"/>
            </a:solidFill>
            <a:prstDash val="solid"/>
            <a:miter/>
            <a:headEnd len="med" w="med" type="none"/>
            <a:tailEnd len="med" w="med" type="none"/>
          </a:ln>
        </p:spPr>
      </p:cxnSp>
      <p:pic>
        <p:nvPicPr>
          <p:cNvPr id="52" name="Shape 52"/>
          <p:cNvPicPr preferRelativeResize="0"/>
          <p:nvPr/>
        </p:nvPicPr>
        <p:blipFill rotWithShape="1">
          <a:blip r:embed="rId2">
            <a:alphaModFix/>
          </a:blip>
          <a:srcRect b="0" l="0" r="0" t="0"/>
          <a:stretch/>
        </p:blipFill>
        <p:spPr>
          <a:xfrm>
            <a:off x="377279" y="402208"/>
            <a:ext cx="2346960" cy="364490"/>
          </a:xfrm>
          <a:prstGeom prst="rect">
            <a:avLst/>
          </a:prstGeom>
          <a:noFill/>
          <a:ln>
            <a:noFill/>
          </a:ln>
        </p:spPr>
      </p:pic>
      <p:sp>
        <p:nvSpPr>
          <p:cNvPr id="53" name="Shape 53"/>
          <p:cNvSpPr txBox="1"/>
          <p:nvPr>
            <p:ph type="title"/>
          </p:nvPr>
        </p:nvSpPr>
        <p:spPr>
          <a:xfrm>
            <a:off x="379512" y="1008871"/>
            <a:ext cx="8384977" cy="2983043"/>
          </a:xfrm>
          <a:prstGeom prst="rect">
            <a:avLst/>
          </a:prstGeom>
          <a:noFill/>
          <a:ln>
            <a:noFill/>
          </a:ln>
        </p:spPr>
        <p:txBody>
          <a:bodyPr anchorCtr="0" anchor="b" bIns="91425" lIns="91425" rIns="91425" tIns="91425"/>
          <a:lstStyle>
            <a:lvl1pPr indent="0" lvl="0" marL="0" marR="0" rtl="0" algn="l">
              <a:lnSpc>
                <a:spcPct val="70000"/>
              </a:lnSpc>
              <a:spcBef>
                <a:spcPts val="0"/>
              </a:spcBef>
              <a:spcAft>
                <a:spcPts val="0"/>
              </a:spcAft>
              <a:buClr>
                <a:schemeClr val="dk2"/>
              </a:buClr>
              <a:buFont typeface="Open Sans"/>
              <a:buNone/>
              <a:defRPr b="0" i="0" sz="60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54" name="Shape 54"/>
          <p:cNvSpPr txBox="1"/>
          <p:nvPr>
            <p:ph idx="1" type="body"/>
          </p:nvPr>
        </p:nvSpPr>
        <p:spPr>
          <a:xfrm>
            <a:off x="375046" y="4243294"/>
            <a:ext cx="8393905" cy="603312"/>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1" sz="1800" u="none" cap="none" strike="noStrike">
                <a:solidFill>
                  <a:schemeClr val="dk1"/>
                </a:solidFill>
                <a:latin typeface="Open Sans"/>
                <a:ea typeface="Open Sans"/>
                <a:cs typeface="Open Sans"/>
                <a:sym typeface="Open Sans"/>
              </a:defRPr>
            </a:lvl2pPr>
            <a:lvl3pPr indent="-101006" lvl="2" marL="215306" marR="0" rtl="0" algn="l">
              <a:lnSpc>
                <a:spcPct val="120000"/>
              </a:lnSpc>
              <a:spcBef>
                <a:spcPts val="753"/>
              </a:spcBef>
              <a:spcAft>
                <a:spcPts val="0"/>
              </a:spcAft>
              <a:buClr>
                <a:schemeClr val="dk2"/>
              </a:buClr>
              <a:buSzPct val="100000"/>
              <a:buFont typeface="Merriweather Sans"/>
              <a:buChar char="■"/>
              <a:defRPr b="0" i="1" sz="18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dk2"/>
              </a:buClr>
              <a:buSzPct val="100000"/>
              <a:buFont typeface="Merriweather Sans"/>
              <a:buChar char="●"/>
              <a:defRPr b="0" i="1" sz="1800" u="none" cap="none" strike="noStrike">
                <a:solidFill>
                  <a:schemeClr val="dk1"/>
                </a:solidFill>
                <a:latin typeface="Open Sans"/>
                <a:ea typeface="Open Sans"/>
                <a:cs typeface="Open Sans"/>
                <a:sym typeface="Open Sans"/>
              </a:defRPr>
            </a:lvl4pPr>
            <a:lvl5pPr indent="-90074" lvl="4" marL="598075" marR="0" rtl="0" algn="l">
              <a:lnSpc>
                <a:spcPct val="120000"/>
              </a:lnSpc>
              <a:spcBef>
                <a:spcPts val="753"/>
              </a:spcBef>
              <a:spcAft>
                <a:spcPts val="0"/>
              </a:spcAft>
              <a:buClr>
                <a:schemeClr val="dk2"/>
              </a:buClr>
              <a:buSzPct val="100000"/>
              <a:buFont typeface="Merriweather Sans"/>
              <a:buChar char="-"/>
              <a:defRPr b="0" i="1" sz="18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55" name="Shape 55"/>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56" name="Shape 56"/>
        <p:cNvGrpSpPr/>
        <p:nvPr/>
      </p:nvGrpSpPr>
      <p:grpSpPr>
        <a:xfrm>
          <a:off x="0" y="0"/>
          <a:ext cx="0" cy="0"/>
          <a:chOff x="0" y="0"/>
          <a:chExt cx="0" cy="0"/>
        </a:xfrm>
      </p:grpSpPr>
      <p:sp>
        <p:nvSpPr>
          <p:cNvPr id="57" name="Shape 57"/>
          <p:cNvSpPr txBox="1"/>
          <p:nvPr>
            <p:ph idx="1" type="body"/>
          </p:nvPr>
        </p:nvSpPr>
        <p:spPr>
          <a:xfrm>
            <a:off x="1464469" y="1357628"/>
            <a:ext cx="6215063" cy="2432717"/>
          </a:xfrm>
          <a:prstGeom prst="rect">
            <a:avLst/>
          </a:prstGeom>
          <a:noFill/>
          <a:ln>
            <a:noFill/>
          </a:ln>
        </p:spPr>
        <p:txBody>
          <a:bodyPr anchorCtr="0" anchor="ctr" bIns="91425" lIns="91425" rIns="91425" tIns="91425"/>
          <a:lstStyle>
            <a:lvl1pPr indent="0" lvl="0" marL="0" marR="0" rtl="0" algn="ctr">
              <a:lnSpc>
                <a:spcPct val="120000"/>
              </a:lnSpc>
              <a:spcBef>
                <a:spcPts val="1507"/>
              </a:spcBef>
              <a:spcAft>
                <a:spcPts val="0"/>
              </a:spcAft>
              <a:buClr>
                <a:srgbClr val="808184"/>
              </a:buClr>
              <a:buFont typeface="Open Sans"/>
              <a:buNone/>
              <a:defRPr b="0" i="1" sz="3000" u="none" cap="none" strike="noStrike">
                <a:solidFill>
                  <a:srgbClr val="808184"/>
                </a:solidFill>
                <a:latin typeface="Open Sans"/>
                <a:ea typeface="Open Sans"/>
                <a:cs typeface="Open Sans"/>
                <a:sym typeface="Open Sans"/>
              </a:defRPr>
            </a:lvl1pPr>
            <a:lvl2pPr indent="0" lvl="1" marL="0" marR="0" rtl="0" algn="ctr">
              <a:lnSpc>
                <a:spcPct val="120000"/>
              </a:lnSpc>
              <a:spcBef>
                <a:spcPts val="1507"/>
              </a:spcBef>
              <a:spcAft>
                <a:spcPts val="0"/>
              </a:spcAft>
              <a:buClr>
                <a:srgbClr val="808184"/>
              </a:buClr>
              <a:buFont typeface="Open Sans"/>
              <a:buNone/>
              <a:defRPr b="0" i="1" sz="2300" u="none" cap="none" strike="noStrike">
                <a:solidFill>
                  <a:srgbClr val="808184"/>
                </a:solidFill>
                <a:latin typeface="Open Sans"/>
                <a:ea typeface="Open Sans"/>
                <a:cs typeface="Open Sans"/>
                <a:sym typeface="Open Sans"/>
              </a:defRPr>
            </a:lvl2pPr>
            <a:lvl3pPr indent="0" lvl="2" marL="0" marR="0" rtl="0" algn="ctr">
              <a:lnSpc>
                <a:spcPct val="120000"/>
              </a:lnSpc>
              <a:spcBef>
                <a:spcPts val="753"/>
              </a:spcBef>
              <a:spcAft>
                <a:spcPts val="0"/>
              </a:spcAft>
              <a:buClr>
                <a:schemeClr val="dk2"/>
              </a:buClr>
              <a:buFont typeface="Merriweather Sans"/>
              <a:buNone/>
              <a:defRPr b="0" i="1" sz="2000" u="none" cap="none" strike="noStrike">
                <a:solidFill>
                  <a:srgbClr val="808184"/>
                </a:solidFill>
                <a:latin typeface="Open Sans"/>
                <a:ea typeface="Open Sans"/>
                <a:cs typeface="Open Sans"/>
                <a:sym typeface="Open Sans"/>
              </a:defRPr>
            </a:lvl3pPr>
            <a:lvl4pPr indent="0" lvl="3" marL="0" marR="0" rtl="0" algn="ctr">
              <a:lnSpc>
                <a:spcPct val="120000"/>
              </a:lnSpc>
              <a:spcBef>
                <a:spcPts val="753"/>
              </a:spcBef>
              <a:spcAft>
                <a:spcPts val="0"/>
              </a:spcAft>
              <a:buClr>
                <a:schemeClr val="dk2"/>
              </a:buClr>
              <a:buFont typeface="Merriweather Sans"/>
              <a:buNone/>
              <a:defRPr b="0" i="1" sz="1800" u="none" cap="none" strike="noStrike">
                <a:solidFill>
                  <a:srgbClr val="808184"/>
                </a:solidFill>
                <a:latin typeface="Open Sans"/>
                <a:ea typeface="Open Sans"/>
                <a:cs typeface="Open Sans"/>
                <a:sym typeface="Open Sans"/>
              </a:defRPr>
            </a:lvl4pPr>
            <a:lvl5pPr indent="0" lvl="4" marL="0" marR="0" rtl="0" algn="ctr">
              <a:lnSpc>
                <a:spcPct val="120000"/>
              </a:lnSpc>
              <a:spcBef>
                <a:spcPts val="753"/>
              </a:spcBef>
              <a:spcAft>
                <a:spcPts val="0"/>
              </a:spcAft>
              <a:buClr>
                <a:schemeClr val="dk2"/>
              </a:buClr>
              <a:buFont typeface="Merriweather Sans"/>
              <a:buNone/>
              <a:defRPr b="0" i="1" sz="1500" u="none" cap="none" strike="noStrike">
                <a:solidFill>
                  <a:srgbClr val="808184"/>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58" name="Shape 58"/>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2.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2" Type="http://schemas.openxmlformats.org/officeDocument/2006/relationships/theme" Target="../theme/theme6.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2" Type="http://schemas.openxmlformats.org/officeDocument/2006/relationships/theme" Target="../theme/theme7.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dk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1" name="Shape 11"/>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dk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dk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dk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2" name="Shape 12"/>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l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lt1"/>
                </a:solidFill>
                <a:latin typeface="Open Sans"/>
                <a:ea typeface="Open Sans"/>
                <a:cs typeface="Open Sans"/>
                <a:sym typeface="Open Sans"/>
              </a:defRPr>
            </a:lvl9pPr>
          </a:lstStyle>
          <a:p/>
        </p:txBody>
      </p:sp>
      <p:sp>
        <p:nvSpPr>
          <p:cNvPr id="73" name="Shape 73"/>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lt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lt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lt2"/>
              </a:buClr>
              <a:buSzPct val="100000"/>
              <a:buFont typeface="Merriweather Sans"/>
              <a:buChar char="■"/>
              <a:defRPr b="0" i="0" sz="2000" u="none" cap="none" strike="noStrike">
                <a:solidFill>
                  <a:schemeClr val="lt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lt2"/>
              </a:buClr>
              <a:buSzPct val="100000"/>
              <a:buFont typeface="Merriweather Sans"/>
              <a:buChar char="●"/>
              <a:defRPr b="0" i="0" sz="1800" u="none" cap="none" strike="noStrike">
                <a:solidFill>
                  <a:schemeClr val="lt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lt2"/>
              </a:buClr>
              <a:buSzPct val="100000"/>
              <a:buFont typeface="Merriweather Sans"/>
              <a:buChar char="-"/>
              <a:defRPr b="0" i="0" sz="1500" u="none" cap="none" strike="noStrike">
                <a:solidFill>
                  <a:schemeClr val="lt1"/>
                </a:solidFill>
                <a:latin typeface="Open Sans"/>
                <a:ea typeface="Open Sans"/>
                <a:cs typeface="Open Sans"/>
                <a:sym typeface="Open Sans"/>
              </a:defRPr>
            </a:lvl5pPr>
            <a:lvl6pPr indent="-154901" lvl="5" marL="885151"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6pPr>
            <a:lvl7pPr indent="-149877" lvl="6" marL="1172227"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7pPr>
            <a:lvl8pPr indent="-144852" lvl="7" marL="1459302"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8pPr>
            <a:lvl9pPr indent="-152528" lvl="8" marL="1746378" marR="0" rtl="0" algn="l">
              <a:spcBef>
                <a:spcPts val="753"/>
              </a:spcBef>
              <a:spcAft>
                <a:spcPts val="0"/>
              </a:spcAft>
              <a:buClr>
                <a:schemeClr val="lt1"/>
              </a:buClr>
              <a:buSzPct val="100000"/>
              <a:buFont typeface="Merriweather Sans"/>
              <a:buChar char="-"/>
              <a:defRPr b="0" i="0" sz="900" u="none" cap="none" strike="noStrike">
                <a:solidFill>
                  <a:schemeClr val="lt1"/>
                </a:solidFill>
                <a:latin typeface="Open Sans"/>
                <a:ea typeface="Open Sans"/>
                <a:cs typeface="Open Sans"/>
                <a:sym typeface="Open Sans"/>
              </a:defRPr>
            </a:lvl9pPr>
          </a:lstStyle>
          <a:p/>
        </p:txBody>
      </p:sp>
      <p:sp>
        <p:nvSpPr>
          <p:cNvPr id="74" name="Shape 74"/>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2"/>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82" name="Shape 82"/>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2"/>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2"/>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2"/>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83" name="Shape 83"/>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00AA5B"/>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40" name="Shape 140"/>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rgbClr val="00AA5B"/>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rgbClr val="00AA5B"/>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rgbClr val="00AA5B"/>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41" name="Shape 141"/>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chemeClr val="accent1"/>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198" name="Shape 198"/>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chemeClr val="accent1"/>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chemeClr val="accent1"/>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chemeClr val="accent1"/>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199" name="Shape 199"/>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54" name="Shape 254"/>
        <p:cNvGrpSpPr/>
        <p:nvPr/>
      </p:nvGrpSpPr>
      <p:grpSpPr>
        <a:xfrm>
          <a:off x="0" y="0"/>
          <a:ext cx="0" cy="0"/>
          <a:chOff x="0" y="0"/>
          <a:chExt cx="0" cy="0"/>
        </a:xfrm>
      </p:grpSpPr>
      <p:sp>
        <p:nvSpPr>
          <p:cNvPr id="255" name="Shape 255"/>
          <p:cNvSpPr txBox="1"/>
          <p:nvPr>
            <p:ph type="title"/>
          </p:nvPr>
        </p:nvSpPr>
        <p:spPr>
          <a:xfrm>
            <a:off x="267890" y="160882"/>
            <a:ext cx="8608218" cy="382098"/>
          </a:xfrm>
          <a:prstGeom prst="rect">
            <a:avLst/>
          </a:prstGeom>
          <a:noFill/>
          <a:ln>
            <a:noFill/>
          </a:ln>
        </p:spPr>
        <p:txBody>
          <a:bodyPr anchorCtr="0" anchor="ctr" bIns="91425" lIns="91425" rIns="91425" tIns="91425"/>
          <a:lstStyle>
            <a:lvl1pPr indent="0" lvl="0"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1pPr>
            <a:lvl2pPr indent="0" lvl="1"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2pPr>
            <a:lvl3pPr indent="0" lvl="2"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3pPr>
            <a:lvl4pPr indent="0" lvl="3"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4pPr>
            <a:lvl5pPr indent="0" lvl="4" marL="0" marR="0" rtl="0" algn="l">
              <a:lnSpc>
                <a:spcPct val="70000"/>
              </a:lnSpc>
              <a:spcBef>
                <a:spcPts val="0"/>
              </a:spcBef>
              <a:spcAft>
                <a:spcPts val="0"/>
              </a:spcAft>
              <a:buNone/>
              <a:defRPr b="0" i="0" sz="2300" u="none" cap="none" strike="noStrike">
                <a:solidFill>
                  <a:srgbClr val="F58A33"/>
                </a:solidFill>
                <a:latin typeface="Open Sans"/>
                <a:ea typeface="Open Sans"/>
                <a:cs typeface="Open Sans"/>
                <a:sym typeface="Open Sans"/>
              </a:defRPr>
            </a:lvl5pPr>
            <a:lvl6pPr indent="-7676" lvl="5" marL="287076"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6pPr>
            <a:lvl7pPr indent="-2652" lvl="6" marL="574152"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7pPr>
            <a:lvl8pPr indent="-10327" lvl="7" marL="861227"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8pPr>
            <a:lvl9pPr indent="-5304" lvl="8" marL="1148304" marR="0" rtl="0" algn="l">
              <a:lnSpc>
                <a:spcPct val="70000"/>
              </a:lnSpc>
              <a:spcBef>
                <a:spcPts val="0"/>
              </a:spcBef>
              <a:spcAft>
                <a:spcPts val="0"/>
              </a:spcAft>
              <a:buNone/>
              <a:defRPr b="0" i="0" sz="2300" u="none" cap="none" strike="noStrike">
                <a:solidFill>
                  <a:schemeClr val="dk1"/>
                </a:solidFill>
                <a:latin typeface="Open Sans"/>
                <a:ea typeface="Open Sans"/>
                <a:cs typeface="Open Sans"/>
                <a:sym typeface="Open Sans"/>
              </a:defRPr>
            </a:lvl9pPr>
          </a:lstStyle>
          <a:p/>
        </p:txBody>
      </p:sp>
      <p:sp>
        <p:nvSpPr>
          <p:cNvPr id="256" name="Shape 256"/>
          <p:cNvSpPr txBox="1"/>
          <p:nvPr>
            <p:ph idx="1" type="body"/>
          </p:nvPr>
        </p:nvSpPr>
        <p:spPr>
          <a:xfrm>
            <a:off x="267890" y="750787"/>
            <a:ext cx="8608218" cy="4028784"/>
          </a:xfrm>
          <a:prstGeom prst="rect">
            <a:avLst/>
          </a:prstGeom>
          <a:noFill/>
          <a:ln>
            <a:noFill/>
          </a:ln>
        </p:spPr>
        <p:txBody>
          <a:bodyPr anchorCtr="0" anchor="t" bIns="91425" lIns="91425" rIns="91425" tIns="91425"/>
          <a:lstStyle>
            <a:lvl1pPr indent="-215306" lvl="0" marL="215306" marR="0" rtl="0" algn="l">
              <a:lnSpc>
                <a:spcPct val="120000"/>
              </a:lnSpc>
              <a:spcBef>
                <a:spcPts val="1507"/>
              </a:spcBef>
              <a:spcAft>
                <a:spcPts val="0"/>
              </a:spcAft>
              <a:buNone/>
              <a:defRPr b="0" i="0" sz="3000" u="none" cap="none" strike="noStrike">
                <a:solidFill>
                  <a:schemeClr val="dk1"/>
                </a:solidFill>
                <a:latin typeface="Open Sans"/>
                <a:ea typeface="Open Sans"/>
                <a:cs typeface="Open Sans"/>
                <a:sym typeface="Open Sans"/>
              </a:defRPr>
            </a:lvl1pPr>
            <a:lvl2pPr indent="-466497" lvl="1" marL="466497" marR="0" rtl="0" algn="l">
              <a:lnSpc>
                <a:spcPct val="120000"/>
              </a:lnSpc>
              <a:spcBef>
                <a:spcPts val="1507"/>
              </a:spcBef>
              <a:spcAft>
                <a:spcPts val="0"/>
              </a:spcAft>
              <a:buNone/>
              <a:defRPr b="0" i="0" sz="2300" u="none" cap="none" strike="noStrike">
                <a:solidFill>
                  <a:schemeClr val="dk1"/>
                </a:solidFill>
                <a:latin typeface="Open Sans"/>
                <a:ea typeface="Open Sans"/>
                <a:cs typeface="Open Sans"/>
                <a:sym typeface="Open Sans"/>
              </a:defRPr>
            </a:lvl2pPr>
            <a:lvl3pPr indent="-88306" lvl="2" marL="215306" marR="0" rtl="0" algn="l">
              <a:lnSpc>
                <a:spcPct val="120000"/>
              </a:lnSpc>
              <a:spcBef>
                <a:spcPts val="753"/>
              </a:spcBef>
              <a:spcAft>
                <a:spcPts val="0"/>
              </a:spcAft>
              <a:buClr>
                <a:srgbClr val="F58A33"/>
              </a:buClr>
              <a:buSzPct val="100000"/>
              <a:buFont typeface="Merriweather Sans"/>
              <a:buChar char="■"/>
              <a:defRPr b="0" i="0" sz="2000" u="none" cap="none" strike="noStrike">
                <a:solidFill>
                  <a:schemeClr val="dk1"/>
                </a:solidFill>
                <a:latin typeface="Open Sans"/>
                <a:ea typeface="Open Sans"/>
                <a:cs typeface="Open Sans"/>
                <a:sym typeface="Open Sans"/>
              </a:defRPr>
            </a:lvl3pPr>
            <a:lvl4pPr indent="-81216" lvl="3" marL="398717" marR="0" rtl="0" algn="l">
              <a:lnSpc>
                <a:spcPct val="120000"/>
              </a:lnSpc>
              <a:spcBef>
                <a:spcPts val="753"/>
              </a:spcBef>
              <a:spcAft>
                <a:spcPts val="0"/>
              </a:spcAft>
              <a:buClr>
                <a:srgbClr val="F58A33"/>
              </a:buClr>
              <a:buSzPct val="100000"/>
              <a:buFont typeface="Merriweather Sans"/>
              <a:buChar char="●"/>
              <a:defRPr b="0" i="0" sz="1800" u="none" cap="none" strike="noStrike">
                <a:solidFill>
                  <a:schemeClr val="dk1"/>
                </a:solidFill>
                <a:latin typeface="Open Sans"/>
                <a:ea typeface="Open Sans"/>
                <a:cs typeface="Open Sans"/>
                <a:sym typeface="Open Sans"/>
              </a:defRPr>
            </a:lvl4pPr>
            <a:lvl5pPr indent="-109124" lvl="4" marL="598075" marR="0" rtl="0" algn="l">
              <a:lnSpc>
                <a:spcPct val="120000"/>
              </a:lnSpc>
              <a:spcBef>
                <a:spcPts val="753"/>
              </a:spcBef>
              <a:spcAft>
                <a:spcPts val="0"/>
              </a:spcAft>
              <a:buClr>
                <a:srgbClr val="F58A33"/>
              </a:buClr>
              <a:buSzPct val="100000"/>
              <a:buFont typeface="Merriweather Sans"/>
              <a:buChar char="-"/>
              <a:defRPr b="0" i="0" sz="1500" u="none" cap="none" strike="noStrike">
                <a:solidFill>
                  <a:schemeClr val="dk1"/>
                </a:solidFill>
                <a:latin typeface="Open Sans"/>
                <a:ea typeface="Open Sans"/>
                <a:cs typeface="Open Sans"/>
                <a:sym typeface="Open Sans"/>
              </a:defRPr>
            </a:lvl5pPr>
            <a:lvl6pPr indent="-154901" lvl="5" marL="885151"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6pPr>
            <a:lvl7pPr indent="-149877" lvl="6" marL="1172227"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7pPr>
            <a:lvl8pPr indent="-144852" lvl="7" marL="1459302"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8pPr>
            <a:lvl9pPr indent="-152528" lvl="8" marL="1746378" marR="0" rtl="0" algn="l">
              <a:spcBef>
                <a:spcPts val="753"/>
              </a:spcBef>
              <a:spcAft>
                <a:spcPts val="0"/>
              </a:spcAft>
              <a:buClr>
                <a:schemeClr val="dk1"/>
              </a:buClr>
              <a:buSzPct val="100000"/>
              <a:buFont typeface="Merriweather Sans"/>
              <a:buChar char="-"/>
              <a:defRPr b="0" i="0" sz="900" u="none" cap="none" strike="noStrike">
                <a:solidFill>
                  <a:schemeClr val="dk1"/>
                </a:solidFill>
                <a:latin typeface="Open Sans"/>
                <a:ea typeface="Open Sans"/>
                <a:cs typeface="Open Sans"/>
                <a:sym typeface="Open Sans"/>
              </a:defRPr>
            </a:lvl9pPr>
          </a:lstStyle>
          <a:p/>
        </p:txBody>
      </p:sp>
      <p:sp>
        <p:nvSpPr>
          <p:cNvPr id="257" name="Shape 257"/>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8.jpg"/><Relationship Id="rId5" Type="http://schemas.openxmlformats.org/officeDocument/2006/relationships/image" Target="../media/image03.jpg"/><Relationship Id="rId6" Type="http://schemas.openxmlformats.org/officeDocument/2006/relationships/image" Target="../media/image02.png"/><Relationship Id="rId7" Type="http://schemas.openxmlformats.org/officeDocument/2006/relationships/image" Target="../media/image16.jp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mailto:sjterp@thoughtwork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7.png"/><Relationship Id="rId5"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267890" y="2332807"/>
            <a:ext cx="8608218" cy="1005520"/>
          </a:xfrm>
          <a:prstGeom prst="rect">
            <a:avLst/>
          </a:prstGeom>
          <a:noFill/>
          <a:ln>
            <a:noFill/>
          </a:ln>
        </p:spPr>
        <p:txBody>
          <a:bodyPr anchorCtr="0" anchor="ctr" bIns="0" lIns="0" rIns="0" tIns="0">
            <a:noAutofit/>
          </a:bodyPr>
          <a:lstStyle/>
          <a:p>
            <a:pPr indent="0" lvl="0" marL="0" marR="0" rtl="0" algn="ctr">
              <a:lnSpc>
                <a:spcPct val="70000"/>
              </a:lnSpc>
              <a:spcBef>
                <a:spcPts val="0"/>
              </a:spcBef>
              <a:spcAft>
                <a:spcPts val="0"/>
              </a:spcAft>
              <a:buSzPct val="25000"/>
              <a:buNone/>
            </a:pPr>
            <a:r>
              <a:rPr b="0" i="0" lang="en-US" sz="4800" u="none" cap="none" strike="noStrike">
                <a:solidFill>
                  <a:schemeClr val="dk2"/>
                </a:solidFill>
                <a:latin typeface="Open Sans"/>
                <a:ea typeface="Open Sans"/>
                <a:cs typeface="Open Sans"/>
                <a:sym typeface="Open Sans"/>
              </a:rPr>
              <a:t>HANDLING BIGGER DATA</a:t>
            </a:r>
          </a:p>
        </p:txBody>
      </p:sp>
      <p:sp>
        <p:nvSpPr>
          <p:cNvPr id="318" name="Shape 318"/>
          <p:cNvSpPr txBox="1"/>
          <p:nvPr>
            <p:ph idx="1" type="body"/>
          </p:nvPr>
        </p:nvSpPr>
        <p:spPr>
          <a:xfrm>
            <a:off x="1839516" y="3579651"/>
            <a:ext cx="5464969" cy="1159700"/>
          </a:xfrm>
          <a:prstGeom prst="rect">
            <a:avLst/>
          </a:prstGeom>
          <a:noFill/>
          <a:ln>
            <a:noFill/>
          </a:ln>
        </p:spPr>
        <p:txBody>
          <a:bodyPr anchorCtr="0" anchor="t" bIns="0" lIns="0" rIns="0" tIns="0">
            <a:noAutofit/>
          </a:bodyPr>
          <a:lstStyle/>
          <a:p>
            <a:pPr indent="0" lvl="0" marL="0" marR="0" rtl="0" algn="ctr">
              <a:lnSpc>
                <a:spcPct val="120000"/>
              </a:lnSpc>
              <a:spcBef>
                <a:spcPts val="0"/>
              </a:spcBef>
              <a:spcAft>
                <a:spcPts val="0"/>
              </a:spcAft>
              <a:buSzPct val="25000"/>
              <a:buNone/>
            </a:pPr>
            <a:r>
              <a:rPr b="0" i="1" lang="en-US" sz="1800" u="none" cap="none" strike="noStrike">
                <a:solidFill>
                  <a:schemeClr val="dk1"/>
                </a:solidFill>
                <a:latin typeface="Open Sans"/>
                <a:ea typeface="Open Sans"/>
                <a:cs typeface="Open Sans"/>
                <a:sym typeface="Open Sans"/>
              </a:rPr>
              <a:t>What to do if your data’s too big</a:t>
            </a:r>
          </a:p>
        </p:txBody>
      </p:sp>
      <p:sp>
        <p:nvSpPr>
          <p:cNvPr id="319" name="Shape 319"/>
          <p:cNvSpPr txBox="1"/>
          <p:nvPr>
            <p:ph idx="2" type="body"/>
          </p:nvPr>
        </p:nvSpPr>
        <p:spPr>
          <a:xfrm>
            <a:off x="3512251" y="1373654"/>
            <a:ext cx="2128429" cy="474545"/>
          </a:xfrm>
          <a:prstGeom prst="rect">
            <a:avLst/>
          </a:prstGeom>
          <a:solidFill>
            <a:schemeClr val="dk1"/>
          </a:solidFill>
          <a:ln>
            <a:noFill/>
          </a:ln>
        </p:spPr>
        <p:txBody>
          <a:bodyPr anchorCtr="0" anchor="ctr" bIns="143525" lIns="229650" rIns="229650" tIns="143525">
            <a:noAutofit/>
          </a:bodyPr>
          <a:lstStyle/>
          <a:p>
            <a:pPr indent="0" lvl="0" marL="0" marR="0" rtl="0" algn="ctr">
              <a:lnSpc>
                <a:spcPct val="80000"/>
              </a:lnSpc>
              <a:spcBef>
                <a:spcPts val="0"/>
              </a:spcBef>
              <a:spcAft>
                <a:spcPts val="0"/>
              </a:spcAft>
              <a:buSzPct val="25000"/>
              <a:buNone/>
            </a:pPr>
            <a:r>
              <a:rPr b="1" i="1" lang="en-US" sz="1500" u="none" cap="none" strike="noStrike">
                <a:solidFill>
                  <a:schemeClr val="lt1"/>
                </a:solidFill>
                <a:latin typeface="Open Sans"/>
                <a:ea typeface="Open Sans"/>
                <a:cs typeface="Open Sans"/>
                <a:sym typeface="Open Sans"/>
              </a:rPr>
              <a:t>Data nerding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1" y="191981"/>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Volume, Velocity, Variety</a:t>
            </a:r>
          </a:p>
        </p:txBody>
      </p:sp>
      <p:pic>
        <p:nvPicPr>
          <p:cNvPr id="389" name="Shape 389"/>
          <p:cNvPicPr preferRelativeResize="0"/>
          <p:nvPr/>
        </p:nvPicPr>
        <p:blipFill rotWithShape="1">
          <a:blip r:embed="rId3">
            <a:alphaModFix/>
          </a:blip>
          <a:srcRect b="0" l="0" r="0" t="0"/>
          <a:stretch/>
        </p:blipFill>
        <p:spPr>
          <a:xfrm>
            <a:off x="990600" y="1126330"/>
            <a:ext cx="1666097" cy="1666097"/>
          </a:xfrm>
          <a:prstGeom prst="rect">
            <a:avLst/>
          </a:prstGeom>
          <a:noFill/>
          <a:ln>
            <a:noFill/>
          </a:ln>
        </p:spPr>
      </p:pic>
      <p:pic>
        <p:nvPicPr>
          <p:cNvPr id="390" name="Shape 390"/>
          <p:cNvPicPr preferRelativeResize="0"/>
          <p:nvPr/>
        </p:nvPicPr>
        <p:blipFill rotWithShape="1">
          <a:blip r:embed="rId4">
            <a:alphaModFix/>
          </a:blip>
          <a:srcRect b="0" l="0" r="0" t="0"/>
          <a:stretch/>
        </p:blipFill>
        <p:spPr>
          <a:xfrm>
            <a:off x="2514600" y="2955131"/>
            <a:ext cx="2174300" cy="1287598"/>
          </a:xfrm>
          <a:prstGeom prst="rect">
            <a:avLst/>
          </a:prstGeom>
          <a:noFill/>
          <a:ln>
            <a:noFill/>
          </a:ln>
        </p:spPr>
      </p:pic>
      <p:pic>
        <p:nvPicPr>
          <p:cNvPr id="391" name="Shape 391"/>
          <p:cNvPicPr preferRelativeResize="0"/>
          <p:nvPr/>
        </p:nvPicPr>
        <p:blipFill rotWithShape="1">
          <a:blip r:embed="rId5">
            <a:alphaModFix/>
          </a:blip>
          <a:srcRect b="0" l="0" r="0" t="0"/>
          <a:stretch/>
        </p:blipFill>
        <p:spPr>
          <a:xfrm>
            <a:off x="6231400" y="831455"/>
            <a:ext cx="2286000" cy="1714500"/>
          </a:xfrm>
          <a:prstGeom prst="rect">
            <a:avLst/>
          </a:prstGeom>
          <a:noFill/>
          <a:ln>
            <a:noFill/>
          </a:ln>
        </p:spPr>
      </p:pic>
      <p:pic>
        <p:nvPicPr>
          <p:cNvPr id="392" name="Shape 392"/>
          <p:cNvPicPr preferRelativeResize="0"/>
          <p:nvPr/>
        </p:nvPicPr>
        <p:blipFill rotWithShape="1">
          <a:blip r:embed="rId6">
            <a:alphaModFix/>
          </a:blip>
          <a:srcRect b="0" l="0" r="0" t="0"/>
          <a:stretch/>
        </p:blipFill>
        <p:spPr>
          <a:xfrm>
            <a:off x="1494150" y="2745892"/>
            <a:ext cx="952499" cy="952499"/>
          </a:xfrm>
          <a:prstGeom prst="rect">
            <a:avLst/>
          </a:prstGeom>
          <a:noFill/>
          <a:ln>
            <a:noFill/>
          </a:ln>
        </p:spPr>
      </p:pic>
      <p:pic>
        <p:nvPicPr>
          <p:cNvPr id="393" name="Shape 393"/>
          <p:cNvPicPr preferRelativeResize="0"/>
          <p:nvPr/>
        </p:nvPicPr>
        <p:blipFill rotWithShape="1">
          <a:blip r:embed="rId7">
            <a:alphaModFix/>
          </a:blip>
          <a:srcRect b="0" l="0" r="0" t="0"/>
          <a:stretch/>
        </p:blipFill>
        <p:spPr>
          <a:xfrm>
            <a:off x="5975398" y="2936405"/>
            <a:ext cx="2798001" cy="2098500"/>
          </a:xfrm>
          <a:prstGeom prst="rect">
            <a:avLst/>
          </a:prstGeom>
          <a:noFill/>
          <a:ln>
            <a:noFill/>
          </a:ln>
        </p:spPr>
      </p:pic>
      <p:pic>
        <p:nvPicPr>
          <p:cNvPr id="394" name="Shape 394"/>
          <p:cNvPicPr preferRelativeResize="0"/>
          <p:nvPr/>
        </p:nvPicPr>
        <p:blipFill rotWithShape="1">
          <a:blip r:embed="rId8">
            <a:alphaModFix/>
          </a:blip>
          <a:srcRect b="0" l="0" r="0" t="0"/>
          <a:stretch/>
        </p:blipFill>
        <p:spPr>
          <a:xfrm>
            <a:off x="2514600" y="1735931"/>
            <a:ext cx="1066799" cy="10667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1" y="125231"/>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Much Faster Datastreams</a:t>
            </a:r>
          </a:p>
        </p:txBody>
      </p:sp>
      <p:sp>
        <p:nvSpPr>
          <p:cNvPr id="400" name="Shape 400"/>
          <p:cNvSpPr txBox="1"/>
          <p:nvPr>
            <p:ph idx="1" type="body"/>
          </p:nvPr>
        </p:nvSpPr>
        <p:spPr>
          <a:xfrm>
            <a:off x="304800" y="616931"/>
            <a:ext cx="8520599" cy="40145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lt2"/>
              </a:buClr>
              <a:buSzPct val="25000"/>
              <a:buFont typeface="Arial"/>
              <a:buNone/>
            </a:pPr>
            <a:r>
              <a:rPr b="0" i="0" lang="en-US" sz="1800" u="none" cap="none" strike="noStrike">
                <a:solidFill>
                  <a:schemeClr val="dk1"/>
                </a:solidFill>
                <a:latin typeface="Arial"/>
                <a:ea typeface="Arial"/>
                <a:cs typeface="Arial"/>
                <a:sym typeface="Arial"/>
              </a:rPr>
              <a:t>Twitter firehose:</a:t>
            </a:r>
          </a:p>
          <a:p>
            <a:pPr indent="-342900" lvl="0" marL="457200" marR="0" rtl="0" algn="l">
              <a:lnSpc>
                <a:spcPct val="100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Firehose averages 6,000 tweets per second</a:t>
            </a:r>
          </a:p>
          <a:p>
            <a:pPr indent="-342900" lvl="0" marL="457200" marR="0" rtl="0" algn="l">
              <a:lnSpc>
                <a:spcPct val="100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Record is 143,199 tweets in one second (Aug 3rd 2013, Japan)</a:t>
            </a:r>
          </a:p>
          <a:p>
            <a:pPr indent="-342900" lvl="0" marL="457200" marR="0" rtl="0" algn="l">
              <a:lnSpc>
                <a:spcPct val="100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Twitter public streams = 1% of Firehose steam</a:t>
            </a:r>
          </a:p>
          <a:p>
            <a:pPr indent="0" lvl="0" marL="0" marR="0" rtl="0" algn="l">
              <a:lnSpc>
                <a:spcPct val="115000"/>
              </a:lnSpc>
              <a:spcBef>
                <a:spcPts val="1600"/>
              </a:spcBef>
              <a:spcAft>
                <a:spcPts val="0"/>
              </a:spcAft>
              <a:buClr>
                <a:schemeClr val="lt2"/>
              </a:buClr>
              <a:buSzPct val="25000"/>
              <a:buFont typeface="Arial"/>
              <a:buNone/>
            </a:pPr>
            <a:r>
              <a:rPr b="0" i="0" lang="en-US" sz="1800" u="none" cap="none" strike="noStrike">
                <a:solidFill>
                  <a:schemeClr val="dk1"/>
                </a:solidFill>
                <a:latin typeface="Arial"/>
                <a:ea typeface="Arial"/>
                <a:cs typeface="Arial"/>
                <a:sym typeface="Arial"/>
              </a:rPr>
              <a:t>Google index (2013):</a:t>
            </a:r>
          </a:p>
          <a:p>
            <a:pPr indent="-342900" lvl="0" marL="457200" marR="0" rtl="0" algn="l">
              <a:lnSpc>
                <a:spcPct val="100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30 trillion unique pages on the internet</a:t>
            </a:r>
          </a:p>
          <a:p>
            <a:pPr indent="-342900" lvl="0" marL="457200" marR="0" rtl="0" algn="l">
              <a:lnSpc>
                <a:spcPct val="100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Google index = 100 petabytes (100 million gigabytes)</a:t>
            </a:r>
          </a:p>
          <a:p>
            <a:pPr indent="-342900" lvl="0" marL="457200" marR="0" rtl="0" algn="l">
              <a:lnSpc>
                <a:spcPct val="100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100 billion web searches a month</a:t>
            </a:r>
          </a:p>
          <a:p>
            <a:pPr indent="-342900" lvl="0" marL="457200" marR="0" rtl="0" algn="l">
              <a:lnSpc>
                <a:spcPct val="100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Search returned in about ⅛ second</a:t>
            </a:r>
          </a:p>
          <a:p>
            <a:pPr indent="0" lvl="0" marL="0" marR="0" rtl="0" algn="l">
              <a:lnSpc>
                <a:spcPct val="115000"/>
              </a:lnSpc>
              <a:spcBef>
                <a:spcPts val="1600"/>
              </a:spcBef>
              <a:spcAft>
                <a:spcPts val="0"/>
              </a:spcAft>
              <a:buClr>
                <a:schemeClr val="lt2"/>
              </a:buClr>
              <a:buSzPct val="25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311701"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Distributed systems</a:t>
            </a:r>
          </a:p>
        </p:txBody>
      </p:sp>
      <p:sp>
        <p:nvSpPr>
          <p:cNvPr id="406" name="Shape 406"/>
          <p:cNvSpPr txBox="1"/>
          <p:nvPr>
            <p:ph idx="1" type="body"/>
          </p:nvPr>
        </p:nvSpPr>
        <p:spPr>
          <a:xfrm>
            <a:off x="311701" y="1154855"/>
            <a:ext cx="8520599" cy="3416400"/>
          </a:xfrm>
          <a:prstGeom prst="rect">
            <a:avLst/>
          </a:prstGeom>
          <a:noFill/>
          <a:ln>
            <a:noFill/>
          </a:ln>
        </p:spPr>
        <p:txBody>
          <a:bodyPr anchorCtr="0" anchor="t" bIns="91425" lIns="91425" rIns="91425" tIns="91425">
            <a:noAutofit/>
          </a:bodyPr>
          <a:lstStyle/>
          <a:p>
            <a:pPr indent="-285750" lvl="0" marL="28575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Store the data on multiple ‘servers’:</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Big idea: Distributed file systems</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Replicate data (server hardware breaks more often than you think)</a:t>
            </a:r>
          </a:p>
          <a:p>
            <a:pPr indent="-285750" lvl="0" marL="285750" marR="0" rtl="0" algn="l">
              <a:lnSpc>
                <a:spcPct val="115000"/>
              </a:lnSpc>
              <a:spcBef>
                <a:spcPts val="1600"/>
              </a:spcBef>
              <a:spcAft>
                <a:spcPts val="0"/>
              </a:spcAft>
              <a:buClr>
                <a:schemeClr val="lt2"/>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5000"/>
              </a:lnSpc>
              <a:spcBef>
                <a:spcPts val="1600"/>
              </a:spcBef>
              <a:spcAft>
                <a:spcPts val="0"/>
              </a:spcAft>
              <a:buClr>
                <a:schemeClr val="lt2"/>
              </a:buClr>
              <a:buSzPct val="25000"/>
              <a:buFont typeface="Noto Sans Symbols"/>
              <a:buChar char="❑"/>
            </a:pPr>
            <a:r>
              <a:rPr b="0" i="0" lang="en-US" sz="1800" u="none" cap="none" strike="noStrike">
                <a:solidFill>
                  <a:schemeClr val="dk1"/>
                </a:solidFill>
                <a:latin typeface="Arial"/>
                <a:ea typeface="Arial"/>
                <a:cs typeface="Arial"/>
                <a:sym typeface="Arial"/>
              </a:rPr>
              <a:t>Do the processing on multiple servers:</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Lots of code does the same thing to different pieces of data</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Big idea: Map/Reduce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1" y="445437"/>
            <a:ext cx="8520599" cy="57322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Parallel Processors</a:t>
            </a:r>
          </a:p>
        </p:txBody>
      </p:sp>
      <p:sp>
        <p:nvSpPr>
          <p:cNvPr id="412" name="Shape 412"/>
          <p:cNvSpPr txBox="1"/>
          <p:nvPr>
            <p:ph idx="1" type="body"/>
          </p:nvPr>
        </p:nvSpPr>
        <p:spPr>
          <a:xfrm>
            <a:off x="311701" y="1153541"/>
            <a:ext cx="8520599" cy="3419564"/>
          </a:xfrm>
          <a:prstGeom prst="rect">
            <a:avLst/>
          </a:prstGeom>
          <a:noFill/>
          <a:ln>
            <a:noFill/>
          </a:ln>
        </p:spPr>
        <p:txBody>
          <a:bodyPr anchorCtr="0" anchor="t" bIns="91425" lIns="91425" rIns="91425" tIns="91425">
            <a:noAutofit/>
          </a:bodyPr>
          <a:lstStyle/>
          <a:p>
            <a:pPr indent="-285750" lvl="0" marL="285750" marR="0" rtl="0" algn="l">
              <a:lnSpc>
                <a:spcPct val="115000"/>
              </a:lnSpc>
              <a:spcBef>
                <a:spcPts val="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Laptop: 4 cores, 16 GB RAM, 256 GB disk</a:t>
            </a:r>
          </a:p>
          <a:p>
            <a:pPr indent="-285750" lvl="0" marL="285750" marR="0" rtl="0" algn="l">
              <a:lnSpc>
                <a:spcPct val="115000"/>
              </a:lnSpc>
              <a:spcBef>
                <a:spcPts val="160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Workstation: 24 cores, 1 TB RAM</a:t>
            </a:r>
          </a:p>
          <a:p>
            <a:pPr indent="-285750" lvl="0" marL="285750" marR="0" rtl="0" algn="l">
              <a:lnSpc>
                <a:spcPct val="115000"/>
              </a:lnSpc>
              <a:spcBef>
                <a:spcPts val="160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Clusters: as big as you can imagine… </a:t>
            </a:r>
          </a:p>
        </p:txBody>
      </p:sp>
      <p:sp>
        <p:nvSpPr>
          <p:cNvPr id="413" name="Shape 413"/>
          <p:cNvSpPr txBox="1"/>
          <p:nvPr>
            <p:ph idx="12" type="sldNum"/>
          </p:nvPr>
        </p:nvSpPr>
        <p:spPr>
          <a:xfrm>
            <a:off x="8472457" y="4667533"/>
            <a:ext cx="548699" cy="393963"/>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1" y="1305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Distributed filesystems</a:t>
            </a:r>
          </a:p>
        </p:txBody>
      </p:sp>
      <p:pic>
        <p:nvPicPr>
          <p:cNvPr id="419" name="Shape 419"/>
          <p:cNvPicPr preferRelativeResize="0"/>
          <p:nvPr/>
        </p:nvPicPr>
        <p:blipFill rotWithShape="1">
          <a:blip r:embed="rId3">
            <a:alphaModFix/>
          </a:blip>
          <a:srcRect b="0" l="0" r="0" t="0"/>
          <a:stretch/>
        </p:blipFill>
        <p:spPr>
          <a:xfrm>
            <a:off x="1470874" y="829207"/>
            <a:ext cx="5890898" cy="40710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1" y="17925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Your typical rack server...</a:t>
            </a:r>
          </a:p>
        </p:txBody>
      </p:sp>
      <p:pic>
        <p:nvPicPr>
          <p:cNvPr id="425" name="Shape 425"/>
          <p:cNvPicPr preferRelativeResize="0"/>
          <p:nvPr/>
        </p:nvPicPr>
        <p:blipFill rotWithShape="1">
          <a:blip r:embed="rId3">
            <a:alphaModFix/>
          </a:blip>
          <a:srcRect b="0" l="0" r="0" t="0"/>
          <a:stretch/>
        </p:blipFill>
        <p:spPr>
          <a:xfrm>
            <a:off x="1651525" y="873832"/>
            <a:ext cx="6002772" cy="4001846"/>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1" y="80532"/>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Map/Reduce: Crowdsourcing for computers</a:t>
            </a:r>
          </a:p>
        </p:txBody>
      </p:sp>
      <p:pic>
        <p:nvPicPr>
          <p:cNvPr id="431" name="Shape 431"/>
          <p:cNvPicPr preferRelativeResize="0"/>
          <p:nvPr/>
        </p:nvPicPr>
        <p:blipFill rotWithShape="1">
          <a:blip r:embed="rId3">
            <a:alphaModFix/>
          </a:blip>
          <a:srcRect b="0" l="0" r="0" t="0"/>
          <a:stretch/>
        </p:blipFill>
        <p:spPr>
          <a:xfrm>
            <a:off x="1443779" y="653231"/>
            <a:ext cx="6063323" cy="4275598"/>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311701"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Distributed Programming Platforms</a:t>
            </a:r>
          </a:p>
        </p:txBody>
      </p:sp>
      <p:sp>
        <p:nvSpPr>
          <p:cNvPr id="437" name="Shape 437"/>
          <p:cNvSpPr txBox="1"/>
          <p:nvPr>
            <p:ph idx="1" type="body"/>
          </p:nvPr>
        </p:nvSpPr>
        <p:spPr>
          <a:xfrm>
            <a:off x="311701" y="115485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Hadoop</a:t>
            </a:r>
          </a:p>
          <a:p>
            <a:pPr indent="-342900" lvl="0" marL="457200" marR="0" rtl="0" algn="l">
              <a:lnSpc>
                <a:spcPct val="115000"/>
              </a:lnSpc>
              <a:spcBef>
                <a:spcPts val="160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HDFS: distributed filesystem</a:t>
            </a:r>
          </a:p>
          <a:p>
            <a:pPr indent="-342900" lvl="0" marL="457200" marR="0" rtl="0" algn="l">
              <a:lnSpc>
                <a:spcPct val="115000"/>
              </a:lnSpc>
              <a:spcBef>
                <a:spcPts val="160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MapReduce engine: processing</a:t>
            </a:r>
          </a:p>
          <a:p>
            <a:pPr indent="-285750" lvl="0" marL="285750" marR="0" rtl="0" algn="l">
              <a:lnSpc>
                <a:spcPct val="115000"/>
              </a:lnSpc>
              <a:spcBef>
                <a:spcPts val="1600"/>
              </a:spcBef>
              <a:spcAft>
                <a:spcPts val="0"/>
              </a:spcAft>
              <a:buClr>
                <a:schemeClr val="dk1"/>
              </a:buClr>
              <a:buSzPct val="25000"/>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chemeClr val="dk1"/>
              </a:buClr>
              <a:buSzPct val="25000"/>
              <a:buFont typeface="Arial"/>
              <a:buNone/>
            </a:pPr>
            <a:r>
              <a:rPr b="0" i="0" lang="en-US" sz="1800" u="none" cap="none" strike="noStrike">
                <a:solidFill>
                  <a:schemeClr val="dk1"/>
                </a:solidFill>
                <a:latin typeface="Arial"/>
                <a:ea typeface="Arial"/>
                <a:cs typeface="Arial"/>
                <a:sym typeface="Arial"/>
              </a:rPr>
              <a:t>Spark</a:t>
            </a:r>
          </a:p>
          <a:p>
            <a:pPr indent="-342900" lvl="0" marL="457200" marR="0" rtl="0" algn="l">
              <a:lnSpc>
                <a:spcPct val="115000"/>
              </a:lnSpc>
              <a:spcBef>
                <a:spcPts val="160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In-memory processing</a:t>
            </a:r>
          </a:p>
          <a:p>
            <a:pPr indent="-342900" lvl="0" marL="457200" marR="0" rtl="0" algn="l">
              <a:lnSpc>
                <a:spcPct val="115000"/>
              </a:lnSpc>
              <a:spcBef>
                <a:spcPts val="160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Because moving data around is the biggest bottleneck</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189826" y="1305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Typical (Current) Ecosystem</a:t>
            </a:r>
          </a:p>
        </p:txBody>
      </p:sp>
      <p:sp>
        <p:nvSpPr>
          <p:cNvPr id="443" name="Shape 443"/>
          <p:cNvSpPr txBox="1"/>
          <p:nvPr/>
        </p:nvSpPr>
        <p:spPr>
          <a:xfrm>
            <a:off x="1804000" y="4332407"/>
            <a:ext cx="5570099" cy="569699"/>
          </a:xfrm>
          <a:prstGeom prst="rect">
            <a:avLst/>
          </a:prstGeom>
          <a:solidFill>
            <a:srgbClr val="FF9900"/>
          </a:solidFill>
          <a:ln>
            <a:noFill/>
          </a:ln>
        </p:spPr>
        <p:txBody>
          <a:bodyPr anchorCtr="0" anchor="t" bIns="91425" lIns="91425" rIns="91425" tIns="91425">
            <a:noAutofit/>
          </a:bodyPr>
          <a:lstStyle/>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HDFS</a:t>
            </a:r>
          </a:p>
        </p:txBody>
      </p:sp>
      <p:sp>
        <p:nvSpPr>
          <p:cNvPr id="444" name="Shape 444"/>
          <p:cNvSpPr txBox="1"/>
          <p:nvPr/>
        </p:nvSpPr>
        <p:spPr>
          <a:xfrm>
            <a:off x="3104975" y="2476592"/>
            <a:ext cx="2986200" cy="1523698"/>
          </a:xfrm>
          <a:prstGeom prst="rect">
            <a:avLst/>
          </a:prstGeom>
          <a:solidFill>
            <a:srgbClr val="00FFFF"/>
          </a:solidFill>
          <a:ln>
            <a:noFill/>
          </a:ln>
        </p:spPr>
        <p:txBody>
          <a:bodyPr anchorCtr="0" anchor="t" bIns="91425" lIns="91425" rIns="91425" tIns="91425">
            <a:noAutofit/>
          </a:bodyPr>
          <a:lstStyle/>
          <a:p>
            <a:pPr indent="0" lvl="0" marL="0" marR="0" rtl="0" algn="ctr">
              <a:lnSpc>
                <a:spcPct val="100000"/>
              </a:lnSpc>
              <a:spcBef>
                <a:spcPts val="0"/>
              </a:spcBef>
              <a:spcAft>
                <a:spcPts val="0"/>
              </a:spcAft>
              <a:buNone/>
            </a:pPr>
            <a:r>
              <a:t/>
            </a:r>
            <a:endParaRPr b="1"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Spark</a:t>
            </a:r>
          </a:p>
        </p:txBody>
      </p:sp>
      <p:sp>
        <p:nvSpPr>
          <p:cNvPr id="445" name="Shape 445"/>
          <p:cNvSpPr txBox="1"/>
          <p:nvPr/>
        </p:nvSpPr>
        <p:spPr>
          <a:xfrm>
            <a:off x="1804000" y="2569557"/>
            <a:ext cx="1620900" cy="466198"/>
          </a:xfrm>
          <a:prstGeom prst="rect">
            <a:avLst/>
          </a:prstGeom>
          <a:solidFill>
            <a:srgbClr val="4A86E8"/>
          </a:solidFill>
          <a:ln>
            <a:noFill/>
          </a:ln>
        </p:spPr>
        <p:txBody>
          <a:bodyPr anchorCtr="0" anchor="t" bIns="91425" lIns="91425" rIns="91425" tIns="91425">
            <a:noAutofit/>
          </a:bodyPr>
          <a:lstStyle/>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Python</a:t>
            </a:r>
          </a:p>
        </p:txBody>
      </p:sp>
      <p:sp>
        <p:nvSpPr>
          <p:cNvPr id="446" name="Shape 446"/>
          <p:cNvSpPr txBox="1"/>
          <p:nvPr/>
        </p:nvSpPr>
        <p:spPr>
          <a:xfrm>
            <a:off x="1804000" y="3348857"/>
            <a:ext cx="1620900" cy="466198"/>
          </a:xfrm>
          <a:prstGeom prst="rect">
            <a:avLst/>
          </a:prstGeom>
          <a:solidFill>
            <a:srgbClr val="4A86E8"/>
          </a:solidFill>
          <a:ln>
            <a:noFill/>
          </a:ln>
        </p:spPr>
        <p:txBody>
          <a:bodyPr anchorCtr="0" anchor="t" bIns="91425" lIns="91425" rIns="91425" tIns="91425">
            <a:noAutofit/>
          </a:bodyPr>
          <a:lstStyle/>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R</a:t>
            </a:r>
          </a:p>
        </p:txBody>
      </p:sp>
      <p:sp>
        <p:nvSpPr>
          <p:cNvPr id="447" name="Shape 447"/>
          <p:cNvSpPr txBox="1"/>
          <p:nvPr/>
        </p:nvSpPr>
        <p:spPr>
          <a:xfrm>
            <a:off x="5619050" y="2569557"/>
            <a:ext cx="1620900" cy="466198"/>
          </a:xfrm>
          <a:prstGeom prst="rect">
            <a:avLst/>
          </a:prstGeom>
          <a:solidFill>
            <a:srgbClr val="4A86E8"/>
          </a:solidFill>
          <a:ln>
            <a:noFill/>
          </a:ln>
        </p:spPr>
        <p:txBody>
          <a:bodyPr anchorCtr="0" anchor="t" bIns="91425" lIns="91425" rIns="91425" tIns="91425">
            <a:noAutofit/>
          </a:bodyPr>
          <a:lstStyle/>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SQL</a:t>
            </a:r>
          </a:p>
        </p:txBody>
      </p:sp>
      <p:sp>
        <p:nvSpPr>
          <p:cNvPr id="448" name="Shape 448"/>
          <p:cNvSpPr txBox="1"/>
          <p:nvPr/>
        </p:nvSpPr>
        <p:spPr>
          <a:xfrm>
            <a:off x="5619050" y="3348857"/>
            <a:ext cx="1620900" cy="466198"/>
          </a:xfrm>
          <a:prstGeom prst="rect">
            <a:avLst/>
          </a:prstGeom>
          <a:solidFill>
            <a:srgbClr val="4A86E8"/>
          </a:solidFill>
          <a:ln>
            <a:noFill/>
          </a:ln>
        </p:spPr>
        <p:txBody>
          <a:bodyPr anchorCtr="0" anchor="t" bIns="91425" lIns="91425" rIns="91425" tIns="91425">
            <a:noAutofit/>
          </a:bodyPr>
          <a:lstStyle/>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Tableau</a:t>
            </a:r>
          </a:p>
        </p:txBody>
      </p:sp>
      <p:sp>
        <p:nvSpPr>
          <p:cNvPr id="449" name="Shape 449"/>
          <p:cNvSpPr txBox="1"/>
          <p:nvPr/>
        </p:nvSpPr>
        <p:spPr>
          <a:xfrm>
            <a:off x="3787625" y="1765107"/>
            <a:ext cx="1620900" cy="466198"/>
          </a:xfrm>
          <a:prstGeom prst="rect">
            <a:avLst/>
          </a:prstGeom>
          <a:solidFill>
            <a:srgbClr val="4A86E8"/>
          </a:solidFill>
          <a:ln>
            <a:noFill/>
          </a:ln>
        </p:spPr>
        <p:txBody>
          <a:bodyPr anchorCtr="0" anchor="t" bIns="91425" lIns="91425" rIns="91425" tIns="91425">
            <a:noAutofit/>
          </a:bodyPr>
          <a:lstStyle/>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Publisher</a:t>
            </a:r>
          </a:p>
        </p:txBody>
      </p:sp>
      <p:sp>
        <p:nvSpPr>
          <p:cNvPr id="450" name="Shape 450"/>
          <p:cNvSpPr txBox="1"/>
          <p:nvPr/>
        </p:nvSpPr>
        <p:spPr>
          <a:xfrm>
            <a:off x="3108025" y="884407"/>
            <a:ext cx="2986200" cy="569699"/>
          </a:xfrm>
          <a:prstGeom prst="rect">
            <a:avLst/>
          </a:prstGeom>
          <a:solidFill>
            <a:srgbClr val="FF9900"/>
          </a:solidFill>
          <a:ln>
            <a:noFill/>
          </a:ln>
        </p:spPr>
        <p:txBody>
          <a:bodyPr anchorCtr="0" anchor="t" bIns="91425" lIns="91425" rIns="91425" tIns="91425">
            <a:noAutofit/>
          </a:bodyPr>
          <a:lstStyle/>
          <a:p>
            <a:pPr indent="0" lvl="0" marL="0" marR="0" rtl="0" algn="ctr">
              <a:lnSpc>
                <a:spcPct val="100000"/>
              </a:lnSpc>
              <a:spcBef>
                <a:spcPts val="0"/>
              </a:spcBef>
              <a:spcAft>
                <a:spcPts val="0"/>
              </a:spcAft>
              <a:buSzPct val="25000"/>
              <a:buNone/>
            </a:pPr>
            <a:r>
              <a:rPr b="1" i="0" lang="en-US" sz="2400" u="none" cap="none" strike="noStrike">
                <a:solidFill>
                  <a:srgbClr val="000000"/>
                </a:solidFill>
                <a:latin typeface="Arial"/>
                <a:ea typeface="Arial"/>
                <a:cs typeface="Arial"/>
                <a:sym typeface="Arial"/>
              </a:rPr>
              <a:t>Data warehouse</a:t>
            </a:r>
          </a:p>
        </p:txBody>
      </p:sp>
      <p:cxnSp>
        <p:nvCxnSpPr>
          <p:cNvPr id="451" name="Shape 451"/>
          <p:cNvCxnSpPr>
            <a:stCxn id="444" idx="2"/>
            <a:endCxn id="443" idx="0"/>
          </p:cNvCxnSpPr>
          <p:nvPr/>
        </p:nvCxnSpPr>
        <p:spPr>
          <a:xfrm flipH="1">
            <a:off x="4589075" y="4000291"/>
            <a:ext cx="9000" cy="332100"/>
          </a:xfrm>
          <a:prstGeom prst="straightConnector1">
            <a:avLst/>
          </a:prstGeom>
          <a:noFill/>
          <a:ln cap="flat" cmpd="sng" w="152400">
            <a:solidFill>
              <a:srgbClr val="9900FF"/>
            </a:solidFill>
            <a:prstDash val="solid"/>
            <a:round/>
            <a:headEnd len="med" w="med" type="none"/>
            <a:tailEnd len="med" w="med" type="none"/>
          </a:ln>
        </p:spPr>
      </p:cxnSp>
      <p:cxnSp>
        <p:nvCxnSpPr>
          <p:cNvPr id="452" name="Shape 452"/>
          <p:cNvCxnSpPr>
            <a:stCxn id="449" idx="2"/>
            <a:endCxn id="444" idx="0"/>
          </p:cNvCxnSpPr>
          <p:nvPr/>
        </p:nvCxnSpPr>
        <p:spPr>
          <a:xfrm>
            <a:off x="4598075" y="2231306"/>
            <a:ext cx="0" cy="245400"/>
          </a:xfrm>
          <a:prstGeom prst="straightConnector1">
            <a:avLst/>
          </a:prstGeom>
          <a:noFill/>
          <a:ln cap="flat" cmpd="sng" w="152400">
            <a:solidFill>
              <a:srgbClr val="9900FF"/>
            </a:solidFill>
            <a:prstDash val="solid"/>
            <a:round/>
            <a:headEnd len="med" w="med" type="none"/>
            <a:tailEnd len="med" w="med" type="none"/>
          </a:ln>
        </p:spPr>
      </p:cxnSp>
      <p:cxnSp>
        <p:nvCxnSpPr>
          <p:cNvPr id="453" name="Shape 453"/>
          <p:cNvCxnSpPr>
            <a:stCxn id="450" idx="2"/>
            <a:endCxn id="449" idx="0"/>
          </p:cNvCxnSpPr>
          <p:nvPr/>
        </p:nvCxnSpPr>
        <p:spPr>
          <a:xfrm flipH="1">
            <a:off x="4598125" y="1454106"/>
            <a:ext cx="3000" cy="311100"/>
          </a:xfrm>
          <a:prstGeom prst="straightConnector1">
            <a:avLst/>
          </a:prstGeom>
          <a:noFill/>
          <a:ln cap="flat" cmpd="sng" w="152400">
            <a:solidFill>
              <a:srgbClr val="9900FF"/>
            </a:solidFill>
            <a:prstDash val="solid"/>
            <a:round/>
            <a:headEnd len="med" w="med" type="none"/>
            <a:tailEnd len="med" w="med" type="none"/>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311712" y="18015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Anaconda comes with this… </a:t>
            </a:r>
          </a:p>
        </p:txBody>
      </p:sp>
      <p:pic>
        <p:nvPicPr>
          <p:cNvPr id="459" name="Shape 459"/>
          <p:cNvPicPr preferRelativeResize="0"/>
          <p:nvPr/>
        </p:nvPicPr>
        <p:blipFill rotWithShape="1">
          <a:blip r:embed="rId3">
            <a:alphaModFix/>
          </a:blip>
          <a:srcRect b="0" l="0" r="0" t="0"/>
          <a:stretch/>
        </p:blipFill>
        <p:spPr>
          <a:xfrm>
            <a:off x="266288" y="908657"/>
            <a:ext cx="8611475" cy="3956948"/>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1"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Your 5-7 things</a:t>
            </a:r>
          </a:p>
        </p:txBody>
      </p:sp>
      <p:sp>
        <p:nvSpPr>
          <p:cNvPr id="325" name="Shape 325"/>
          <p:cNvSpPr txBox="1"/>
          <p:nvPr>
            <p:ph idx="1" type="body"/>
          </p:nvPr>
        </p:nvSpPr>
        <p:spPr>
          <a:xfrm>
            <a:off x="311701" y="1154855"/>
            <a:ext cx="85205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Bigger data</a:t>
            </a:r>
          </a:p>
          <a:p>
            <a:pPr indent="-342900" lvl="0" marL="457200" marR="0" rtl="0" algn="l">
              <a:lnSpc>
                <a:spcPct val="115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Much bigger data</a:t>
            </a:r>
          </a:p>
          <a:p>
            <a:pPr indent="-342900" lvl="0" marL="457200" marR="0" rtl="0" algn="l">
              <a:lnSpc>
                <a:spcPct val="115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Much bigger data storage</a:t>
            </a:r>
          </a:p>
          <a:p>
            <a:pPr indent="-342900" lvl="0" marL="457200" marR="0" rtl="0" algn="l">
              <a:lnSpc>
                <a:spcPct val="115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Bigger data science teams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304800" y="135731"/>
            <a:ext cx="8520599" cy="57322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Parallel Python Libraries</a:t>
            </a:r>
          </a:p>
        </p:txBody>
      </p:sp>
      <p:sp>
        <p:nvSpPr>
          <p:cNvPr id="466" name="Shape 466"/>
          <p:cNvSpPr txBox="1"/>
          <p:nvPr>
            <p:ph idx="1" type="body"/>
          </p:nvPr>
        </p:nvSpPr>
        <p:spPr>
          <a:xfrm>
            <a:off x="311701" y="1153541"/>
            <a:ext cx="8520599" cy="3419564"/>
          </a:xfrm>
          <a:prstGeom prst="rect">
            <a:avLst/>
          </a:prstGeom>
          <a:noFill/>
          <a:ln>
            <a:noFill/>
          </a:ln>
        </p:spPr>
        <p:txBody>
          <a:bodyPr anchorCtr="0" anchor="t" bIns="91425" lIns="91425" rIns="91425" tIns="91425">
            <a:noAutofit/>
          </a:bodyPr>
          <a:lstStyle/>
          <a:p>
            <a:pPr indent="-285750" lvl="0" marL="285750" marR="0" rtl="0" algn="l">
              <a:lnSpc>
                <a:spcPct val="115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Dask</a:t>
            </a:r>
          </a:p>
          <a:p>
            <a:pPr indent="-285750" lvl="1" marL="742950" marR="0" rtl="0" algn="l">
              <a:lnSpc>
                <a:spcPct val="115000"/>
              </a:lnSpc>
              <a:spcBef>
                <a:spcPts val="1600"/>
              </a:spcBef>
              <a:spcAft>
                <a:spcPts val="0"/>
              </a:spcAft>
              <a:buClr>
                <a:schemeClr val="dk1"/>
              </a:buClr>
              <a:buSzPct val="100000"/>
              <a:buFont typeface="Noto Sans Symbols"/>
              <a:buChar char="❑"/>
            </a:pPr>
            <a:r>
              <a:rPr b="0" i="0" lang="en-US" sz="1400" u="none" cap="none" strike="noStrike">
                <a:solidFill>
                  <a:schemeClr val="dk1"/>
                </a:solidFill>
                <a:latin typeface="Arial"/>
                <a:ea typeface="Arial"/>
                <a:cs typeface="Arial"/>
                <a:sym typeface="Arial"/>
              </a:rPr>
              <a:t>Datasets look like NumpyArrays, Pandas DataFrames</a:t>
            </a:r>
          </a:p>
          <a:p>
            <a:pPr indent="-285750" lvl="2" marL="1200150" marR="0" rtl="0" algn="l">
              <a:lnSpc>
                <a:spcPct val="115000"/>
              </a:lnSpc>
              <a:spcBef>
                <a:spcPts val="1600"/>
              </a:spcBef>
              <a:spcAft>
                <a:spcPts val="0"/>
              </a:spcAft>
              <a:buClr>
                <a:schemeClr val="dk1"/>
              </a:buClr>
              <a:buSzPct val="100000"/>
              <a:buFont typeface="Noto Sans Symbols"/>
              <a:buChar char="❑"/>
            </a:pPr>
            <a:r>
              <a:rPr b="0" i="0" lang="en-US" sz="1400" u="none" cap="none" strike="noStrike">
                <a:solidFill>
                  <a:schemeClr val="dk1"/>
                </a:solidFill>
                <a:latin typeface="Arial"/>
                <a:ea typeface="Arial"/>
                <a:cs typeface="Arial"/>
                <a:sym typeface="Arial"/>
              </a:rPr>
              <a:t>df.groupby(df.index).value.mean()</a:t>
            </a:r>
          </a:p>
          <a:p>
            <a:pPr indent="-285750" lvl="1" marL="742950" marR="0" rtl="0" algn="l">
              <a:lnSpc>
                <a:spcPct val="115000"/>
              </a:lnSpc>
              <a:spcBef>
                <a:spcPts val="1600"/>
              </a:spcBef>
              <a:spcAft>
                <a:spcPts val="0"/>
              </a:spcAft>
              <a:buClr>
                <a:schemeClr val="dk1"/>
              </a:buClr>
              <a:buSzPct val="100000"/>
              <a:buFont typeface="Noto Sans Symbols"/>
              <a:buChar char="❑"/>
            </a:pPr>
            <a:r>
              <a:rPr b="0" i="0" lang="en-US" sz="1400" u="none" cap="none" strike="noStrike">
                <a:solidFill>
                  <a:schemeClr val="dk1"/>
                </a:solidFill>
                <a:latin typeface="Arial"/>
                <a:ea typeface="Arial"/>
                <a:cs typeface="Arial"/>
                <a:sym typeface="Arial"/>
              </a:rPr>
              <a:t>Direct access into HDFS, S3 etc</a:t>
            </a:r>
          </a:p>
          <a:p>
            <a:pPr indent="-285750" lvl="0" marL="285750" marR="0" rtl="0" algn="l">
              <a:lnSpc>
                <a:spcPct val="115000"/>
              </a:lnSpc>
              <a:spcBef>
                <a:spcPts val="160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PySpark</a:t>
            </a:r>
          </a:p>
          <a:p>
            <a:pPr indent="-285750" lvl="1" marL="742950" marR="0" rtl="0" algn="l">
              <a:lnSpc>
                <a:spcPct val="115000"/>
              </a:lnSpc>
              <a:spcBef>
                <a:spcPts val="1600"/>
              </a:spcBef>
              <a:spcAft>
                <a:spcPts val="0"/>
              </a:spcAft>
              <a:buClr>
                <a:schemeClr val="dk1"/>
              </a:buClr>
              <a:buSzPct val="100000"/>
              <a:buFont typeface="Noto Sans Symbols"/>
              <a:buChar char="❑"/>
            </a:pPr>
            <a:r>
              <a:rPr b="0" i="0" lang="en-US" sz="1400" u="none" cap="none" strike="noStrike">
                <a:solidFill>
                  <a:schemeClr val="dk1"/>
                </a:solidFill>
                <a:latin typeface="Arial"/>
                <a:ea typeface="Arial"/>
                <a:cs typeface="Arial"/>
                <a:sym typeface="Arial"/>
              </a:rPr>
              <a:t>Also has DataFrames</a:t>
            </a:r>
          </a:p>
          <a:p>
            <a:pPr indent="-285750" lvl="1" marL="742950" marR="0" rtl="0" algn="l">
              <a:lnSpc>
                <a:spcPct val="115000"/>
              </a:lnSpc>
              <a:spcBef>
                <a:spcPts val="1600"/>
              </a:spcBef>
              <a:spcAft>
                <a:spcPts val="0"/>
              </a:spcAft>
              <a:buClr>
                <a:schemeClr val="dk1"/>
              </a:buClr>
              <a:buSzPct val="100000"/>
              <a:buFont typeface="Noto Sans Symbols"/>
              <a:buChar char="❑"/>
            </a:pPr>
            <a:r>
              <a:rPr b="0" i="0" lang="en-US" sz="1400" u="none" cap="none" strike="noStrike">
                <a:solidFill>
                  <a:schemeClr val="dk1"/>
                </a:solidFill>
                <a:latin typeface="Arial"/>
                <a:ea typeface="Arial"/>
                <a:cs typeface="Arial"/>
                <a:sym typeface="Arial"/>
              </a:rPr>
              <a:t>Connects to Spark</a:t>
            </a:r>
          </a:p>
          <a:p>
            <a:pPr indent="-285750" lvl="0" marL="285750" marR="0" rtl="0" algn="l">
              <a:lnSpc>
                <a:spcPct val="115000"/>
              </a:lnSpc>
              <a:spcBef>
                <a:spcPts val="1600"/>
              </a:spcBef>
              <a:spcAft>
                <a:spcPts val="0"/>
              </a:spcAft>
              <a:buClr>
                <a:schemeClr val="dk1"/>
              </a:buClr>
              <a:buSzPct val="100000"/>
              <a:buFont typeface="Noto Sans Symbols"/>
              <a:buNone/>
            </a:pPr>
            <a:r>
              <a:t/>
            </a:r>
            <a:endParaRPr b="0" i="0" sz="1800" u="none" cap="none" strike="noStrike">
              <a:solidFill>
                <a:schemeClr val="dk1"/>
              </a:solidFill>
              <a:latin typeface="Arial"/>
              <a:ea typeface="Arial"/>
              <a:cs typeface="Arial"/>
              <a:sym typeface="Arial"/>
            </a:endParaRPr>
          </a:p>
        </p:txBody>
      </p:sp>
      <p:sp>
        <p:nvSpPr>
          <p:cNvPr id="467" name="Shape 467"/>
          <p:cNvSpPr txBox="1"/>
          <p:nvPr>
            <p:ph idx="12" type="sldNum"/>
          </p:nvPr>
        </p:nvSpPr>
        <p:spPr>
          <a:xfrm>
            <a:off x="8472457" y="4667533"/>
            <a:ext cx="548699" cy="393963"/>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pic>
        <p:nvPicPr>
          <p:cNvPr id="473" name="Shape 473"/>
          <p:cNvPicPr preferRelativeResize="0"/>
          <p:nvPr/>
        </p:nvPicPr>
        <p:blipFill rotWithShape="1">
          <a:blip r:embed="rId3">
            <a:alphaModFix/>
          </a:blip>
          <a:srcRect b="25004" l="0" r="0" t="0"/>
          <a:stretch/>
        </p:blipFill>
        <p:spPr>
          <a:xfrm>
            <a:off x="-6697" y="5027"/>
            <a:ext cx="9144000" cy="5143234"/>
          </a:xfrm>
          <a:prstGeom prst="rect">
            <a:avLst/>
          </a:prstGeom>
          <a:noFill/>
          <a:ln>
            <a:noFill/>
          </a:ln>
        </p:spPr>
      </p:pic>
      <p:sp>
        <p:nvSpPr>
          <p:cNvPr id="474" name="Shape 474"/>
          <p:cNvSpPr txBox="1"/>
          <p:nvPr>
            <p:ph type="title"/>
          </p:nvPr>
        </p:nvSpPr>
        <p:spPr>
          <a:xfrm>
            <a:off x="379512" y="1008871"/>
            <a:ext cx="8384977" cy="2983043"/>
          </a:xfrm>
          <a:prstGeom prst="rect">
            <a:avLst/>
          </a:prstGeom>
          <a:noFill/>
          <a:ln>
            <a:noFill/>
          </a:ln>
        </p:spPr>
        <p:txBody>
          <a:bodyPr anchorCtr="0" anchor="b" bIns="0" lIns="0" rIns="0" tIns="0">
            <a:noAutofit/>
          </a:bodyPr>
          <a:lstStyle/>
          <a:p>
            <a:pPr indent="0" lvl="0" marL="0" marR="0" rtl="0" algn="l">
              <a:lnSpc>
                <a:spcPct val="70000"/>
              </a:lnSpc>
              <a:spcBef>
                <a:spcPts val="0"/>
              </a:spcBef>
              <a:spcAft>
                <a:spcPts val="0"/>
              </a:spcAft>
              <a:buClr>
                <a:srgbClr val="FFFFFF"/>
              </a:buClr>
              <a:buSzPct val="25000"/>
              <a:buFont typeface="Open Sans"/>
              <a:buNone/>
            </a:pPr>
            <a:r>
              <a:rPr b="0" i="0" lang="en-US" sz="6000" u="none" cap="none" strike="noStrike">
                <a:solidFill>
                  <a:srgbClr val="FFFFFF"/>
                </a:solidFill>
                <a:latin typeface="Open Sans"/>
                <a:ea typeface="Open Sans"/>
                <a:cs typeface="Open Sans"/>
                <a:sym typeface="Open Sans"/>
              </a:rPr>
              <a:t>MUCH BIGGER DATA STORAGE</a:t>
            </a:r>
          </a:p>
        </p:txBody>
      </p:sp>
      <p:sp>
        <p:nvSpPr>
          <p:cNvPr id="475" name="Shape 475"/>
          <p:cNvSpPr txBox="1"/>
          <p:nvPr>
            <p:ph idx="1" type="body"/>
          </p:nvPr>
        </p:nvSpPr>
        <p:spPr>
          <a:xfrm>
            <a:off x="375046" y="4243294"/>
            <a:ext cx="8393905" cy="603312"/>
          </a:xfrm>
          <a:prstGeom prst="rect">
            <a:avLst/>
          </a:prstGeom>
          <a:noFill/>
          <a:ln>
            <a:noFill/>
          </a:ln>
        </p:spPr>
        <p:txBody>
          <a:bodyPr anchorCtr="0" anchor="t" bIns="0" lIns="0" rIns="0" tIns="0">
            <a:noAutofit/>
          </a:bodyPr>
          <a:lstStyle/>
          <a:p>
            <a:pPr indent="0" lvl="0" marL="0" marR="0" rtl="0" algn="l">
              <a:lnSpc>
                <a:spcPct val="110000"/>
              </a:lnSpc>
              <a:spcBef>
                <a:spcPts val="0"/>
              </a:spcBef>
              <a:spcAft>
                <a:spcPts val="0"/>
              </a:spcAft>
              <a:buSzPct val="25000"/>
              <a:buNone/>
            </a:pPr>
            <a:r>
              <a:rPr b="0" i="1" lang="en-US" sz="1800" u="none" cap="none" strike="noStrike">
                <a:solidFill>
                  <a:srgbClr val="FFFFFF"/>
                </a:solidFill>
                <a:latin typeface="Open Sans"/>
                <a:ea typeface="Open Sans"/>
                <a:cs typeface="Open Sans"/>
                <a:sym typeface="Open Sans"/>
              </a:rPr>
              <a:t>Or, ‘Where do we put all this stuff?’</a:t>
            </a:r>
          </a:p>
        </p:txBody>
      </p:sp>
      <p:sp>
        <p:nvSpPr>
          <p:cNvPr id="476" name="Shape 476"/>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cxnSp>
        <p:nvCxnSpPr>
          <p:cNvPr id="477" name="Shape 477"/>
          <p:cNvCxnSpPr/>
          <p:nvPr/>
        </p:nvCxnSpPr>
        <p:spPr>
          <a:xfrm>
            <a:off x="375046" y="4088278"/>
            <a:ext cx="8393905" cy="837"/>
          </a:xfrm>
          <a:prstGeom prst="straightConnector1">
            <a:avLst/>
          </a:prstGeom>
          <a:noFill/>
          <a:ln cap="flat" cmpd="sng" w="25400">
            <a:solidFill>
              <a:srgbClr val="FFFFFF"/>
            </a:solidFill>
            <a:prstDash val="solid"/>
            <a:miter/>
            <a:headEnd len="med" w="med" type="none"/>
            <a:tailEnd len="med" w="med" type="none"/>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311701"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SQL Databases</a:t>
            </a:r>
          </a:p>
        </p:txBody>
      </p:sp>
      <p:pic>
        <p:nvPicPr>
          <p:cNvPr id="483" name="Shape 483"/>
          <p:cNvPicPr preferRelativeResize="0"/>
          <p:nvPr/>
        </p:nvPicPr>
        <p:blipFill rotWithShape="1">
          <a:blip r:embed="rId3">
            <a:alphaModFix/>
          </a:blip>
          <a:srcRect b="0" l="0" r="0" t="0"/>
          <a:stretch/>
        </p:blipFill>
        <p:spPr>
          <a:xfrm>
            <a:off x="3838201" y="629179"/>
            <a:ext cx="4560325" cy="5571498"/>
          </a:xfrm>
          <a:prstGeom prst="rect">
            <a:avLst/>
          </a:prstGeom>
          <a:noFill/>
          <a:ln>
            <a:noFill/>
          </a:ln>
        </p:spPr>
      </p:pic>
      <p:sp>
        <p:nvSpPr>
          <p:cNvPr id="484" name="Shape 484"/>
          <p:cNvSpPr txBox="1"/>
          <p:nvPr/>
        </p:nvSpPr>
        <p:spPr>
          <a:xfrm>
            <a:off x="465675" y="1088930"/>
            <a:ext cx="3104400" cy="3330300"/>
          </a:xfrm>
          <a:prstGeom prst="rect">
            <a:avLst/>
          </a:prstGeom>
          <a:noFill/>
          <a:ln>
            <a:noFill/>
          </a:ln>
        </p:spPr>
        <p:txBody>
          <a:bodyPr anchorCtr="0" anchor="t" bIns="91425" lIns="91425" rIns="91425" tIns="91425">
            <a:noAutofit/>
          </a:bodyPr>
          <a:lstStyle/>
          <a:p>
            <a:pPr indent="-285750" lvl="0" marL="400050" marR="0" rtl="0" algn="l">
              <a:lnSpc>
                <a:spcPct val="100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Row/column tables</a:t>
            </a:r>
          </a:p>
          <a:p>
            <a:pPr indent="-285750" lvl="0" marL="400050" marR="0" rtl="0" algn="l">
              <a:lnSpc>
                <a:spcPct val="100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Keys</a:t>
            </a:r>
          </a:p>
          <a:p>
            <a:pPr indent="-285750" lvl="0" marL="400050" marR="0" rtl="0" algn="l">
              <a:lnSpc>
                <a:spcPct val="100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SQL query language</a:t>
            </a:r>
          </a:p>
          <a:p>
            <a:pPr indent="-285750" lvl="0" marL="400050" marR="0" rtl="0" algn="l">
              <a:lnSpc>
                <a:spcPct val="100000"/>
              </a:lnSpc>
              <a:spcBef>
                <a:spcPts val="0"/>
              </a:spcBef>
              <a:spcAft>
                <a:spcPts val="0"/>
              </a:spcAft>
              <a:buClr>
                <a:schemeClr val="dk1"/>
              </a:buClr>
              <a:buSzPct val="100000"/>
              <a:buFont typeface="Noto Sans Symbols"/>
              <a:buChar char="❑"/>
            </a:pPr>
            <a:r>
              <a:rPr b="0" i="0" lang="en-US" sz="1800" u="none" cap="none" strike="noStrike">
                <a:solidFill>
                  <a:schemeClr val="dk1"/>
                </a:solidFill>
                <a:latin typeface="Arial"/>
                <a:ea typeface="Arial"/>
                <a:cs typeface="Arial"/>
                <a:sym typeface="Arial"/>
              </a:rPr>
              <a:t>Joins etc (like Pandas)</a:t>
            </a:r>
          </a:p>
          <a:p>
            <a:pPr indent="-285750" lvl="0" marL="285750" marR="0" rtl="0" algn="l">
              <a:lnSpc>
                <a:spcPct val="100000"/>
              </a:lnSpc>
              <a:spcBef>
                <a:spcPts val="0"/>
              </a:spcBef>
              <a:spcAft>
                <a:spcPts val="0"/>
              </a:spcAft>
              <a:buClr>
                <a:srgbClr val="000000"/>
              </a:buClr>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type="title"/>
          </p:nvPr>
        </p:nvSpPr>
        <p:spPr>
          <a:xfrm>
            <a:off x="311701"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ETL (Extract - Transform - Load)</a:t>
            </a:r>
          </a:p>
        </p:txBody>
      </p:sp>
      <p:sp>
        <p:nvSpPr>
          <p:cNvPr id="490" name="Shape 490"/>
          <p:cNvSpPr txBox="1"/>
          <p:nvPr>
            <p:ph idx="1" type="body"/>
          </p:nvPr>
        </p:nvSpPr>
        <p:spPr>
          <a:xfrm>
            <a:off x="311701" y="1154855"/>
            <a:ext cx="8520599" cy="3416400"/>
          </a:xfrm>
          <a:prstGeom prst="rect">
            <a:avLst/>
          </a:prstGeom>
          <a:noFill/>
          <a:ln>
            <a:noFill/>
          </a:ln>
        </p:spPr>
        <p:txBody>
          <a:bodyPr anchorCtr="0" anchor="t" bIns="91425" lIns="91425" rIns="91425" tIns="91425">
            <a:noAutofit/>
          </a:bodyPr>
          <a:lstStyle/>
          <a:p>
            <a:pPr indent="-285750" lvl="0" marL="285750" marR="0" rtl="0" algn="l">
              <a:lnSpc>
                <a:spcPct val="115000"/>
              </a:lnSpc>
              <a:spcBef>
                <a:spcPts val="0"/>
              </a:spcBef>
              <a:spcAft>
                <a:spcPts val="0"/>
              </a:spcAft>
              <a:buClr>
                <a:schemeClr val="lt2"/>
              </a:buClr>
              <a:buSzPct val="25000"/>
              <a:buFont typeface="Noto Sans Symbols"/>
              <a:buChar char="❑"/>
            </a:pPr>
            <a:r>
              <a:rPr b="0" i="0" lang="en-US" sz="1800" u="none" cap="none" strike="noStrike">
                <a:solidFill>
                  <a:schemeClr val="dk1"/>
                </a:solidFill>
                <a:latin typeface="Arial"/>
                <a:ea typeface="Arial"/>
                <a:cs typeface="Arial"/>
                <a:sym typeface="Arial"/>
              </a:rPr>
              <a:t>Extract</a:t>
            </a:r>
          </a:p>
          <a:p>
            <a:pPr indent="-285750" lvl="0" marL="51435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Extract data from multiple sources</a:t>
            </a:r>
          </a:p>
          <a:p>
            <a:pPr indent="-285750" lvl="0" marL="285750" marR="0" rtl="0" algn="l">
              <a:lnSpc>
                <a:spcPct val="115000"/>
              </a:lnSpc>
              <a:spcBef>
                <a:spcPts val="1600"/>
              </a:spcBef>
              <a:spcAft>
                <a:spcPts val="0"/>
              </a:spcAft>
              <a:buClr>
                <a:schemeClr val="lt2"/>
              </a:buClr>
              <a:buSzPct val="25000"/>
              <a:buFont typeface="Noto Sans Symbols"/>
              <a:buChar char="❑"/>
            </a:pPr>
            <a:r>
              <a:rPr b="0" i="0" lang="en-US" sz="1800" u="none" cap="none" strike="noStrike">
                <a:solidFill>
                  <a:schemeClr val="dk1"/>
                </a:solidFill>
                <a:latin typeface="Arial"/>
                <a:ea typeface="Arial"/>
                <a:cs typeface="Arial"/>
                <a:sym typeface="Arial"/>
              </a:rPr>
              <a:t>Transform</a:t>
            </a:r>
          </a:p>
          <a:p>
            <a:pPr indent="-285750" lvl="0" marL="51435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Convert data into database formats (e.g. sql)</a:t>
            </a:r>
          </a:p>
          <a:p>
            <a:pPr indent="-285750" lvl="0" marL="285750" marR="0" rtl="0" algn="l">
              <a:lnSpc>
                <a:spcPct val="115000"/>
              </a:lnSpc>
              <a:spcBef>
                <a:spcPts val="1600"/>
              </a:spcBef>
              <a:spcAft>
                <a:spcPts val="0"/>
              </a:spcAft>
              <a:buClr>
                <a:schemeClr val="lt2"/>
              </a:buClr>
              <a:buSzPct val="25000"/>
              <a:buFont typeface="Noto Sans Symbols"/>
              <a:buChar char="❑"/>
            </a:pPr>
            <a:r>
              <a:rPr b="0" i="0" lang="en-US" sz="1800" u="none" cap="none" strike="noStrike">
                <a:solidFill>
                  <a:schemeClr val="dk1"/>
                </a:solidFill>
                <a:latin typeface="Arial"/>
                <a:ea typeface="Arial"/>
                <a:cs typeface="Arial"/>
                <a:sym typeface="Arial"/>
              </a:rPr>
              <a:t>Load</a:t>
            </a:r>
          </a:p>
          <a:p>
            <a:pPr indent="-285750" lvl="0" marL="51435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Load data into database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1" y="165181"/>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Data warehouses</a:t>
            </a:r>
          </a:p>
        </p:txBody>
      </p:sp>
      <p:pic>
        <p:nvPicPr>
          <p:cNvPr id="496" name="Shape 496"/>
          <p:cNvPicPr preferRelativeResize="0"/>
          <p:nvPr/>
        </p:nvPicPr>
        <p:blipFill rotWithShape="1">
          <a:blip r:embed="rId3">
            <a:alphaModFix/>
          </a:blip>
          <a:srcRect b="0" l="0" r="0" t="0"/>
          <a:stretch/>
        </p:blipFill>
        <p:spPr>
          <a:xfrm>
            <a:off x="1118325" y="806560"/>
            <a:ext cx="6433241" cy="4155874"/>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311701"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NoSql Databases</a:t>
            </a:r>
          </a:p>
        </p:txBody>
      </p:sp>
      <p:sp>
        <p:nvSpPr>
          <p:cNvPr id="502" name="Shape 502"/>
          <p:cNvSpPr txBox="1"/>
          <p:nvPr>
            <p:ph idx="1" type="body"/>
          </p:nvPr>
        </p:nvSpPr>
        <p:spPr>
          <a:xfrm>
            <a:off x="124775" y="1154855"/>
            <a:ext cx="51851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Not forced into row/column</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Lots of different types</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Key/value: can add feature without rewriting tables</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Graph: stores nodes and edges</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Column: useful if you have a lot more reads than writes</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Document: general-purpose. MongoDb is commonly used.</a:t>
            </a:r>
          </a:p>
        </p:txBody>
      </p:sp>
      <p:pic>
        <p:nvPicPr>
          <p:cNvPr id="503" name="Shape 503"/>
          <p:cNvPicPr preferRelativeResize="0"/>
          <p:nvPr/>
        </p:nvPicPr>
        <p:blipFill rotWithShape="1">
          <a:blip r:embed="rId3">
            <a:alphaModFix/>
          </a:blip>
          <a:srcRect b="0" l="0" r="0" t="0"/>
          <a:stretch/>
        </p:blipFill>
        <p:spPr>
          <a:xfrm>
            <a:off x="5428050" y="758531"/>
            <a:ext cx="3499199" cy="36311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311701" y="12285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Data Lakes</a:t>
            </a:r>
          </a:p>
        </p:txBody>
      </p:sp>
      <p:pic>
        <p:nvPicPr>
          <p:cNvPr id="509" name="Shape 509"/>
          <p:cNvPicPr preferRelativeResize="0"/>
          <p:nvPr/>
        </p:nvPicPr>
        <p:blipFill rotWithShape="1">
          <a:blip r:embed="rId3">
            <a:alphaModFix/>
          </a:blip>
          <a:srcRect b="0" l="0" r="0" t="0"/>
          <a:stretch/>
        </p:blipFill>
        <p:spPr>
          <a:xfrm>
            <a:off x="1430500" y="810083"/>
            <a:ext cx="6485825" cy="40447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pic>
        <p:nvPicPr>
          <p:cNvPr id="515" name="Shape 515"/>
          <p:cNvPicPr preferRelativeResize="0"/>
          <p:nvPr/>
        </p:nvPicPr>
        <p:blipFill rotWithShape="1">
          <a:blip r:embed="rId3">
            <a:alphaModFix/>
          </a:blip>
          <a:srcRect b="25004" l="0" r="0" t="0"/>
          <a:stretch/>
        </p:blipFill>
        <p:spPr>
          <a:xfrm>
            <a:off x="-6697" y="5027"/>
            <a:ext cx="9144000" cy="5143234"/>
          </a:xfrm>
          <a:prstGeom prst="rect">
            <a:avLst/>
          </a:prstGeom>
          <a:noFill/>
          <a:ln>
            <a:noFill/>
          </a:ln>
        </p:spPr>
      </p:pic>
      <p:sp>
        <p:nvSpPr>
          <p:cNvPr id="516" name="Shape 516"/>
          <p:cNvSpPr txBox="1"/>
          <p:nvPr>
            <p:ph type="title"/>
          </p:nvPr>
        </p:nvSpPr>
        <p:spPr>
          <a:xfrm>
            <a:off x="379512" y="1008871"/>
            <a:ext cx="8384977" cy="2983043"/>
          </a:xfrm>
          <a:prstGeom prst="rect">
            <a:avLst/>
          </a:prstGeom>
          <a:noFill/>
          <a:ln>
            <a:noFill/>
          </a:ln>
        </p:spPr>
        <p:txBody>
          <a:bodyPr anchorCtr="0" anchor="b" bIns="0" lIns="0" rIns="0" tIns="0">
            <a:noAutofit/>
          </a:bodyPr>
          <a:lstStyle/>
          <a:p>
            <a:pPr indent="0" lvl="0" marL="0" marR="0" rtl="0" algn="l">
              <a:lnSpc>
                <a:spcPct val="70000"/>
              </a:lnSpc>
              <a:spcBef>
                <a:spcPts val="0"/>
              </a:spcBef>
              <a:spcAft>
                <a:spcPts val="0"/>
              </a:spcAft>
              <a:buClr>
                <a:srgbClr val="FFFFFF"/>
              </a:buClr>
              <a:buSzPct val="25000"/>
              <a:buFont typeface="Open Sans"/>
              <a:buNone/>
            </a:pPr>
            <a:r>
              <a:rPr b="0" i="0" lang="en-US" sz="6000" u="none" cap="none" strike="noStrike">
                <a:solidFill>
                  <a:srgbClr val="FFFFFF"/>
                </a:solidFill>
                <a:latin typeface="Open Sans"/>
                <a:ea typeface="Open Sans"/>
                <a:cs typeface="Open Sans"/>
                <a:sym typeface="Open Sans"/>
              </a:rPr>
              <a:t>BIGGER DATA SCIENCE TEAMS</a:t>
            </a:r>
          </a:p>
        </p:txBody>
      </p:sp>
      <p:sp>
        <p:nvSpPr>
          <p:cNvPr id="517" name="Shape 517"/>
          <p:cNvSpPr txBox="1"/>
          <p:nvPr>
            <p:ph idx="1" type="body"/>
          </p:nvPr>
        </p:nvSpPr>
        <p:spPr>
          <a:xfrm>
            <a:off x="375046" y="4243294"/>
            <a:ext cx="8393905" cy="603312"/>
          </a:xfrm>
          <a:prstGeom prst="rect">
            <a:avLst/>
          </a:prstGeom>
          <a:noFill/>
          <a:ln>
            <a:noFill/>
          </a:ln>
        </p:spPr>
        <p:txBody>
          <a:bodyPr anchorCtr="0" anchor="t" bIns="0" lIns="0" rIns="0" tIns="0">
            <a:noAutofit/>
          </a:bodyPr>
          <a:lstStyle/>
          <a:p>
            <a:pPr indent="0" lvl="0" marL="0" marR="0" rtl="0" algn="l">
              <a:lnSpc>
                <a:spcPct val="110000"/>
              </a:lnSpc>
              <a:spcBef>
                <a:spcPts val="0"/>
              </a:spcBef>
              <a:spcAft>
                <a:spcPts val="0"/>
              </a:spcAft>
              <a:buSzPct val="25000"/>
              <a:buNone/>
            </a:pPr>
            <a:r>
              <a:rPr b="0" i="1" lang="en-US" sz="1800" u="none" cap="none" strike="noStrike">
                <a:solidFill>
                  <a:srgbClr val="FFFFFF"/>
                </a:solidFill>
                <a:latin typeface="Open Sans"/>
                <a:ea typeface="Open Sans"/>
                <a:cs typeface="Open Sans"/>
                <a:sym typeface="Open Sans"/>
              </a:rPr>
              <a:t>Or, ‘Who does this stuff?’</a:t>
            </a:r>
          </a:p>
        </p:txBody>
      </p:sp>
      <p:sp>
        <p:nvSpPr>
          <p:cNvPr id="518" name="Shape 518"/>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cxnSp>
        <p:nvCxnSpPr>
          <p:cNvPr id="519" name="Shape 519"/>
          <p:cNvCxnSpPr/>
          <p:nvPr/>
        </p:nvCxnSpPr>
        <p:spPr>
          <a:xfrm>
            <a:off x="375046" y="4088278"/>
            <a:ext cx="8393905" cy="837"/>
          </a:xfrm>
          <a:prstGeom prst="straightConnector1">
            <a:avLst/>
          </a:prstGeom>
          <a:noFill/>
          <a:ln cap="flat" cmpd="sng" w="25400">
            <a:solidFill>
              <a:srgbClr val="FFFFFF"/>
            </a:solidFill>
            <a:prstDash val="solid"/>
            <a:miter/>
            <a:headEnd len="med" w="med" type="none"/>
            <a:tailEnd len="med" w="med" type="non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311700"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Big Data Work</a:t>
            </a:r>
          </a:p>
        </p:txBody>
      </p:sp>
      <p:sp>
        <p:nvSpPr>
          <p:cNvPr id="525" name="Shape 525"/>
          <p:cNvSpPr txBox="1"/>
          <p:nvPr>
            <p:ph idx="1" type="body"/>
          </p:nvPr>
        </p:nvSpPr>
        <p:spPr>
          <a:xfrm>
            <a:off x="311700" y="1154855"/>
            <a:ext cx="85205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Data Science</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Data Analysis</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Data Engineering</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Data Strategy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1386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Big Data Science Teams</a:t>
            </a:r>
          </a:p>
        </p:txBody>
      </p:sp>
      <p:sp>
        <p:nvSpPr>
          <p:cNvPr id="531" name="Shape 531"/>
          <p:cNvSpPr txBox="1"/>
          <p:nvPr>
            <p:ph idx="1" type="body"/>
          </p:nvPr>
        </p:nvSpPr>
        <p:spPr>
          <a:xfrm>
            <a:off x="311700" y="865930"/>
            <a:ext cx="8520599" cy="3416400"/>
          </a:xfrm>
          <a:prstGeom prst="rect">
            <a:avLst/>
          </a:prstGeom>
          <a:noFill/>
          <a:ln>
            <a:noFill/>
          </a:ln>
        </p:spPr>
        <p:txBody>
          <a:bodyPr anchorCtr="0" anchor="t" bIns="91425" lIns="91425" rIns="91425" tIns="91425">
            <a:noAutofit/>
          </a:bodyPr>
          <a:lstStyle/>
          <a:p>
            <a:pPr indent="-285750" lvl="0" marL="285750" marR="0" rtl="0" algn="l">
              <a:lnSpc>
                <a:spcPct val="115000"/>
              </a:lnSpc>
              <a:spcBef>
                <a:spcPts val="0"/>
              </a:spcBef>
              <a:spcAft>
                <a:spcPts val="0"/>
              </a:spcAft>
              <a:buClr>
                <a:schemeClr val="lt2"/>
              </a:buClr>
              <a:buSzPct val="25000"/>
              <a:buFont typeface="Noto Sans Symbols"/>
              <a:buChar char="❑"/>
            </a:pPr>
            <a:r>
              <a:rPr b="0" i="0" lang="en-US" sz="1800" u="none" cap="none" strike="noStrike">
                <a:solidFill>
                  <a:schemeClr val="dk1"/>
                </a:solidFill>
                <a:latin typeface="Arial"/>
                <a:ea typeface="Arial"/>
                <a:cs typeface="Arial"/>
                <a:sym typeface="Arial"/>
              </a:rPr>
              <a:t>Usually seen:</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Project manager</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Business analysts</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Data Scientists / Analysts: insight from data</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Data Engineers / Developers: data flow implementation, production systems</a:t>
            </a:r>
          </a:p>
          <a:p>
            <a:pPr indent="-285750" lvl="0" marL="285750" marR="0" rtl="0" algn="l">
              <a:lnSpc>
                <a:spcPct val="115000"/>
              </a:lnSpc>
              <a:spcBef>
                <a:spcPts val="1600"/>
              </a:spcBef>
              <a:spcAft>
                <a:spcPts val="0"/>
              </a:spcAft>
              <a:buClr>
                <a:schemeClr val="lt2"/>
              </a:buClr>
              <a:buSzPct val="25000"/>
              <a:buFont typeface="Noto Sans Symbols"/>
              <a:buChar char="❑"/>
            </a:pPr>
            <a:r>
              <a:rPr b="0" i="0" lang="en-US" sz="1800" u="none" cap="none" strike="noStrike">
                <a:solidFill>
                  <a:schemeClr val="dk1"/>
                </a:solidFill>
                <a:latin typeface="Arial"/>
                <a:ea typeface="Arial"/>
                <a:cs typeface="Arial"/>
                <a:sym typeface="Arial"/>
              </a:rPr>
              <a:t>Sometimes seen:</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Data Architect: data flow design</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User Experience / User Interface developer / Visual designer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b="25004" l="0" r="0" t="0"/>
          <a:stretch/>
        </p:blipFill>
        <p:spPr>
          <a:xfrm>
            <a:off x="-6697" y="5027"/>
            <a:ext cx="9144000" cy="5143234"/>
          </a:xfrm>
          <a:prstGeom prst="rect">
            <a:avLst/>
          </a:prstGeom>
          <a:noFill/>
          <a:ln>
            <a:noFill/>
          </a:ln>
        </p:spPr>
      </p:pic>
      <p:sp>
        <p:nvSpPr>
          <p:cNvPr id="332" name="Shape 332"/>
          <p:cNvSpPr txBox="1"/>
          <p:nvPr>
            <p:ph type="title"/>
          </p:nvPr>
        </p:nvSpPr>
        <p:spPr>
          <a:xfrm>
            <a:off x="379512" y="1008871"/>
            <a:ext cx="8384977" cy="2983043"/>
          </a:xfrm>
          <a:prstGeom prst="rect">
            <a:avLst/>
          </a:prstGeom>
          <a:noFill/>
          <a:ln>
            <a:noFill/>
          </a:ln>
        </p:spPr>
        <p:txBody>
          <a:bodyPr anchorCtr="0" anchor="b" bIns="0" lIns="0" rIns="0" tIns="0">
            <a:noAutofit/>
          </a:bodyPr>
          <a:lstStyle/>
          <a:p>
            <a:pPr indent="0" lvl="0" marL="0" marR="0" rtl="0" algn="l">
              <a:lnSpc>
                <a:spcPct val="70000"/>
              </a:lnSpc>
              <a:spcBef>
                <a:spcPts val="0"/>
              </a:spcBef>
              <a:spcAft>
                <a:spcPts val="0"/>
              </a:spcAft>
              <a:buClr>
                <a:srgbClr val="FFFFFF"/>
              </a:buClr>
              <a:buSzPct val="25000"/>
              <a:buFont typeface="Open Sans"/>
              <a:buNone/>
            </a:pPr>
            <a:r>
              <a:rPr b="0" i="0" lang="en-US" sz="6000" u="none" cap="none" strike="noStrike">
                <a:solidFill>
                  <a:srgbClr val="FFFFFF"/>
                </a:solidFill>
                <a:latin typeface="Open Sans"/>
                <a:ea typeface="Open Sans"/>
                <a:cs typeface="Open Sans"/>
                <a:sym typeface="Open Sans"/>
              </a:rPr>
              <a:t>BIGGER DATA</a:t>
            </a:r>
          </a:p>
        </p:txBody>
      </p:sp>
      <p:sp>
        <p:nvSpPr>
          <p:cNvPr id="333" name="Shape 333"/>
          <p:cNvSpPr txBox="1"/>
          <p:nvPr>
            <p:ph idx="1" type="body"/>
          </p:nvPr>
        </p:nvSpPr>
        <p:spPr>
          <a:xfrm>
            <a:off x="375046" y="4243294"/>
            <a:ext cx="8393905" cy="603312"/>
          </a:xfrm>
          <a:prstGeom prst="rect">
            <a:avLst/>
          </a:prstGeom>
          <a:noFill/>
          <a:ln>
            <a:noFill/>
          </a:ln>
        </p:spPr>
        <p:txBody>
          <a:bodyPr anchorCtr="0" anchor="t" bIns="0" lIns="0" rIns="0" tIns="0">
            <a:noAutofit/>
          </a:bodyPr>
          <a:lstStyle/>
          <a:p>
            <a:pPr indent="0" lvl="0" marL="0" marR="0" rtl="0" algn="l">
              <a:lnSpc>
                <a:spcPct val="110000"/>
              </a:lnSpc>
              <a:spcBef>
                <a:spcPts val="0"/>
              </a:spcBef>
              <a:spcAft>
                <a:spcPts val="0"/>
              </a:spcAft>
              <a:buSzPct val="25000"/>
              <a:buNone/>
            </a:pPr>
            <a:r>
              <a:rPr b="0" i="1" lang="en-US" sz="1800" u="none" cap="none" strike="noStrike">
                <a:solidFill>
                  <a:srgbClr val="FFFFFF"/>
                </a:solidFill>
                <a:latin typeface="Open Sans"/>
                <a:ea typeface="Open Sans"/>
                <a:cs typeface="Open Sans"/>
                <a:sym typeface="Open Sans"/>
              </a:rPr>
              <a:t>Or, ‘data that’s a bit too big’</a:t>
            </a:r>
          </a:p>
        </p:txBody>
      </p:sp>
      <p:sp>
        <p:nvSpPr>
          <p:cNvPr id="334" name="Shape 334"/>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cxnSp>
        <p:nvCxnSpPr>
          <p:cNvPr id="335" name="Shape 335"/>
          <p:cNvCxnSpPr/>
          <p:nvPr/>
        </p:nvCxnSpPr>
        <p:spPr>
          <a:xfrm>
            <a:off x="375046" y="4088278"/>
            <a:ext cx="8393905" cy="837"/>
          </a:xfrm>
          <a:prstGeom prst="straightConnector1">
            <a:avLst/>
          </a:prstGeom>
          <a:noFill/>
          <a:ln cap="flat" cmpd="sng" w="25400">
            <a:solidFill>
              <a:srgbClr val="FFFFFF"/>
            </a:solidFill>
            <a:prstDash val="solid"/>
            <a:miter/>
            <a:headEnd len="med" w="med" type="none"/>
            <a:tailEnd len="med" w="med" type="none"/>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type="title"/>
          </p:nvPr>
        </p:nvSpPr>
        <p:spPr>
          <a:xfrm>
            <a:off x="311700"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Data Strategy</a:t>
            </a:r>
          </a:p>
        </p:txBody>
      </p:sp>
      <p:sp>
        <p:nvSpPr>
          <p:cNvPr id="537" name="Shape 537"/>
          <p:cNvSpPr txBox="1"/>
          <p:nvPr>
            <p:ph idx="1" type="body"/>
          </p:nvPr>
        </p:nvSpPr>
        <p:spPr>
          <a:xfrm>
            <a:off x="311700" y="1154855"/>
            <a:ext cx="85205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Why should data be important here?</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Which business questions does this place have? </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What data does/could this place have access to?</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How much data work is already here?</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Who has the data science gene?</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What needs to change to make this place data-driven?</a:t>
            </a:r>
          </a:p>
          <a:p>
            <a:pPr indent="-342900" lvl="1" marL="914400" marR="0" rtl="0" algn="l">
              <a:lnSpc>
                <a:spcPct val="115000"/>
              </a:lnSpc>
              <a:spcBef>
                <a:spcPts val="0"/>
              </a:spcBef>
              <a:spcAft>
                <a:spcPts val="0"/>
              </a:spcAft>
              <a:buClr>
                <a:schemeClr val="lt2"/>
              </a:buClr>
              <a:buSzPct val="100000"/>
              <a:buFont typeface="Noto Sans Symbols"/>
              <a:buChar char="❑"/>
            </a:pPr>
            <a:r>
              <a:rPr b="0" i="0" lang="en-US" sz="1400" u="none" cap="none" strike="noStrike">
                <a:solidFill>
                  <a:schemeClr val="dk1"/>
                </a:solidFill>
                <a:latin typeface="Arial"/>
                <a:ea typeface="Arial"/>
                <a:cs typeface="Arial"/>
                <a:sym typeface="Arial"/>
              </a:rPr>
              <a:t>People (training, culture)</a:t>
            </a:r>
          </a:p>
          <a:p>
            <a:pPr indent="-342900" lvl="1" marL="914400" marR="0" rtl="0" algn="l">
              <a:lnSpc>
                <a:spcPct val="115000"/>
              </a:lnSpc>
              <a:spcBef>
                <a:spcPts val="0"/>
              </a:spcBef>
              <a:spcAft>
                <a:spcPts val="0"/>
              </a:spcAft>
              <a:buClr>
                <a:schemeClr val="lt2"/>
              </a:buClr>
              <a:buSzPct val="100000"/>
              <a:buFont typeface="Noto Sans Symbols"/>
              <a:buChar char="❑"/>
            </a:pPr>
            <a:r>
              <a:rPr b="0" i="0" lang="en-US" sz="1400" u="none" cap="none" strike="noStrike">
                <a:solidFill>
                  <a:schemeClr val="dk1"/>
                </a:solidFill>
                <a:latin typeface="Arial"/>
                <a:ea typeface="Arial"/>
                <a:cs typeface="Arial"/>
                <a:sym typeface="Arial"/>
              </a:rPr>
              <a:t>Processes</a:t>
            </a:r>
          </a:p>
          <a:p>
            <a:pPr indent="-342900" lvl="1" marL="914400" marR="0" rtl="0" algn="l">
              <a:lnSpc>
                <a:spcPct val="115000"/>
              </a:lnSpc>
              <a:spcBef>
                <a:spcPts val="0"/>
              </a:spcBef>
              <a:spcAft>
                <a:spcPts val="0"/>
              </a:spcAft>
              <a:buClr>
                <a:schemeClr val="lt2"/>
              </a:buClr>
              <a:buSzPct val="100000"/>
              <a:buFont typeface="Noto Sans Symbols"/>
              <a:buChar char="❑"/>
            </a:pPr>
            <a:r>
              <a:rPr b="0" i="0" lang="en-US" sz="1400" u="none" cap="none" strike="noStrike">
                <a:solidFill>
                  <a:schemeClr val="dk1"/>
                </a:solidFill>
                <a:latin typeface="Arial"/>
                <a:ea typeface="Arial"/>
                <a:cs typeface="Arial"/>
                <a:sym typeface="Arial"/>
              </a:rPr>
              <a:t>Technologies (data access, storage, analysis tools)</a:t>
            </a:r>
          </a:p>
          <a:p>
            <a:pPr indent="-342900" lvl="1" marL="914400" marR="0" rtl="0" algn="l">
              <a:lnSpc>
                <a:spcPct val="115000"/>
              </a:lnSpc>
              <a:spcBef>
                <a:spcPts val="0"/>
              </a:spcBef>
              <a:spcAft>
                <a:spcPts val="0"/>
              </a:spcAft>
              <a:buClr>
                <a:schemeClr val="lt2"/>
              </a:buClr>
              <a:buSzPct val="100000"/>
              <a:buFont typeface="Noto Sans Symbols"/>
              <a:buChar char="❑"/>
            </a:pPr>
            <a:r>
              <a:rPr b="0" i="0" lang="en-US" sz="1400" u="none" cap="none" strike="noStrike">
                <a:solidFill>
                  <a:schemeClr val="dk1"/>
                </a:solidFill>
                <a:latin typeface="Arial"/>
                <a:ea typeface="Arial"/>
                <a:cs typeface="Arial"/>
                <a:sym typeface="Arial"/>
              </a:rPr>
              <a:t>Data</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311700"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Data Analysis</a:t>
            </a:r>
          </a:p>
        </p:txBody>
      </p:sp>
      <p:sp>
        <p:nvSpPr>
          <p:cNvPr id="543" name="Shape 543"/>
          <p:cNvSpPr txBox="1"/>
          <p:nvPr>
            <p:ph idx="1" type="body"/>
          </p:nvPr>
        </p:nvSpPr>
        <p:spPr>
          <a:xfrm>
            <a:off x="311700" y="1154855"/>
            <a:ext cx="85205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What are the statistics of this dataset?</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E.g. which pages are popular</a:t>
            </a:r>
          </a:p>
          <a:p>
            <a:pPr indent="-342900" lvl="0" marL="4572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Usually on already-formatted data, e.g. google analytics results</a:t>
            </a:r>
          </a:p>
          <a:p>
            <a:pPr indent="-285750" lvl="0" marL="285750" marR="0" rtl="0" algn="l">
              <a:lnSpc>
                <a:spcPct val="115000"/>
              </a:lnSpc>
              <a:spcBef>
                <a:spcPts val="1600"/>
              </a:spcBef>
              <a:spcAft>
                <a:spcPts val="0"/>
              </a:spcAft>
              <a:buClr>
                <a:schemeClr val="lt2"/>
              </a:buClr>
              <a:buSzPct val="250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311700"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Data Science</a:t>
            </a:r>
          </a:p>
        </p:txBody>
      </p:sp>
      <p:sp>
        <p:nvSpPr>
          <p:cNvPr id="549" name="Shape 549"/>
          <p:cNvSpPr txBox="1"/>
          <p:nvPr>
            <p:ph idx="1" type="body"/>
          </p:nvPr>
        </p:nvSpPr>
        <p:spPr>
          <a:xfrm>
            <a:off x="311700" y="1154855"/>
            <a:ext cx="8520599" cy="3416400"/>
          </a:xfrm>
          <a:prstGeom prst="rect">
            <a:avLst/>
          </a:prstGeom>
          <a:noFill/>
          <a:ln>
            <a:noFill/>
          </a:ln>
        </p:spPr>
        <p:txBody>
          <a:bodyPr anchorCtr="0" anchor="t" bIns="91425" lIns="91425" rIns="91425" tIns="91425">
            <a:noAutofit/>
          </a:bodyPr>
          <a:lstStyle/>
          <a:p>
            <a:pPr indent="-342900" lvl="0" marL="457200" marR="0" rtl="0" algn="l">
              <a:lnSpc>
                <a:spcPct val="138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Ask an interesting question</a:t>
            </a:r>
          </a:p>
          <a:p>
            <a:pPr indent="-342900" lvl="0" marL="457200" marR="0" rtl="0" algn="l">
              <a:lnSpc>
                <a:spcPct val="138000"/>
              </a:lnSpc>
              <a:spcBef>
                <a:spcPts val="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Get the data</a:t>
            </a:r>
          </a:p>
          <a:p>
            <a:pPr indent="-342900" lvl="0" marL="457200" marR="0" rtl="0" algn="l">
              <a:lnSpc>
                <a:spcPct val="138000"/>
              </a:lnSpc>
              <a:spcBef>
                <a:spcPts val="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Explore the data</a:t>
            </a:r>
          </a:p>
          <a:p>
            <a:pPr indent="-342900" lvl="0" marL="457200" marR="0" rtl="0" algn="l">
              <a:lnSpc>
                <a:spcPct val="138000"/>
              </a:lnSpc>
              <a:spcBef>
                <a:spcPts val="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Model the data</a:t>
            </a:r>
          </a:p>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Communicate and visualize your results</a:t>
            </a:r>
          </a:p>
          <a:p>
            <a:pPr indent="-342900" lvl="0" marL="342900" marR="0" rtl="0" algn="l">
              <a:lnSpc>
                <a:spcPct val="115000"/>
              </a:lnSpc>
              <a:spcBef>
                <a:spcPts val="0"/>
              </a:spcBef>
              <a:spcAft>
                <a:spcPts val="0"/>
              </a:spcAft>
              <a:buClr>
                <a:schemeClr val="lt2"/>
              </a:buClr>
              <a:buSzPct val="250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311700"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Data Engineering</a:t>
            </a:r>
          </a:p>
        </p:txBody>
      </p:sp>
      <p:sp>
        <p:nvSpPr>
          <p:cNvPr id="555" name="Shape 555"/>
          <p:cNvSpPr txBox="1"/>
          <p:nvPr>
            <p:ph idx="1" type="body"/>
          </p:nvPr>
        </p:nvSpPr>
        <p:spPr>
          <a:xfrm>
            <a:off x="145325" y="1154855"/>
            <a:ext cx="4346699"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Big data storage</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SQL, NoSQL</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warehouses, lakes</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Cloud computing architectures</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Privacy / security</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Uptime</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Maintenance</a:t>
            </a:r>
          </a:p>
        </p:txBody>
      </p:sp>
      <p:sp>
        <p:nvSpPr>
          <p:cNvPr id="556" name="Shape 556"/>
          <p:cNvSpPr txBox="1"/>
          <p:nvPr>
            <p:ph idx="1" type="body"/>
          </p:nvPr>
        </p:nvSpPr>
        <p:spPr>
          <a:xfrm>
            <a:off x="4685825" y="1154855"/>
            <a:ext cx="4284900" cy="34164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Big data analytics</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Distributed programming platforms</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Privacy / security</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Uptime</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Maintenance</a:t>
            </a:r>
          </a:p>
          <a:p>
            <a:pPr indent="-342900" lvl="1" marL="914400" marR="0" rtl="0" algn="l">
              <a:lnSpc>
                <a:spcPct val="115000"/>
              </a:lnSpc>
              <a:spcBef>
                <a:spcPts val="160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etc.</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pic>
        <p:nvPicPr>
          <p:cNvPr id="562" name="Shape 562"/>
          <p:cNvPicPr preferRelativeResize="0"/>
          <p:nvPr/>
        </p:nvPicPr>
        <p:blipFill rotWithShape="1">
          <a:blip r:embed="rId3">
            <a:alphaModFix/>
          </a:blip>
          <a:srcRect b="25004" l="0" r="0" t="0"/>
          <a:stretch/>
        </p:blipFill>
        <p:spPr>
          <a:xfrm>
            <a:off x="-6697" y="5027"/>
            <a:ext cx="9144000" cy="5143234"/>
          </a:xfrm>
          <a:prstGeom prst="rect">
            <a:avLst/>
          </a:prstGeom>
          <a:noFill/>
          <a:ln>
            <a:noFill/>
          </a:ln>
        </p:spPr>
      </p:pic>
      <p:sp>
        <p:nvSpPr>
          <p:cNvPr id="563" name="Shape 563"/>
          <p:cNvSpPr txBox="1"/>
          <p:nvPr>
            <p:ph type="title"/>
          </p:nvPr>
        </p:nvSpPr>
        <p:spPr>
          <a:xfrm>
            <a:off x="379512" y="1008871"/>
            <a:ext cx="8384977" cy="2983043"/>
          </a:xfrm>
          <a:prstGeom prst="rect">
            <a:avLst/>
          </a:prstGeom>
          <a:noFill/>
          <a:ln>
            <a:noFill/>
          </a:ln>
        </p:spPr>
        <p:txBody>
          <a:bodyPr anchorCtr="0" anchor="b" bIns="0" lIns="0" rIns="0" tIns="0">
            <a:noAutofit/>
          </a:bodyPr>
          <a:lstStyle/>
          <a:p>
            <a:pPr indent="0" lvl="0" marL="0" marR="0" rtl="0" algn="l">
              <a:lnSpc>
                <a:spcPct val="70000"/>
              </a:lnSpc>
              <a:spcBef>
                <a:spcPts val="0"/>
              </a:spcBef>
              <a:spcAft>
                <a:spcPts val="0"/>
              </a:spcAft>
              <a:buClr>
                <a:srgbClr val="FFFFFF"/>
              </a:buClr>
              <a:buSzPct val="25000"/>
              <a:buFont typeface="Open Sans"/>
              <a:buNone/>
            </a:pPr>
            <a:r>
              <a:rPr b="0" i="0" lang="en-US" sz="6000" u="none" cap="none" strike="noStrike">
                <a:solidFill>
                  <a:srgbClr val="FFFFFF"/>
                </a:solidFill>
                <a:latin typeface="Open Sans"/>
                <a:ea typeface="Open Sans"/>
                <a:cs typeface="Open Sans"/>
                <a:sym typeface="Open Sans"/>
              </a:rPr>
              <a:t>EXERCISES</a:t>
            </a:r>
          </a:p>
        </p:txBody>
      </p:sp>
      <p:sp>
        <p:nvSpPr>
          <p:cNvPr id="564" name="Shape 564"/>
          <p:cNvSpPr txBox="1"/>
          <p:nvPr>
            <p:ph idx="1" type="body"/>
          </p:nvPr>
        </p:nvSpPr>
        <p:spPr>
          <a:xfrm>
            <a:off x="375046" y="4243294"/>
            <a:ext cx="8393905" cy="603312"/>
          </a:xfrm>
          <a:prstGeom prst="rect">
            <a:avLst/>
          </a:prstGeom>
          <a:noFill/>
          <a:ln>
            <a:noFill/>
          </a:ln>
        </p:spPr>
        <p:txBody>
          <a:bodyPr anchorCtr="0" anchor="t" bIns="0" lIns="0" rIns="0" tIns="0">
            <a:noAutofit/>
          </a:bodyPr>
          <a:lstStyle/>
          <a:p>
            <a:pPr indent="0" lvl="0" marL="0" marR="0" rtl="0" algn="l">
              <a:lnSpc>
                <a:spcPct val="110000"/>
              </a:lnSpc>
              <a:spcBef>
                <a:spcPts val="0"/>
              </a:spcBef>
              <a:spcAft>
                <a:spcPts val="0"/>
              </a:spcAft>
              <a:buSzPct val="25000"/>
              <a:buNone/>
            </a:pPr>
            <a:r>
              <a:rPr b="0" i="1" lang="en-US" sz="1800" u="none" cap="none" strike="noStrike">
                <a:solidFill>
                  <a:srgbClr val="FFFFFF"/>
                </a:solidFill>
                <a:latin typeface="Open Sans"/>
                <a:ea typeface="Open Sans"/>
                <a:cs typeface="Open Sans"/>
                <a:sym typeface="Open Sans"/>
              </a:rPr>
              <a:t>Or, ‘Trying some of this out’</a:t>
            </a:r>
          </a:p>
        </p:txBody>
      </p:sp>
      <p:sp>
        <p:nvSpPr>
          <p:cNvPr id="565" name="Shape 565"/>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cxnSp>
        <p:nvCxnSpPr>
          <p:cNvPr id="566" name="Shape 566"/>
          <p:cNvCxnSpPr/>
          <p:nvPr/>
        </p:nvCxnSpPr>
        <p:spPr>
          <a:xfrm>
            <a:off x="375046" y="4088278"/>
            <a:ext cx="8393905" cy="837"/>
          </a:xfrm>
          <a:prstGeom prst="straightConnector1">
            <a:avLst/>
          </a:prstGeom>
          <a:noFill/>
          <a:ln cap="flat" cmpd="sng" w="25400">
            <a:solidFill>
              <a:srgbClr val="FFFFFF"/>
            </a:solidFill>
            <a:prstDash val="solid"/>
            <a:miter/>
            <a:headEnd len="med" w="med" type="none"/>
            <a:tailEnd len="med" w="med" type="none"/>
          </a:ln>
        </p:spPr>
      </p:cxn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311701"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Exercises</a:t>
            </a:r>
          </a:p>
        </p:txBody>
      </p:sp>
      <p:sp>
        <p:nvSpPr>
          <p:cNvPr id="572" name="Shape 572"/>
          <p:cNvSpPr txBox="1"/>
          <p:nvPr>
            <p:ph idx="1" type="body"/>
          </p:nvPr>
        </p:nvSpPr>
        <p:spPr>
          <a:xfrm>
            <a:off x="311701" y="1154855"/>
            <a:ext cx="8520599" cy="3416400"/>
          </a:xfrm>
          <a:prstGeom prst="rect">
            <a:avLst/>
          </a:prstGeom>
          <a:noFill/>
          <a:ln>
            <a:noFill/>
          </a:ln>
        </p:spPr>
        <p:txBody>
          <a:bodyPr anchorCtr="0" anchor="t" bIns="91425" lIns="91425" rIns="91425" tIns="91425">
            <a:noAutofit/>
          </a:bodyPr>
          <a:lstStyle/>
          <a:p>
            <a:pPr indent="-285750" lvl="0" marL="514350" marR="0" rtl="0" algn="l">
              <a:lnSpc>
                <a:spcPct val="115000"/>
              </a:lnSpc>
              <a:spcBef>
                <a:spcPts val="0"/>
              </a:spcBef>
              <a:spcAft>
                <a:spcPts val="0"/>
              </a:spcAft>
              <a:buClr>
                <a:schemeClr val="lt2"/>
              </a:buClr>
              <a:buSzPct val="100000"/>
              <a:buFont typeface="Noto Sans Symbols"/>
              <a:buChar char="❑"/>
            </a:pPr>
            <a:r>
              <a:rPr b="0" i="0" lang="en-US" sz="1800" u="none" cap="none" strike="noStrike">
                <a:solidFill>
                  <a:schemeClr val="dk1"/>
                </a:solidFill>
                <a:latin typeface="Arial"/>
                <a:ea typeface="Arial"/>
                <a:cs typeface="Arial"/>
                <a:sym typeface="Arial"/>
              </a:rPr>
              <a:t>Use pandas read_csv() to read a datafile in in chunks</a:t>
            </a:r>
          </a:p>
          <a:p>
            <a:pPr indent="0" lvl="0" marL="0" marR="0" rtl="0" algn="l">
              <a:lnSpc>
                <a:spcPct val="115000"/>
              </a:lnSpc>
              <a:spcBef>
                <a:spcPts val="0"/>
              </a:spcBef>
              <a:spcAft>
                <a:spcPts val="0"/>
              </a:spcAft>
              <a:buClr>
                <a:schemeClr val="lt2"/>
              </a:buClr>
              <a:buSzPct val="25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lt2"/>
              </a:buClr>
              <a:buSzPct val="25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pic>
        <p:nvPicPr>
          <p:cNvPr id="578" name="Shape 578"/>
          <p:cNvPicPr preferRelativeResize="0"/>
          <p:nvPr/>
        </p:nvPicPr>
        <p:blipFill rotWithShape="1">
          <a:blip r:embed="rId3">
            <a:alphaModFix/>
          </a:blip>
          <a:srcRect b="25004" l="0" r="0" t="0"/>
          <a:stretch/>
        </p:blipFill>
        <p:spPr>
          <a:xfrm>
            <a:off x="-6697" y="5027"/>
            <a:ext cx="9144000" cy="5143234"/>
          </a:xfrm>
          <a:prstGeom prst="rect">
            <a:avLst/>
          </a:prstGeom>
          <a:noFill/>
          <a:ln>
            <a:noFill/>
          </a:ln>
        </p:spPr>
      </p:pic>
      <p:sp>
        <p:nvSpPr>
          <p:cNvPr id="579" name="Shape 579"/>
          <p:cNvSpPr txBox="1"/>
          <p:nvPr>
            <p:ph type="title"/>
          </p:nvPr>
        </p:nvSpPr>
        <p:spPr>
          <a:xfrm>
            <a:off x="379512" y="1008871"/>
            <a:ext cx="8384977" cy="2983043"/>
          </a:xfrm>
          <a:prstGeom prst="rect">
            <a:avLst/>
          </a:prstGeom>
          <a:noFill/>
          <a:ln>
            <a:noFill/>
          </a:ln>
        </p:spPr>
        <p:txBody>
          <a:bodyPr anchorCtr="0" anchor="b" bIns="0" lIns="0" rIns="0" tIns="0">
            <a:noAutofit/>
          </a:bodyPr>
          <a:lstStyle/>
          <a:p>
            <a:pPr indent="0" lvl="0" marL="0" marR="0" rtl="0" algn="l">
              <a:lnSpc>
                <a:spcPct val="70000"/>
              </a:lnSpc>
              <a:spcBef>
                <a:spcPts val="0"/>
              </a:spcBef>
              <a:spcAft>
                <a:spcPts val="0"/>
              </a:spcAft>
              <a:buClr>
                <a:srgbClr val="FFFFFF"/>
              </a:buClr>
              <a:buSzPct val="25000"/>
              <a:buFont typeface="Open Sans"/>
              <a:buNone/>
            </a:pPr>
            <a:r>
              <a:rPr b="0" i="0" lang="en-US" sz="6000" u="none" cap="none" strike="noStrike">
                <a:solidFill>
                  <a:srgbClr val="FFFFFF"/>
                </a:solidFill>
                <a:latin typeface="Open Sans"/>
                <a:ea typeface="Open Sans"/>
                <a:cs typeface="Open Sans"/>
                <a:sym typeface="Open Sans"/>
              </a:rPr>
              <a:t>LEARNING MORE</a:t>
            </a:r>
          </a:p>
        </p:txBody>
      </p:sp>
      <p:sp>
        <p:nvSpPr>
          <p:cNvPr id="580" name="Shape 580"/>
          <p:cNvSpPr txBox="1"/>
          <p:nvPr>
            <p:ph idx="1" type="body"/>
          </p:nvPr>
        </p:nvSpPr>
        <p:spPr>
          <a:xfrm>
            <a:off x="375046" y="4243294"/>
            <a:ext cx="8393905" cy="603312"/>
          </a:xfrm>
          <a:prstGeom prst="rect">
            <a:avLst/>
          </a:prstGeom>
          <a:noFill/>
          <a:ln>
            <a:noFill/>
          </a:ln>
        </p:spPr>
        <p:txBody>
          <a:bodyPr anchorCtr="0" anchor="t" bIns="0" lIns="0" rIns="0" tIns="0">
            <a:noAutofit/>
          </a:bodyPr>
          <a:lstStyle/>
          <a:p>
            <a:pPr indent="0" lvl="0" marL="0" marR="0" rtl="0" algn="l">
              <a:lnSpc>
                <a:spcPct val="110000"/>
              </a:lnSpc>
              <a:spcBef>
                <a:spcPts val="0"/>
              </a:spcBef>
              <a:spcAft>
                <a:spcPts val="0"/>
              </a:spcAft>
              <a:buSzPct val="25000"/>
              <a:buNone/>
            </a:pPr>
            <a:r>
              <a:rPr b="0" i="1" lang="en-US" sz="1800" u="none" cap="none" strike="noStrike">
                <a:solidFill>
                  <a:srgbClr val="FFFFFF"/>
                </a:solidFill>
                <a:latin typeface="Open Sans"/>
                <a:ea typeface="Open Sans"/>
                <a:cs typeface="Open Sans"/>
                <a:sym typeface="Open Sans"/>
              </a:rPr>
              <a:t>Or, ‘books’</a:t>
            </a:r>
          </a:p>
        </p:txBody>
      </p:sp>
      <p:sp>
        <p:nvSpPr>
          <p:cNvPr id="581" name="Shape 581"/>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cxnSp>
        <p:nvCxnSpPr>
          <p:cNvPr id="582" name="Shape 582"/>
          <p:cNvCxnSpPr/>
          <p:nvPr/>
        </p:nvCxnSpPr>
        <p:spPr>
          <a:xfrm>
            <a:off x="375046" y="4088278"/>
            <a:ext cx="8393905" cy="837"/>
          </a:xfrm>
          <a:prstGeom prst="straightConnector1">
            <a:avLst/>
          </a:prstGeom>
          <a:noFill/>
          <a:ln cap="flat" cmpd="sng" w="25400">
            <a:solidFill>
              <a:srgbClr val="FFFFFF"/>
            </a:solidFill>
            <a:prstDash val="solid"/>
            <a:miter/>
            <a:headEnd len="med" w="med" type="none"/>
            <a:tailEnd len="med" w="med" type="none"/>
          </a:ln>
        </p:spPr>
      </p:cxn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228600" y="288131"/>
            <a:ext cx="2214563" cy="382098"/>
          </a:xfrm>
          <a:prstGeom prst="rect">
            <a:avLst/>
          </a:prstGeom>
          <a:noFill/>
          <a:ln>
            <a:noFill/>
          </a:ln>
        </p:spPr>
        <p:txBody>
          <a:bodyPr anchorCtr="0" anchor="t" bIns="0" lIns="0" rIns="0" tIns="0">
            <a:noAutofit/>
          </a:bodyPr>
          <a:lstStyle/>
          <a:p>
            <a:pPr indent="0" lvl="0" marL="0" marR="0" rtl="0" algn="l">
              <a:lnSpc>
                <a:spcPct val="70000"/>
              </a:lnSpc>
              <a:spcBef>
                <a:spcPts val="0"/>
              </a:spcBef>
              <a:spcAft>
                <a:spcPts val="0"/>
              </a:spcAft>
              <a:buSzPct val="25000"/>
              <a:buNone/>
            </a:pPr>
            <a:r>
              <a:rPr b="0" i="0" lang="en-US" sz="2300" u="none" cap="none" strike="noStrike">
                <a:solidFill>
                  <a:schemeClr val="dk2"/>
                </a:solidFill>
                <a:latin typeface="Open Sans"/>
                <a:ea typeface="Open Sans"/>
                <a:cs typeface="Open Sans"/>
                <a:sym typeface="Open Sans"/>
              </a:rPr>
              <a:t>READING</a:t>
            </a:r>
          </a:p>
        </p:txBody>
      </p:sp>
      <p:sp>
        <p:nvSpPr>
          <p:cNvPr id="589" name="Shape 589"/>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sp>
        <p:nvSpPr>
          <p:cNvPr id="590" name="Shape 590"/>
          <p:cNvSpPr/>
          <p:nvPr/>
        </p:nvSpPr>
        <p:spPr>
          <a:xfrm>
            <a:off x="267890" y="2627758"/>
            <a:ext cx="1660921" cy="1736198"/>
          </a:xfrm>
          <a:prstGeom prst="rect">
            <a:avLst/>
          </a:prstGeom>
          <a:noFill/>
          <a:ln>
            <a:noFill/>
          </a:ln>
        </p:spPr>
        <p:txBody>
          <a:bodyPr anchorCtr="0" anchor="t" bIns="0" lIns="0" rIns="0" tIns="0">
            <a:noAutofit/>
          </a:bodyPr>
          <a:lstStyle/>
          <a:p>
            <a:pPr indent="0" lvl="0" marL="0" marR="0" rtl="0" algn="l">
              <a:lnSpc>
                <a:spcPct val="120000"/>
              </a:lnSpc>
              <a:spcBef>
                <a:spcPts val="0"/>
              </a:spcBef>
              <a:spcAft>
                <a:spcPts val="0"/>
              </a:spcAft>
              <a:buSzPct val="25000"/>
              <a:buNone/>
            </a:pPr>
            <a:r>
              <a:rPr b="0" i="1" lang="en-US" sz="1500" u="none" cap="none" strike="noStrike">
                <a:solidFill>
                  <a:srgbClr val="808184"/>
                </a:solidFill>
                <a:latin typeface="Open Sans"/>
                <a:ea typeface="Open Sans"/>
                <a:cs typeface="Open Sans"/>
                <a:sym typeface="Open Sans"/>
              </a:rPr>
              <a:t>“Books are a uniquely portable magic” – Stephen King</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type="title"/>
          </p:nvPr>
        </p:nvSpPr>
        <p:spPr>
          <a:xfrm>
            <a:off x="267890" y="603312"/>
            <a:ext cx="8608218" cy="1005520"/>
          </a:xfrm>
          <a:prstGeom prst="rect">
            <a:avLst/>
          </a:prstGeom>
          <a:noFill/>
          <a:ln>
            <a:noFill/>
          </a:ln>
        </p:spPr>
        <p:txBody>
          <a:bodyPr anchorCtr="0" anchor="ctr" bIns="0" lIns="0" rIns="0" tIns="0">
            <a:noAutofit/>
          </a:bodyPr>
          <a:lstStyle/>
          <a:p>
            <a:pPr indent="0" lvl="0" marL="0" marR="0" rtl="0" algn="ctr">
              <a:lnSpc>
                <a:spcPct val="70000"/>
              </a:lnSpc>
              <a:spcBef>
                <a:spcPts val="0"/>
              </a:spcBef>
              <a:spcAft>
                <a:spcPts val="0"/>
              </a:spcAft>
              <a:buSzPct val="25000"/>
              <a:buNone/>
            </a:pPr>
            <a:r>
              <a:rPr b="0" i="0" lang="en-US" sz="5300" u="none" cap="none" strike="noStrike">
                <a:solidFill>
                  <a:schemeClr val="lt1"/>
                </a:solidFill>
                <a:latin typeface="Open Sans"/>
                <a:ea typeface="Open Sans"/>
                <a:cs typeface="Open Sans"/>
                <a:sym typeface="Open Sans"/>
              </a:rPr>
              <a:t>THANK YOU</a:t>
            </a:r>
          </a:p>
        </p:txBody>
      </p:sp>
      <p:sp>
        <p:nvSpPr>
          <p:cNvPr id="596" name="Shape 596"/>
          <p:cNvSpPr txBox="1"/>
          <p:nvPr>
            <p:ph idx="1" type="body"/>
          </p:nvPr>
        </p:nvSpPr>
        <p:spPr>
          <a:xfrm>
            <a:off x="1839516" y="1733683"/>
            <a:ext cx="5464969" cy="622277"/>
          </a:xfrm>
          <a:prstGeom prst="rect">
            <a:avLst/>
          </a:prstGeom>
          <a:solidFill>
            <a:schemeClr val="dk2"/>
          </a:solidFill>
          <a:ln>
            <a:noFill/>
          </a:ln>
        </p:spPr>
        <p:txBody>
          <a:bodyPr anchorCtr="0" anchor="t" bIns="143525" lIns="0" rIns="0" tIns="143525">
            <a:noAutofit/>
          </a:bodyPr>
          <a:lstStyle/>
          <a:p>
            <a:pPr indent="0" lvl="0" marL="0" marR="0" rtl="0" algn="ctr">
              <a:lnSpc>
                <a:spcPct val="120000"/>
              </a:lnSpc>
              <a:spcBef>
                <a:spcPts val="0"/>
              </a:spcBef>
              <a:spcAft>
                <a:spcPts val="0"/>
              </a:spcAft>
              <a:buClr>
                <a:schemeClr val="lt1"/>
              </a:buClr>
              <a:buSzPct val="25000"/>
              <a:buFont typeface="Open Sans"/>
              <a:buNone/>
            </a:pPr>
            <a:r>
              <a:rPr b="0" i="1" lang="en-US" sz="1800" u="sng" cap="none" strike="noStrike">
                <a:solidFill>
                  <a:schemeClr val="hlink"/>
                </a:solidFill>
                <a:latin typeface="Open Sans"/>
                <a:ea typeface="Open Sans"/>
                <a:cs typeface="Open Sans"/>
                <a:sym typeface="Open Sans"/>
                <a:hlinkClick r:id="rId3"/>
              </a:rPr>
              <a:t>sjterp@thoughtworks.com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4474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First, don’t panic</a:t>
            </a:r>
          </a:p>
        </p:txBody>
      </p:sp>
      <p:pic>
        <p:nvPicPr>
          <p:cNvPr id="341" name="Shape 341"/>
          <p:cNvPicPr preferRelativeResize="0"/>
          <p:nvPr/>
        </p:nvPicPr>
        <p:blipFill rotWithShape="1">
          <a:blip r:embed="rId3">
            <a:alphaModFix/>
          </a:blip>
          <a:srcRect b="0" l="0" r="0" t="0"/>
          <a:stretch/>
        </p:blipFill>
        <p:spPr>
          <a:xfrm>
            <a:off x="414450" y="1434304"/>
            <a:ext cx="8417849" cy="2690223"/>
          </a:xfrm>
          <a:prstGeom prst="rect">
            <a:avLst/>
          </a:prstGeom>
          <a:noFill/>
          <a:ln>
            <a:noFill/>
          </a:ln>
        </p:spPr>
      </p:pic>
      <p:sp>
        <p:nvSpPr>
          <p:cNvPr id="342" name="Shape 342"/>
          <p:cNvSpPr/>
          <p:nvPr/>
        </p:nvSpPr>
        <p:spPr>
          <a:xfrm>
            <a:off x="174275" y="3244031"/>
            <a:ext cx="1601099" cy="708600"/>
          </a:xfrm>
          <a:prstGeom prst="ellipse">
            <a:avLst/>
          </a:prstGeom>
          <a:noFill/>
          <a:ln cap="flat" cmpd="sng" w="76200">
            <a:solidFill>
              <a:srgbClr val="E0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90000"/>
              </a:lnSpc>
              <a:spcBef>
                <a:spcPts val="0"/>
              </a:spcBef>
              <a:spcAft>
                <a:spcPts val="0"/>
              </a:spcAft>
              <a:buNone/>
            </a:pPr>
            <a:r>
              <a:t/>
            </a:r>
            <a:endParaRPr b="0" i="0" sz="1500" u="none" cap="none" strike="noStrike">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128106"/>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Computer storage</a:t>
            </a:r>
          </a:p>
        </p:txBody>
      </p:sp>
      <p:pic>
        <p:nvPicPr>
          <p:cNvPr id="348" name="Shape 348"/>
          <p:cNvPicPr preferRelativeResize="0"/>
          <p:nvPr/>
        </p:nvPicPr>
        <p:blipFill rotWithShape="1">
          <a:blip r:embed="rId3">
            <a:alphaModFix/>
          </a:blip>
          <a:srcRect b="0" l="0" r="0" t="0"/>
          <a:stretch/>
        </p:blipFill>
        <p:spPr>
          <a:xfrm>
            <a:off x="6545200" y="940580"/>
            <a:ext cx="1355574" cy="2127448"/>
          </a:xfrm>
          <a:prstGeom prst="rect">
            <a:avLst/>
          </a:prstGeom>
          <a:noFill/>
          <a:ln>
            <a:noFill/>
          </a:ln>
        </p:spPr>
      </p:pic>
      <p:sp>
        <p:nvSpPr>
          <p:cNvPr id="349" name="Shape 349"/>
          <p:cNvSpPr txBox="1"/>
          <p:nvPr/>
        </p:nvSpPr>
        <p:spPr>
          <a:xfrm>
            <a:off x="890950" y="1929692"/>
            <a:ext cx="4252500" cy="836400"/>
          </a:xfrm>
          <a:prstGeom prst="rect">
            <a:avLst/>
          </a:prstGeom>
          <a:noFill/>
          <a:ln>
            <a:noFill/>
          </a:ln>
        </p:spPr>
        <p:txBody>
          <a:bodyPr anchorCtr="0" anchor="t" bIns="91425" lIns="91425" rIns="91425" tIns="91425">
            <a:noAutofit/>
          </a:bodyPr>
          <a:lstStyle/>
          <a:p>
            <a:pPr indent="0" lvl="0" marL="0" marR="0" rtl="0" algn="ctr">
              <a:lnSpc>
                <a:spcPct val="90000"/>
              </a:lnSpc>
              <a:spcBef>
                <a:spcPts val="0"/>
              </a:spcBef>
              <a:spcAft>
                <a:spcPts val="0"/>
              </a:spcAft>
              <a:buSzPct val="25000"/>
              <a:buNone/>
            </a:pPr>
            <a:r>
              <a:rPr b="0" i="0" lang="en-US" sz="1800" u="none" cap="none" strike="noStrike">
                <a:solidFill>
                  <a:schemeClr val="dk1"/>
                </a:solidFill>
                <a:latin typeface="Open Sans"/>
                <a:ea typeface="Open Sans"/>
                <a:cs typeface="Open Sans"/>
                <a:sym typeface="Open Sans"/>
              </a:rPr>
              <a:t>250Gb Internal hard drive.  (hopefully) permanent storage. The place you’re storing photos, data etc</a:t>
            </a:r>
          </a:p>
        </p:txBody>
      </p:sp>
      <p:pic>
        <p:nvPicPr>
          <p:cNvPr id="350" name="Shape 350"/>
          <p:cNvPicPr preferRelativeResize="0"/>
          <p:nvPr/>
        </p:nvPicPr>
        <p:blipFill rotWithShape="1">
          <a:blip r:embed="rId4">
            <a:alphaModFix/>
          </a:blip>
          <a:srcRect b="0" l="0" r="0" t="0"/>
          <a:stretch/>
        </p:blipFill>
        <p:spPr>
          <a:xfrm>
            <a:off x="1015675" y="940592"/>
            <a:ext cx="4127774" cy="989124"/>
          </a:xfrm>
          <a:prstGeom prst="rect">
            <a:avLst/>
          </a:prstGeom>
          <a:noFill/>
          <a:ln>
            <a:noFill/>
          </a:ln>
        </p:spPr>
      </p:pic>
      <p:sp>
        <p:nvSpPr>
          <p:cNvPr id="351" name="Shape 351"/>
          <p:cNvSpPr txBox="1"/>
          <p:nvPr/>
        </p:nvSpPr>
        <p:spPr>
          <a:xfrm>
            <a:off x="5791200" y="3107531"/>
            <a:ext cx="3022799" cy="989099"/>
          </a:xfrm>
          <a:prstGeom prst="rect">
            <a:avLst/>
          </a:prstGeom>
          <a:noFill/>
          <a:ln>
            <a:noFill/>
          </a:ln>
        </p:spPr>
        <p:txBody>
          <a:bodyPr anchorCtr="0" anchor="t" bIns="91425" lIns="91425" rIns="91425" tIns="91425">
            <a:noAutofit/>
          </a:bodyPr>
          <a:lstStyle/>
          <a:p>
            <a:pPr indent="0" lvl="0" marL="0" marR="0" rtl="0" algn="ctr">
              <a:lnSpc>
                <a:spcPct val="90000"/>
              </a:lnSpc>
              <a:spcBef>
                <a:spcPts val="0"/>
              </a:spcBef>
              <a:spcAft>
                <a:spcPts val="0"/>
              </a:spcAft>
              <a:buSzPct val="25000"/>
              <a:buNone/>
            </a:pPr>
            <a:r>
              <a:rPr b="0" i="0" lang="en-US" sz="1800" u="none" cap="none" strike="noStrike">
                <a:solidFill>
                  <a:schemeClr val="dk1"/>
                </a:solidFill>
                <a:latin typeface="Open Sans"/>
                <a:ea typeface="Open Sans"/>
                <a:cs typeface="Open Sans"/>
                <a:sym typeface="Open Sans"/>
              </a:rPr>
              <a:t>16Gb RAM. Temporary storage. The place read_csv loads your dataset into. </a:t>
            </a:r>
          </a:p>
        </p:txBody>
      </p:sp>
      <p:pic>
        <p:nvPicPr>
          <p:cNvPr id="352" name="Shape 352"/>
          <p:cNvPicPr preferRelativeResize="0"/>
          <p:nvPr/>
        </p:nvPicPr>
        <p:blipFill rotWithShape="1">
          <a:blip r:embed="rId5">
            <a:alphaModFix/>
          </a:blip>
          <a:srcRect b="0" l="0" r="0" t="0"/>
          <a:stretch/>
        </p:blipFill>
        <p:spPr>
          <a:xfrm>
            <a:off x="609600" y="3183731"/>
            <a:ext cx="796749" cy="1456324"/>
          </a:xfrm>
          <a:prstGeom prst="rect">
            <a:avLst/>
          </a:prstGeom>
          <a:noFill/>
          <a:ln>
            <a:noFill/>
          </a:ln>
        </p:spPr>
      </p:pic>
      <p:sp>
        <p:nvSpPr>
          <p:cNvPr id="353" name="Shape 353"/>
          <p:cNvSpPr txBox="1"/>
          <p:nvPr/>
        </p:nvSpPr>
        <p:spPr>
          <a:xfrm>
            <a:off x="1295400" y="3412330"/>
            <a:ext cx="2412299" cy="1075199"/>
          </a:xfrm>
          <a:prstGeom prst="rect">
            <a:avLst/>
          </a:prstGeom>
          <a:noFill/>
          <a:ln>
            <a:noFill/>
          </a:ln>
        </p:spPr>
        <p:txBody>
          <a:bodyPr anchorCtr="0" anchor="t" bIns="91425" lIns="91425" rIns="91425" tIns="91425">
            <a:noAutofit/>
          </a:bodyPr>
          <a:lstStyle/>
          <a:p>
            <a:pPr indent="0" lvl="0" marL="0" marR="0" rtl="0" algn="ctr">
              <a:lnSpc>
                <a:spcPct val="90000"/>
              </a:lnSpc>
              <a:spcBef>
                <a:spcPts val="0"/>
              </a:spcBef>
              <a:spcAft>
                <a:spcPts val="0"/>
              </a:spcAft>
              <a:buSzPct val="25000"/>
              <a:buNone/>
            </a:pPr>
            <a:r>
              <a:rPr b="0" i="0" lang="en-US" sz="1800" u="none" cap="none" strike="noStrike">
                <a:solidFill>
                  <a:schemeClr val="dk1"/>
                </a:solidFill>
                <a:latin typeface="Open Sans"/>
                <a:ea typeface="Open Sans"/>
                <a:cs typeface="Open Sans"/>
                <a:sym typeface="Open Sans"/>
              </a:rPr>
              <a:t>2Tb External hard drive.  A handy place to keep bigger datafiles.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1" y="2381"/>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Gigabytes, Terabytes etc.</a:t>
            </a:r>
          </a:p>
        </p:txBody>
      </p:sp>
      <p:graphicFrame>
        <p:nvGraphicFramePr>
          <p:cNvPr id="359" name="Shape 359"/>
          <p:cNvGraphicFramePr/>
          <p:nvPr/>
        </p:nvGraphicFramePr>
        <p:xfrm>
          <a:off x="119175" y="581806"/>
          <a:ext cx="3000000" cy="3000000"/>
        </p:xfrm>
        <a:graphic>
          <a:graphicData uri="http://schemas.openxmlformats.org/drawingml/2006/table">
            <a:tbl>
              <a:tblPr>
                <a:noFill/>
                <a:tableStyleId>{A61F3DCB-4FFE-47D0-875B-CDE56FDD1A8F}</a:tableStyleId>
              </a:tblPr>
              <a:tblGrid>
                <a:gridCol w="978125"/>
                <a:gridCol w="3150225"/>
                <a:gridCol w="4828550"/>
              </a:tblGrid>
              <a:tr h="3617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Name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Size in bytes</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Contains (roughly)</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 character (‘a’, ‘1’ etc)</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Kilobyte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Half a printed page</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Megabyte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1,000,000</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 novella. 5Mb = complete works of Shakespeare</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Gigabyte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1,000,000,000</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 high-fidelity symphony recording; 10m of shelved books</a:t>
                      </a: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Terabyte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1,000,000,000,000</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All the x-ray films in a large hospital; 10 = library of congress collection. 2.6 = Panama Papers leak</a:t>
                      </a:r>
                    </a:p>
                  </a:txBody>
                  <a:tcPr marT="91425" marB="91425" marR="91425" marL="91425"/>
                </a:tc>
              </a:tr>
              <a:tr h="3962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Petabyte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1,000,000,000,000,000</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2 = all US academic libraries; 10= 1 hour’s output from SKA telescope</a:t>
                      </a:r>
                    </a:p>
                  </a:txBody>
                  <a:tcPr marT="91425" marB="91425" marR="91425" marL="91425"/>
                </a:tc>
              </a:tr>
              <a:tr h="3962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Exabyte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1,000,000,000,000,000,000</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5 = all words ever spoken by humans</a:t>
                      </a:r>
                    </a:p>
                  </a:txBody>
                  <a:tcPr marT="91425" marB="91425" marR="91425" marL="91425"/>
                </a:tc>
              </a:tr>
              <a:tr h="3962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Zettabyte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1,000,000,000,000,000,000,000</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Arial"/>
                        <a:buNone/>
                      </a:pPr>
                      <a:r>
                        <a:t/>
                      </a:r>
                      <a:endParaRPr sz="1400" u="none" cap="none" strike="noStrike">
                        <a:solidFill>
                          <a:schemeClr val="dk1"/>
                        </a:solidFill>
                      </a:endParaRPr>
                    </a:p>
                  </a:txBody>
                  <a:tcPr marT="91425" marB="91425" marR="91425" marL="91425"/>
                </a:tc>
              </a:tr>
              <a:tr h="396200">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Yottabyte</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1,000,000,000,000,000,000,000,000</a:t>
                      </a:r>
                    </a:p>
                  </a:txBody>
                  <a:tcPr marT="91425" marB="91425" marR="91425" marL="91425"/>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lang="en-US" sz="1400" u="none" cap="none" strike="noStrike">
                          <a:solidFill>
                            <a:schemeClr val="dk1"/>
                          </a:solidFill>
                        </a:rPr>
                        <a:t>Current storage capacity of the Internet</a:t>
                      </a:r>
                    </a:p>
                  </a:txBody>
                  <a:tcPr marT="91425" marB="91425" marR="91425" marL="91425"/>
                </a:tc>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304800" y="135731"/>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Things to Try: Too Big</a:t>
            </a:r>
          </a:p>
        </p:txBody>
      </p:sp>
      <p:sp>
        <p:nvSpPr>
          <p:cNvPr id="365" name="Shape 365"/>
          <p:cNvSpPr txBox="1"/>
          <p:nvPr>
            <p:ph idx="1" type="body"/>
          </p:nvPr>
        </p:nvSpPr>
        <p:spPr>
          <a:xfrm>
            <a:off x="311700" y="821530"/>
            <a:ext cx="8520599" cy="3749724"/>
          </a:xfrm>
          <a:prstGeom prst="rect">
            <a:avLst/>
          </a:prstGeom>
          <a:noFill/>
          <a:ln>
            <a:noFill/>
          </a:ln>
        </p:spPr>
        <p:txBody>
          <a:bodyPr anchorCtr="0" anchor="t" bIns="91425" lIns="91425" rIns="91425" tIns="91425">
            <a:noAutofit/>
          </a:bodyPr>
          <a:lstStyle/>
          <a:p>
            <a:pPr indent="-285750" lvl="0" marL="285750" marR="0" rtl="0" algn="l">
              <a:lnSpc>
                <a:spcPct val="115000"/>
              </a:lnSpc>
              <a:spcBef>
                <a:spcPts val="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Read data in ‘chunks’</a:t>
            </a:r>
          </a:p>
          <a:p>
            <a:pPr indent="0" lvl="0" marL="0" marR="0" rtl="0" algn="l">
              <a:lnSpc>
                <a:spcPct val="115000"/>
              </a:lnSpc>
              <a:spcBef>
                <a:spcPts val="1600"/>
              </a:spcBef>
              <a:spcAft>
                <a:spcPts val="0"/>
              </a:spcAft>
              <a:buClr>
                <a:schemeClr val="lt2"/>
              </a:buClr>
              <a:buSzPct val="25000"/>
              <a:buFont typeface="Arial"/>
              <a:buNone/>
            </a:pPr>
            <a:r>
              <a:rPr b="0" i="0" lang="en-US" sz="1800" u="none" cap="none" strike="noStrike">
                <a:solidFill>
                  <a:schemeClr val="dk1"/>
                </a:solidFill>
                <a:latin typeface="Calibri"/>
                <a:ea typeface="Calibri"/>
                <a:cs typeface="Calibri"/>
                <a:sym typeface="Calibri"/>
              </a:rPr>
              <a:t>csv_chunks = pandas.read_csv(‘myfile.csv’, chunksize = 10000)</a:t>
            </a:r>
          </a:p>
          <a:p>
            <a:pPr indent="-342900" lvl="0" marL="342900" marR="0" rtl="0" algn="l">
              <a:lnSpc>
                <a:spcPct val="115000"/>
              </a:lnSpc>
              <a:spcBef>
                <a:spcPts val="160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Divide and conquer in your code:</a:t>
            </a:r>
          </a:p>
          <a:p>
            <a:pPr indent="0" lvl="0" marL="0" marR="0" rtl="0" algn="l">
              <a:lnSpc>
                <a:spcPct val="115000"/>
              </a:lnSpc>
              <a:spcBef>
                <a:spcPts val="1600"/>
              </a:spcBef>
              <a:spcAft>
                <a:spcPts val="0"/>
              </a:spcAft>
              <a:buClr>
                <a:schemeClr val="lt2"/>
              </a:buClr>
              <a:buSzPct val="25000"/>
              <a:buFont typeface="Arial"/>
              <a:buNone/>
            </a:pPr>
            <a:r>
              <a:rPr b="0" i="0" lang="en-US" sz="1800" u="none" cap="none" strike="noStrike">
                <a:solidFill>
                  <a:schemeClr val="dk1"/>
                </a:solidFill>
                <a:latin typeface="Calibri"/>
                <a:ea typeface="Calibri"/>
                <a:cs typeface="Calibri"/>
                <a:sym typeface="Calibri"/>
              </a:rPr>
              <a:t>csv_chunks = pandas.read_csv(‘myfile.csv’, skiprows=10000, chunksize = 10000)</a:t>
            </a:r>
          </a:p>
          <a:p>
            <a:pPr indent="-285750" lvl="0" marL="285750" marR="0" rtl="0" algn="l">
              <a:lnSpc>
                <a:spcPct val="115000"/>
              </a:lnSpc>
              <a:spcBef>
                <a:spcPts val="160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Use parallel processing</a:t>
            </a:r>
          </a:p>
          <a:p>
            <a:pPr indent="-285750" lvl="1" marL="742950" marR="0" rtl="0" algn="l">
              <a:lnSpc>
                <a:spcPct val="115000"/>
              </a:lnSpc>
              <a:spcBef>
                <a:spcPts val="1600"/>
              </a:spcBef>
              <a:spcAft>
                <a:spcPts val="0"/>
              </a:spcAft>
              <a:buClr>
                <a:schemeClr val="dk1"/>
              </a:buClr>
              <a:buSzPct val="100000"/>
              <a:buFont typeface="Noto Sans Symbols"/>
              <a:buChar char="❑"/>
            </a:pPr>
            <a:r>
              <a:rPr b="0" i="0" lang="en-US" sz="1900" u="none" cap="none" strike="noStrike">
                <a:solidFill>
                  <a:schemeClr val="dk1"/>
                </a:solidFill>
                <a:latin typeface="Open Sans"/>
                <a:ea typeface="Open Sans"/>
                <a:cs typeface="Open Sans"/>
                <a:sym typeface="Open Sans"/>
              </a:rPr>
              <a:t>E.g the Dask library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304800" y="211931"/>
            <a:ext cx="8520599" cy="57322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US" sz="2800" u="none" cap="none" strike="noStrike">
                <a:solidFill>
                  <a:schemeClr val="dk1"/>
                </a:solidFill>
                <a:latin typeface="Arial"/>
                <a:ea typeface="Arial"/>
                <a:cs typeface="Arial"/>
                <a:sym typeface="Arial"/>
              </a:rPr>
              <a:t>Things to try: Too Slow</a:t>
            </a:r>
          </a:p>
        </p:txBody>
      </p:sp>
      <p:sp>
        <p:nvSpPr>
          <p:cNvPr id="372" name="Shape 372"/>
          <p:cNvSpPr txBox="1"/>
          <p:nvPr>
            <p:ph idx="1" type="body"/>
          </p:nvPr>
        </p:nvSpPr>
        <p:spPr>
          <a:xfrm>
            <a:off x="311701" y="821530"/>
            <a:ext cx="8520599" cy="3751574"/>
          </a:xfrm>
          <a:prstGeom prst="rect">
            <a:avLst/>
          </a:prstGeom>
          <a:noFill/>
          <a:ln>
            <a:noFill/>
          </a:ln>
        </p:spPr>
        <p:txBody>
          <a:bodyPr anchorCtr="0" anchor="t" bIns="91425" lIns="91425" rIns="91425" tIns="91425">
            <a:noAutofit/>
          </a:bodyPr>
          <a:lstStyle/>
          <a:p>
            <a:pPr indent="-285750" lvl="0" marL="285750" marR="0" rtl="0" algn="l">
              <a:lnSpc>
                <a:spcPct val="115000"/>
              </a:lnSpc>
              <a:spcBef>
                <a:spcPts val="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Use %timeit to find where the speed problems are</a:t>
            </a:r>
          </a:p>
          <a:p>
            <a:pPr indent="-285750" lvl="0" marL="285750" marR="0" rtl="0" algn="l">
              <a:lnSpc>
                <a:spcPct val="115000"/>
              </a:lnSpc>
              <a:spcBef>
                <a:spcPts val="160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Use compiled python, (e.g. the Numba library)</a:t>
            </a:r>
          </a:p>
          <a:p>
            <a:pPr indent="-285750" lvl="0" marL="285750" marR="0" rtl="0" algn="l">
              <a:lnSpc>
                <a:spcPct val="115000"/>
              </a:lnSpc>
              <a:spcBef>
                <a:spcPts val="1600"/>
              </a:spcBef>
              <a:spcAft>
                <a:spcPts val="0"/>
              </a:spcAft>
              <a:buClr>
                <a:schemeClr val="dk1"/>
              </a:buClr>
              <a:buSzPct val="100000"/>
              <a:buFont typeface="Noto Sans Symbols"/>
              <a:buChar char="❑"/>
            </a:pPr>
            <a:r>
              <a:rPr b="0" i="0" lang="en-US" sz="2300" u="none" cap="none" strike="noStrike">
                <a:solidFill>
                  <a:schemeClr val="dk1"/>
                </a:solidFill>
                <a:latin typeface="Open Sans"/>
                <a:ea typeface="Open Sans"/>
                <a:cs typeface="Open Sans"/>
                <a:sym typeface="Open Sans"/>
              </a:rPr>
              <a:t>Use C code (via Cython)</a:t>
            </a:r>
          </a:p>
        </p:txBody>
      </p:sp>
      <p:sp>
        <p:nvSpPr>
          <p:cNvPr id="373" name="Shape 373"/>
          <p:cNvSpPr txBox="1"/>
          <p:nvPr>
            <p:ph idx="12" type="sldNum"/>
          </p:nvPr>
        </p:nvSpPr>
        <p:spPr>
          <a:xfrm>
            <a:off x="8472457" y="4667533"/>
            <a:ext cx="548699" cy="393963"/>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SzPct val="25000"/>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pic>
        <p:nvPicPr>
          <p:cNvPr id="379" name="Shape 379"/>
          <p:cNvPicPr preferRelativeResize="0"/>
          <p:nvPr/>
        </p:nvPicPr>
        <p:blipFill rotWithShape="1">
          <a:blip r:embed="rId3">
            <a:alphaModFix/>
          </a:blip>
          <a:srcRect b="25004" l="0" r="0" t="0"/>
          <a:stretch/>
        </p:blipFill>
        <p:spPr>
          <a:xfrm>
            <a:off x="-6697" y="5027"/>
            <a:ext cx="9144000" cy="5143234"/>
          </a:xfrm>
          <a:prstGeom prst="rect">
            <a:avLst/>
          </a:prstGeom>
          <a:noFill/>
          <a:ln>
            <a:noFill/>
          </a:ln>
        </p:spPr>
      </p:pic>
      <p:sp>
        <p:nvSpPr>
          <p:cNvPr id="380" name="Shape 380"/>
          <p:cNvSpPr txBox="1"/>
          <p:nvPr>
            <p:ph type="title"/>
          </p:nvPr>
        </p:nvSpPr>
        <p:spPr>
          <a:xfrm>
            <a:off x="379512" y="1008871"/>
            <a:ext cx="8384977" cy="2983043"/>
          </a:xfrm>
          <a:prstGeom prst="rect">
            <a:avLst/>
          </a:prstGeom>
          <a:noFill/>
          <a:ln>
            <a:noFill/>
          </a:ln>
        </p:spPr>
        <p:txBody>
          <a:bodyPr anchorCtr="0" anchor="b" bIns="0" lIns="0" rIns="0" tIns="0">
            <a:noAutofit/>
          </a:bodyPr>
          <a:lstStyle/>
          <a:p>
            <a:pPr indent="0" lvl="0" marL="0" marR="0" rtl="0" algn="l">
              <a:lnSpc>
                <a:spcPct val="70000"/>
              </a:lnSpc>
              <a:spcBef>
                <a:spcPts val="0"/>
              </a:spcBef>
              <a:spcAft>
                <a:spcPts val="0"/>
              </a:spcAft>
              <a:buClr>
                <a:srgbClr val="FFFFFF"/>
              </a:buClr>
              <a:buSzPct val="25000"/>
              <a:buFont typeface="Open Sans"/>
              <a:buNone/>
            </a:pPr>
            <a:r>
              <a:rPr b="0" i="0" lang="en-US" sz="6000" u="none" cap="none" strike="noStrike">
                <a:solidFill>
                  <a:srgbClr val="FFFFFF"/>
                </a:solidFill>
                <a:latin typeface="Open Sans"/>
                <a:ea typeface="Open Sans"/>
                <a:cs typeface="Open Sans"/>
                <a:sym typeface="Open Sans"/>
              </a:rPr>
              <a:t>MUCH BIGGER DATA</a:t>
            </a:r>
          </a:p>
        </p:txBody>
      </p:sp>
      <p:sp>
        <p:nvSpPr>
          <p:cNvPr id="381" name="Shape 381"/>
          <p:cNvSpPr txBox="1"/>
          <p:nvPr>
            <p:ph idx="1" type="body"/>
          </p:nvPr>
        </p:nvSpPr>
        <p:spPr>
          <a:xfrm>
            <a:off x="375046" y="4243294"/>
            <a:ext cx="8393905" cy="603312"/>
          </a:xfrm>
          <a:prstGeom prst="rect">
            <a:avLst/>
          </a:prstGeom>
          <a:noFill/>
          <a:ln>
            <a:noFill/>
          </a:ln>
        </p:spPr>
        <p:txBody>
          <a:bodyPr anchorCtr="0" anchor="t" bIns="0" lIns="0" rIns="0" tIns="0">
            <a:noAutofit/>
          </a:bodyPr>
          <a:lstStyle/>
          <a:p>
            <a:pPr indent="0" lvl="0" marL="0" marR="0" rtl="0" algn="l">
              <a:lnSpc>
                <a:spcPct val="110000"/>
              </a:lnSpc>
              <a:spcBef>
                <a:spcPts val="0"/>
              </a:spcBef>
              <a:spcAft>
                <a:spcPts val="0"/>
              </a:spcAft>
              <a:buSzPct val="25000"/>
              <a:buNone/>
            </a:pPr>
            <a:r>
              <a:rPr b="0" i="1" lang="en-US" sz="1800" u="none" cap="none" strike="noStrike">
                <a:solidFill>
                  <a:srgbClr val="FFFFFF"/>
                </a:solidFill>
                <a:latin typeface="Open Sans"/>
                <a:ea typeface="Open Sans"/>
                <a:cs typeface="Open Sans"/>
                <a:sym typeface="Open Sans"/>
              </a:rPr>
              <a:t>Or, ‘What if it really doesn’t fit?’</a:t>
            </a:r>
          </a:p>
        </p:txBody>
      </p:sp>
      <p:sp>
        <p:nvSpPr>
          <p:cNvPr id="382" name="Shape 382"/>
          <p:cNvSpPr txBox="1"/>
          <p:nvPr>
            <p:ph idx="12" type="sldNum"/>
          </p:nvPr>
        </p:nvSpPr>
        <p:spPr>
          <a:xfrm>
            <a:off x="8687471" y="4886828"/>
            <a:ext cx="188639" cy="154180"/>
          </a:xfrm>
          <a:prstGeom prst="rect">
            <a:avLst/>
          </a:prstGeom>
          <a:noFill/>
          <a:ln>
            <a:noFill/>
          </a:ln>
        </p:spPr>
        <p:txBody>
          <a:bodyPr anchorCtr="0" anchor="t" bIns="28700" lIns="57400" rIns="57400" tIns="28700">
            <a:noAutofit/>
          </a:bodyPr>
          <a:lstStyle/>
          <a:p>
            <a:pPr indent="0" lvl="0" marL="0" marR="0" rtl="0" algn="r">
              <a:lnSpc>
                <a:spcPct val="100000"/>
              </a:lnSpc>
              <a:spcBef>
                <a:spcPts val="0"/>
              </a:spcBef>
              <a:spcAft>
                <a:spcPts val="0"/>
              </a:spcAft>
              <a:buSzPct val="25000"/>
              <a:buNone/>
            </a:pPr>
            <a:fld id="{00000000-1234-1234-1234-123412341234}" type="slidenum">
              <a:rPr b="0" i="1" lang="en-US" sz="700" u="none" cap="none" strike="noStrike">
                <a:solidFill>
                  <a:srgbClr val="808184"/>
                </a:solidFill>
                <a:latin typeface="Open Sans"/>
                <a:ea typeface="Open Sans"/>
                <a:cs typeface="Open Sans"/>
                <a:sym typeface="Open Sans"/>
              </a:rPr>
              <a:t>‹#›</a:t>
            </a:fld>
          </a:p>
        </p:txBody>
      </p:sp>
      <p:cxnSp>
        <p:nvCxnSpPr>
          <p:cNvPr id="383" name="Shape 383"/>
          <p:cNvCxnSpPr/>
          <p:nvPr/>
        </p:nvCxnSpPr>
        <p:spPr>
          <a:xfrm>
            <a:off x="375046" y="4088278"/>
            <a:ext cx="8393905" cy="837"/>
          </a:xfrm>
          <a:prstGeom prst="straightConnector1">
            <a:avLst/>
          </a:prstGeom>
          <a:noFill/>
          <a:ln cap="flat" cmpd="sng" w="25400">
            <a:solidFill>
              <a:srgbClr val="FFFFFF"/>
            </a:solidFill>
            <a:prstDash val="solid"/>
            <a:miter/>
            <a:headEnd len="med" w="med" type="none"/>
            <a:tailEnd len="med" w="med"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 - Green">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W - Brown">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w-ppt-template">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w-ppt-template">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W - Blue">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W - Orange">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2.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3.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4.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5.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6.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7.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8.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9.xml><?xml version="1.0" encoding="utf-8"?>
<a:themeOverride xmlns:a="http://schemas.openxmlformats.org/drawingml/2006/main" xmlns:r="http://schemas.openxmlformats.org/officeDocument/2006/relationship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