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2"/>
  </p:sldMasterIdLst>
  <p:notesMasterIdLst>
    <p:notesMasterId r:id="rId7"/>
  </p:notesMasterIdLst>
  <p:sldIdLst>
    <p:sldId id="256" r:id="rId3"/>
    <p:sldId id="265" r:id="rId4"/>
    <p:sldId id="261" r:id="rId5"/>
    <p:sldId id="260" r:id="rId6"/>
  </p:sldIdLst>
  <p:sldSz cx="12192000" cy="6858000"/>
  <p:notesSz cx="6858000" cy="9144000"/>
  <p:custDataLst>
    <p:tags r:id="rId8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93" d="100"/>
          <a:sy n="93" d="100"/>
        </p:scale>
        <p:origin x="712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 snapToObjects="1">
      <p:cViewPr varScale="1">
        <p:scale>
          <a:sx n="54" d="100"/>
          <a:sy n="54" d="100"/>
        </p:scale>
        <p:origin x="28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 panose="020F0502020204030204"/>
      </a:defRPr>
    </a:lvl1pPr>
    <a:lvl2pPr indent="228600" latinLnBrk="0">
      <a:defRPr sz="1200">
        <a:latin typeface="+mj-lt"/>
        <a:ea typeface="+mj-ea"/>
        <a:cs typeface="+mj-cs"/>
        <a:sym typeface="Calibri" panose="020F0502020204030204"/>
      </a:defRPr>
    </a:lvl2pPr>
    <a:lvl3pPr indent="457200" latinLnBrk="0">
      <a:defRPr sz="1200">
        <a:latin typeface="+mj-lt"/>
        <a:ea typeface="+mj-ea"/>
        <a:cs typeface="+mj-cs"/>
        <a:sym typeface="Calibri" panose="020F0502020204030204"/>
      </a:defRPr>
    </a:lvl3pPr>
    <a:lvl4pPr indent="685800" latinLnBrk="0">
      <a:defRPr sz="1200">
        <a:latin typeface="+mj-lt"/>
        <a:ea typeface="+mj-ea"/>
        <a:cs typeface="+mj-cs"/>
        <a:sym typeface="Calibri" panose="020F0502020204030204"/>
      </a:defRPr>
    </a:lvl4pPr>
    <a:lvl5pPr indent="914400" latinLnBrk="0">
      <a:defRPr sz="1200">
        <a:latin typeface="+mj-lt"/>
        <a:ea typeface="+mj-ea"/>
        <a:cs typeface="+mj-cs"/>
        <a:sym typeface="Calibri" panose="020F0502020204030204"/>
      </a:defRPr>
    </a:lvl5pPr>
    <a:lvl6pPr indent="1143000" latinLnBrk="0">
      <a:defRPr sz="1200">
        <a:latin typeface="+mj-lt"/>
        <a:ea typeface="+mj-ea"/>
        <a:cs typeface="+mj-cs"/>
        <a:sym typeface="Calibri" panose="020F0502020204030204"/>
      </a:defRPr>
    </a:lvl6pPr>
    <a:lvl7pPr indent="1371600" latinLnBrk="0">
      <a:defRPr sz="1200">
        <a:latin typeface="+mj-lt"/>
        <a:ea typeface="+mj-ea"/>
        <a:cs typeface="+mj-cs"/>
        <a:sym typeface="Calibri" panose="020F0502020204030204"/>
      </a:defRPr>
    </a:lvl7pPr>
    <a:lvl8pPr indent="1600200" latinLnBrk="0">
      <a:defRPr sz="1200">
        <a:latin typeface="+mj-lt"/>
        <a:ea typeface="+mj-ea"/>
        <a:cs typeface="+mj-cs"/>
        <a:sym typeface="Calibri" panose="020F0502020204030204"/>
      </a:defRPr>
    </a:lvl8pPr>
    <a:lvl9pPr indent="1828800" latinLnBrk="0">
      <a:defRPr sz="1200">
        <a:latin typeface="+mj-lt"/>
        <a:ea typeface="+mj-ea"/>
        <a:cs typeface="+mj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1" descr="图片 11"/>
          <p:cNvPicPr>
            <a:picLocks noChangeAspect="1"/>
          </p:cNvPicPr>
          <p:nvPr userDrawn="1"/>
        </p:nvPicPr>
        <p:blipFill>
          <a:blip r:embed="rId2"/>
          <a:srcRect l="50028" b="13495"/>
          <a:stretch>
            <a:fillRect/>
          </a:stretch>
        </p:blipFill>
        <p:spPr>
          <a:xfrm>
            <a:off x="-812800" y="2149475"/>
            <a:ext cx="4159885" cy="339026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7" name="图片 10" descr="图片 10"/>
          <p:cNvPicPr>
            <a:picLocks noChangeAspect="1"/>
          </p:cNvPicPr>
          <p:nvPr userDrawn="1"/>
        </p:nvPicPr>
        <p:blipFill>
          <a:blip r:embed="rId3"/>
          <a:srcRect b="3900"/>
          <a:stretch>
            <a:fillRect/>
          </a:stretch>
        </p:blipFill>
        <p:spPr>
          <a:xfrm>
            <a:off x="961389" y="3518093"/>
            <a:ext cx="10433686" cy="366077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8" name="图片 9" descr="图片 9"/>
          <p:cNvPicPr>
            <a:picLocks noChangeAspect="1"/>
          </p:cNvPicPr>
          <p:nvPr userDrawn="1"/>
        </p:nvPicPr>
        <p:blipFill>
          <a:blip r:embed="rId4"/>
          <a:srcRect t="6678" b="1167"/>
          <a:stretch>
            <a:fillRect/>
          </a:stretch>
        </p:blipFill>
        <p:spPr>
          <a:xfrm>
            <a:off x="4766945" y="-391160"/>
            <a:ext cx="7797801" cy="335597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0" name="标题 3"/>
          <p:cNvSpPr txBox="1"/>
          <p:nvPr userDrawn="1"/>
        </p:nvSpPr>
        <p:spPr>
          <a:xfrm>
            <a:off x="1196340" y="6416675"/>
            <a:ext cx="9799320" cy="359411"/>
          </a:xfrm>
          <a:prstGeom prst="rect">
            <a:avLst/>
          </a:prstGeom>
          <a:ln w="12700">
            <a:miter lim="400000"/>
          </a:ln>
        </p:spPr>
        <p:txBody>
          <a:bodyPr lIns="46799" tIns="46799" rIns="46799" bIns="46799" anchor="b">
            <a:normAutofit/>
          </a:bodyPr>
          <a:lstStyle>
            <a:lvl1pPr algn="ctr">
              <a:lnSpc>
                <a:spcPct val="90000"/>
              </a:lnSpc>
              <a:defRPr spc="2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dirty="0"/>
              <a:t>university.360.cn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21" y="550734"/>
            <a:ext cx="1585452" cy="634181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8" descr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69" y="6369050"/>
            <a:ext cx="11304001" cy="7707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标题 3"/>
          <p:cNvSpPr txBox="1"/>
          <p:nvPr userDrawn="1"/>
        </p:nvSpPr>
        <p:spPr>
          <a:xfrm>
            <a:off x="1196340" y="6463579"/>
            <a:ext cx="9799320" cy="359411"/>
          </a:xfrm>
          <a:prstGeom prst="rect">
            <a:avLst/>
          </a:prstGeom>
          <a:ln w="12700">
            <a:miter lim="400000"/>
          </a:ln>
        </p:spPr>
        <p:txBody>
          <a:bodyPr lIns="46799" tIns="46799" rIns="46799" bIns="46799" anchor="b">
            <a:normAutofit/>
          </a:bodyPr>
          <a:lstStyle>
            <a:lvl1pPr algn="ctr">
              <a:lnSpc>
                <a:spcPct val="90000"/>
              </a:lnSpc>
              <a:defRPr spc="200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sz="1600" dirty="0"/>
              <a:t>university.360.cn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97117"/>
            <a:ext cx="12192000" cy="502848"/>
          </a:xfrm>
          <a:prstGeom prst="rect">
            <a:avLst/>
          </a:prstGeom>
          <a:gradFill>
            <a:gsLst>
              <a:gs pos="89000">
                <a:srgbClr val="00AB7A">
                  <a:alpha val="0"/>
                </a:srgbClr>
              </a:gs>
              <a:gs pos="45000">
                <a:srgbClr val="00AB7A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-25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1739" y="6320292"/>
            <a:ext cx="1028887" cy="271009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7817226-A4A8-4CA8-8499-073E4B5E2127}" type="datetimeFigureOut">
              <a:rPr lang="zh-CN" altLang="en-US" smtClean="0"/>
              <a:t>2024/7/25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069579" y="6502853"/>
            <a:ext cx="789305" cy="278947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CE3A6F2A-4BD1-4B71-A85C-4AC4B8E4C9A9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0" name="AutoShape 31"/>
          <p:cNvSpPr>
            <a:spLocks noChangeAspect="1" noChangeArrowheads="1" noTextEdit="1"/>
          </p:cNvSpPr>
          <p:nvPr/>
        </p:nvSpPr>
        <p:spPr bwMode="auto">
          <a:xfrm>
            <a:off x="564" y="236492"/>
            <a:ext cx="251119" cy="309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34"/>
          <p:cNvSpPr/>
          <p:nvPr/>
        </p:nvSpPr>
        <p:spPr bwMode="auto">
          <a:xfrm>
            <a:off x="69031" y="219203"/>
            <a:ext cx="145443" cy="145443"/>
          </a:xfrm>
          <a:custGeom>
            <a:avLst/>
            <a:gdLst>
              <a:gd name="T0" fmla="*/ 58 w 65"/>
              <a:gd name="T1" fmla="*/ 25 h 65"/>
              <a:gd name="T2" fmla="*/ 40 w 65"/>
              <a:gd name="T3" fmla="*/ 25 h 65"/>
              <a:gd name="T4" fmla="*/ 40 w 65"/>
              <a:gd name="T5" fmla="*/ 7 h 65"/>
              <a:gd name="T6" fmla="*/ 33 w 65"/>
              <a:gd name="T7" fmla="*/ 0 h 65"/>
              <a:gd name="T8" fmla="*/ 25 w 65"/>
              <a:gd name="T9" fmla="*/ 7 h 65"/>
              <a:gd name="T10" fmla="*/ 25 w 65"/>
              <a:gd name="T11" fmla="*/ 11 h 65"/>
              <a:gd name="T12" fmla="*/ 25 w 65"/>
              <a:gd name="T13" fmla="*/ 25 h 65"/>
              <a:gd name="T14" fmla="*/ 7 w 65"/>
              <a:gd name="T15" fmla="*/ 25 h 65"/>
              <a:gd name="T16" fmla="*/ 0 w 65"/>
              <a:gd name="T17" fmla="*/ 32 h 65"/>
              <a:gd name="T18" fmla="*/ 7 w 65"/>
              <a:gd name="T19" fmla="*/ 40 h 65"/>
              <a:gd name="T20" fmla="*/ 25 w 65"/>
              <a:gd name="T21" fmla="*/ 40 h 65"/>
              <a:gd name="T22" fmla="*/ 25 w 65"/>
              <a:gd name="T23" fmla="*/ 57 h 65"/>
              <a:gd name="T24" fmla="*/ 33 w 65"/>
              <a:gd name="T25" fmla="*/ 65 h 65"/>
              <a:gd name="T26" fmla="*/ 40 w 65"/>
              <a:gd name="T27" fmla="*/ 57 h 65"/>
              <a:gd name="T28" fmla="*/ 40 w 65"/>
              <a:gd name="T29" fmla="*/ 40 h 65"/>
              <a:gd name="T30" fmla="*/ 45 w 65"/>
              <a:gd name="T31" fmla="*/ 40 h 65"/>
              <a:gd name="T32" fmla="*/ 58 w 65"/>
              <a:gd name="T33" fmla="*/ 40 h 65"/>
              <a:gd name="T34" fmla="*/ 65 w 65"/>
              <a:gd name="T35" fmla="*/ 32 h 65"/>
              <a:gd name="T36" fmla="*/ 58 w 65"/>
              <a:gd name="T37" fmla="*/ 2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5" h="65">
                <a:moveTo>
                  <a:pt x="58" y="25"/>
                </a:moveTo>
                <a:cubicBezTo>
                  <a:pt x="40" y="25"/>
                  <a:pt x="40" y="25"/>
                  <a:pt x="40" y="25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3"/>
                  <a:pt x="37" y="0"/>
                  <a:pt x="33" y="0"/>
                </a:cubicBezTo>
                <a:cubicBezTo>
                  <a:pt x="28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25"/>
                  <a:pt x="25" y="25"/>
                  <a:pt x="25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3" y="25"/>
                  <a:pt x="0" y="28"/>
                  <a:pt x="0" y="32"/>
                </a:cubicBezTo>
                <a:cubicBezTo>
                  <a:pt x="0" y="36"/>
                  <a:pt x="3" y="40"/>
                  <a:pt x="7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61"/>
                  <a:pt x="28" y="65"/>
                  <a:pt x="33" y="65"/>
                </a:cubicBezTo>
                <a:cubicBezTo>
                  <a:pt x="37" y="65"/>
                  <a:pt x="40" y="61"/>
                  <a:pt x="40" y="57"/>
                </a:cubicBezTo>
                <a:cubicBezTo>
                  <a:pt x="40" y="40"/>
                  <a:pt x="40" y="40"/>
                  <a:pt x="40" y="40"/>
                </a:cubicBezTo>
                <a:cubicBezTo>
                  <a:pt x="45" y="40"/>
                  <a:pt x="45" y="40"/>
                  <a:pt x="45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62" y="40"/>
                  <a:pt x="65" y="36"/>
                  <a:pt x="65" y="32"/>
                </a:cubicBezTo>
                <a:cubicBezTo>
                  <a:pt x="65" y="28"/>
                  <a:pt x="62" y="25"/>
                  <a:pt x="58" y="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34"/>
          <p:cNvSpPr/>
          <p:nvPr userDrawn="1"/>
        </p:nvSpPr>
        <p:spPr bwMode="auto">
          <a:xfrm>
            <a:off x="226448" y="341831"/>
            <a:ext cx="77055" cy="77055"/>
          </a:xfrm>
          <a:custGeom>
            <a:avLst/>
            <a:gdLst>
              <a:gd name="T0" fmla="*/ 58 w 65"/>
              <a:gd name="T1" fmla="*/ 25 h 65"/>
              <a:gd name="T2" fmla="*/ 40 w 65"/>
              <a:gd name="T3" fmla="*/ 25 h 65"/>
              <a:gd name="T4" fmla="*/ 40 w 65"/>
              <a:gd name="T5" fmla="*/ 7 h 65"/>
              <a:gd name="T6" fmla="*/ 33 w 65"/>
              <a:gd name="T7" fmla="*/ 0 h 65"/>
              <a:gd name="T8" fmla="*/ 25 w 65"/>
              <a:gd name="T9" fmla="*/ 7 h 65"/>
              <a:gd name="T10" fmla="*/ 25 w 65"/>
              <a:gd name="T11" fmla="*/ 11 h 65"/>
              <a:gd name="T12" fmla="*/ 25 w 65"/>
              <a:gd name="T13" fmla="*/ 25 h 65"/>
              <a:gd name="T14" fmla="*/ 7 w 65"/>
              <a:gd name="T15" fmla="*/ 25 h 65"/>
              <a:gd name="T16" fmla="*/ 0 w 65"/>
              <a:gd name="T17" fmla="*/ 32 h 65"/>
              <a:gd name="T18" fmla="*/ 7 w 65"/>
              <a:gd name="T19" fmla="*/ 40 h 65"/>
              <a:gd name="T20" fmla="*/ 25 w 65"/>
              <a:gd name="T21" fmla="*/ 40 h 65"/>
              <a:gd name="T22" fmla="*/ 25 w 65"/>
              <a:gd name="T23" fmla="*/ 57 h 65"/>
              <a:gd name="T24" fmla="*/ 33 w 65"/>
              <a:gd name="T25" fmla="*/ 65 h 65"/>
              <a:gd name="T26" fmla="*/ 40 w 65"/>
              <a:gd name="T27" fmla="*/ 57 h 65"/>
              <a:gd name="T28" fmla="*/ 40 w 65"/>
              <a:gd name="T29" fmla="*/ 40 h 65"/>
              <a:gd name="T30" fmla="*/ 45 w 65"/>
              <a:gd name="T31" fmla="*/ 40 h 65"/>
              <a:gd name="T32" fmla="*/ 58 w 65"/>
              <a:gd name="T33" fmla="*/ 40 h 65"/>
              <a:gd name="T34" fmla="*/ 65 w 65"/>
              <a:gd name="T35" fmla="*/ 32 h 65"/>
              <a:gd name="T36" fmla="*/ 58 w 65"/>
              <a:gd name="T37" fmla="*/ 2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5" h="65">
                <a:moveTo>
                  <a:pt x="58" y="25"/>
                </a:moveTo>
                <a:cubicBezTo>
                  <a:pt x="40" y="25"/>
                  <a:pt x="40" y="25"/>
                  <a:pt x="40" y="25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3"/>
                  <a:pt x="37" y="0"/>
                  <a:pt x="33" y="0"/>
                </a:cubicBezTo>
                <a:cubicBezTo>
                  <a:pt x="28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25"/>
                  <a:pt x="25" y="25"/>
                  <a:pt x="25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3" y="25"/>
                  <a:pt x="0" y="28"/>
                  <a:pt x="0" y="32"/>
                </a:cubicBezTo>
                <a:cubicBezTo>
                  <a:pt x="0" y="36"/>
                  <a:pt x="3" y="40"/>
                  <a:pt x="7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61"/>
                  <a:pt x="28" y="65"/>
                  <a:pt x="33" y="65"/>
                </a:cubicBezTo>
                <a:cubicBezTo>
                  <a:pt x="37" y="65"/>
                  <a:pt x="40" y="61"/>
                  <a:pt x="40" y="57"/>
                </a:cubicBezTo>
                <a:cubicBezTo>
                  <a:pt x="40" y="40"/>
                  <a:pt x="40" y="40"/>
                  <a:pt x="40" y="40"/>
                </a:cubicBezTo>
                <a:cubicBezTo>
                  <a:pt x="45" y="40"/>
                  <a:pt x="45" y="40"/>
                  <a:pt x="45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62" y="40"/>
                  <a:pt x="65" y="36"/>
                  <a:pt x="65" y="32"/>
                </a:cubicBezTo>
                <a:cubicBezTo>
                  <a:pt x="65" y="28"/>
                  <a:pt x="62" y="25"/>
                  <a:pt x="58" y="25"/>
                </a:cubicBezTo>
                <a:close/>
              </a:path>
            </a:pathLst>
          </a:custGeom>
          <a:solidFill>
            <a:schemeClr val="bg1">
              <a:alpha val="5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0482901" y="170733"/>
            <a:ext cx="1375983" cy="344775"/>
            <a:chOff x="7550392" y="-466606"/>
            <a:chExt cx="1031987" cy="258581"/>
          </a:xfrm>
          <a:solidFill>
            <a:srgbClr val="555963"/>
          </a:solidFill>
        </p:grpSpPr>
        <p:sp>
          <p:nvSpPr>
            <p:cNvPr id="19" name="Freeform 5"/>
            <p:cNvSpPr/>
            <p:nvPr userDrawn="1"/>
          </p:nvSpPr>
          <p:spPr bwMode="auto">
            <a:xfrm>
              <a:off x="7591672" y="-422211"/>
              <a:ext cx="66982" cy="65424"/>
            </a:xfrm>
            <a:custGeom>
              <a:avLst/>
              <a:gdLst>
                <a:gd name="T0" fmla="*/ 35 w 40"/>
                <a:gd name="T1" fmla="*/ 15 h 39"/>
                <a:gd name="T2" fmla="*/ 25 w 40"/>
                <a:gd name="T3" fmla="*/ 15 h 39"/>
                <a:gd name="T4" fmla="*/ 25 w 40"/>
                <a:gd name="T5" fmla="*/ 4 h 39"/>
                <a:gd name="T6" fmla="*/ 20 w 40"/>
                <a:gd name="T7" fmla="*/ 0 h 39"/>
                <a:gd name="T8" fmla="*/ 16 w 40"/>
                <a:gd name="T9" fmla="*/ 4 h 39"/>
                <a:gd name="T10" fmla="*/ 16 w 40"/>
                <a:gd name="T11" fmla="*/ 15 h 39"/>
                <a:gd name="T12" fmla="*/ 5 w 40"/>
                <a:gd name="T13" fmla="*/ 15 h 39"/>
                <a:gd name="T14" fmla="*/ 0 w 40"/>
                <a:gd name="T15" fmla="*/ 20 h 39"/>
                <a:gd name="T16" fmla="*/ 0 w 40"/>
                <a:gd name="T17" fmla="*/ 20 h 39"/>
                <a:gd name="T18" fmla="*/ 5 w 40"/>
                <a:gd name="T19" fmla="*/ 24 h 39"/>
                <a:gd name="T20" fmla="*/ 16 w 40"/>
                <a:gd name="T21" fmla="*/ 24 h 39"/>
                <a:gd name="T22" fmla="*/ 16 w 40"/>
                <a:gd name="T23" fmla="*/ 35 h 39"/>
                <a:gd name="T24" fmla="*/ 20 w 40"/>
                <a:gd name="T25" fmla="*/ 39 h 39"/>
                <a:gd name="T26" fmla="*/ 25 w 40"/>
                <a:gd name="T27" fmla="*/ 35 h 39"/>
                <a:gd name="T28" fmla="*/ 25 w 40"/>
                <a:gd name="T29" fmla="*/ 24 h 39"/>
                <a:gd name="T30" fmla="*/ 35 w 40"/>
                <a:gd name="T31" fmla="*/ 24 h 39"/>
                <a:gd name="T32" fmla="*/ 40 w 40"/>
                <a:gd name="T33" fmla="*/ 20 h 39"/>
                <a:gd name="T34" fmla="*/ 40 w 40"/>
                <a:gd name="T35" fmla="*/ 20 h 39"/>
                <a:gd name="T36" fmla="*/ 35 w 40"/>
                <a:gd name="T37" fmla="*/ 1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39">
                  <a:moveTo>
                    <a:pt x="35" y="15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2"/>
                    <a:pt x="23" y="0"/>
                    <a:pt x="20" y="0"/>
                  </a:cubicBezTo>
                  <a:cubicBezTo>
                    <a:pt x="18" y="0"/>
                    <a:pt x="16" y="2"/>
                    <a:pt x="16" y="4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2" y="15"/>
                    <a:pt x="0" y="17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2"/>
                    <a:pt x="2" y="24"/>
                    <a:pt x="5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7"/>
                    <a:pt x="18" y="39"/>
                    <a:pt x="20" y="39"/>
                  </a:cubicBezTo>
                  <a:cubicBezTo>
                    <a:pt x="23" y="39"/>
                    <a:pt x="25" y="37"/>
                    <a:pt x="25" y="35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8" y="24"/>
                    <a:pt x="40" y="22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17"/>
                    <a:pt x="38" y="15"/>
                    <a:pt x="3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" name="Freeform 6"/>
            <p:cNvSpPr>
              <a:spLocks noEditPoints="1"/>
            </p:cNvSpPr>
            <p:nvPr userDrawn="1"/>
          </p:nvSpPr>
          <p:spPr bwMode="auto">
            <a:xfrm>
              <a:off x="7550392" y="-466606"/>
              <a:ext cx="151098" cy="154214"/>
            </a:xfrm>
            <a:custGeom>
              <a:avLst/>
              <a:gdLst>
                <a:gd name="T0" fmla="*/ 84 w 91"/>
                <a:gd name="T1" fmla="*/ 22 h 91"/>
                <a:gd name="T2" fmla="*/ 83 w 91"/>
                <a:gd name="T3" fmla="*/ 20 h 91"/>
                <a:gd name="T4" fmla="*/ 60 w 91"/>
                <a:gd name="T5" fmla="*/ 3 h 91"/>
                <a:gd name="T6" fmla="*/ 59 w 91"/>
                <a:gd name="T7" fmla="*/ 2 h 91"/>
                <a:gd name="T8" fmla="*/ 58 w 91"/>
                <a:gd name="T9" fmla="*/ 2 h 91"/>
                <a:gd name="T10" fmla="*/ 56 w 91"/>
                <a:gd name="T11" fmla="*/ 1 h 91"/>
                <a:gd name="T12" fmla="*/ 55 w 91"/>
                <a:gd name="T13" fmla="*/ 1 h 91"/>
                <a:gd name="T14" fmla="*/ 51 w 91"/>
                <a:gd name="T15" fmla="*/ 1 h 91"/>
                <a:gd name="T16" fmla="*/ 50 w 91"/>
                <a:gd name="T17" fmla="*/ 0 h 91"/>
                <a:gd name="T18" fmla="*/ 48 w 91"/>
                <a:gd name="T19" fmla="*/ 0 h 91"/>
                <a:gd name="T20" fmla="*/ 47 w 91"/>
                <a:gd name="T21" fmla="*/ 0 h 91"/>
                <a:gd name="T22" fmla="*/ 45 w 91"/>
                <a:gd name="T23" fmla="*/ 0 h 91"/>
                <a:gd name="T24" fmla="*/ 8 w 91"/>
                <a:gd name="T25" fmla="*/ 20 h 91"/>
                <a:gd name="T26" fmla="*/ 7 w 91"/>
                <a:gd name="T27" fmla="*/ 21 h 91"/>
                <a:gd name="T28" fmla="*/ 6 w 91"/>
                <a:gd name="T29" fmla="*/ 23 h 91"/>
                <a:gd name="T30" fmla="*/ 5 w 91"/>
                <a:gd name="T31" fmla="*/ 24 h 91"/>
                <a:gd name="T32" fmla="*/ 5 w 91"/>
                <a:gd name="T33" fmla="*/ 25 h 91"/>
                <a:gd name="T34" fmla="*/ 4 w 91"/>
                <a:gd name="T35" fmla="*/ 26 h 91"/>
                <a:gd name="T36" fmla="*/ 0 w 91"/>
                <a:gd name="T37" fmla="*/ 46 h 91"/>
                <a:gd name="T38" fmla="*/ 5 w 91"/>
                <a:gd name="T39" fmla="*/ 66 h 91"/>
                <a:gd name="T40" fmla="*/ 31 w 91"/>
                <a:gd name="T41" fmla="*/ 88 h 91"/>
                <a:gd name="T42" fmla="*/ 32 w 91"/>
                <a:gd name="T43" fmla="*/ 89 h 91"/>
                <a:gd name="T44" fmla="*/ 34 w 91"/>
                <a:gd name="T45" fmla="*/ 89 h 91"/>
                <a:gd name="T46" fmla="*/ 36 w 91"/>
                <a:gd name="T47" fmla="*/ 90 h 91"/>
                <a:gd name="T48" fmla="*/ 45 w 91"/>
                <a:gd name="T49" fmla="*/ 91 h 91"/>
                <a:gd name="T50" fmla="*/ 48 w 91"/>
                <a:gd name="T51" fmla="*/ 91 h 91"/>
                <a:gd name="T52" fmla="*/ 53 w 91"/>
                <a:gd name="T53" fmla="*/ 90 h 91"/>
                <a:gd name="T54" fmla="*/ 54 w 91"/>
                <a:gd name="T55" fmla="*/ 90 h 91"/>
                <a:gd name="T56" fmla="*/ 58 w 91"/>
                <a:gd name="T57" fmla="*/ 89 h 91"/>
                <a:gd name="T58" fmla="*/ 59 w 91"/>
                <a:gd name="T59" fmla="*/ 89 h 91"/>
                <a:gd name="T60" fmla="*/ 61 w 91"/>
                <a:gd name="T61" fmla="*/ 88 h 91"/>
                <a:gd name="T62" fmla="*/ 62 w 91"/>
                <a:gd name="T63" fmla="*/ 88 h 91"/>
                <a:gd name="T64" fmla="*/ 64 w 91"/>
                <a:gd name="T65" fmla="*/ 87 h 91"/>
                <a:gd name="T66" fmla="*/ 65 w 91"/>
                <a:gd name="T67" fmla="*/ 86 h 91"/>
                <a:gd name="T68" fmla="*/ 67 w 91"/>
                <a:gd name="T69" fmla="*/ 85 h 91"/>
                <a:gd name="T70" fmla="*/ 68 w 91"/>
                <a:gd name="T71" fmla="*/ 85 h 91"/>
                <a:gd name="T72" fmla="*/ 91 w 91"/>
                <a:gd name="T73" fmla="*/ 46 h 91"/>
                <a:gd name="T74" fmla="*/ 72 w 91"/>
                <a:gd name="T75" fmla="*/ 77 h 91"/>
                <a:gd name="T76" fmla="*/ 24 w 91"/>
                <a:gd name="T77" fmla="*/ 64 h 91"/>
                <a:gd name="T78" fmla="*/ 8 w 91"/>
                <a:gd name="T79" fmla="*/ 62 h 91"/>
                <a:gd name="T80" fmla="*/ 8 w 91"/>
                <a:gd name="T81" fmla="*/ 62 h 91"/>
                <a:gd name="T82" fmla="*/ 18 w 91"/>
                <a:gd name="T83" fmla="*/ 14 h 91"/>
                <a:gd name="T84" fmla="*/ 67 w 91"/>
                <a:gd name="T85" fmla="*/ 27 h 91"/>
                <a:gd name="T86" fmla="*/ 83 w 91"/>
                <a:gd name="T87" fmla="*/ 29 h 91"/>
                <a:gd name="T88" fmla="*/ 83 w 91"/>
                <a:gd name="T89" fmla="*/ 29 h 91"/>
                <a:gd name="T90" fmla="*/ 72 w 91"/>
                <a:gd name="T91" fmla="*/ 77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1" h="91">
                  <a:moveTo>
                    <a:pt x="84" y="22"/>
                  </a:moveTo>
                  <a:cubicBezTo>
                    <a:pt x="84" y="22"/>
                    <a:pt x="84" y="22"/>
                    <a:pt x="84" y="22"/>
                  </a:cubicBezTo>
                  <a:cubicBezTo>
                    <a:pt x="84" y="22"/>
                    <a:pt x="84" y="21"/>
                    <a:pt x="83" y="21"/>
                  </a:cubicBezTo>
                  <a:cubicBezTo>
                    <a:pt x="83" y="21"/>
                    <a:pt x="83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77" y="12"/>
                    <a:pt x="69" y="6"/>
                    <a:pt x="60" y="3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2"/>
                    <a:pt x="59" y="2"/>
                    <a:pt x="58" y="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7" y="2"/>
                    <a:pt x="57" y="2"/>
                    <a:pt x="56" y="2"/>
                  </a:cubicBezTo>
                  <a:cubicBezTo>
                    <a:pt x="56" y="2"/>
                    <a:pt x="56" y="2"/>
                    <a:pt x="56" y="1"/>
                  </a:cubicBezTo>
                  <a:cubicBezTo>
                    <a:pt x="56" y="1"/>
                    <a:pt x="55" y="1"/>
                    <a:pt x="55" y="1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4" y="1"/>
                    <a:pt x="53" y="1"/>
                    <a:pt x="52" y="1"/>
                  </a:cubicBezTo>
                  <a:cubicBezTo>
                    <a:pt x="52" y="1"/>
                    <a:pt x="52" y="1"/>
                    <a:pt x="51" y="1"/>
                  </a:cubicBezTo>
                  <a:cubicBezTo>
                    <a:pt x="51" y="1"/>
                    <a:pt x="51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0"/>
                    <a:pt x="45" y="0"/>
                    <a:pt x="45" y="0"/>
                  </a:cubicBezTo>
                  <a:cubicBezTo>
                    <a:pt x="44" y="0"/>
                    <a:pt x="44" y="0"/>
                    <a:pt x="43" y="0"/>
                  </a:cubicBezTo>
                  <a:cubicBezTo>
                    <a:pt x="28" y="1"/>
                    <a:pt x="15" y="9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7" y="20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2"/>
                    <a:pt x="6" y="22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5"/>
                    <a:pt x="5" y="25"/>
                  </a:cubicBezTo>
                  <a:cubicBezTo>
                    <a:pt x="5" y="25"/>
                    <a:pt x="5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1" y="32"/>
                    <a:pt x="0" y="39"/>
                    <a:pt x="0" y="46"/>
                  </a:cubicBezTo>
                  <a:cubicBezTo>
                    <a:pt x="0" y="53"/>
                    <a:pt x="2" y="60"/>
                    <a:pt x="5" y="66"/>
                  </a:cubicBezTo>
                  <a:cubicBezTo>
                    <a:pt x="5" y="66"/>
                    <a:pt x="5" y="66"/>
                    <a:pt x="5" y="66"/>
                  </a:cubicBezTo>
                  <a:cubicBezTo>
                    <a:pt x="10" y="77"/>
                    <a:pt x="19" y="85"/>
                    <a:pt x="31" y="88"/>
                  </a:cubicBezTo>
                  <a:cubicBezTo>
                    <a:pt x="31" y="88"/>
                    <a:pt x="31" y="88"/>
                    <a:pt x="31" y="88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2" y="89"/>
                    <a:pt x="32" y="89"/>
                    <a:pt x="32" y="89"/>
                  </a:cubicBezTo>
                  <a:cubicBezTo>
                    <a:pt x="32" y="89"/>
                    <a:pt x="32" y="89"/>
                    <a:pt x="33" y="89"/>
                  </a:cubicBezTo>
                  <a:cubicBezTo>
                    <a:pt x="33" y="89"/>
                    <a:pt x="34" y="89"/>
                    <a:pt x="34" y="89"/>
                  </a:cubicBezTo>
                  <a:cubicBezTo>
                    <a:pt x="34" y="89"/>
                    <a:pt x="34" y="90"/>
                    <a:pt x="34" y="90"/>
                  </a:cubicBezTo>
                  <a:cubicBezTo>
                    <a:pt x="35" y="90"/>
                    <a:pt x="35" y="90"/>
                    <a:pt x="36" y="90"/>
                  </a:cubicBezTo>
                  <a:cubicBezTo>
                    <a:pt x="36" y="90"/>
                    <a:pt x="36" y="90"/>
                    <a:pt x="36" y="90"/>
                  </a:cubicBezTo>
                  <a:cubicBezTo>
                    <a:pt x="39" y="91"/>
                    <a:pt x="42" y="91"/>
                    <a:pt x="45" y="91"/>
                  </a:cubicBezTo>
                  <a:cubicBezTo>
                    <a:pt x="46" y="91"/>
                    <a:pt x="46" y="91"/>
                    <a:pt x="47" y="91"/>
                  </a:cubicBezTo>
                  <a:cubicBezTo>
                    <a:pt x="47" y="91"/>
                    <a:pt x="47" y="91"/>
                    <a:pt x="48" y="91"/>
                  </a:cubicBezTo>
                  <a:cubicBezTo>
                    <a:pt x="49" y="91"/>
                    <a:pt x="51" y="90"/>
                    <a:pt x="53" y="90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5" y="90"/>
                    <a:pt x="56" y="89"/>
                    <a:pt x="57" y="89"/>
                  </a:cubicBezTo>
                  <a:cubicBezTo>
                    <a:pt x="58" y="89"/>
                    <a:pt x="58" y="89"/>
                    <a:pt x="58" y="89"/>
                  </a:cubicBezTo>
                  <a:cubicBezTo>
                    <a:pt x="58" y="89"/>
                    <a:pt x="58" y="89"/>
                    <a:pt x="59" y="89"/>
                  </a:cubicBezTo>
                  <a:cubicBezTo>
                    <a:pt x="59" y="89"/>
                    <a:pt x="59" y="89"/>
                    <a:pt x="59" y="89"/>
                  </a:cubicBezTo>
                  <a:cubicBezTo>
                    <a:pt x="59" y="89"/>
                    <a:pt x="60" y="88"/>
                    <a:pt x="60" y="88"/>
                  </a:cubicBezTo>
                  <a:cubicBezTo>
                    <a:pt x="61" y="88"/>
                    <a:pt x="61" y="88"/>
                    <a:pt x="61" y="88"/>
                  </a:cubicBezTo>
                  <a:cubicBezTo>
                    <a:pt x="61" y="88"/>
                    <a:pt x="61" y="88"/>
                    <a:pt x="62" y="88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62" y="87"/>
                    <a:pt x="63" y="87"/>
                    <a:pt x="63" y="87"/>
                  </a:cubicBezTo>
                  <a:cubicBezTo>
                    <a:pt x="63" y="87"/>
                    <a:pt x="64" y="87"/>
                    <a:pt x="64" y="87"/>
                  </a:cubicBezTo>
                  <a:cubicBezTo>
                    <a:pt x="64" y="87"/>
                    <a:pt x="64" y="87"/>
                    <a:pt x="64" y="87"/>
                  </a:cubicBezTo>
                  <a:cubicBezTo>
                    <a:pt x="65" y="87"/>
                    <a:pt x="65" y="86"/>
                    <a:pt x="65" y="86"/>
                  </a:cubicBezTo>
                  <a:cubicBezTo>
                    <a:pt x="65" y="86"/>
                    <a:pt x="65" y="86"/>
                    <a:pt x="66" y="86"/>
                  </a:cubicBezTo>
                  <a:cubicBezTo>
                    <a:pt x="66" y="86"/>
                    <a:pt x="66" y="86"/>
                    <a:pt x="67" y="85"/>
                  </a:cubicBezTo>
                  <a:cubicBezTo>
                    <a:pt x="67" y="85"/>
                    <a:pt x="67" y="85"/>
                    <a:pt x="67" y="85"/>
                  </a:cubicBezTo>
                  <a:cubicBezTo>
                    <a:pt x="67" y="85"/>
                    <a:pt x="68" y="85"/>
                    <a:pt x="68" y="85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82" y="77"/>
                    <a:pt x="91" y="62"/>
                    <a:pt x="91" y="46"/>
                  </a:cubicBezTo>
                  <a:cubicBezTo>
                    <a:pt x="91" y="37"/>
                    <a:pt x="88" y="29"/>
                    <a:pt x="84" y="22"/>
                  </a:cubicBezTo>
                  <a:close/>
                  <a:moveTo>
                    <a:pt x="72" y="77"/>
                  </a:moveTo>
                  <a:cubicBezTo>
                    <a:pt x="69" y="78"/>
                    <a:pt x="65" y="80"/>
                    <a:pt x="61" y="80"/>
                  </a:cubicBezTo>
                  <a:cubicBezTo>
                    <a:pt x="46" y="82"/>
                    <a:pt x="35" y="76"/>
                    <a:pt x="24" y="64"/>
                  </a:cubicBezTo>
                  <a:cubicBezTo>
                    <a:pt x="22" y="63"/>
                    <a:pt x="19" y="61"/>
                    <a:pt x="18" y="61"/>
                  </a:cubicBezTo>
                  <a:cubicBezTo>
                    <a:pt x="13" y="59"/>
                    <a:pt x="9" y="61"/>
                    <a:pt x="8" y="6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5" y="57"/>
                    <a:pt x="4" y="52"/>
                    <a:pt x="4" y="46"/>
                  </a:cubicBezTo>
                  <a:cubicBezTo>
                    <a:pt x="4" y="33"/>
                    <a:pt x="10" y="22"/>
                    <a:pt x="18" y="14"/>
                  </a:cubicBezTo>
                  <a:cubicBezTo>
                    <a:pt x="21" y="13"/>
                    <a:pt x="25" y="11"/>
                    <a:pt x="29" y="11"/>
                  </a:cubicBezTo>
                  <a:cubicBezTo>
                    <a:pt x="45" y="9"/>
                    <a:pt x="55" y="15"/>
                    <a:pt x="67" y="27"/>
                  </a:cubicBezTo>
                  <a:cubicBezTo>
                    <a:pt x="68" y="28"/>
                    <a:pt x="71" y="30"/>
                    <a:pt x="72" y="30"/>
                  </a:cubicBezTo>
                  <a:cubicBezTo>
                    <a:pt x="77" y="32"/>
                    <a:pt x="81" y="30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5" y="34"/>
                    <a:pt x="86" y="40"/>
                    <a:pt x="86" y="46"/>
                  </a:cubicBezTo>
                  <a:cubicBezTo>
                    <a:pt x="86" y="58"/>
                    <a:pt x="81" y="69"/>
                    <a:pt x="72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" name="Freeform 7"/>
            <p:cNvSpPr/>
            <p:nvPr userDrawn="1"/>
          </p:nvSpPr>
          <p:spPr bwMode="auto">
            <a:xfrm>
              <a:off x="7717068" y="-437788"/>
              <a:ext cx="111377" cy="96578"/>
            </a:xfrm>
            <a:custGeom>
              <a:avLst/>
              <a:gdLst>
                <a:gd name="T0" fmla="*/ 67 w 67"/>
                <a:gd name="T1" fmla="*/ 20 h 57"/>
                <a:gd name="T2" fmla="*/ 47 w 67"/>
                <a:gd name="T3" fmla="*/ 0 h 57"/>
                <a:gd name="T4" fmla="*/ 0 w 67"/>
                <a:gd name="T5" fmla="*/ 0 h 57"/>
                <a:gd name="T6" fmla="*/ 0 w 67"/>
                <a:gd name="T7" fmla="*/ 3 h 57"/>
                <a:gd name="T8" fmla="*/ 5 w 67"/>
                <a:gd name="T9" fmla="*/ 8 h 57"/>
                <a:gd name="T10" fmla="*/ 47 w 67"/>
                <a:gd name="T11" fmla="*/ 8 h 57"/>
                <a:gd name="T12" fmla="*/ 58 w 67"/>
                <a:gd name="T13" fmla="*/ 20 h 57"/>
                <a:gd name="T14" fmla="*/ 58 w 67"/>
                <a:gd name="T15" fmla="*/ 22 h 57"/>
                <a:gd name="T16" fmla="*/ 58 w 67"/>
                <a:gd name="T17" fmla="*/ 23 h 57"/>
                <a:gd name="T18" fmla="*/ 57 w 67"/>
                <a:gd name="T19" fmla="*/ 23 h 57"/>
                <a:gd name="T20" fmla="*/ 6 w 67"/>
                <a:gd name="T21" fmla="*/ 23 h 57"/>
                <a:gd name="T22" fmla="*/ 6 w 67"/>
                <a:gd name="T23" fmla="*/ 32 h 57"/>
                <a:gd name="T24" fmla="*/ 57 w 67"/>
                <a:gd name="T25" fmla="*/ 32 h 57"/>
                <a:gd name="T26" fmla="*/ 58 w 67"/>
                <a:gd name="T27" fmla="*/ 32 h 57"/>
                <a:gd name="T28" fmla="*/ 58 w 67"/>
                <a:gd name="T29" fmla="*/ 32 h 57"/>
                <a:gd name="T30" fmla="*/ 58 w 67"/>
                <a:gd name="T31" fmla="*/ 37 h 57"/>
                <a:gd name="T32" fmla="*/ 47 w 67"/>
                <a:gd name="T33" fmla="*/ 48 h 57"/>
                <a:gd name="T34" fmla="*/ 5 w 67"/>
                <a:gd name="T35" fmla="*/ 48 h 57"/>
                <a:gd name="T36" fmla="*/ 0 w 67"/>
                <a:gd name="T37" fmla="*/ 53 h 57"/>
                <a:gd name="T38" fmla="*/ 0 w 67"/>
                <a:gd name="T39" fmla="*/ 57 h 57"/>
                <a:gd name="T40" fmla="*/ 46 w 67"/>
                <a:gd name="T41" fmla="*/ 57 h 57"/>
                <a:gd name="T42" fmla="*/ 60 w 67"/>
                <a:gd name="T43" fmla="*/ 52 h 57"/>
                <a:gd name="T44" fmla="*/ 67 w 67"/>
                <a:gd name="T45" fmla="*/ 37 h 57"/>
                <a:gd name="T46" fmla="*/ 67 w 67"/>
                <a:gd name="T47" fmla="*/ 2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7" h="57">
                  <a:moveTo>
                    <a:pt x="67" y="20"/>
                  </a:moveTo>
                  <a:cubicBezTo>
                    <a:pt x="67" y="9"/>
                    <a:pt x="58" y="0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6"/>
                    <a:pt x="2" y="8"/>
                    <a:pt x="5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3" y="8"/>
                    <a:pt x="58" y="13"/>
                    <a:pt x="58" y="20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8" y="43"/>
                    <a:pt x="53" y="48"/>
                    <a:pt x="47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0" y="51"/>
                    <a:pt x="0" y="53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1" y="57"/>
                    <a:pt x="56" y="55"/>
                    <a:pt x="60" y="52"/>
                  </a:cubicBezTo>
                  <a:cubicBezTo>
                    <a:pt x="64" y="48"/>
                    <a:pt x="67" y="41"/>
                    <a:pt x="67" y="37"/>
                  </a:cubicBezTo>
                  <a:lnTo>
                    <a:pt x="67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" name="Freeform 8"/>
            <p:cNvSpPr>
              <a:spLocks noEditPoints="1"/>
            </p:cNvSpPr>
            <p:nvPr userDrawn="1"/>
          </p:nvSpPr>
          <p:spPr bwMode="auto">
            <a:xfrm>
              <a:off x="7840127" y="-439346"/>
              <a:ext cx="109819" cy="98136"/>
            </a:xfrm>
            <a:custGeom>
              <a:avLst/>
              <a:gdLst>
                <a:gd name="T0" fmla="*/ 0 w 66"/>
                <a:gd name="T1" fmla="*/ 21 h 58"/>
                <a:gd name="T2" fmla="*/ 0 w 66"/>
                <a:gd name="T3" fmla="*/ 38 h 58"/>
                <a:gd name="T4" fmla="*/ 20 w 66"/>
                <a:gd name="T5" fmla="*/ 58 h 58"/>
                <a:gd name="T6" fmla="*/ 51 w 66"/>
                <a:gd name="T7" fmla="*/ 58 h 58"/>
                <a:gd name="T8" fmla="*/ 66 w 66"/>
                <a:gd name="T9" fmla="*/ 43 h 58"/>
                <a:gd name="T10" fmla="*/ 66 w 66"/>
                <a:gd name="T11" fmla="*/ 39 h 58"/>
                <a:gd name="T12" fmla="*/ 51 w 66"/>
                <a:gd name="T13" fmla="*/ 24 h 58"/>
                <a:gd name="T14" fmla="*/ 9 w 66"/>
                <a:gd name="T15" fmla="*/ 24 h 58"/>
                <a:gd name="T16" fmla="*/ 9 w 66"/>
                <a:gd name="T17" fmla="*/ 24 h 58"/>
                <a:gd name="T18" fmla="*/ 9 w 66"/>
                <a:gd name="T19" fmla="*/ 23 h 58"/>
                <a:gd name="T20" fmla="*/ 9 w 66"/>
                <a:gd name="T21" fmla="*/ 21 h 58"/>
                <a:gd name="T22" fmla="*/ 20 w 66"/>
                <a:gd name="T23" fmla="*/ 9 h 58"/>
                <a:gd name="T24" fmla="*/ 61 w 66"/>
                <a:gd name="T25" fmla="*/ 9 h 58"/>
                <a:gd name="T26" fmla="*/ 66 w 66"/>
                <a:gd name="T27" fmla="*/ 4 h 58"/>
                <a:gd name="T28" fmla="*/ 66 w 66"/>
                <a:gd name="T29" fmla="*/ 0 h 58"/>
                <a:gd name="T30" fmla="*/ 20 w 66"/>
                <a:gd name="T31" fmla="*/ 0 h 58"/>
                <a:gd name="T32" fmla="*/ 0 w 66"/>
                <a:gd name="T33" fmla="*/ 21 h 58"/>
                <a:gd name="T34" fmla="*/ 9 w 66"/>
                <a:gd name="T35" fmla="*/ 33 h 58"/>
                <a:gd name="T36" fmla="*/ 51 w 66"/>
                <a:gd name="T37" fmla="*/ 33 h 58"/>
                <a:gd name="T38" fmla="*/ 57 w 66"/>
                <a:gd name="T39" fmla="*/ 39 h 58"/>
                <a:gd name="T40" fmla="*/ 57 w 66"/>
                <a:gd name="T41" fmla="*/ 43 h 58"/>
                <a:gd name="T42" fmla="*/ 51 w 66"/>
                <a:gd name="T43" fmla="*/ 49 h 58"/>
                <a:gd name="T44" fmla="*/ 20 w 66"/>
                <a:gd name="T45" fmla="*/ 49 h 58"/>
                <a:gd name="T46" fmla="*/ 9 w 66"/>
                <a:gd name="T47" fmla="*/ 38 h 58"/>
                <a:gd name="T48" fmla="*/ 9 w 66"/>
                <a:gd name="T49" fmla="*/ 33 h 58"/>
                <a:gd name="T50" fmla="*/ 9 w 66"/>
                <a:gd name="T51" fmla="*/ 3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58">
                  <a:moveTo>
                    <a:pt x="0" y="21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49"/>
                    <a:pt x="9" y="58"/>
                    <a:pt x="20" y="58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9" y="58"/>
                    <a:pt x="66" y="51"/>
                    <a:pt x="66" y="43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31"/>
                    <a:pt x="59" y="24"/>
                    <a:pt x="51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14"/>
                    <a:pt x="14" y="9"/>
                    <a:pt x="20" y="9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3" y="9"/>
                    <a:pt x="66" y="7"/>
                    <a:pt x="66" y="4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1"/>
                  </a:cubicBezTo>
                  <a:close/>
                  <a:moveTo>
                    <a:pt x="9" y="33"/>
                  </a:moveTo>
                  <a:cubicBezTo>
                    <a:pt x="51" y="33"/>
                    <a:pt x="51" y="33"/>
                    <a:pt x="51" y="33"/>
                  </a:cubicBezTo>
                  <a:cubicBezTo>
                    <a:pt x="54" y="33"/>
                    <a:pt x="57" y="35"/>
                    <a:pt x="57" y="39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7"/>
                    <a:pt x="54" y="49"/>
                    <a:pt x="51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14" y="49"/>
                    <a:pt x="9" y="44"/>
                    <a:pt x="9" y="38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3"/>
                    <a:pt x="9" y="33"/>
                    <a:pt x="9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" name="Freeform 9"/>
            <p:cNvSpPr>
              <a:spLocks noEditPoints="1"/>
            </p:cNvSpPr>
            <p:nvPr userDrawn="1"/>
          </p:nvSpPr>
          <p:spPr bwMode="auto">
            <a:xfrm>
              <a:off x="7961629" y="-439346"/>
              <a:ext cx="109819" cy="98136"/>
            </a:xfrm>
            <a:custGeom>
              <a:avLst/>
              <a:gdLst>
                <a:gd name="T0" fmla="*/ 0 w 66"/>
                <a:gd name="T1" fmla="*/ 38 h 58"/>
                <a:gd name="T2" fmla="*/ 20 w 66"/>
                <a:gd name="T3" fmla="*/ 58 h 58"/>
                <a:gd name="T4" fmla="*/ 46 w 66"/>
                <a:gd name="T5" fmla="*/ 58 h 58"/>
                <a:gd name="T6" fmla="*/ 66 w 66"/>
                <a:gd name="T7" fmla="*/ 38 h 58"/>
                <a:gd name="T8" fmla="*/ 66 w 66"/>
                <a:gd name="T9" fmla="*/ 21 h 58"/>
                <a:gd name="T10" fmla="*/ 46 w 66"/>
                <a:gd name="T11" fmla="*/ 0 h 58"/>
                <a:gd name="T12" fmla="*/ 20 w 66"/>
                <a:gd name="T13" fmla="*/ 0 h 58"/>
                <a:gd name="T14" fmla="*/ 0 w 66"/>
                <a:gd name="T15" fmla="*/ 21 h 58"/>
                <a:gd name="T16" fmla="*/ 0 w 66"/>
                <a:gd name="T17" fmla="*/ 38 h 58"/>
                <a:gd name="T18" fmla="*/ 9 w 66"/>
                <a:gd name="T19" fmla="*/ 21 h 58"/>
                <a:gd name="T20" fmla="*/ 20 w 66"/>
                <a:gd name="T21" fmla="*/ 9 h 58"/>
                <a:gd name="T22" fmla="*/ 46 w 66"/>
                <a:gd name="T23" fmla="*/ 9 h 58"/>
                <a:gd name="T24" fmla="*/ 57 w 66"/>
                <a:gd name="T25" fmla="*/ 21 h 58"/>
                <a:gd name="T26" fmla="*/ 57 w 66"/>
                <a:gd name="T27" fmla="*/ 38 h 58"/>
                <a:gd name="T28" fmla="*/ 46 w 66"/>
                <a:gd name="T29" fmla="*/ 49 h 58"/>
                <a:gd name="T30" fmla="*/ 20 w 66"/>
                <a:gd name="T31" fmla="*/ 49 h 58"/>
                <a:gd name="T32" fmla="*/ 9 w 66"/>
                <a:gd name="T33" fmla="*/ 38 h 58"/>
                <a:gd name="T34" fmla="*/ 9 w 66"/>
                <a:gd name="T35" fmla="*/ 2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58">
                  <a:moveTo>
                    <a:pt x="0" y="38"/>
                  </a:moveTo>
                  <a:cubicBezTo>
                    <a:pt x="0" y="49"/>
                    <a:pt x="9" y="58"/>
                    <a:pt x="20" y="58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57" y="58"/>
                    <a:pt x="66" y="49"/>
                    <a:pt x="66" y="38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6" y="9"/>
                    <a:pt x="57" y="0"/>
                    <a:pt x="4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1"/>
                  </a:cubicBezTo>
                  <a:lnTo>
                    <a:pt x="0" y="38"/>
                  </a:lnTo>
                  <a:close/>
                  <a:moveTo>
                    <a:pt x="9" y="21"/>
                  </a:moveTo>
                  <a:cubicBezTo>
                    <a:pt x="9" y="14"/>
                    <a:pt x="14" y="9"/>
                    <a:pt x="20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52" y="9"/>
                    <a:pt x="57" y="14"/>
                    <a:pt x="57" y="21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57" y="44"/>
                    <a:pt x="52" y="49"/>
                    <a:pt x="46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14" y="49"/>
                    <a:pt x="9" y="44"/>
                    <a:pt x="9" y="38"/>
                  </a:cubicBezTo>
                  <a:lnTo>
                    <a:pt x="9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" name="Freeform 10"/>
            <p:cNvSpPr/>
            <p:nvPr userDrawn="1"/>
          </p:nvSpPr>
          <p:spPr bwMode="auto">
            <a:xfrm>
              <a:off x="8465550" y="-439346"/>
              <a:ext cx="115271" cy="30376"/>
            </a:xfrm>
            <a:custGeom>
              <a:avLst/>
              <a:gdLst>
                <a:gd name="T0" fmla="*/ 6 w 69"/>
                <a:gd name="T1" fmla="*/ 18 h 18"/>
                <a:gd name="T2" fmla="*/ 13 w 69"/>
                <a:gd name="T3" fmla="*/ 15 h 18"/>
                <a:gd name="T4" fmla="*/ 17 w 69"/>
                <a:gd name="T5" fmla="*/ 11 h 18"/>
                <a:gd name="T6" fmla="*/ 19 w 69"/>
                <a:gd name="T7" fmla="*/ 9 h 18"/>
                <a:gd name="T8" fmla="*/ 26 w 69"/>
                <a:gd name="T9" fmla="*/ 8 h 18"/>
                <a:gd name="T10" fmla="*/ 45 w 69"/>
                <a:gd name="T11" fmla="*/ 8 h 18"/>
                <a:gd name="T12" fmla="*/ 49 w 69"/>
                <a:gd name="T13" fmla="*/ 9 h 18"/>
                <a:gd name="T14" fmla="*/ 52 w 69"/>
                <a:gd name="T15" fmla="*/ 11 h 18"/>
                <a:gd name="T16" fmla="*/ 56 w 69"/>
                <a:gd name="T17" fmla="*/ 15 h 18"/>
                <a:gd name="T18" fmla="*/ 63 w 69"/>
                <a:gd name="T19" fmla="*/ 18 h 18"/>
                <a:gd name="T20" fmla="*/ 68 w 69"/>
                <a:gd name="T21" fmla="*/ 18 h 18"/>
                <a:gd name="T22" fmla="*/ 69 w 69"/>
                <a:gd name="T23" fmla="*/ 18 h 18"/>
                <a:gd name="T24" fmla="*/ 69 w 69"/>
                <a:gd name="T25" fmla="*/ 11 h 18"/>
                <a:gd name="T26" fmla="*/ 68 w 69"/>
                <a:gd name="T27" fmla="*/ 11 h 18"/>
                <a:gd name="T28" fmla="*/ 63 w 69"/>
                <a:gd name="T29" fmla="*/ 11 h 18"/>
                <a:gd name="T30" fmla="*/ 60 w 69"/>
                <a:gd name="T31" fmla="*/ 9 h 18"/>
                <a:gd name="T32" fmla="*/ 57 w 69"/>
                <a:gd name="T33" fmla="*/ 4 h 18"/>
                <a:gd name="T34" fmla="*/ 54 w 69"/>
                <a:gd name="T35" fmla="*/ 2 h 18"/>
                <a:gd name="T36" fmla="*/ 45 w 69"/>
                <a:gd name="T37" fmla="*/ 0 h 18"/>
                <a:gd name="T38" fmla="*/ 22 w 69"/>
                <a:gd name="T39" fmla="*/ 0 h 18"/>
                <a:gd name="T40" fmla="*/ 12 w 69"/>
                <a:gd name="T41" fmla="*/ 4 h 18"/>
                <a:gd name="T42" fmla="*/ 8 w 69"/>
                <a:gd name="T43" fmla="*/ 9 h 18"/>
                <a:gd name="T44" fmla="*/ 1 w 69"/>
                <a:gd name="T45" fmla="*/ 11 h 18"/>
                <a:gd name="T46" fmla="*/ 0 w 69"/>
                <a:gd name="T47" fmla="*/ 11 h 18"/>
                <a:gd name="T48" fmla="*/ 0 w 69"/>
                <a:gd name="T49" fmla="*/ 18 h 18"/>
                <a:gd name="T50" fmla="*/ 1 w 69"/>
                <a:gd name="T51" fmla="*/ 18 h 18"/>
                <a:gd name="T52" fmla="*/ 6 w 69"/>
                <a:gd name="T5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18">
                  <a:moveTo>
                    <a:pt x="6" y="18"/>
                  </a:moveTo>
                  <a:cubicBezTo>
                    <a:pt x="9" y="18"/>
                    <a:pt x="11" y="17"/>
                    <a:pt x="13" y="15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0"/>
                    <a:pt x="18" y="9"/>
                    <a:pt x="19" y="9"/>
                  </a:cubicBezTo>
                  <a:cubicBezTo>
                    <a:pt x="20" y="8"/>
                    <a:pt x="22" y="8"/>
                    <a:pt x="26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6" y="8"/>
                    <a:pt x="48" y="8"/>
                    <a:pt x="49" y="9"/>
                  </a:cubicBezTo>
                  <a:cubicBezTo>
                    <a:pt x="50" y="9"/>
                    <a:pt x="51" y="10"/>
                    <a:pt x="52" y="11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8" y="17"/>
                    <a:pt x="60" y="18"/>
                    <a:pt x="63" y="18"/>
                  </a:cubicBezTo>
                  <a:cubicBezTo>
                    <a:pt x="64" y="18"/>
                    <a:pt x="66" y="18"/>
                    <a:pt x="68" y="18"/>
                  </a:cubicBezTo>
                  <a:cubicBezTo>
                    <a:pt x="69" y="18"/>
                    <a:pt x="69" y="18"/>
                    <a:pt x="69" y="18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66" y="11"/>
                    <a:pt x="64" y="11"/>
                    <a:pt x="63" y="11"/>
                  </a:cubicBezTo>
                  <a:cubicBezTo>
                    <a:pt x="62" y="10"/>
                    <a:pt x="61" y="10"/>
                    <a:pt x="60" y="9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6" y="3"/>
                    <a:pt x="55" y="2"/>
                    <a:pt x="54" y="2"/>
                  </a:cubicBezTo>
                  <a:cubicBezTo>
                    <a:pt x="52" y="1"/>
                    <a:pt x="49" y="0"/>
                    <a:pt x="4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7" y="0"/>
                    <a:pt x="14" y="2"/>
                    <a:pt x="12" y="4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7" y="11"/>
                    <a:pt x="5" y="11"/>
                    <a:pt x="1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3" y="18"/>
                    <a:pt x="4" y="18"/>
                    <a:pt x="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" name="Freeform 11"/>
            <p:cNvSpPr/>
            <p:nvPr userDrawn="1"/>
          </p:nvSpPr>
          <p:spPr bwMode="auto">
            <a:xfrm>
              <a:off x="8465550" y="-407413"/>
              <a:ext cx="115271" cy="69319"/>
            </a:xfrm>
            <a:custGeom>
              <a:avLst/>
              <a:gdLst>
                <a:gd name="T0" fmla="*/ 38 w 69"/>
                <a:gd name="T1" fmla="*/ 33 h 41"/>
                <a:gd name="T2" fmla="*/ 38 w 69"/>
                <a:gd name="T3" fmla="*/ 23 h 41"/>
                <a:gd name="T4" fmla="*/ 62 w 69"/>
                <a:gd name="T5" fmla="*/ 23 h 41"/>
                <a:gd name="T6" fmla="*/ 67 w 69"/>
                <a:gd name="T7" fmla="*/ 19 h 41"/>
                <a:gd name="T8" fmla="*/ 67 w 69"/>
                <a:gd name="T9" fmla="*/ 15 h 41"/>
                <a:gd name="T10" fmla="*/ 38 w 69"/>
                <a:gd name="T11" fmla="*/ 15 h 41"/>
                <a:gd name="T12" fmla="*/ 38 w 69"/>
                <a:gd name="T13" fmla="*/ 8 h 41"/>
                <a:gd name="T14" fmla="*/ 62 w 69"/>
                <a:gd name="T15" fmla="*/ 8 h 41"/>
                <a:gd name="T16" fmla="*/ 67 w 69"/>
                <a:gd name="T17" fmla="*/ 3 h 41"/>
                <a:gd name="T18" fmla="*/ 67 w 69"/>
                <a:gd name="T19" fmla="*/ 0 h 41"/>
                <a:gd name="T20" fmla="*/ 2 w 69"/>
                <a:gd name="T21" fmla="*/ 0 h 41"/>
                <a:gd name="T22" fmla="*/ 2 w 69"/>
                <a:gd name="T23" fmla="*/ 8 h 41"/>
                <a:gd name="T24" fmla="*/ 30 w 69"/>
                <a:gd name="T25" fmla="*/ 8 h 41"/>
                <a:gd name="T26" fmla="*/ 30 w 69"/>
                <a:gd name="T27" fmla="*/ 15 h 41"/>
                <a:gd name="T28" fmla="*/ 2 w 69"/>
                <a:gd name="T29" fmla="*/ 15 h 41"/>
                <a:gd name="T30" fmla="*/ 2 w 69"/>
                <a:gd name="T31" fmla="*/ 23 h 41"/>
                <a:gd name="T32" fmla="*/ 30 w 69"/>
                <a:gd name="T33" fmla="*/ 23 h 41"/>
                <a:gd name="T34" fmla="*/ 30 w 69"/>
                <a:gd name="T35" fmla="*/ 33 h 41"/>
                <a:gd name="T36" fmla="*/ 0 w 69"/>
                <a:gd name="T37" fmla="*/ 33 h 41"/>
                <a:gd name="T38" fmla="*/ 0 w 69"/>
                <a:gd name="T39" fmla="*/ 41 h 41"/>
                <a:gd name="T40" fmla="*/ 65 w 69"/>
                <a:gd name="T41" fmla="*/ 41 h 41"/>
                <a:gd name="T42" fmla="*/ 69 w 69"/>
                <a:gd name="T43" fmla="*/ 37 h 41"/>
                <a:gd name="T44" fmla="*/ 69 w 69"/>
                <a:gd name="T45" fmla="*/ 33 h 41"/>
                <a:gd name="T46" fmla="*/ 38 w 69"/>
                <a:gd name="T47" fmla="*/ 3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9" h="41">
                  <a:moveTo>
                    <a:pt x="38" y="33"/>
                  </a:moveTo>
                  <a:cubicBezTo>
                    <a:pt x="38" y="23"/>
                    <a:pt x="38" y="23"/>
                    <a:pt x="38" y="23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65" y="23"/>
                    <a:pt x="67" y="21"/>
                    <a:pt x="67" y="19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5" y="8"/>
                    <a:pt x="67" y="6"/>
                    <a:pt x="67" y="3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7" y="41"/>
                    <a:pt x="69" y="39"/>
                    <a:pt x="69" y="37"/>
                  </a:cubicBezTo>
                  <a:cubicBezTo>
                    <a:pt x="69" y="33"/>
                    <a:pt x="69" y="33"/>
                    <a:pt x="69" y="33"/>
                  </a:cubicBezTo>
                  <a:lnTo>
                    <a:pt x="38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" name="Freeform 12"/>
            <p:cNvSpPr/>
            <p:nvPr userDrawn="1"/>
          </p:nvSpPr>
          <p:spPr bwMode="auto">
            <a:xfrm>
              <a:off x="8339375" y="-439346"/>
              <a:ext cx="112935" cy="27260"/>
            </a:xfrm>
            <a:custGeom>
              <a:avLst/>
              <a:gdLst>
                <a:gd name="T0" fmla="*/ 7 w 68"/>
                <a:gd name="T1" fmla="*/ 13 h 16"/>
                <a:gd name="T2" fmla="*/ 8 w 68"/>
                <a:gd name="T3" fmla="*/ 11 h 16"/>
                <a:gd name="T4" fmla="*/ 13 w 68"/>
                <a:gd name="T5" fmla="*/ 10 h 16"/>
                <a:gd name="T6" fmla="*/ 57 w 68"/>
                <a:gd name="T7" fmla="*/ 10 h 16"/>
                <a:gd name="T8" fmla="*/ 60 w 68"/>
                <a:gd name="T9" fmla="*/ 12 h 16"/>
                <a:gd name="T10" fmla="*/ 61 w 68"/>
                <a:gd name="T11" fmla="*/ 13 h 16"/>
                <a:gd name="T12" fmla="*/ 61 w 68"/>
                <a:gd name="T13" fmla="*/ 16 h 16"/>
                <a:gd name="T14" fmla="*/ 68 w 68"/>
                <a:gd name="T15" fmla="*/ 16 h 16"/>
                <a:gd name="T16" fmla="*/ 68 w 68"/>
                <a:gd name="T17" fmla="*/ 12 h 16"/>
                <a:gd name="T18" fmla="*/ 65 w 68"/>
                <a:gd name="T19" fmla="*/ 6 h 16"/>
                <a:gd name="T20" fmla="*/ 57 w 68"/>
                <a:gd name="T21" fmla="*/ 4 h 16"/>
                <a:gd name="T22" fmla="*/ 38 w 68"/>
                <a:gd name="T23" fmla="*/ 4 h 16"/>
                <a:gd name="T24" fmla="*/ 38 w 68"/>
                <a:gd name="T25" fmla="*/ 0 h 16"/>
                <a:gd name="T26" fmla="*/ 30 w 68"/>
                <a:gd name="T27" fmla="*/ 0 h 16"/>
                <a:gd name="T28" fmla="*/ 30 w 68"/>
                <a:gd name="T29" fmla="*/ 4 h 16"/>
                <a:gd name="T30" fmla="*/ 10 w 68"/>
                <a:gd name="T31" fmla="*/ 4 h 16"/>
                <a:gd name="T32" fmla="*/ 3 w 68"/>
                <a:gd name="T33" fmla="*/ 6 h 16"/>
                <a:gd name="T34" fmla="*/ 0 w 68"/>
                <a:gd name="T35" fmla="*/ 12 h 16"/>
                <a:gd name="T36" fmla="*/ 0 w 68"/>
                <a:gd name="T37" fmla="*/ 16 h 16"/>
                <a:gd name="T38" fmla="*/ 7 w 68"/>
                <a:gd name="T39" fmla="*/ 16 h 16"/>
                <a:gd name="T40" fmla="*/ 7 w 68"/>
                <a:gd name="T41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8" h="16">
                  <a:moveTo>
                    <a:pt x="7" y="13"/>
                  </a:moveTo>
                  <a:cubicBezTo>
                    <a:pt x="7" y="12"/>
                    <a:pt x="8" y="11"/>
                    <a:pt x="8" y="11"/>
                  </a:cubicBezTo>
                  <a:cubicBezTo>
                    <a:pt x="9" y="11"/>
                    <a:pt x="11" y="10"/>
                    <a:pt x="13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9" y="11"/>
                    <a:pt x="60" y="12"/>
                  </a:cubicBezTo>
                  <a:cubicBezTo>
                    <a:pt x="61" y="12"/>
                    <a:pt x="61" y="13"/>
                    <a:pt x="61" y="13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68" y="9"/>
                    <a:pt x="67" y="7"/>
                    <a:pt x="65" y="6"/>
                  </a:cubicBezTo>
                  <a:cubicBezTo>
                    <a:pt x="63" y="4"/>
                    <a:pt x="61" y="4"/>
                    <a:pt x="57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7" y="4"/>
                    <a:pt x="5" y="4"/>
                    <a:pt x="3" y="6"/>
                  </a:cubicBezTo>
                  <a:cubicBezTo>
                    <a:pt x="1" y="7"/>
                    <a:pt x="0" y="9"/>
                    <a:pt x="0" y="1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7" y="16"/>
                    <a:pt x="7" y="16"/>
                    <a:pt x="7" y="16"/>
                  </a:cubicBezTo>
                  <a:lnTo>
                    <a:pt x="7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" name="Freeform 13"/>
            <p:cNvSpPr>
              <a:spLocks noEditPoints="1"/>
            </p:cNvSpPr>
            <p:nvPr userDrawn="1"/>
          </p:nvSpPr>
          <p:spPr bwMode="auto">
            <a:xfrm>
              <a:off x="8339375" y="-410528"/>
              <a:ext cx="112935" cy="70876"/>
            </a:xfrm>
            <a:custGeom>
              <a:avLst/>
              <a:gdLst>
                <a:gd name="T0" fmla="*/ 64 w 68"/>
                <a:gd name="T1" fmla="*/ 36 h 42"/>
                <a:gd name="T2" fmla="*/ 53 w 68"/>
                <a:gd name="T3" fmla="*/ 35 h 42"/>
                <a:gd name="T4" fmla="*/ 43 w 68"/>
                <a:gd name="T5" fmla="*/ 33 h 42"/>
                <a:gd name="T6" fmla="*/ 55 w 68"/>
                <a:gd name="T7" fmla="*/ 29 h 42"/>
                <a:gd name="T8" fmla="*/ 58 w 68"/>
                <a:gd name="T9" fmla="*/ 26 h 42"/>
                <a:gd name="T10" fmla="*/ 62 w 68"/>
                <a:gd name="T11" fmla="*/ 16 h 42"/>
                <a:gd name="T12" fmla="*/ 62 w 68"/>
                <a:gd name="T13" fmla="*/ 12 h 42"/>
                <a:gd name="T14" fmla="*/ 65 w 68"/>
                <a:gd name="T15" fmla="*/ 12 h 42"/>
                <a:gd name="T16" fmla="*/ 68 w 68"/>
                <a:gd name="T17" fmla="*/ 8 h 42"/>
                <a:gd name="T18" fmla="*/ 68 w 68"/>
                <a:gd name="T19" fmla="*/ 5 h 42"/>
                <a:gd name="T20" fmla="*/ 62 w 68"/>
                <a:gd name="T21" fmla="*/ 5 h 42"/>
                <a:gd name="T22" fmla="*/ 62 w 68"/>
                <a:gd name="T23" fmla="*/ 0 h 42"/>
                <a:gd name="T24" fmla="*/ 55 w 68"/>
                <a:gd name="T25" fmla="*/ 0 h 42"/>
                <a:gd name="T26" fmla="*/ 55 w 68"/>
                <a:gd name="T27" fmla="*/ 5 h 42"/>
                <a:gd name="T28" fmla="*/ 13 w 68"/>
                <a:gd name="T29" fmla="*/ 5 h 42"/>
                <a:gd name="T30" fmla="*/ 13 w 68"/>
                <a:gd name="T31" fmla="*/ 0 h 42"/>
                <a:gd name="T32" fmla="*/ 6 w 68"/>
                <a:gd name="T33" fmla="*/ 0 h 42"/>
                <a:gd name="T34" fmla="*/ 6 w 68"/>
                <a:gd name="T35" fmla="*/ 5 h 42"/>
                <a:gd name="T36" fmla="*/ 0 w 68"/>
                <a:gd name="T37" fmla="*/ 5 h 42"/>
                <a:gd name="T38" fmla="*/ 0 w 68"/>
                <a:gd name="T39" fmla="*/ 12 h 42"/>
                <a:gd name="T40" fmla="*/ 6 w 68"/>
                <a:gd name="T41" fmla="*/ 12 h 42"/>
                <a:gd name="T42" fmla="*/ 6 w 68"/>
                <a:gd name="T43" fmla="*/ 18 h 42"/>
                <a:gd name="T44" fmla="*/ 9 w 68"/>
                <a:gd name="T45" fmla="*/ 25 h 42"/>
                <a:gd name="T46" fmla="*/ 16 w 68"/>
                <a:gd name="T47" fmla="*/ 30 h 42"/>
                <a:gd name="T48" fmla="*/ 25 w 68"/>
                <a:gd name="T49" fmla="*/ 33 h 42"/>
                <a:gd name="T50" fmla="*/ 12 w 68"/>
                <a:gd name="T51" fmla="*/ 35 h 42"/>
                <a:gd name="T52" fmla="*/ 0 w 68"/>
                <a:gd name="T53" fmla="*/ 36 h 42"/>
                <a:gd name="T54" fmla="*/ 0 w 68"/>
                <a:gd name="T55" fmla="*/ 36 h 42"/>
                <a:gd name="T56" fmla="*/ 0 w 68"/>
                <a:gd name="T57" fmla="*/ 42 h 42"/>
                <a:gd name="T58" fmla="*/ 0 w 68"/>
                <a:gd name="T59" fmla="*/ 42 h 42"/>
                <a:gd name="T60" fmla="*/ 27 w 68"/>
                <a:gd name="T61" fmla="*/ 39 h 42"/>
                <a:gd name="T62" fmla="*/ 34 w 68"/>
                <a:gd name="T63" fmla="*/ 37 h 42"/>
                <a:gd name="T64" fmla="*/ 41 w 68"/>
                <a:gd name="T65" fmla="*/ 39 h 42"/>
                <a:gd name="T66" fmla="*/ 54 w 68"/>
                <a:gd name="T67" fmla="*/ 42 h 42"/>
                <a:gd name="T68" fmla="*/ 68 w 68"/>
                <a:gd name="T69" fmla="*/ 42 h 42"/>
                <a:gd name="T70" fmla="*/ 68 w 68"/>
                <a:gd name="T71" fmla="*/ 42 h 42"/>
                <a:gd name="T72" fmla="*/ 68 w 68"/>
                <a:gd name="T73" fmla="*/ 36 h 42"/>
                <a:gd name="T74" fmla="*/ 68 w 68"/>
                <a:gd name="T75" fmla="*/ 36 h 42"/>
                <a:gd name="T76" fmla="*/ 64 w 68"/>
                <a:gd name="T77" fmla="*/ 36 h 42"/>
                <a:gd name="T78" fmla="*/ 55 w 68"/>
                <a:gd name="T79" fmla="*/ 16 h 42"/>
                <a:gd name="T80" fmla="*/ 49 w 68"/>
                <a:gd name="T81" fmla="*/ 24 h 42"/>
                <a:gd name="T82" fmla="*/ 34 w 68"/>
                <a:gd name="T83" fmla="*/ 30 h 42"/>
                <a:gd name="T84" fmla="*/ 19 w 68"/>
                <a:gd name="T85" fmla="*/ 24 h 42"/>
                <a:gd name="T86" fmla="*/ 15 w 68"/>
                <a:gd name="T87" fmla="*/ 21 h 42"/>
                <a:gd name="T88" fmla="*/ 14 w 68"/>
                <a:gd name="T89" fmla="*/ 17 h 42"/>
                <a:gd name="T90" fmla="*/ 13 w 68"/>
                <a:gd name="T91" fmla="*/ 12 h 42"/>
                <a:gd name="T92" fmla="*/ 55 w 68"/>
                <a:gd name="T93" fmla="*/ 12 h 42"/>
                <a:gd name="T94" fmla="*/ 55 w 68"/>
                <a:gd name="T95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8" h="42">
                  <a:moveTo>
                    <a:pt x="64" y="36"/>
                  </a:moveTo>
                  <a:cubicBezTo>
                    <a:pt x="59" y="36"/>
                    <a:pt x="56" y="35"/>
                    <a:pt x="53" y="35"/>
                  </a:cubicBezTo>
                  <a:cubicBezTo>
                    <a:pt x="50" y="35"/>
                    <a:pt x="47" y="34"/>
                    <a:pt x="43" y="33"/>
                  </a:cubicBezTo>
                  <a:cubicBezTo>
                    <a:pt x="50" y="30"/>
                    <a:pt x="54" y="29"/>
                    <a:pt x="55" y="29"/>
                  </a:cubicBezTo>
                  <a:cubicBezTo>
                    <a:pt x="56" y="28"/>
                    <a:pt x="57" y="27"/>
                    <a:pt x="58" y="26"/>
                  </a:cubicBezTo>
                  <a:cubicBezTo>
                    <a:pt x="61" y="24"/>
                    <a:pt x="62" y="21"/>
                    <a:pt x="62" y="16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65" y="12"/>
                    <a:pt x="65" y="12"/>
                    <a:pt x="65" y="12"/>
                  </a:cubicBezTo>
                  <a:cubicBezTo>
                    <a:pt x="67" y="12"/>
                    <a:pt x="68" y="10"/>
                    <a:pt x="68" y="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2" y="5"/>
                    <a:pt x="62" y="5"/>
                    <a:pt x="62" y="5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21"/>
                    <a:pt x="7" y="24"/>
                    <a:pt x="9" y="25"/>
                  </a:cubicBezTo>
                  <a:cubicBezTo>
                    <a:pt x="11" y="27"/>
                    <a:pt x="14" y="29"/>
                    <a:pt x="16" y="30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1" y="34"/>
                    <a:pt x="17" y="35"/>
                    <a:pt x="12" y="35"/>
                  </a:cubicBezTo>
                  <a:cubicBezTo>
                    <a:pt x="9" y="35"/>
                    <a:pt x="5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2" y="42"/>
                    <a:pt x="21" y="41"/>
                    <a:pt x="27" y="39"/>
                  </a:cubicBezTo>
                  <a:cubicBezTo>
                    <a:pt x="28" y="39"/>
                    <a:pt x="31" y="38"/>
                    <a:pt x="34" y="37"/>
                  </a:cubicBezTo>
                  <a:cubicBezTo>
                    <a:pt x="37" y="38"/>
                    <a:pt x="39" y="39"/>
                    <a:pt x="41" y="39"/>
                  </a:cubicBezTo>
                  <a:cubicBezTo>
                    <a:pt x="44" y="40"/>
                    <a:pt x="49" y="41"/>
                    <a:pt x="54" y="42"/>
                  </a:cubicBezTo>
                  <a:cubicBezTo>
                    <a:pt x="58" y="42"/>
                    <a:pt x="63" y="42"/>
                    <a:pt x="68" y="42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6" y="36"/>
                    <a:pt x="64" y="36"/>
                    <a:pt x="64" y="36"/>
                  </a:cubicBezTo>
                  <a:close/>
                  <a:moveTo>
                    <a:pt x="55" y="16"/>
                  </a:moveTo>
                  <a:cubicBezTo>
                    <a:pt x="55" y="20"/>
                    <a:pt x="53" y="22"/>
                    <a:pt x="49" y="24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7" y="23"/>
                    <a:pt x="16" y="22"/>
                    <a:pt x="15" y="21"/>
                  </a:cubicBezTo>
                  <a:cubicBezTo>
                    <a:pt x="14" y="20"/>
                    <a:pt x="14" y="19"/>
                    <a:pt x="14" y="17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55" y="12"/>
                    <a:pt x="55" y="12"/>
                    <a:pt x="55" y="12"/>
                  </a:cubicBezTo>
                  <a:lnTo>
                    <a:pt x="55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" name="Freeform 14"/>
            <p:cNvSpPr/>
            <p:nvPr userDrawn="1"/>
          </p:nvSpPr>
          <p:spPr bwMode="auto">
            <a:xfrm>
              <a:off x="8081573" y="-437788"/>
              <a:ext cx="56078" cy="98136"/>
            </a:xfrm>
            <a:custGeom>
              <a:avLst/>
              <a:gdLst>
                <a:gd name="T0" fmla="*/ 0 w 34"/>
                <a:gd name="T1" fmla="*/ 7 h 58"/>
                <a:gd name="T2" fmla="*/ 14 w 34"/>
                <a:gd name="T3" fmla="*/ 7 h 58"/>
                <a:gd name="T4" fmla="*/ 14 w 34"/>
                <a:gd name="T5" fmla="*/ 51 h 58"/>
                <a:gd name="T6" fmla="*/ 9 w 34"/>
                <a:gd name="T7" fmla="*/ 51 h 58"/>
                <a:gd name="T8" fmla="*/ 9 w 34"/>
                <a:gd name="T9" fmla="*/ 15 h 58"/>
                <a:gd name="T10" fmla="*/ 2 w 34"/>
                <a:gd name="T11" fmla="*/ 15 h 58"/>
                <a:gd name="T12" fmla="*/ 2 w 34"/>
                <a:gd name="T13" fmla="*/ 51 h 58"/>
                <a:gd name="T14" fmla="*/ 0 w 34"/>
                <a:gd name="T15" fmla="*/ 51 h 58"/>
                <a:gd name="T16" fmla="*/ 0 w 34"/>
                <a:gd name="T17" fmla="*/ 58 h 58"/>
                <a:gd name="T18" fmla="*/ 27 w 34"/>
                <a:gd name="T19" fmla="*/ 58 h 58"/>
                <a:gd name="T20" fmla="*/ 34 w 34"/>
                <a:gd name="T21" fmla="*/ 51 h 58"/>
                <a:gd name="T22" fmla="*/ 34 w 34"/>
                <a:gd name="T23" fmla="*/ 51 h 58"/>
                <a:gd name="T24" fmla="*/ 21 w 34"/>
                <a:gd name="T25" fmla="*/ 51 h 58"/>
                <a:gd name="T26" fmla="*/ 21 w 34"/>
                <a:gd name="T27" fmla="*/ 29 h 58"/>
                <a:gd name="T28" fmla="*/ 34 w 34"/>
                <a:gd name="T29" fmla="*/ 29 h 58"/>
                <a:gd name="T30" fmla="*/ 34 w 34"/>
                <a:gd name="T31" fmla="*/ 22 h 58"/>
                <a:gd name="T32" fmla="*/ 21 w 34"/>
                <a:gd name="T33" fmla="*/ 22 h 58"/>
                <a:gd name="T34" fmla="*/ 21 w 34"/>
                <a:gd name="T35" fmla="*/ 7 h 58"/>
                <a:gd name="T36" fmla="*/ 27 w 34"/>
                <a:gd name="T37" fmla="*/ 7 h 58"/>
                <a:gd name="T38" fmla="*/ 34 w 34"/>
                <a:gd name="T39" fmla="*/ 1 h 58"/>
                <a:gd name="T40" fmla="*/ 34 w 34"/>
                <a:gd name="T41" fmla="*/ 0 h 58"/>
                <a:gd name="T42" fmla="*/ 0 w 34"/>
                <a:gd name="T43" fmla="*/ 0 h 58"/>
                <a:gd name="T44" fmla="*/ 0 w 34"/>
                <a:gd name="T45" fmla="*/ 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" h="58">
                  <a:moveTo>
                    <a:pt x="0" y="7"/>
                  </a:moveTo>
                  <a:cubicBezTo>
                    <a:pt x="14" y="7"/>
                    <a:pt x="14" y="7"/>
                    <a:pt x="14" y="7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1" y="58"/>
                    <a:pt x="34" y="55"/>
                    <a:pt x="34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31" y="7"/>
                    <a:pt x="34" y="4"/>
                    <a:pt x="34" y="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" name="Freeform 15"/>
            <p:cNvSpPr/>
            <p:nvPr userDrawn="1"/>
          </p:nvSpPr>
          <p:spPr bwMode="auto">
            <a:xfrm>
              <a:off x="8137651" y="-440903"/>
              <a:ext cx="58415" cy="101252"/>
            </a:xfrm>
            <a:custGeom>
              <a:avLst/>
              <a:gdLst>
                <a:gd name="T0" fmla="*/ 30 w 35"/>
                <a:gd name="T1" fmla="*/ 29 h 60"/>
                <a:gd name="T2" fmla="*/ 32 w 35"/>
                <a:gd name="T3" fmla="*/ 12 h 60"/>
                <a:gd name="T4" fmla="*/ 35 w 35"/>
                <a:gd name="T5" fmla="*/ 12 h 60"/>
                <a:gd name="T6" fmla="*/ 35 w 35"/>
                <a:gd name="T7" fmla="*/ 5 h 60"/>
                <a:gd name="T8" fmla="*/ 14 w 35"/>
                <a:gd name="T9" fmla="*/ 5 h 60"/>
                <a:gd name="T10" fmla="*/ 15 w 35"/>
                <a:gd name="T11" fmla="*/ 0 h 60"/>
                <a:gd name="T12" fmla="*/ 7 w 35"/>
                <a:gd name="T13" fmla="*/ 0 h 60"/>
                <a:gd name="T14" fmla="*/ 7 w 35"/>
                <a:gd name="T15" fmla="*/ 1 h 60"/>
                <a:gd name="T16" fmla="*/ 3 w 35"/>
                <a:gd name="T17" fmla="*/ 12 h 60"/>
                <a:gd name="T18" fmla="*/ 1 w 35"/>
                <a:gd name="T19" fmla="*/ 14 h 60"/>
                <a:gd name="T20" fmla="*/ 0 w 35"/>
                <a:gd name="T21" fmla="*/ 14 h 60"/>
                <a:gd name="T22" fmla="*/ 0 w 35"/>
                <a:gd name="T23" fmla="*/ 21 h 60"/>
                <a:gd name="T24" fmla="*/ 1 w 35"/>
                <a:gd name="T25" fmla="*/ 21 h 60"/>
                <a:gd name="T26" fmla="*/ 8 w 35"/>
                <a:gd name="T27" fmla="*/ 18 h 60"/>
                <a:gd name="T28" fmla="*/ 12 w 35"/>
                <a:gd name="T29" fmla="*/ 12 h 60"/>
                <a:gd name="T30" fmla="*/ 24 w 35"/>
                <a:gd name="T31" fmla="*/ 12 h 60"/>
                <a:gd name="T32" fmla="*/ 23 w 35"/>
                <a:gd name="T33" fmla="*/ 29 h 60"/>
                <a:gd name="T34" fmla="*/ 19 w 35"/>
                <a:gd name="T35" fmla="*/ 40 h 60"/>
                <a:gd name="T36" fmla="*/ 15 w 35"/>
                <a:gd name="T37" fmla="*/ 32 h 60"/>
                <a:gd name="T38" fmla="*/ 12 w 35"/>
                <a:gd name="T39" fmla="*/ 20 h 60"/>
                <a:gd name="T40" fmla="*/ 12 w 35"/>
                <a:gd name="T41" fmla="*/ 20 h 60"/>
                <a:gd name="T42" fmla="*/ 5 w 35"/>
                <a:gd name="T43" fmla="*/ 20 h 60"/>
                <a:gd name="T44" fmla="*/ 5 w 35"/>
                <a:gd name="T45" fmla="*/ 20 h 60"/>
                <a:gd name="T46" fmla="*/ 11 w 35"/>
                <a:gd name="T47" fmla="*/ 40 h 60"/>
                <a:gd name="T48" fmla="*/ 14 w 35"/>
                <a:gd name="T49" fmla="*/ 46 h 60"/>
                <a:gd name="T50" fmla="*/ 3 w 35"/>
                <a:gd name="T51" fmla="*/ 53 h 60"/>
                <a:gd name="T52" fmla="*/ 3 w 35"/>
                <a:gd name="T53" fmla="*/ 53 h 60"/>
                <a:gd name="T54" fmla="*/ 3 w 35"/>
                <a:gd name="T55" fmla="*/ 60 h 60"/>
                <a:gd name="T56" fmla="*/ 3 w 35"/>
                <a:gd name="T57" fmla="*/ 60 h 60"/>
                <a:gd name="T58" fmla="*/ 11 w 35"/>
                <a:gd name="T59" fmla="*/ 57 h 60"/>
                <a:gd name="T60" fmla="*/ 19 w 35"/>
                <a:gd name="T61" fmla="*/ 51 h 60"/>
                <a:gd name="T62" fmla="*/ 25 w 35"/>
                <a:gd name="T63" fmla="*/ 55 h 60"/>
                <a:gd name="T64" fmla="*/ 34 w 35"/>
                <a:gd name="T65" fmla="*/ 60 h 60"/>
                <a:gd name="T66" fmla="*/ 35 w 35"/>
                <a:gd name="T67" fmla="*/ 60 h 60"/>
                <a:gd name="T68" fmla="*/ 35 w 35"/>
                <a:gd name="T69" fmla="*/ 53 h 60"/>
                <a:gd name="T70" fmla="*/ 35 w 35"/>
                <a:gd name="T71" fmla="*/ 53 h 60"/>
                <a:gd name="T72" fmla="*/ 24 w 35"/>
                <a:gd name="T73" fmla="*/ 46 h 60"/>
                <a:gd name="T74" fmla="*/ 28 w 35"/>
                <a:gd name="T75" fmla="*/ 38 h 60"/>
                <a:gd name="T76" fmla="*/ 30 w 35"/>
                <a:gd name="T77" fmla="*/ 2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5" h="60">
                  <a:moveTo>
                    <a:pt x="30" y="29"/>
                  </a:moveTo>
                  <a:cubicBezTo>
                    <a:pt x="31" y="24"/>
                    <a:pt x="31" y="18"/>
                    <a:pt x="32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7"/>
                    <a:pt x="4" y="11"/>
                    <a:pt x="3" y="12"/>
                  </a:cubicBezTo>
                  <a:cubicBezTo>
                    <a:pt x="3" y="13"/>
                    <a:pt x="2" y="14"/>
                    <a:pt x="1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4" y="21"/>
                    <a:pt x="6" y="19"/>
                    <a:pt x="8" y="18"/>
                  </a:cubicBezTo>
                  <a:cubicBezTo>
                    <a:pt x="9" y="16"/>
                    <a:pt x="11" y="14"/>
                    <a:pt x="12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21"/>
                    <a:pt x="23" y="26"/>
                    <a:pt x="23" y="29"/>
                  </a:cubicBezTo>
                  <a:cubicBezTo>
                    <a:pt x="22" y="32"/>
                    <a:pt x="21" y="36"/>
                    <a:pt x="19" y="40"/>
                  </a:cubicBezTo>
                  <a:cubicBezTo>
                    <a:pt x="17" y="37"/>
                    <a:pt x="16" y="35"/>
                    <a:pt x="15" y="32"/>
                  </a:cubicBezTo>
                  <a:cubicBezTo>
                    <a:pt x="14" y="29"/>
                    <a:pt x="13" y="25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7" y="29"/>
                    <a:pt x="9" y="36"/>
                    <a:pt x="11" y="40"/>
                  </a:cubicBezTo>
                  <a:cubicBezTo>
                    <a:pt x="12" y="41"/>
                    <a:pt x="13" y="43"/>
                    <a:pt x="14" y="46"/>
                  </a:cubicBezTo>
                  <a:cubicBezTo>
                    <a:pt x="11" y="49"/>
                    <a:pt x="7" y="51"/>
                    <a:pt x="3" y="53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6" y="59"/>
                    <a:pt x="9" y="58"/>
                    <a:pt x="11" y="57"/>
                  </a:cubicBezTo>
                  <a:cubicBezTo>
                    <a:pt x="14" y="55"/>
                    <a:pt x="16" y="54"/>
                    <a:pt x="19" y="51"/>
                  </a:cubicBezTo>
                  <a:cubicBezTo>
                    <a:pt x="21" y="53"/>
                    <a:pt x="23" y="54"/>
                    <a:pt x="25" y="55"/>
                  </a:cubicBezTo>
                  <a:cubicBezTo>
                    <a:pt x="27" y="57"/>
                    <a:pt x="30" y="58"/>
                    <a:pt x="34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0" y="51"/>
                    <a:pt x="27" y="49"/>
                    <a:pt x="24" y="46"/>
                  </a:cubicBezTo>
                  <a:cubicBezTo>
                    <a:pt x="26" y="43"/>
                    <a:pt x="27" y="40"/>
                    <a:pt x="28" y="38"/>
                  </a:cubicBezTo>
                  <a:cubicBezTo>
                    <a:pt x="29" y="35"/>
                    <a:pt x="30" y="32"/>
                    <a:pt x="30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" name="Freeform 16"/>
            <p:cNvSpPr/>
            <p:nvPr userDrawn="1"/>
          </p:nvSpPr>
          <p:spPr bwMode="auto">
            <a:xfrm>
              <a:off x="8209306" y="-414422"/>
              <a:ext cx="113713" cy="74770"/>
            </a:xfrm>
            <a:custGeom>
              <a:avLst/>
              <a:gdLst>
                <a:gd name="T0" fmla="*/ 39 w 68"/>
                <a:gd name="T1" fmla="*/ 21 h 44"/>
                <a:gd name="T2" fmla="*/ 62 w 68"/>
                <a:gd name="T3" fmla="*/ 21 h 44"/>
                <a:gd name="T4" fmla="*/ 68 w 68"/>
                <a:gd name="T5" fmla="*/ 15 h 44"/>
                <a:gd name="T6" fmla="*/ 68 w 68"/>
                <a:gd name="T7" fmla="*/ 13 h 44"/>
                <a:gd name="T8" fmla="*/ 39 w 68"/>
                <a:gd name="T9" fmla="*/ 13 h 44"/>
                <a:gd name="T10" fmla="*/ 39 w 68"/>
                <a:gd name="T11" fmla="*/ 0 h 44"/>
                <a:gd name="T12" fmla="*/ 31 w 68"/>
                <a:gd name="T13" fmla="*/ 0 h 44"/>
                <a:gd name="T14" fmla="*/ 31 w 68"/>
                <a:gd name="T15" fmla="*/ 36 h 44"/>
                <a:gd name="T16" fmla="*/ 16 w 68"/>
                <a:gd name="T17" fmla="*/ 36 h 44"/>
                <a:gd name="T18" fmla="*/ 16 w 68"/>
                <a:gd name="T19" fmla="*/ 10 h 44"/>
                <a:gd name="T20" fmla="*/ 8 w 68"/>
                <a:gd name="T21" fmla="*/ 10 h 44"/>
                <a:gd name="T22" fmla="*/ 8 w 68"/>
                <a:gd name="T23" fmla="*/ 36 h 44"/>
                <a:gd name="T24" fmla="*/ 0 w 68"/>
                <a:gd name="T25" fmla="*/ 36 h 44"/>
                <a:gd name="T26" fmla="*/ 0 w 68"/>
                <a:gd name="T27" fmla="*/ 44 h 44"/>
                <a:gd name="T28" fmla="*/ 62 w 68"/>
                <a:gd name="T29" fmla="*/ 44 h 44"/>
                <a:gd name="T30" fmla="*/ 68 w 68"/>
                <a:gd name="T31" fmla="*/ 38 h 44"/>
                <a:gd name="T32" fmla="*/ 68 w 68"/>
                <a:gd name="T33" fmla="*/ 36 h 44"/>
                <a:gd name="T34" fmla="*/ 39 w 68"/>
                <a:gd name="T35" fmla="*/ 36 h 44"/>
                <a:gd name="T36" fmla="*/ 39 w 68"/>
                <a:gd name="T37" fmla="*/ 2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44">
                  <a:moveTo>
                    <a:pt x="39" y="21"/>
                  </a:moveTo>
                  <a:cubicBezTo>
                    <a:pt x="62" y="21"/>
                    <a:pt x="62" y="21"/>
                    <a:pt x="62" y="21"/>
                  </a:cubicBezTo>
                  <a:cubicBezTo>
                    <a:pt x="65" y="21"/>
                    <a:pt x="68" y="18"/>
                    <a:pt x="68" y="15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62" y="44"/>
                    <a:pt x="62" y="44"/>
                    <a:pt x="62" y="44"/>
                  </a:cubicBezTo>
                  <a:cubicBezTo>
                    <a:pt x="65" y="44"/>
                    <a:pt x="68" y="41"/>
                    <a:pt x="68" y="38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39" y="36"/>
                    <a:pt x="39" y="36"/>
                    <a:pt x="39" y="36"/>
                  </a:cubicBezTo>
                  <a:lnTo>
                    <a:pt x="39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" name="Freeform 17"/>
            <p:cNvSpPr/>
            <p:nvPr userDrawn="1"/>
          </p:nvSpPr>
          <p:spPr bwMode="auto">
            <a:xfrm>
              <a:off x="8209306" y="-440903"/>
              <a:ext cx="115271" cy="40501"/>
            </a:xfrm>
            <a:custGeom>
              <a:avLst/>
              <a:gdLst>
                <a:gd name="T0" fmla="*/ 68 w 69"/>
                <a:gd name="T1" fmla="*/ 17 h 24"/>
                <a:gd name="T2" fmla="*/ 63 w 69"/>
                <a:gd name="T3" fmla="*/ 16 h 24"/>
                <a:gd name="T4" fmla="*/ 60 w 69"/>
                <a:gd name="T5" fmla="*/ 13 h 24"/>
                <a:gd name="T6" fmla="*/ 56 w 69"/>
                <a:gd name="T7" fmla="*/ 7 h 24"/>
                <a:gd name="T8" fmla="*/ 52 w 69"/>
                <a:gd name="T9" fmla="*/ 2 h 24"/>
                <a:gd name="T10" fmla="*/ 44 w 69"/>
                <a:gd name="T11" fmla="*/ 0 h 24"/>
                <a:gd name="T12" fmla="*/ 22 w 69"/>
                <a:gd name="T13" fmla="*/ 0 h 24"/>
                <a:gd name="T14" fmla="*/ 11 w 69"/>
                <a:gd name="T15" fmla="*/ 7 h 24"/>
                <a:gd name="T16" fmla="*/ 8 w 69"/>
                <a:gd name="T17" fmla="*/ 13 h 24"/>
                <a:gd name="T18" fmla="*/ 4 w 69"/>
                <a:gd name="T19" fmla="*/ 17 h 24"/>
                <a:gd name="T20" fmla="*/ 0 w 69"/>
                <a:gd name="T21" fmla="*/ 17 h 24"/>
                <a:gd name="T22" fmla="*/ 0 w 69"/>
                <a:gd name="T23" fmla="*/ 17 h 24"/>
                <a:gd name="T24" fmla="*/ 0 w 69"/>
                <a:gd name="T25" fmla="*/ 24 h 24"/>
                <a:gd name="T26" fmla="*/ 0 w 69"/>
                <a:gd name="T27" fmla="*/ 24 h 24"/>
                <a:gd name="T28" fmla="*/ 8 w 69"/>
                <a:gd name="T29" fmla="*/ 23 h 24"/>
                <a:gd name="T30" fmla="*/ 15 w 69"/>
                <a:gd name="T31" fmla="*/ 17 h 24"/>
                <a:gd name="T32" fmla="*/ 18 w 69"/>
                <a:gd name="T33" fmla="*/ 10 h 24"/>
                <a:gd name="T34" fmla="*/ 20 w 69"/>
                <a:gd name="T35" fmla="*/ 8 h 24"/>
                <a:gd name="T36" fmla="*/ 23 w 69"/>
                <a:gd name="T37" fmla="*/ 8 h 24"/>
                <a:gd name="T38" fmla="*/ 44 w 69"/>
                <a:gd name="T39" fmla="*/ 8 h 24"/>
                <a:gd name="T40" fmla="*/ 48 w 69"/>
                <a:gd name="T41" fmla="*/ 8 h 24"/>
                <a:gd name="T42" fmla="*/ 50 w 69"/>
                <a:gd name="T43" fmla="*/ 10 h 24"/>
                <a:gd name="T44" fmla="*/ 54 w 69"/>
                <a:gd name="T45" fmla="*/ 18 h 24"/>
                <a:gd name="T46" fmla="*/ 59 w 69"/>
                <a:gd name="T47" fmla="*/ 23 h 24"/>
                <a:gd name="T48" fmla="*/ 68 w 69"/>
                <a:gd name="T49" fmla="*/ 24 h 24"/>
                <a:gd name="T50" fmla="*/ 69 w 69"/>
                <a:gd name="T51" fmla="*/ 24 h 24"/>
                <a:gd name="T52" fmla="*/ 69 w 69"/>
                <a:gd name="T53" fmla="*/ 17 h 24"/>
                <a:gd name="T54" fmla="*/ 68 w 69"/>
                <a:gd name="T55" fmla="*/ 1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9" h="24">
                  <a:moveTo>
                    <a:pt x="68" y="17"/>
                  </a:moveTo>
                  <a:cubicBezTo>
                    <a:pt x="66" y="17"/>
                    <a:pt x="64" y="17"/>
                    <a:pt x="63" y="16"/>
                  </a:cubicBezTo>
                  <a:cubicBezTo>
                    <a:pt x="61" y="16"/>
                    <a:pt x="60" y="15"/>
                    <a:pt x="60" y="13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5" y="4"/>
                    <a:pt x="54" y="3"/>
                    <a:pt x="52" y="2"/>
                  </a:cubicBezTo>
                  <a:cubicBezTo>
                    <a:pt x="51" y="1"/>
                    <a:pt x="48" y="0"/>
                    <a:pt x="4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7" y="0"/>
                    <a:pt x="13" y="3"/>
                    <a:pt x="11" y="7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7" y="15"/>
                    <a:pt x="6" y="16"/>
                    <a:pt x="4" y="17"/>
                  </a:cubicBezTo>
                  <a:cubicBezTo>
                    <a:pt x="4" y="17"/>
                    <a:pt x="2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3" y="24"/>
                    <a:pt x="6" y="24"/>
                    <a:pt x="8" y="23"/>
                  </a:cubicBezTo>
                  <a:cubicBezTo>
                    <a:pt x="11" y="22"/>
                    <a:pt x="13" y="20"/>
                    <a:pt x="15" y="17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9"/>
                    <a:pt x="19" y="9"/>
                    <a:pt x="20" y="8"/>
                  </a:cubicBezTo>
                  <a:cubicBezTo>
                    <a:pt x="21" y="8"/>
                    <a:pt x="21" y="8"/>
                    <a:pt x="23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6" y="8"/>
                    <a:pt x="47" y="8"/>
                    <a:pt x="48" y="8"/>
                  </a:cubicBezTo>
                  <a:cubicBezTo>
                    <a:pt x="49" y="8"/>
                    <a:pt x="49" y="9"/>
                    <a:pt x="50" y="10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5" y="20"/>
                    <a:pt x="57" y="22"/>
                    <a:pt x="59" y="23"/>
                  </a:cubicBezTo>
                  <a:cubicBezTo>
                    <a:pt x="61" y="24"/>
                    <a:pt x="64" y="24"/>
                    <a:pt x="68" y="24"/>
                  </a:cubicBezTo>
                  <a:cubicBezTo>
                    <a:pt x="69" y="24"/>
                    <a:pt x="69" y="24"/>
                    <a:pt x="69" y="24"/>
                  </a:cubicBezTo>
                  <a:cubicBezTo>
                    <a:pt x="69" y="17"/>
                    <a:pt x="69" y="17"/>
                    <a:pt x="69" y="17"/>
                  </a:cubicBezTo>
                  <a:lnTo>
                    <a:pt x="6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" name="Freeform 18"/>
            <p:cNvSpPr>
              <a:spLocks noEditPoints="1"/>
            </p:cNvSpPr>
            <p:nvPr userDrawn="1"/>
          </p:nvSpPr>
          <p:spPr bwMode="auto">
            <a:xfrm>
              <a:off x="7600239" y="-267218"/>
              <a:ext cx="59972" cy="59193"/>
            </a:xfrm>
            <a:custGeom>
              <a:avLst/>
              <a:gdLst>
                <a:gd name="T0" fmla="*/ 6 w 36"/>
                <a:gd name="T1" fmla="*/ 20 h 35"/>
                <a:gd name="T2" fmla="*/ 10 w 36"/>
                <a:gd name="T3" fmla="*/ 19 h 35"/>
                <a:gd name="T4" fmla="*/ 18 w 36"/>
                <a:gd name="T5" fmla="*/ 20 h 35"/>
                <a:gd name="T6" fmla="*/ 14 w 36"/>
                <a:gd name="T7" fmla="*/ 29 h 35"/>
                <a:gd name="T8" fmla="*/ 16 w 36"/>
                <a:gd name="T9" fmla="*/ 33 h 35"/>
                <a:gd name="T10" fmla="*/ 2 w 36"/>
                <a:gd name="T11" fmla="*/ 35 h 35"/>
                <a:gd name="T12" fmla="*/ 9 w 36"/>
                <a:gd name="T13" fmla="*/ 29 h 35"/>
                <a:gd name="T14" fmla="*/ 5 w 36"/>
                <a:gd name="T15" fmla="*/ 23 h 35"/>
                <a:gd name="T16" fmla="*/ 1 w 36"/>
                <a:gd name="T17" fmla="*/ 20 h 35"/>
                <a:gd name="T18" fmla="*/ 9 w 36"/>
                <a:gd name="T19" fmla="*/ 8 h 35"/>
                <a:gd name="T20" fmla="*/ 12 w 36"/>
                <a:gd name="T21" fmla="*/ 0 h 35"/>
                <a:gd name="T22" fmla="*/ 19 w 36"/>
                <a:gd name="T23" fmla="*/ 8 h 35"/>
                <a:gd name="T24" fmla="*/ 12 w 36"/>
                <a:gd name="T25" fmla="*/ 11 h 35"/>
                <a:gd name="T26" fmla="*/ 13 w 36"/>
                <a:gd name="T27" fmla="*/ 12 h 35"/>
                <a:gd name="T28" fmla="*/ 17 w 36"/>
                <a:gd name="T29" fmla="*/ 18 h 35"/>
                <a:gd name="T30" fmla="*/ 12 w 36"/>
                <a:gd name="T31" fmla="*/ 18 h 35"/>
                <a:gd name="T32" fmla="*/ 9 w 36"/>
                <a:gd name="T33" fmla="*/ 13 h 35"/>
                <a:gd name="T34" fmla="*/ 0 w 36"/>
                <a:gd name="T35" fmla="*/ 17 h 35"/>
                <a:gd name="T36" fmla="*/ 1 w 36"/>
                <a:gd name="T37" fmla="*/ 11 h 35"/>
                <a:gd name="T38" fmla="*/ 2 w 36"/>
                <a:gd name="T39" fmla="*/ 3 h 35"/>
                <a:gd name="T40" fmla="*/ 7 w 36"/>
                <a:gd name="T41" fmla="*/ 6 h 35"/>
                <a:gd name="T42" fmla="*/ 2 w 36"/>
                <a:gd name="T43" fmla="*/ 3 h 35"/>
                <a:gd name="T44" fmla="*/ 11 w 36"/>
                <a:gd name="T45" fmla="*/ 28 h 35"/>
                <a:gd name="T46" fmla="*/ 8 w 36"/>
                <a:gd name="T47" fmla="*/ 23 h 35"/>
                <a:gd name="T48" fmla="*/ 17 w 36"/>
                <a:gd name="T49" fmla="*/ 1 h 35"/>
                <a:gd name="T50" fmla="*/ 15 w 36"/>
                <a:gd name="T51" fmla="*/ 7 h 35"/>
                <a:gd name="T52" fmla="*/ 17 w 36"/>
                <a:gd name="T53" fmla="*/ 1 h 35"/>
                <a:gd name="T54" fmla="*/ 26 w 36"/>
                <a:gd name="T55" fmla="*/ 1 h 35"/>
                <a:gd name="T56" fmla="*/ 35 w 36"/>
                <a:gd name="T57" fmla="*/ 7 h 35"/>
                <a:gd name="T58" fmla="*/ 33 w 36"/>
                <a:gd name="T59" fmla="*/ 9 h 35"/>
                <a:gd name="T60" fmla="*/ 36 w 36"/>
                <a:gd name="T61" fmla="*/ 32 h 35"/>
                <a:gd name="T62" fmla="*/ 27 w 36"/>
                <a:gd name="T63" fmla="*/ 28 h 35"/>
                <a:gd name="T64" fmla="*/ 17 w 36"/>
                <a:gd name="T65" fmla="*/ 33 h 35"/>
                <a:gd name="T66" fmla="*/ 21 w 36"/>
                <a:gd name="T67" fmla="*/ 14 h 35"/>
                <a:gd name="T68" fmla="*/ 18 w 36"/>
                <a:gd name="T69" fmla="*/ 14 h 35"/>
                <a:gd name="T70" fmla="*/ 30 w 36"/>
                <a:gd name="T71" fmla="*/ 9 h 35"/>
                <a:gd name="T72" fmla="*/ 23 w 36"/>
                <a:gd name="T73" fmla="*/ 10 h 35"/>
                <a:gd name="T74" fmla="*/ 30 w 36"/>
                <a:gd name="T75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" h="35">
                  <a:moveTo>
                    <a:pt x="1" y="20"/>
                  </a:moveTo>
                  <a:cubicBezTo>
                    <a:pt x="6" y="20"/>
                    <a:pt x="6" y="20"/>
                    <a:pt x="6" y="20"/>
                  </a:cubicBezTo>
                  <a:cubicBezTo>
                    <a:pt x="7" y="20"/>
                    <a:pt x="7" y="19"/>
                    <a:pt x="8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20"/>
                    <a:pt x="9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7" y="25"/>
                    <a:pt x="15" y="27"/>
                    <a:pt x="14" y="29"/>
                  </a:cubicBezTo>
                  <a:cubicBezTo>
                    <a:pt x="15" y="29"/>
                    <a:pt x="16" y="30"/>
                    <a:pt x="18" y="3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3" y="31"/>
                    <a:pt x="12" y="31"/>
                  </a:cubicBezTo>
                  <a:cubicBezTo>
                    <a:pt x="9" y="32"/>
                    <a:pt x="6" y="34"/>
                    <a:pt x="2" y="35"/>
                  </a:cubicBezTo>
                  <a:cubicBezTo>
                    <a:pt x="1" y="34"/>
                    <a:pt x="1" y="33"/>
                    <a:pt x="0" y="33"/>
                  </a:cubicBezTo>
                  <a:cubicBezTo>
                    <a:pt x="4" y="32"/>
                    <a:pt x="7" y="31"/>
                    <a:pt x="9" y="29"/>
                  </a:cubicBezTo>
                  <a:cubicBezTo>
                    <a:pt x="7" y="28"/>
                    <a:pt x="5" y="27"/>
                    <a:pt x="3" y="26"/>
                  </a:cubicBezTo>
                  <a:cubicBezTo>
                    <a:pt x="3" y="25"/>
                    <a:pt x="4" y="24"/>
                    <a:pt x="5" y="23"/>
                  </a:cubicBezTo>
                  <a:cubicBezTo>
                    <a:pt x="1" y="23"/>
                    <a:pt x="1" y="23"/>
                    <a:pt x="1" y="23"/>
                  </a:cubicBezTo>
                  <a:lnTo>
                    <a:pt x="1" y="20"/>
                  </a:lnTo>
                  <a:close/>
                  <a:moveTo>
                    <a:pt x="1" y="8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13"/>
                    <a:pt x="17" y="15"/>
                    <a:pt x="18" y="16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5" y="17"/>
                    <a:pt x="14" y="15"/>
                    <a:pt x="12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7" y="15"/>
                    <a:pt x="5" y="17"/>
                    <a:pt x="2" y="19"/>
                  </a:cubicBezTo>
                  <a:cubicBezTo>
                    <a:pt x="1" y="18"/>
                    <a:pt x="1" y="17"/>
                    <a:pt x="0" y="17"/>
                  </a:cubicBezTo>
                  <a:cubicBezTo>
                    <a:pt x="3" y="15"/>
                    <a:pt x="6" y="13"/>
                    <a:pt x="8" y="11"/>
                  </a:cubicBezTo>
                  <a:cubicBezTo>
                    <a:pt x="1" y="11"/>
                    <a:pt x="1" y="11"/>
                    <a:pt x="1" y="11"/>
                  </a:cubicBezTo>
                  <a:lnTo>
                    <a:pt x="1" y="8"/>
                  </a:lnTo>
                  <a:close/>
                  <a:moveTo>
                    <a:pt x="2" y="3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5" y="3"/>
                    <a:pt x="6" y="4"/>
                    <a:pt x="7" y="6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3" y="4"/>
                    <a:pt x="2" y="3"/>
                  </a:cubicBezTo>
                  <a:close/>
                  <a:moveTo>
                    <a:pt x="6" y="25"/>
                  </a:moveTo>
                  <a:cubicBezTo>
                    <a:pt x="8" y="26"/>
                    <a:pt x="9" y="27"/>
                    <a:pt x="11" y="28"/>
                  </a:cubicBezTo>
                  <a:cubicBezTo>
                    <a:pt x="13" y="26"/>
                    <a:pt x="14" y="25"/>
                    <a:pt x="15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7" y="24"/>
                    <a:pt x="7" y="24"/>
                    <a:pt x="6" y="25"/>
                  </a:cubicBezTo>
                  <a:close/>
                  <a:moveTo>
                    <a:pt x="17" y="1"/>
                  </a:moveTo>
                  <a:cubicBezTo>
                    <a:pt x="19" y="3"/>
                    <a:pt x="19" y="3"/>
                    <a:pt x="19" y="3"/>
                  </a:cubicBezTo>
                  <a:cubicBezTo>
                    <a:pt x="18" y="4"/>
                    <a:pt x="17" y="6"/>
                    <a:pt x="15" y="7"/>
                  </a:cubicBezTo>
                  <a:cubicBezTo>
                    <a:pt x="15" y="7"/>
                    <a:pt x="14" y="7"/>
                    <a:pt x="14" y="6"/>
                  </a:cubicBezTo>
                  <a:cubicBezTo>
                    <a:pt x="15" y="5"/>
                    <a:pt x="16" y="3"/>
                    <a:pt x="17" y="1"/>
                  </a:cubicBezTo>
                  <a:close/>
                  <a:moveTo>
                    <a:pt x="23" y="0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6" y="3"/>
                    <a:pt x="25" y="5"/>
                    <a:pt x="2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16"/>
                    <a:pt x="31" y="22"/>
                    <a:pt x="29" y="26"/>
                  </a:cubicBezTo>
                  <a:cubicBezTo>
                    <a:pt x="31" y="28"/>
                    <a:pt x="33" y="30"/>
                    <a:pt x="36" y="32"/>
                  </a:cubicBezTo>
                  <a:cubicBezTo>
                    <a:pt x="35" y="33"/>
                    <a:pt x="34" y="34"/>
                    <a:pt x="34" y="35"/>
                  </a:cubicBezTo>
                  <a:cubicBezTo>
                    <a:pt x="31" y="33"/>
                    <a:pt x="29" y="31"/>
                    <a:pt x="27" y="28"/>
                  </a:cubicBezTo>
                  <a:cubicBezTo>
                    <a:pt x="25" y="31"/>
                    <a:pt x="22" y="33"/>
                    <a:pt x="19" y="35"/>
                  </a:cubicBezTo>
                  <a:cubicBezTo>
                    <a:pt x="19" y="35"/>
                    <a:pt x="18" y="34"/>
                    <a:pt x="17" y="33"/>
                  </a:cubicBezTo>
                  <a:cubicBezTo>
                    <a:pt x="20" y="31"/>
                    <a:pt x="23" y="28"/>
                    <a:pt x="25" y="26"/>
                  </a:cubicBezTo>
                  <a:cubicBezTo>
                    <a:pt x="23" y="22"/>
                    <a:pt x="22" y="19"/>
                    <a:pt x="21" y="14"/>
                  </a:cubicBezTo>
                  <a:cubicBezTo>
                    <a:pt x="21" y="15"/>
                    <a:pt x="20" y="16"/>
                    <a:pt x="20" y="17"/>
                  </a:cubicBezTo>
                  <a:cubicBezTo>
                    <a:pt x="19" y="16"/>
                    <a:pt x="19" y="15"/>
                    <a:pt x="18" y="14"/>
                  </a:cubicBezTo>
                  <a:cubicBezTo>
                    <a:pt x="21" y="11"/>
                    <a:pt x="23" y="6"/>
                    <a:pt x="23" y="0"/>
                  </a:cubicBezTo>
                  <a:close/>
                  <a:moveTo>
                    <a:pt x="30" y="9"/>
                  </a:moveTo>
                  <a:cubicBezTo>
                    <a:pt x="24" y="9"/>
                    <a:pt x="24" y="9"/>
                    <a:pt x="24" y="9"/>
                  </a:cubicBezTo>
                  <a:cubicBezTo>
                    <a:pt x="24" y="10"/>
                    <a:pt x="23" y="10"/>
                    <a:pt x="23" y="10"/>
                  </a:cubicBezTo>
                  <a:cubicBezTo>
                    <a:pt x="24" y="15"/>
                    <a:pt x="25" y="19"/>
                    <a:pt x="27" y="23"/>
                  </a:cubicBezTo>
                  <a:cubicBezTo>
                    <a:pt x="29" y="20"/>
                    <a:pt x="30" y="15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" name="Freeform 19"/>
            <p:cNvSpPr>
              <a:spLocks noEditPoints="1"/>
            </p:cNvSpPr>
            <p:nvPr userDrawn="1"/>
          </p:nvSpPr>
          <p:spPr bwMode="auto">
            <a:xfrm>
              <a:off x="7717068" y="-267218"/>
              <a:ext cx="57635" cy="57636"/>
            </a:xfrm>
            <a:custGeom>
              <a:avLst/>
              <a:gdLst>
                <a:gd name="T0" fmla="*/ 0 w 35"/>
                <a:gd name="T1" fmla="*/ 21 h 34"/>
                <a:gd name="T2" fmla="*/ 17 w 35"/>
                <a:gd name="T3" fmla="*/ 21 h 34"/>
                <a:gd name="T4" fmla="*/ 17 w 35"/>
                <a:gd name="T5" fmla="*/ 19 h 34"/>
                <a:gd name="T6" fmla="*/ 23 w 35"/>
                <a:gd name="T7" fmla="*/ 14 h 34"/>
                <a:gd name="T8" fmla="*/ 6 w 35"/>
                <a:gd name="T9" fmla="*/ 14 h 34"/>
                <a:gd name="T10" fmla="*/ 6 w 35"/>
                <a:gd name="T11" fmla="*/ 12 h 34"/>
                <a:gd name="T12" fmla="*/ 28 w 35"/>
                <a:gd name="T13" fmla="*/ 12 h 34"/>
                <a:gd name="T14" fmla="*/ 28 w 35"/>
                <a:gd name="T15" fmla="*/ 15 h 34"/>
                <a:gd name="T16" fmla="*/ 19 w 35"/>
                <a:gd name="T17" fmla="*/ 20 h 34"/>
                <a:gd name="T18" fmla="*/ 19 w 35"/>
                <a:gd name="T19" fmla="*/ 21 h 34"/>
                <a:gd name="T20" fmla="*/ 35 w 35"/>
                <a:gd name="T21" fmla="*/ 21 h 34"/>
                <a:gd name="T22" fmla="*/ 35 w 35"/>
                <a:gd name="T23" fmla="*/ 23 h 34"/>
                <a:gd name="T24" fmla="*/ 19 w 35"/>
                <a:gd name="T25" fmla="*/ 23 h 34"/>
                <a:gd name="T26" fmla="*/ 19 w 35"/>
                <a:gd name="T27" fmla="*/ 30 h 34"/>
                <a:gd name="T28" fmla="*/ 15 w 35"/>
                <a:gd name="T29" fmla="*/ 34 h 34"/>
                <a:gd name="T30" fmla="*/ 10 w 35"/>
                <a:gd name="T31" fmla="*/ 34 h 34"/>
                <a:gd name="T32" fmla="*/ 9 w 35"/>
                <a:gd name="T33" fmla="*/ 31 h 34"/>
                <a:gd name="T34" fmla="*/ 14 w 35"/>
                <a:gd name="T35" fmla="*/ 32 h 34"/>
                <a:gd name="T36" fmla="*/ 17 w 35"/>
                <a:gd name="T37" fmla="*/ 29 h 34"/>
                <a:gd name="T38" fmla="*/ 17 w 35"/>
                <a:gd name="T39" fmla="*/ 23 h 34"/>
                <a:gd name="T40" fmla="*/ 0 w 35"/>
                <a:gd name="T41" fmla="*/ 23 h 34"/>
                <a:gd name="T42" fmla="*/ 0 w 35"/>
                <a:gd name="T43" fmla="*/ 21 h 34"/>
                <a:gd name="T44" fmla="*/ 1 w 35"/>
                <a:gd name="T45" fmla="*/ 5 h 34"/>
                <a:gd name="T46" fmla="*/ 18 w 35"/>
                <a:gd name="T47" fmla="*/ 5 h 34"/>
                <a:gd name="T48" fmla="*/ 14 w 35"/>
                <a:gd name="T49" fmla="*/ 1 h 34"/>
                <a:gd name="T50" fmla="*/ 17 w 35"/>
                <a:gd name="T51" fmla="*/ 0 h 34"/>
                <a:gd name="T52" fmla="*/ 20 w 35"/>
                <a:gd name="T53" fmla="*/ 4 h 34"/>
                <a:gd name="T54" fmla="*/ 19 w 35"/>
                <a:gd name="T55" fmla="*/ 5 h 34"/>
                <a:gd name="T56" fmla="*/ 34 w 35"/>
                <a:gd name="T57" fmla="*/ 5 h 34"/>
                <a:gd name="T58" fmla="*/ 34 w 35"/>
                <a:gd name="T59" fmla="*/ 12 h 34"/>
                <a:gd name="T60" fmla="*/ 31 w 35"/>
                <a:gd name="T61" fmla="*/ 12 h 34"/>
                <a:gd name="T62" fmla="*/ 31 w 35"/>
                <a:gd name="T63" fmla="*/ 8 h 34"/>
                <a:gd name="T64" fmla="*/ 4 w 35"/>
                <a:gd name="T65" fmla="*/ 8 h 34"/>
                <a:gd name="T66" fmla="*/ 4 w 35"/>
                <a:gd name="T67" fmla="*/ 12 h 34"/>
                <a:gd name="T68" fmla="*/ 1 w 35"/>
                <a:gd name="T69" fmla="*/ 12 h 34"/>
                <a:gd name="T70" fmla="*/ 1 w 35"/>
                <a:gd name="T71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" h="34">
                  <a:moveTo>
                    <a:pt x="0" y="21"/>
                  </a:moveTo>
                  <a:cubicBezTo>
                    <a:pt x="17" y="21"/>
                    <a:pt x="17" y="21"/>
                    <a:pt x="17" y="21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3"/>
                    <a:pt x="18" y="34"/>
                    <a:pt x="15" y="34"/>
                  </a:cubicBezTo>
                  <a:cubicBezTo>
                    <a:pt x="14" y="34"/>
                    <a:pt x="12" y="34"/>
                    <a:pt x="10" y="34"/>
                  </a:cubicBezTo>
                  <a:cubicBezTo>
                    <a:pt x="10" y="33"/>
                    <a:pt x="9" y="32"/>
                    <a:pt x="9" y="31"/>
                  </a:cubicBezTo>
                  <a:cubicBezTo>
                    <a:pt x="11" y="31"/>
                    <a:pt x="13" y="32"/>
                    <a:pt x="14" y="32"/>
                  </a:cubicBezTo>
                  <a:cubicBezTo>
                    <a:pt x="16" y="32"/>
                    <a:pt x="17" y="31"/>
                    <a:pt x="17" y="29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21"/>
                  </a:lnTo>
                  <a:close/>
                  <a:moveTo>
                    <a:pt x="1" y="5"/>
                  </a:moveTo>
                  <a:cubicBezTo>
                    <a:pt x="18" y="5"/>
                    <a:pt x="18" y="5"/>
                    <a:pt x="18" y="5"/>
                  </a:cubicBezTo>
                  <a:cubicBezTo>
                    <a:pt x="17" y="4"/>
                    <a:pt x="16" y="3"/>
                    <a:pt x="14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1"/>
                    <a:pt x="19" y="3"/>
                    <a:pt x="20" y="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" y="12"/>
                    <a:pt x="1" y="12"/>
                    <a:pt x="1" y="12"/>
                  </a:cubicBezTo>
                  <a:lnTo>
                    <a:pt x="1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" name="Freeform 20"/>
            <p:cNvSpPr>
              <a:spLocks noEditPoints="1"/>
            </p:cNvSpPr>
            <p:nvPr userDrawn="1"/>
          </p:nvSpPr>
          <p:spPr bwMode="auto">
            <a:xfrm>
              <a:off x="7831560" y="-267218"/>
              <a:ext cx="58415" cy="57636"/>
            </a:xfrm>
            <a:custGeom>
              <a:avLst/>
              <a:gdLst>
                <a:gd name="T0" fmla="*/ 0 w 35"/>
                <a:gd name="T1" fmla="*/ 17 h 34"/>
                <a:gd name="T2" fmla="*/ 9 w 35"/>
                <a:gd name="T3" fmla="*/ 0 h 34"/>
                <a:gd name="T4" fmla="*/ 12 w 35"/>
                <a:gd name="T5" fmla="*/ 1 h 34"/>
                <a:gd name="T6" fmla="*/ 9 w 35"/>
                <a:gd name="T7" fmla="*/ 9 h 34"/>
                <a:gd name="T8" fmla="*/ 9 w 35"/>
                <a:gd name="T9" fmla="*/ 34 h 34"/>
                <a:gd name="T10" fmla="*/ 6 w 35"/>
                <a:gd name="T11" fmla="*/ 34 h 34"/>
                <a:gd name="T12" fmla="*/ 6 w 35"/>
                <a:gd name="T13" fmla="*/ 15 h 34"/>
                <a:gd name="T14" fmla="*/ 1 w 35"/>
                <a:gd name="T15" fmla="*/ 21 h 34"/>
                <a:gd name="T16" fmla="*/ 0 w 35"/>
                <a:gd name="T17" fmla="*/ 17 h 34"/>
                <a:gd name="T18" fmla="*/ 10 w 35"/>
                <a:gd name="T19" fmla="*/ 22 h 34"/>
                <a:gd name="T20" fmla="*/ 19 w 35"/>
                <a:gd name="T21" fmla="*/ 17 h 34"/>
                <a:gd name="T22" fmla="*/ 19 w 35"/>
                <a:gd name="T23" fmla="*/ 1 h 34"/>
                <a:gd name="T24" fmla="*/ 22 w 35"/>
                <a:gd name="T25" fmla="*/ 1 h 34"/>
                <a:gd name="T26" fmla="*/ 22 w 35"/>
                <a:gd name="T27" fmla="*/ 15 h 34"/>
                <a:gd name="T28" fmla="*/ 31 w 35"/>
                <a:gd name="T29" fmla="*/ 5 h 34"/>
                <a:gd name="T30" fmla="*/ 34 w 35"/>
                <a:gd name="T31" fmla="*/ 6 h 34"/>
                <a:gd name="T32" fmla="*/ 22 w 35"/>
                <a:gd name="T33" fmla="*/ 18 h 34"/>
                <a:gd name="T34" fmla="*/ 22 w 35"/>
                <a:gd name="T35" fmla="*/ 28 h 34"/>
                <a:gd name="T36" fmla="*/ 24 w 35"/>
                <a:gd name="T37" fmla="*/ 31 h 34"/>
                <a:gd name="T38" fmla="*/ 29 w 35"/>
                <a:gd name="T39" fmla="*/ 31 h 34"/>
                <a:gd name="T40" fmla="*/ 31 w 35"/>
                <a:gd name="T41" fmla="*/ 28 h 34"/>
                <a:gd name="T42" fmla="*/ 32 w 35"/>
                <a:gd name="T43" fmla="*/ 23 h 34"/>
                <a:gd name="T44" fmla="*/ 35 w 35"/>
                <a:gd name="T45" fmla="*/ 24 h 34"/>
                <a:gd name="T46" fmla="*/ 34 w 35"/>
                <a:gd name="T47" fmla="*/ 29 h 34"/>
                <a:gd name="T48" fmla="*/ 29 w 35"/>
                <a:gd name="T49" fmla="*/ 33 h 34"/>
                <a:gd name="T50" fmla="*/ 23 w 35"/>
                <a:gd name="T51" fmla="*/ 33 h 34"/>
                <a:gd name="T52" fmla="*/ 19 w 35"/>
                <a:gd name="T53" fmla="*/ 29 h 34"/>
                <a:gd name="T54" fmla="*/ 19 w 35"/>
                <a:gd name="T55" fmla="*/ 20 h 34"/>
                <a:gd name="T56" fmla="*/ 12 w 35"/>
                <a:gd name="T57" fmla="*/ 24 h 34"/>
                <a:gd name="T58" fmla="*/ 10 w 35"/>
                <a:gd name="T59" fmla="*/ 2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" h="34">
                  <a:moveTo>
                    <a:pt x="0" y="17"/>
                  </a:moveTo>
                  <a:cubicBezTo>
                    <a:pt x="4" y="12"/>
                    <a:pt x="7" y="6"/>
                    <a:pt x="9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4"/>
                    <a:pt x="10" y="7"/>
                    <a:pt x="9" y="9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4" y="17"/>
                    <a:pt x="3" y="19"/>
                    <a:pt x="1" y="21"/>
                  </a:cubicBezTo>
                  <a:cubicBezTo>
                    <a:pt x="1" y="20"/>
                    <a:pt x="1" y="19"/>
                    <a:pt x="0" y="17"/>
                  </a:cubicBezTo>
                  <a:close/>
                  <a:moveTo>
                    <a:pt x="10" y="22"/>
                  </a:moveTo>
                  <a:cubicBezTo>
                    <a:pt x="13" y="20"/>
                    <a:pt x="16" y="19"/>
                    <a:pt x="19" y="17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5" y="12"/>
                    <a:pt x="28" y="8"/>
                    <a:pt x="31" y="5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0" y="11"/>
                    <a:pt x="26" y="15"/>
                    <a:pt x="22" y="1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2" y="30"/>
                    <a:pt x="23" y="31"/>
                    <a:pt x="24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1"/>
                    <a:pt x="31" y="30"/>
                    <a:pt x="31" y="28"/>
                  </a:cubicBezTo>
                  <a:cubicBezTo>
                    <a:pt x="32" y="27"/>
                    <a:pt x="32" y="25"/>
                    <a:pt x="32" y="23"/>
                  </a:cubicBezTo>
                  <a:cubicBezTo>
                    <a:pt x="33" y="23"/>
                    <a:pt x="34" y="24"/>
                    <a:pt x="35" y="24"/>
                  </a:cubicBezTo>
                  <a:cubicBezTo>
                    <a:pt x="35" y="26"/>
                    <a:pt x="35" y="28"/>
                    <a:pt x="34" y="29"/>
                  </a:cubicBezTo>
                  <a:cubicBezTo>
                    <a:pt x="34" y="32"/>
                    <a:pt x="32" y="33"/>
                    <a:pt x="29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0" y="33"/>
                    <a:pt x="19" y="32"/>
                    <a:pt x="19" y="29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6" y="22"/>
                    <a:pt x="14" y="23"/>
                    <a:pt x="12" y="24"/>
                  </a:cubicBezTo>
                  <a:cubicBezTo>
                    <a:pt x="11" y="24"/>
                    <a:pt x="11" y="23"/>
                    <a:pt x="10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" name="Freeform 21"/>
            <p:cNvSpPr>
              <a:spLocks noEditPoints="1"/>
            </p:cNvSpPr>
            <p:nvPr userDrawn="1"/>
          </p:nvSpPr>
          <p:spPr bwMode="auto">
            <a:xfrm>
              <a:off x="7948389" y="-267218"/>
              <a:ext cx="56078" cy="59193"/>
            </a:xfrm>
            <a:custGeom>
              <a:avLst/>
              <a:gdLst>
                <a:gd name="T0" fmla="*/ 1 w 34"/>
                <a:gd name="T1" fmla="*/ 32 h 35"/>
                <a:gd name="T2" fmla="*/ 15 w 34"/>
                <a:gd name="T3" fmla="*/ 27 h 35"/>
                <a:gd name="T4" fmla="*/ 6 w 34"/>
                <a:gd name="T5" fmla="*/ 23 h 35"/>
                <a:gd name="T6" fmla="*/ 9 w 34"/>
                <a:gd name="T7" fmla="*/ 18 h 35"/>
                <a:gd name="T8" fmla="*/ 0 w 34"/>
                <a:gd name="T9" fmla="*/ 18 h 35"/>
                <a:gd name="T10" fmla="*/ 0 w 34"/>
                <a:gd name="T11" fmla="*/ 15 h 35"/>
                <a:gd name="T12" fmla="*/ 10 w 34"/>
                <a:gd name="T13" fmla="*/ 15 h 35"/>
                <a:gd name="T14" fmla="*/ 14 w 34"/>
                <a:gd name="T15" fmla="*/ 9 h 35"/>
                <a:gd name="T16" fmla="*/ 17 w 34"/>
                <a:gd name="T17" fmla="*/ 10 h 35"/>
                <a:gd name="T18" fmla="*/ 14 w 34"/>
                <a:gd name="T19" fmla="*/ 15 h 35"/>
                <a:gd name="T20" fmla="*/ 34 w 34"/>
                <a:gd name="T21" fmla="*/ 15 h 35"/>
                <a:gd name="T22" fmla="*/ 34 w 34"/>
                <a:gd name="T23" fmla="*/ 18 h 35"/>
                <a:gd name="T24" fmla="*/ 27 w 34"/>
                <a:gd name="T25" fmla="*/ 18 h 35"/>
                <a:gd name="T26" fmla="*/ 21 w 34"/>
                <a:gd name="T27" fmla="*/ 27 h 35"/>
                <a:gd name="T28" fmla="*/ 32 w 34"/>
                <a:gd name="T29" fmla="*/ 32 h 35"/>
                <a:gd name="T30" fmla="*/ 30 w 34"/>
                <a:gd name="T31" fmla="*/ 35 h 35"/>
                <a:gd name="T32" fmla="*/ 18 w 34"/>
                <a:gd name="T33" fmla="*/ 29 h 35"/>
                <a:gd name="T34" fmla="*/ 2 w 34"/>
                <a:gd name="T35" fmla="*/ 35 h 35"/>
                <a:gd name="T36" fmla="*/ 1 w 34"/>
                <a:gd name="T37" fmla="*/ 32 h 35"/>
                <a:gd name="T38" fmla="*/ 1 w 34"/>
                <a:gd name="T39" fmla="*/ 5 h 35"/>
                <a:gd name="T40" fmla="*/ 17 w 34"/>
                <a:gd name="T41" fmla="*/ 5 h 35"/>
                <a:gd name="T42" fmla="*/ 14 w 34"/>
                <a:gd name="T43" fmla="*/ 1 h 35"/>
                <a:gd name="T44" fmla="*/ 16 w 34"/>
                <a:gd name="T45" fmla="*/ 0 h 35"/>
                <a:gd name="T46" fmla="*/ 20 w 34"/>
                <a:gd name="T47" fmla="*/ 4 h 35"/>
                <a:gd name="T48" fmla="*/ 18 w 34"/>
                <a:gd name="T49" fmla="*/ 5 h 35"/>
                <a:gd name="T50" fmla="*/ 33 w 34"/>
                <a:gd name="T51" fmla="*/ 5 h 35"/>
                <a:gd name="T52" fmla="*/ 33 w 34"/>
                <a:gd name="T53" fmla="*/ 12 h 35"/>
                <a:gd name="T54" fmla="*/ 30 w 34"/>
                <a:gd name="T55" fmla="*/ 12 h 35"/>
                <a:gd name="T56" fmla="*/ 30 w 34"/>
                <a:gd name="T57" fmla="*/ 8 h 35"/>
                <a:gd name="T58" fmla="*/ 4 w 34"/>
                <a:gd name="T59" fmla="*/ 8 h 35"/>
                <a:gd name="T60" fmla="*/ 4 w 34"/>
                <a:gd name="T61" fmla="*/ 12 h 35"/>
                <a:gd name="T62" fmla="*/ 1 w 34"/>
                <a:gd name="T63" fmla="*/ 12 h 35"/>
                <a:gd name="T64" fmla="*/ 1 w 34"/>
                <a:gd name="T65" fmla="*/ 5 h 35"/>
                <a:gd name="T66" fmla="*/ 10 w 34"/>
                <a:gd name="T67" fmla="*/ 22 h 35"/>
                <a:gd name="T68" fmla="*/ 18 w 34"/>
                <a:gd name="T69" fmla="*/ 25 h 35"/>
                <a:gd name="T70" fmla="*/ 24 w 34"/>
                <a:gd name="T71" fmla="*/ 18 h 35"/>
                <a:gd name="T72" fmla="*/ 12 w 34"/>
                <a:gd name="T73" fmla="*/ 18 h 35"/>
                <a:gd name="T74" fmla="*/ 10 w 34"/>
                <a:gd name="T75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4" h="35">
                  <a:moveTo>
                    <a:pt x="1" y="32"/>
                  </a:moveTo>
                  <a:cubicBezTo>
                    <a:pt x="7" y="31"/>
                    <a:pt x="12" y="29"/>
                    <a:pt x="15" y="27"/>
                  </a:cubicBezTo>
                  <a:cubicBezTo>
                    <a:pt x="12" y="26"/>
                    <a:pt x="9" y="24"/>
                    <a:pt x="6" y="23"/>
                  </a:cubicBezTo>
                  <a:cubicBezTo>
                    <a:pt x="7" y="21"/>
                    <a:pt x="8" y="19"/>
                    <a:pt x="9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2" y="13"/>
                    <a:pt x="13" y="11"/>
                    <a:pt x="14" y="9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2"/>
                    <a:pt x="15" y="13"/>
                    <a:pt x="14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6" y="21"/>
                    <a:pt x="24" y="24"/>
                    <a:pt x="21" y="27"/>
                  </a:cubicBezTo>
                  <a:cubicBezTo>
                    <a:pt x="25" y="28"/>
                    <a:pt x="28" y="30"/>
                    <a:pt x="32" y="32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7" y="33"/>
                    <a:pt x="23" y="31"/>
                    <a:pt x="18" y="29"/>
                  </a:cubicBezTo>
                  <a:cubicBezTo>
                    <a:pt x="14" y="32"/>
                    <a:pt x="9" y="33"/>
                    <a:pt x="2" y="35"/>
                  </a:cubicBezTo>
                  <a:cubicBezTo>
                    <a:pt x="2" y="34"/>
                    <a:pt x="1" y="33"/>
                    <a:pt x="1" y="32"/>
                  </a:cubicBezTo>
                  <a:close/>
                  <a:moveTo>
                    <a:pt x="1" y="5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6" y="4"/>
                    <a:pt x="15" y="3"/>
                    <a:pt x="14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1"/>
                    <a:pt x="19" y="3"/>
                    <a:pt x="20" y="4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" y="12"/>
                    <a:pt x="1" y="12"/>
                    <a:pt x="1" y="12"/>
                  </a:cubicBezTo>
                  <a:lnTo>
                    <a:pt x="1" y="5"/>
                  </a:lnTo>
                  <a:close/>
                  <a:moveTo>
                    <a:pt x="10" y="22"/>
                  </a:moveTo>
                  <a:cubicBezTo>
                    <a:pt x="12" y="23"/>
                    <a:pt x="15" y="24"/>
                    <a:pt x="18" y="25"/>
                  </a:cubicBezTo>
                  <a:cubicBezTo>
                    <a:pt x="21" y="23"/>
                    <a:pt x="23" y="21"/>
                    <a:pt x="24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1" y="19"/>
                    <a:pt x="10" y="20"/>
                    <a:pt x="10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" name="Freeform 22"/>
            <p:cNvSpPr>
              <a:spLocks noEditPoints="1"/>
            </p:cNvSpPr>
            <p:nvPr userDrawn="1"/>
          </p:nvSpPr>
          <p:spPr bwMode="auto">
            <a:xfrm>
              <a:off x="8062881" y="-265661"/>
              <a:ext cx="58415" cy="54520"/>
            </a:xfrm>
            <a:custGeom>
              <a:avLst/>
              <a:gdLst>
                <a:gd name="T0" fmla="*/ 20 w 35"/>
                <a:gd name="T1" fmla="*/ 0 h 32"/>
                <a:gd name="T2" fmla="*/ 19 w 35"/>
                <a:gd name="T3" fmla="*/ 0 h 32"/>
                <a:gd name="T4" fmla="*/ 35 w 35"/>
                <a:gd name="T5" fmla="*/ 12 h 32"/>
                <a:gd name="T6" fmla="*/ 33 w 35"/>
                <a:gd name="T7" fmla="*/ 15 h 32"/>
                <a:gd name="T8" fmla="*/ 17 w 35"/>
                <a:gd name="T9" fmla="*/ 3 h 32"/>
                <a:gd name="T10" fmla="*/ 2 w 35"/>
                <a:gd name="T11" fmla="*/ 15 h 32"/>
                <a:gd name="T12" fmla="*/ 0 w 35"/>
                <a:gd name="T13" fmla="*/ 13 h 32"/>
                <a:gd name="T14" fmla="*/ 16 w 35"/>
                <a:gd name="T15" fmla="*/ 0 h 32"/>
                <a:gd name="T16" fmla="*/ 20 w 35"/>
                <a:gd name="T17" fmla="*/ 0 h 32"/>
                <a:gd name="T18" fmla="*/ 1 w 35"/>
                <a:gd name="T19" fmla="*/ 30 h 32"/>
                <a:gd name="T20" fmla="*/ 16 w 35"/>
                <a:gd name="T21" fmla="*/ 30 h 32"/>
                <a:gd name="T22" fmla="*/ 16 w 35"/>
                <a:gd name="T23" fmla="*/ 23 h 32"/>
                <a:gd name="T24" fmla="*/ 5 w 35"/>
                <a:gd name="T25" fmla="*/ 23 h 32"/>
                <a:gd name="T26" fmla="*/ 5 w 35"/>
                <a:gd name="T27" fmla="*/ 21 h 32"/>
                <a:gd name="T28" fmla="*/ 16 w 35"/>
                <a:gd name="T29" fmla="*/ 21 h 32"/>
                <a:gd name="T30" fmla="*/ 16 w 35"/>
                <a:gd name="T31" fmla="*/ 15 h 32"/>
                <a:gd name="T32" fmla="*/ 6 w 35"/>
                <a:gd name="T33" fmla="*/ 15 h 32"/>
                <a:gd name="T34" fmla="*/ 6 w 35"/>
                <a:gd name="T35" fmla="*/ 13 h 32"/>
                <a:gd name="T36" fmla="*/ 29 w 35"/>
                <a:gd name="T37" fmla="*/ 13 h 32"/>
                <a:gd name="T38" fmla="*/ 29 w 35"/>
                <a:gd name="T39" fmla="*/ 15 h 32"/>
                <a:gd name="T40" fmla="*/ 19 w 35"/>
                <a:gd name="T41" fmla="*/ 15 h 32"/>
                <a:gd name="T42" fmla="*/ 19 w 35"/>
                <a:gd name="T43" fmla="*/ 21 h 32"/>
                <a:gd name="T44" fmla="*/ 30 w 35"/>
                <a:gd name="T45" fmla="*/ 21 h 32"/>
                <a:gd name="T46" fmla="*/ 30 w 35"/>
                <a:gd name="T47" fmla="*/ 23 h 32"/>
                <a:gd name="T48" fmla="*/ 19 w 35"/>
                <a:gd name="T49" fmla="*/ 23 h 32"/>
                <a:gd name="T50" fmla="*/ 19 w 35"/>
                <a:gd name="T51" fmla="*/ 30 h 32"/>
                <a:gd name="T52" fmla="*/ 33 w 35"/>
                <a:gd name="T53" fmla="*/ 30 h 32"/>
                <a:gd name="T54" fmla="*/ 33 w 35"/>
                <a:gd name="T55" fmla="*/ 32 h 32"/>
                <a:gd name="T56" fmla="*/ 1 w 35"/>
                <a:gd name="T57" fmla="*/ 32 h 32"/>
                <a:gd name="T58" fmla="*/ 1 w 35"/>
                <a:gd name="T59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" h="32">
                  <a:moveTo>
                    <a:pt x="20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23" y="6"/>
                    <a:pt x="28" y="9"/>
                    <a:pt x="35" y="12"/>
                  </a:cubicBezTo>
                  <a:cubicBezTo>
                    <a:pt x="34" y="13"/>
                    <a:pt x="34" y="14"/>
                    <a:pt x="33" y="15"/>
                  </a:cubicBezTo>
                  <a:cubicBezTo>
                    <a:pt x="27" y="12"/>
                    <a:pt x="22" y="8"/>
                    <a:pt x="17" y="3"/>
                  </a:cubicBezTo>
                  <a:cubicBezTo>
                    <a:pt x="14" y="7"/>
                    <a:pt x="9" y="11"/>
                    <a:pt x="2" y="15"/>
                  </a:cubicBezTo>
                  <a:cubicBezTo>
                    <a:pt x="1" y="15"/>
                    <a:pt x="0" y="14"/>
                    <a:pt x="0" y="13"/>
                  </a:cubicBezTo>
                  <a:cubicBezTo>
                    <a:pt x="7" y="9"/>
                    <a:pt x="13" y="5"/>
                    <a:pt x="16" y="0"/>
                  </a:cubicBezTo>
                  <a:lnTo>
                    <a:pt x="20" y="0"/>
                  </a:lnTo>
                  <a:close/>
                  <a:moveTo>
                    <a:pt x="1" y="30"/>
                  </a:moveTo>
                  <a:cubicBezTo>
                    <a:pt x="16" y="30"/>
                    <a:pt x="16" y="30"/>
                    <a:pt x="16" y="3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" y="32"/>
                    <a:pt x="1" y="32"/>
                    <a:pt x="1" y="3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" name="Freeform 23"/>
            <p:cNvSpPr>
              <a:spLocks noEditPoints="1"/>
            </p:cNvSpPr>
            <p:nvPr userDrawn="1"/>
          </p:nvSpPr>
          <p:spPr bwMode="auto">
            <a:xfrm>
              <a:off x="8181267" y="-267218"/>
              <a:ext cx="52962" cy="57636"/>
            </a:xfrm>
            <a:custGeom>
              <a:avLst/>
              <a:gdLst>
                <a:gd name="T0" fmla="*/ 0 w 32"/>
                <a:gd name="T1" fmla="*/ 6 h 34"/>
                <a:gd name="T2" fmla="*/ 3 w 32"/>
                <a:gd name="T3" fmla="*/ 6 h 34"/>
                <a:gd name="T4" fmla="*/ 5 w 32"/>
                <a:gd name="T5" fmla="*/ 0 h 34"/>
                <a:gd name="T6" fmla="*/ 8 w 32"/>
                <a:gd name="T7" fmla="*/ 1 h 34"/>
                <a:gd name="T8" fmla="*/ 6 w 32"/>
                <a:gd name="T9" fmla="*/ 6 h 34"/>
                <a:gd name="T10" fmla="*/ 13 w 32"/>
                <a:gd name="T11" fmla="*/ 6 h 34"/>
                <a:gd name="T12" fmla="*/ 13 w 32"/>
                <a:gd name="T13" fmla="*/ 34 h 34"/>
                <a:gd name="T14" fmla="*/ 10 w 32"/>
                <a:gd name="T15" fmla="*/ 34 h 34"/>
                <a:gd name="T16" fmla="*/ 10 w 32"/>
                <a:gd name="T17" fmla="*/ 31 h 34"/>
                <a:gd name="T18" fmla="*/ 2 w 32"/>
                <a:gd name="T19" fmla="*/ 31 h 34"/>
                <a:gd name="T20" fmla="*/ 2 w 32"/>
                <a:gd name="T21" fmla="*/ 34 h 34"/>
                <a:gd name="T22" fmla="*/ 0 w 32"/>
                <a:gd name="T23" fmla="*/ 34 h 34"/>
                <a:gd name="T24" fmla="*/ 0 w 32"/>
                <a:gd name="T25" fmla="*/ 6 h 34"/>
                <a:gd name="T26" fmla="*/ 10 w 32"/>
                <a:gd name="T27" fmla="*/ 9 h 34"/>
                <a:gd name="T28" fmla="*/ 2 w 32"/>
                <a:gd name="T29" fmla="*/ 9 h 34"/>
                <a:gd name="T30" fmla="*/ 2 w 32"/>
                <a:gd name="T31" fmla="*/ 17 h 34"/>
                <a:gd name="T32" fmla="*/ 10 w 32"/>
                <a:gd name="T33" fmla="*/ 17 h 34"/>
                <a:gd name="T34" fmla="*/ 10 w 32"/>
                <a:gd name="T35" fmla="*/ 9 h 34"/>
                <a:gd name="T36" fmla="*/ 2 w 32"/>
                <a:gd name="T37" fmla="*/ 28 h 34"/>
                <a:gd name="T38" fmla="*/ 10 w 32"/>
                <a:gd name="T39" fmla="*/ 28 h 34"/>
                <a:gd name="T40" fmla="*/ 10 w 32"/>
                <a:gd name="T41" fmla="*/ 20 h 34"/>
                <a:gd name="T42" fmla="*/ 2 w 32"/>
                <a:gd name="T43" fmla="*/ 20 h 34"/>
                <a:gd name="T44" fmla="*/ 2 w 32"/>
                <a:gd name="T45" fmla="*/ 28 h 34"/>
                <a:gd name="T46" fmla="*/ 14 w 32"/>
                <a:gd name="T47" fmla="*/ 13 h 34"/>
                <a:gd name="T48" fmla="*/ 19 w 32"/>
                <a:gd name="T49" fmla="*/ 0 h 34"/>
                <a:gd name="T50" fmla="*/ 22 w 32"/>
                <a:gd name="T51" fmla="*/ 1 h 34"/>
                <a:gd name="T52" fmla="*/ 20 w 32"/>
                <a:gd name="T53" fmla="*/ 6 h 34"/>
                <a:gd name="T54" fmla="*/ 32 w 32"/>
                <a:gd name="T55" fmla="*/ 6 h 34"/>
                <a:gd name="T56" fmla="*/ 31 w 32"/>
                <a:gd name="T57" fmla="*/ 29 h 34"/>
                <a:gd name="T58" fmla="*/ 25 w 32"/>
                <a:gd name="T59" fmla="*/ 34 h 34"/>
                <a:gd name="T60" fmla="*/ 19 w 32"/>
                <a:gd name="T61" fmla="*/ 34 h 34"/>
                <a:gd name="T62" fmla="*/ 18 w 32"/>
                <a:gd name="T63" fmla="*/ 31 h 34"/>
                <a:gd name="T64" fmla="*/ 18 w 32"/>
                <a:gd name="T65" fmla="*/ 31 h 34"/>
                <a:gd name="T66" fmla="*/ 25 w 32"/>
                <a:gd name="T67" fmla="*/ 31 h 34"/>
                <a:gd name="T68" fmla="*/ 28 w 32"/>
                <a:gd name="T69" fmla="*/ 28 h 34"/>
                <a:gd name="T70" fmla="*/ 29 w 32"/>
                <a:gd name="T71" fmla="*/ 8 h 34"/>
                <a:gd name="T72" fmla="*/ 19 w 32"/>
                <a:gd name="T73" fmla="*/ 8 h 34"/>
                <a:gd name="T74" fmla="*/ 16 w 32"/>
                <a:gd name="T75" fmla="*/ 14 h 34"/>
                <a:gd name="T76" fmla="*/ 14 w 32"/>
                <a:gd name="T77" fmla="*/ 13 h 34"/>
                <a:gd name="T78" fmla="*/ 17 w 32"/>
                <a:gd name="T79" fmla="*/ 15 h 34"/>
                <a:gd name="T80" fmla="*/ 19 w 32"/>
                <a:gd name="T81" fmla="*/ 14 h 34"/>
                <a:gd name="T82" fmla="*/ 25 w 32"/>
                <a:gd name="T83" fmla="*/ 22 h 34"/>
                <a:gd name="T84" fmla="*/ 23 w 32"/>
                <a:gd name="T85" fmla="*/ 24 h 34"/>
                <a:gd name="T86" fmla="*/ 17 w 32"/>
                <a:gd name="T87" fmla="*/ 1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4">
                  <a:moveTo>
                    <a:pt x="0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4" y="4"/>
                    <a:pt x="5" y="2"/>
                    <a:pt x="5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3"/>
                    <a:pt x="7" y="4"/>
                    <a:pt x="6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0" y="34"/>
                    <a:pt x="0" y="34"/>
                    <a:pt x="0" y="34"/>
                  </a:cubicBezTo>
                  <a:lnTo>
                    <a:pt x="0" y="6"/>
                  </a:lnTo>
                  <a:close/>
                  <a:moveTo>
                    <a:pt x="10" y="9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0" y="17"/>
                    <a:pt x="10" y="17"/>
                    <a:pt x="10" y="17"/>
                  </a:cubicBezTo>
                  <a:lnTo>
                    <a:pt x="10" y="9"/>
                  </a:lnTo>
                  <a:close/>
                  <a:moveTo>
                    <a:pt x="2" y="28"/>
                  </a:moveTo>
                  <a:cubicBezTo>
                    <a:pt x="10" y="28"/>
                    <a:pt x="10" y="28"/>
                    <a:pt x="10" y="2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2" y="20"/>
                    <a:pt x="2" y="20"/>
                    <a:pt x="2" y="20"/>
                  </a:cubicBezTo>
                  <a:lnTo>
                    <a:pt x="2" y="28"/>
                  </a:lnTo>
                  <a:close/>
                  <a:moveTo>
                    <a:pt x="14" y="13"/>
                  </a:moveTo>
                  <a:cubicBezTo>
                    <a:pt x="16" y="10"/>
                    <a:pt x="18" y="5"/>
                    <a:pt x="19" y="0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3"/>
                    <a:pt x="21" y="4"/>
                    <a:pt x="20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1" y="18"/>
                    <a:pt x="31" y="25"/>
                    <a:pt x="31" y="29"/>
                  </a:cubicBezTo>
                  <a:cubicBezTo>
                    <a:pt x="31" y="32"/>
                    <a:pt x="29" y="34"/>
                    <a:pt x="25" y="34"/>
                  </a:cubicBezTo>
                  <a:cubicBezTo>
                    <a:pt x="23" y="34"/>
                    <a:pt x="21" y="34"/>
                    <a:pt x="19" y="34"/>
                  </a:cubicBezTo>
                  <a:cubicBezTo>
                    <a:pt x="19" y="33"/>
                    <a:pt x="18" y="32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21" y="31"/>
                    <a:pt x="23" y="31"/>
                    <a:pt x="25" y="31"/>
                  </a:cubicBezTo>
                  <a:cubicBezTo>
                    <a:pt x="27" y="31"/>
                    <a:pt x="28" y="30"/>
                    <a:pt x="28" y="28"/>
                  </a:cubicBezTo>
                  <a:cubicBezTo>
                    <a:pt x="28" y="24"/>
                    <a:pt x="29" y="18"/>
                    <a:pt x="2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11"/>
                    <a:pt x="17" y="13"/>
                    <a:pt x="16" y="14"/>
                  </a:cubicBezTo>
                  <a:cubicBezTo>
                    <a:pt x="16" y="14"/>
                    <a:pt x="15" y="14"/>
                    <a:pt x="14" y="13"/>
                  </a:cubicBezTo>
                  <a:close/>
                  <a:moveTo>
                    <a:pt x="17" y="15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22" y="17"/>
                    <a:pt x="24" y="20"/>
                    <a:pt x="25" y="22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1" y="21"/>
                    <a:pt x="19" y="18"/>
                    <a:pt x="17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" name="Freeform 24"/>
            <p:cNvSpPr>
              <a:spLocks noEditPoints="1"/>
            </p:cNvSpPr>
            <p:nvPr userDrawn="1"/>
          </p:nvSpPr>
          <p:spPr bwMode="auto">
            <a:xfrm>
              <a:off x="8292644" y="-265661"/>
              <a:ext cx="58415" cy="57636"/>
            </a:xfrm>
            <a:custGeom>
              <a:avLst/>
              <a:gdLst>
                <a:gd name="T0" fmla="*/ 10 w 35"/>
                <a:gd name="T1" fmla="*/ 0 h 34"/>
                <a:gd name="T2" fmla="*/ 10 w 35"/>
                <a:gd name="T3" fmla="*/ 1 h 34"/>
                <a:gd name="T4" fmla="*/ 16 w 35"/>
                <a:gd name="T5" fmla="*/ 9 h 34"/>
                <a:gd name="T6" fmla="*/ 14 w 35"/>
                <a:gd name="T7" fmla="*/ 11 h 34"/>
                <a:gd name="T8" fmla="*/ 9 w 35"/>
                <a:gd name="T9" fmla="*/ 3 h 34"/>
                <a:gd name="T10" fmla="*/ 2 w 35"/>
                <a:gd name="T11" fmla="*/ 15 h 34"/>
                <a:gd name="T12" fmla="*/ 0 w 35"/>
                <a:gd name="T13" fmla="*/ 12 h 34"/>
                <a:gd name="T14" fmla="*/ 8 w 35"/>
                <a:gd name="T15" fmla="*/ 0 h 34"/>
                <a:gd name="T16" fmla="*/ 10 w 35"/>
                <a:gd name="T17" fmla="*/ 0 h 34"/>
                <a:gd name="T18" fmla="*/ 3 w 35"/>
                <a:gd name="T19" fmla="*/ 24 h 34"/>
                <a:gd name="T20" fmla="*/ 5 w 35"/>
                <a:gd name="T21" fmla="*/ 22 h 34"/>
                <a:gd name="T22" fmla="*/ 8 w 35"/>
                <a:gd name="T23" fmla="*/ 26 h 34"/>
                <a:gd name="T24" fmla="*/ 12 w 35"/>
                <a:gd name="T25" fmla="*/ 18 h 34"/>
                <a:gd name="T26" fmla="*/ 2 w 35"/>
                <a:gd name="T27" fmla="*/ 18 h 34"/>
                <a:gd name="T28" fmla="*/ 2 w 35"/>
                <a:gd name="T29" fmla="*/ 16 h 34"/>
                <a:gd name="T30" fmla="*/ 15 w 35"/>
                <a:gd name="T31" fmla="*/ 16 h 34"/>
                <a:gd name="T32" fmla="*/ 15 w 35"/>
                <a:gd name="T33" fmla="*/ 18 h 34"/>
                <a:gd name="T34" fmla="*/ 10 w 35"/>
                <a:gd name="T35" fmla="*/ 28 h 34"/>
                <a:gd name="T36" fmla="*/ 13 w 35"/>
                <a:gd name="T37" fmla="*/ 32 h 34"/>
                <a:gd name="T38" fmla="*/ 10 w 35"/>
                <a:gd name="T39" fmla="*/ 33 h 34"/>
                <a:gd name="T40" fmla="*/ 3 w 35"/>
                <a:gd name="T41" fmla="*/ 24 h 34"/>
                <a:gd name="T42" fmla="*/ 7 w 35"/>
                <a:gd name="T43" fmla="*/ 9 h 34"/>
                <a:gd name="T44" fmla="*/ 9 w 35"/>
                <a:gd name="T45" fmla="*/ 8 h 34"/>
                <a:gd name="T46" fmla="*/ 12 w 35"/>
                <a:gd name="T47" fmla="*/ 13 h 34"/>
                <a:gd name="T48" fmla="*/ 9 w 35"/>
                <a:gd name="T49" fmla="*/ 15 h 34"/>
                <a:gd name="T50" fmla="*/ 7 w 35"/>
                <a:gd name="T51" fmla="*/ 9 h 34"/>
                <a:gd name="T52" fmla="*/ 24 w 35"/>
                <a:gd name="T53" fmla="*/ 12 h 34"/>
                <a:gd name="T54" fmla="*/ 27 w 35"/>
                <a:gd name="T55" fmla="*/ 12 h 34"/>
                <a:gd name="T56" fmla="*/ 27 w 35"/>
                <a:gd name="T57" fmla="*/ 17 h 34"/>
                <a:gd name="T58" fmla="*/ 26 w 35"/>
                <a:gd name="T59" fmla="*/ 24 h 34"/>
                <a:gd name="T60" fmla="*/ 35 w 35"/>
                <a:gd name="T61" fmla="*/ 32 h 34"/>
                <a:gd name="T62" fmla="*/ 33 w 35"/>
                <a:gd name="T63" fmla="*/ 34 h 34"/>
                <a:gd name="T64" fmla="*/ 25 w 35"/>
                <a:gd name="T65" fmla="*/ 26 h 34"/>
                <a:gd name="T66" fmla="*/ 24 w 35"/>
                <a:gd name="T67" fmla="*/ 27 h 34"/>
                <a:gd name="T68" fmla="*/ 16 w 35"/>
                <a:gd name="T69" fmla="*/ 34 h 34"/>
                <a:gd name="T70" fmla="*/ 14 w 35"/>
                <a:gd name="T71" fmla="*/ 32 h 34"/>
                <a:gd name="T72" fmla="*/ 22 w 35"/>
                <a:gd name="T73" fmla="*/ 26 h 34"/>
                <a:gd name="T74" fmla="*/ 24 w 35"/>
                <a:gd name="T75" fmla="*/ 17 h 34"/>
                <a:gd name="T76" fmla="*/ 24 w 35"/>
                <a:gd name="T77" fmla="*/ 12 h 34"/>
                <a:gd name="T78" fmla="*/ 17 w 35"/>
                <a:gd name="T79" fmla="*/ 8 h 34"/>
                <a:gd name="T80" fmla="*/ 23 w 35"/>
                <a:gd name="T81" fmla="*/ 8 h 34"/>
                <a:gd name="T82" fmla="*/ 24 w 35"/>
                <a:gd name="T83" fmla="*/ 3 h 34"/>
                <a:gd name="T84" fmla="*/ 15 w 35"/>
                <a:gd name="T85" fmla="*/ 3 h 34"/>
                <a:gd name="T86" fmla="*/ 15 w 35"/>
                <a:gd name="T87" fmla="*/ 1 h 34"/>
                <a:gd name="T88" fmla="*/ 35 w 35"/>
                <a:gd name="T89" fmla="*/ 1 h 34"/>
                <a:gd name="T90" fmla="*/ 35 w 35"/>
                <a:gd name="T91" fmla="*/ 3 h 34"/>
                <a:gd name="T92" fmla="*/ 27 w 35"/>
                <a:gd name="T93" fmla="*/ 3 h 34"/>
                <a:gd name="T94" fmla="*/ 26 w 35"/>
                <a:gd name="T95" fmla="*/ 8 h 34"/>
                <a:gd name="T96" fmla="*/ 34 w 35"/>
                <a:gd name="T97" fmla="*/ 8 h 34"/>
                <a:gd name="T98" fmla="*/ 34 w 35"/>
                <a:gd name="T99" fmla="*/ 25 h 34"/>
                <a:gd name="T100" fmla="*/ 31 w 35"/>
                <a:gd name="T101" fmla="*/ 25 h 34"/>
                <a:gd name="T102" fmla="*/ 31 w 35"/>
                <a:gd name="T103" fmla="*/ 11 h 34"/>
                <a:gd name="T104" fmla="*/ 19 w 35"/>
                <a:gd name="T105" fmla="*/ 11 h 34"/>
                <a:gd name="T106" fmla="*/ 19 w 35"/>
                <a:gd name="T107" fmla="*/ 25 h 34"/>
                <a:gd name="T108" fmla="*/ 17 w 35"/>
                <a:gd name="T109" fmla="*/ 25 h 34"/>
                <a:gd name="T110" fmla="*/ 17 w 35"/>
                <a:gd name="T111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5" h="34">
                  <a:moveTo>
                    <a:pt x="10" y="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2" y="3"/>
                    <a:pt x="14" y="6"/>
                    <a:pt x="16" y="9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2" y="8"/>
                    <a:pt x="11" y="5"/>
                    <a:pt x="9" y="3"/>
                  </a:cubicBezTo>
                  <a:cubicBezTo>
                    <a:pt x="7" y="7"/>
                    <a:pt x="5" y="11"/>
                    <a:pt x="2" y="15"/>
                  </a:cubicBezTo>
                  <a:cubicBezTo>
                    <a:pt x="2" y="14"/>
                    <a:pt x="1" y="13"/>
                    <a:pt x="0" y="12"/>
                  </a:cubicBezTo>
                  <a:cubicBezTo>
                    <a:pt x="3" y="9"/>
                    <a:pt x="6" y="5"/>
                    <a:pt x="8" y="0"/>
                  </a:cubicBezTo>
                  <a:lnTo>
                    <a:pt x="10" y="0"/>
                  </a:lnTo>
                  <a:close/>
                  <a:moveTo>
                    <a:pt x="3" y="24"/>
                  </a:moveTo>
                  <a:cubicBezTo>
                    <a:pt x="5" y="22"/>
                    <a:pt x="5" y="22"/>
                    <a:pt x="5" y="22"/>
                  </a:cubicBezTo>
                  <a:cubicBezTo>
                    <a:pt x="6" y="24"/>
                    <a:pt x="7" y="25"/>
                    <a:pt x="8" y="26"/>
                  </a:cubicBezTo>
                  <a:cubicBezTo>
                    <a:pt x="10" y="24"/>
                    <a:pt x="11" y="21"/>
                    <a:pt x="1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3" y="22"/>
                    <a:pt x="11" y="26"/>
                    <a:pt x="10" y="28"/>
                  </a:cubicBezTo>
                  <a:cubicBezTo>
                    <a:pt x="11" y="29"/>
                    <a:pt x="12" y="31"/>
                    <a:pt x="13" y="32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8" y="30"/>
                    <a:pt x="5" y="27"/>
                    <a:pt x="3" y="24"/>
                  </a:cubicBezTo>
                  <a:close/>
                  <a:moveTo>
                    <a:pt x="7" y="9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10"/>
                    <a:pt x="11" y="12"/>
                    <a:pt x="12" y="13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3"/>
                    <a:pt x="8" y="11"/>
                    <a:pt x="7" y="9"/>
                  </a:cubicBezTo>
                  <a:close/>
                  <a:moveTo>
                    <a:pt x="24" y="12"/>
                  </a:moveTo>
                  <a:cubicBezTo>
                    <a:pt x="27" y="12"/>
                    <a:pt x="27" y="12"/>
                    <a:pt x="27" y="12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20"/>
                    <a:pt x="26" y="22"/>
                    <a:pt x="26" y="24"/>
                  </a:cubicBezTo>
                  <a:cubicBezTo>
                    <a:pt x="29" y="26"/>
                    <a:pt x="32" y="29"/>
                    <a:pt x="35" y="32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1" y="31"/>
                    <a:pt x="28" y="29"/>
                    <a:pt x="25" y="26"/>
                  </a:cubicBezTo>
                  <a:cubicBezTo>
                    <a:pt x="25" y="27"/>
                    <a:pt x="24" y="27"/>
                    <a:pt x="24" y="27"/>
                  </a:cubicBezTo>
                  <a:cubicBezTo>
                    <a:pt x="23" y="30"/>
                    <a:pt x="20" y="32"/>
                    <a:pt x="16" y="34"/>
                  </a:cubicBezTo>
                  <a:cubicBezTo>
                    <a:pt x="15" y="33"/>
                    <a:pt x="14" y="32"/>
                    <a:pt x="14" y="32"/>
                  </a:cubicBezTo>
                  <a:cubicBezTo>
                    <a:pt x="18" y="30"/>
                    <a:pt x="20" y="28"/>
                    <a:pt x="22" y="26"/>
                  </a:cubicBezTo>
                  <a:cubicBezTo>
                    <a:pt x="23" y="24"/>
                    <a:pt x="24" y="21"/>
                    <a:pt x="24" y="17"/>
                  </a:cubicBezTo>
                  <a:lnTo>
                    <a:pt x="24" y="12"/>
                  </a:lnTo>
                  <a:close/>
                  <a:moveTo>
                    <a:pt x="17" y="8"/>
                  </a:moveTo>
                  <a:cubicBezTo>
                    <a:pt x="23" y="8"/>
                    <a:pt x="23" y="8"/>
                    <a:pt x="23" y="8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7" y="25"/>
                    <a:pt x="17" y="25"/>
                    <a:pt x="17" y="25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" name="Freeform 25"/>
            <p:cNvSpPr>
              <a:spLocks noEditPoints="1"/>
            </p:cNvSpPr>
            <p:nvPr userDrawn="1"/>
          </p:nvSpPr>
          <p:spPr bwMode="auto">
            <a:xfrm>
              <a:off x="8409473" y="-264103"/>
              <a:ext cx="58415" cy="54520"/>
            </a:xfrm>
            <a:custGeom>
              <a:avLst/>
              <a:gdLst>
                <a:gd name="T0" fmla="*/ 0 w 35"/>
                <a:gd name="T1" fmla="*/ 20 h 32"/>
                <a:gd name="T2" fmla="*/ 24 w 35"/>
                <a:gd name="T3" fmla="*/ 20 h 32"/>
                <a:gd name="T4" fmla="*/ 24 w 35"/>
                <a:gd name="T5" fmla="*/ 17 h 32"/>
                <a:gd name="T6" fmla="*/ 27 w 35"/>
                <a:gd name="T7" fmla="*/ 17 h 32"/>
                <a:gd name="T8" fmla="*/ 27 w 35"/>
                <a:gd name="T9" fmla="*/ 20 h 32"/>
                <a:gd name="T10" fmla="*/ 35 w 35"/>
                <a:gd name="T11" fmla="*/ 20 h 32"/>
                <a:gd name="T12" fmla="*/ 35 w 35"/>
                <a:gd name="T13" fmla="*/ 22 h 32"/>
                <a:gd name="T14" fmla="*/ 27 w 35"/>
                <a:gd name="T15" fmla="*/ 22 h 32"/>
                <a:gd name="T16" fmla="*/ 27 w 35"/>
                <a:gd name="T17" fmla="*/ 28 h 32"/>
                <a:gd name="T18" fmla="*/ 23 w 35"/>
                <a:gd name="T19" fmla="*/ 32 h 32"/>
                <a:gd name="T20" fmla="*/ 17 w 35"/>
                <a:gd name="T21" fmla="*/ 32 h 32"/>
                <a:gd name="T22" fmla="*/ 17 w 35"/>
                <a:gd name="T23" fmla="*/ 29 h 32"/>
                <a:gd name="T24" fmla="*/ 22 w 35"/>
                <a:gd name="T25" fmla="*/ 29 h 32"/>
                <a:gd name="T26" fmla="*/ 24 w 35"/>
                <a:gd name="T27" fmla="*/ 27 h 32"/>
                <a:gd name="T28" fmla="*/ 24 w 35"/>
                <a:gd name="T29" fmla="*/ 22 h 32"/>
                <a:gd name="T30" fmla="*/ 0 w 35"/>
                <a:gd name="T31" fmla="*/ 22 h 32"/>
                <a:gd name="T32" fmla="*/ 0 w 35"/>
                <a:gd name="T33" fmla="*/ 20 h 32"/>
                <a:gd name="T34" fmla="*/ 9 w 35"/>
                <a:gd name="T35" fmla="*/ 14 h 32"/>
                <a:gd name="T36" fmla="*/ 28 w 35"/>
                <a:gd name="T37" fmla="*/ 14 h 32"/>
                <a:gd name="T38" fmla="*/ 31 w 35"/>
                <a:gd name="T39" fmla="*/ 12 h 32"/>
                <a:gd name="T40" fmla="*/ 32 w 35"/>
                <a:gd name="T41" fmla="*/ 8 h 32"/>
                <a:gd name="T42" fmla="*/ 34 w 35"/>
                <a:gd name="T43" fmla="*/ 9 h 32"/>
                <a:gd name="T44" fmla="*/ 33 w 35"/>
                <a:gd name="T45" fmla="*/ 13 h 32"/>
                <a:gd name="T46" fmla="*/ 28 w 35"/>
                <a:gd name="T47" fmla="*/ 16 h 32"/>
                <a:gd name="T48" fmla="*/ 9 w 35"/>
                <a:gd name="T49" fmla="*/ 16 h 32"/>
                <a:gd name="T50" fmla="*/ 4 w 35"/>
                <a:gd name="T51" fmla="*/ 12 h 32"/>
                <a:gd name="T52" fmla="*/ 4 w 35"/>
                <a:gd name="T53" fmla="*/ 0 h 32"/>
                <a:gd name="T54" fmla="*/ 29 w 35"/>
                <a:gd name="T55" fmla="*/ 0 h 32"/>
                <a:gd name="T56" fmla="*/ 29 w 35"/>
                <a:gd name="T57" fmla="*/ 10 h 32"/>
                <a:gd name="T58" fmla="*/ 26 w 35"/>
                <a:gd name="T59" fmla="*/ 10 h 32"/>
                <a:gd name="T60" fmla="*/ 26 w 35"/>
                <a:gd name="T61" fmla="*/ 9 h 32"/>
                <a:gd name="T62" fmla="*/ 7 w 35"/>
                <a:gd name="T63" fmla="*/ 9 h 32"/>
                <a:gd name="T64" fmla="*/ 7 w 35"/>
                <a:gd name="T65" fmla="*/ 11 h 32"/>
                <a:gd name="T66" fmla="*/ 9 w 35"/>
                <a:gd name="T67" fmla="*/ 14 h 32"/>
                <a:gd name="T68" fmla="*/ 6 w 35"/>
                <a:gd name="T69" fmla="*/ 24 h 32"/>
                <a:gd name="T70" fmla="*/ 8 w 35"/>
                <a:gd name="T71" fmla="*/ 22 h 32"/>
                <a:gd name="T72" fmla="*/ 14 w 35"/>
                <a:gd name="T73" fmla="*/ 27 h 32"/>
                <a:gd name="T74" fmla="*/ 12 w 35"/>
                <a:gd name="T75" fmla="*/ 29 h 32"/>
                <a:gd name="T76" fmla="*/ 6 w 35"/>
                <a:gd name="T77" fmla="*/ 24 h 32"/>
                <a:gd name="T78" fmla="*/ 7 w 35"/>
                <a:gd name="T79" fmla="*/ 2 h 32"/>
                <a:gd name="T80" fmla="*/ 7 w 35"/>
                <a:gd name="T81" fmla="*/ 7 h 32"/>
                <a:gd name="T82" fmla="*/ 26 w 35"/>
                <a:gd name="T83" fmla="*/ 7 h 32"/>
                <a:gd name="T84" fmla="*/ 26 w 35"/>
                <a:gd name="T85" fmla="*/ 2 h 32"/>
                <a:gd name="T86" fmla="*/ 7 w 35"/>
                <a:gd name="T87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5" h="32">
                  <a:moveTo>
                    <a:pt x="0" y="20"/>
                  </a:moveTo>
                  <a:cubicBezTo>
                    <a:pt x="24" y="20"/>
                    <a:pt x="24" y="20"/>
                    <a:pt x="24" y="20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7" y="31"/>
                    <a:pt x="26" y="32"/>
                    <a:pt x="23" y="32"/>
                  </a:cubicBezTo>
                  <a:cubicBezTo>
                    <a:pt x="22" y="32"/>
                    <a:pt x="20" y="32"/>
                    <a:pt x="17" y="32"/>
                  </a:cubicBezTo>
                  <a:cubicBezTo>
                    <a:pt x="17" y="31"/>
                    <a:pt x="17" y="30"/>
                    <a:pt x="17" y="29"/>
                  </a:cubicBezTo>
                  <a:cubicBezTo>
                    <a:pt x="19" y="29"/>
                    <a:pt x="20" y="29"/>
                    <a:pt x="22" y="29"/>
                  </a:cubicBezTo>
                  <a:cubicBezTo>
                    <a:pt x="24" y="29"/>
                    <a:pt x="24" y="29"/>
                    <a:pt x="24" y="27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20"/>
                  </a:lnTo>
                  <a:close/>
                  <a:moveTo>
                    <a:pt x="9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9" y="14"/>
                    <a:pt x="31" y="13"/>
                    <a:pt x="31" y="12"/>
                  </a:cubicBezTo>
                  <a:cubicBezTo>
                    <a:pt x="31" y="11"/>
                    <a:pt x="31" y="10"/>
                    <a:pt x="32" y="8"/>
                  </a:cubicBezTo>
                  <a:cubicBezTo>
                    <a:pt x="32" y="8"/>
                    <a:pt x="33" y="9"/>
                    <a:pt x="34" y="9"/>
                  </a:cubicBezTo>
                  <a:cubicBezTo>
                    <a:pt x="34" y="11"/>
                    <a:pt x="34" y="12"/>
                    <a:pt x="33" y="13"/>
                  </a:cubicBezTo>
                  <a:cubicBezTo>
                    <a:pt x="33" y="15"/>
                    <a:pt x="31" y="16"/>
                    <a:pt x="28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5" y="16"/>
                    <a:pt x="4" y="15"/>
                    <a:pt x="4" y="1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4"/>
                    <a:pt x="9" y="14"/>
                  </a:cubicBezTo>
                  <a:close/>
                  <a:moveTo>
                    <a:pt x="6" y="24"/>
                  </a:moveTo>
                  <a:cubicBezTo>
                    <a:pt x="8" y="22"/>
                    <a:pt x="8" y="22"/>
                    <a:pt x="8" y="22"/>
                  </a:cubicBezTo>
                  <a:cubicBezTo>
                    <a:pt x="11" y="24"/>
                    <a:pt x="13" y="26"/>
                    <a:pt x="14" y="27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0" y="27"/>
                    <a:pt x="8" y="25"/>
                    <a:pt x="6" y="24"/>
                  </a:cubicBezTo>
                  <a:close/>
                  <a:moveTo>
                    <a:pt x="7" y="2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2"/>
                    <a:pt x="26" y="2"/>
                    <a:pt x="26" y="2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" name="Freeform 26"/>
            <p:cNvSpPr>
              <a:spLocks noEditPoints="1"/>
            </p:cNvSpPr>
            <p:nvPr userDrawn="1"/>
          </p:nvSpPr>
          <p:spPr bwMode="auto">
            <a:xfrm>
              <a:off x="8523964" y="-267218"/>
              <a:ext cx="58415" cy="59193"/>
            </a:xfrm>
            <a:custGeom>
              <a:avLst/>
              <a:gdLst>
                <a:gd name="T0" fmla="*/ 1 w 35"/>
                <a:gd name="T1" fmla="*/ 11 h 35"/>
                <a:gd name="T2" fmla="*/ 14 w 35"/>
                <a:gd name="T3" fmla="*/ 11 h 35"/>
                <a:gd name="T4" fmla="*/ 14 w 35"/>
                <a:gd name="T5" fmla="*/ 7 h 35"/>
                <a:gd name="T6" fmla="*/ 4 w 35"/>
                <a:gd name="T7" fmla="*/ 7 h 35"/>
                <a:gd name="T8" fmla="*/ 4 w 35"/>
                <a:gd name="T9" fmla="*/ 5 h 35"/>
                <a:gd name="T10" fmla="*/ 14 w 35"/>
                <a:gd name="T11" fmla="*/ 5 h 35"/>
                <a:gd name="T12" fmla="*/ 14 w 35"/>
                <a:gd name="T13" fmla="*/ 0 h 35"/>
                <a:gd name="T14" fmla="*/ 17 w 35"/>
                <a:gd name="T15" fmla="*/ 0 h 35"/>
                <a:gd name="T16" fmla="*/ 17 w 35"/>
                <a:gd name="T17" fmla="*/ 5 h 35"/>
                <a:gd name="T18" fmla="*/ 26 w 35"/>
                <a:gd name="T19" fmla="*/ 5 h 35"/>
                <a:gd name="T20" fmla="*/ 26 w 35"/>
                <a:gd name="T21" fmla="*/ 7 h 35"/>
                <a:gd name="T22" fmla="*/ 17 w 35"/>
                <a:gd name="T23" fmla="*/ 7 h 35"/>
                <a:gd name="T24" fmla="*/ 17 w 35"/>
                <a:gd name="T25" fmla="*/ 11 h 35"/>
                <a:gd name="T26" fmla="*/ 20 w 35"/>
                <a:gd name="T27" fmla="*/ 11 h 35"/>
                <a:gd name="T28" fmla="*/ 30 w 35"/>
                <a:gd name="T29" fmla="*/ 2 h 35"/>
                <a:gd name="T30" fmla="*/ 32 w 35"/>
                <a:gd name="T31" fmla="*/ 4 h 35"/>
                <a:gd name="T32" fmla="*/ 25 w 35"/>
                <a:gd name="T33" fmla="*/ 11 h 35"/>
                <a:gd name="T34" fmla="*/ 35 w 35"/>
                <a:gd name="T35" fmla="*/ 11 h 35"/>
                <a:gd name="T36" fmla="*/ 35 w 35"/>
                <a:gd name="T37" fmla="*/ 14 h 35"/>
                <a:gd name="T38" fmla="*/ 22 w 35"/>
                <a:gd name="T39" fmla="*/ 14 h 35"/>
                <a:gd name="T40" fmla="*/ 15 w 35"/>
                <a:gd name="T41" fmla="*/ 18 h 35"/>
                <a:gd name="T42" fmla="*/ 29 w 35"/>
                <a:gd name="T43" fmla="*/ 18 h 35"/>
                <a:gd name="T44" fmla="*/ 29 w 35"/>
                <a:gd name="T45" fmla="*/ 35 h 35"/>
                <a:gd name="T46" fmla="*/ 26 w 35"/>
                <a:gd name="T47" fmla="*/ 35 h 35"/>
                <a:gd name="T48" fmla="*/ 26 w 35"/>
                <a:gd name="T49" fmla="*/ 33 h 35"/>
                <a:gd name="T50" fmla="*/ 10 w 35"/>
                <a:gd name="T51" fmla="*/ 33 h 35"/>
                <a:gd name="T52" fmla="*/ 10 w 35"/>
                <a:gd name="T53" fmla="*/ 35 h 35"/>
                <a:gd name="T54" fmla="*/ 7 w 35"/>
                <a:gd name="T55" fmla="*/ 35 h 35"/>
                <a:gd name="T56" fmla="*/ 7 w 35"/>
                <a:gd name="T57" fmla="*/ 22 h 35"/>
                <a:gd name="T58" fmla="*/ 1 w 35"/>
                <a:gd name="T59" fmla="*/ 24 h 35"/>
                <a:gd name="T60" fmla="*/ 0 w 35"/>
                <a:gd name="T61" fmla="*/ 21 h 35"/>
                <a:gd name="T62" fmla="*/ 17 w 35"/>
                <a:gd name="T63" fmla="*/ 14 h 35"/>
                <a:gd name="T64" fmla="*/ 1 w 35"/>
                <a:gd name="T65" fmla="*/ 14 h 35"/>
                <a:gd name="T66" fmla="*/ 1 w 35"/>
                <a:gd name="T67" fmla="*/ 11 h 35"/>
                <a:gd name="T68" fmla="*/ 10 w 35"/>
                <a:gd name="T69" fmla="*/ 20 h 35"/>
                <a:gd name="T70" fmla="*/ 10 w 35"/>
                <a:gd name="T71" fmla="*/ 24 h 35"/>
                <a:gd name="T72" fmla="*/ 26 w 35"/>
                <a:gd name="T73" fmla="*/ 24 h 35"/>
                <a:gd name="T74" fmla="*/ 26 w 35"/>
                <a:gd name="T75" fmla="*/ 20 h 35"/>
                <a:gd name="T76" fmla="*/ 11 w 35"/>
                <a:gd name="T77" fmla="*/ 20 h 35"/>
                <a:gd name="T78" fmla="*/ 10 w 35"/>
                <a:gd name="T79" fmla="*/ 20 h 35"/>
                <a:gd name="T80" fmla="*/ 10 w 35"/>
                <a:gd name="T81" fmla="*/ 30 h 35"/>
                <a:gd name="T82" fmla="*/ 26 w 35"/>
                <a:gd name="T83" fmla="*/ 30 h 35"/>
                <a:gd name="T84" fmla="*/ 26 w 35"/>
                <a:gd name="T85" fmla="*/ 26 h 35"/>
                <a:gd name="T86" fmla="*/ 10 w 35"/>
                <a:gd name="T87" fmla="*/ 26 h 35"/>
                <a:gd name="T88" fmla="*/ 10 w 35"/>
                <a:gd name="T89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5" h="35">
                  <a:moveTo>
                    <a:pt x="1" y="11"/>
                  </a:moveTo>
                  <a:cubicBezTo>
                    <a:pt x="14" y="11"/>
                    <a:pt x="14" y="11"/>
                    <a:pt x="14" y="1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4" y="9"/>
                    <a:pt x="27" y="6"/>
                    <a:pt x="30" y="2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0" y="7"/>
                    <a:pt x="28" y="9"/>
                    <a:pt x="2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0" y="15"/>
                    <a:pt x="18" y="16"/>
                    <a:pt x="15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2"/>
                    <a:pt x="4" y="23"/>
                    <a:pt x="1" y="24"/>
                  </a:cubicBezTo>
                  <a:cubicBezTo>
                    <a:pt x="1" y="23"/>
                    <a:pt x="1" y="22"/>
                    <a:pt x="0" y="21"/>
                  </a:cubicBezTo>
                  <a:cubicBezTo>
                    <a:pt x="6" y="19"/>
                    <a:pt x="12" y="17"/>
                    <a:pt x="17" y="14"/>
                  </a:cubicBezTo>
                  <a:cubicBezTo>
                    <a:pt x="1" y="14"/>
                    <a:pt x="1" y="14"/>
                    <a:pt x="1" y="14"/>
                  </a:cubicBezTo>
                  <a:lnTo>
                    <a:pt x="1" y="11"/>
                  </a:lnTo>
                  <a:close/>
                  <a:moveTo>
                    <a:pt x="10" y="20"/>
                  </a:moveTo>
                  <a:cubicBezTo>
                    <a:pt x="10" y="24"/>
                    <a:pt x="10" y="24"/>
                    <a:pt x="10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0" y="20"/>
                    <a:pt x="10" y="20"/>
                  </a:cubicBezTo>
                  <a:close/>
                  <a:moveTo>
                    <a:pt x="10" y="30"/>
                  </a:moveTo>
                  <a:cubicBezTo>
                    <a:pt x="26" y="30"/>
                    <a:pt x="26" y="30"/>
                    <a:pt x="26" y="3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10" y="26"/>
                    <a:pt x="10" y="26"/>
                    <a:pt x="10" y="26"/>
                  </a:cubicBezTo>
                  <a:lnTo>
                    <a:pt x="1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1" descr="图片 11"/>
          <p:cNvPicPr>
            <a:picLocks noChangeAspect="1"/>
          </p:cNvPicPr>
          <p:nvPr userDrawn="1"/>
        </p:nvPicPr>
        <p:blipFill>
          <a:blip r:embed="rId2"/>
          <a:srcRect l="50028" b="13495"/>
          <a:stretch>
            <a:fillRect/>
          </a:stretch>
        </p:blipFill>
        <p:spPr>
          <a:xfrm>
            <a:off x="-812800" y="2149475"/>
            <a:ext cx="4159885" cy="339026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7" name="图片 10" descr="图片 10"/>
          <p:cNvPicPr>
            <a:picLocks noChangeAspect="1"/>
          </p:cNvPicPr>
          <p:nvPr userDrawn="1"/>
        </p:nvPicPr>
        <p:blipFill>
          <a:blip r:embed="rId3"/>
          <a:srcRect b="3900"/>
          <a:stretch>
            <a:fillRect/>
          </a:stretch>
        </p:blipFill>
        <p:spPr>
          <a:xfrm>
            <a:off x="961389" y="3518093"/>
            <a:ext cx="10433686" cy="366077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8" name="图片 9" descr="图片 9"/>
          <p:cNvPicPr>
            <a:picLocks noChangeAspect="1"/>
          </p:cNvPicPr>
          <p:nvPr userDrawn="1"/>
        </p:nvPicPr>
        <p:blipFill>
          <a:blip r:embed="rId4"/>
          <a:srcRect t="6678" b="1167"/>
          <a:stretch>
            <a:fillRect/>
          </a:stretch>
        </p:blipFill>
        <p:spPr>
          <a:xfrm>
            <a:off x="4766945" y="-391160"/>
            <a:ext cx="7797801" cy="335597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0" name="标题 3"/>
          <p:cNvSpPr txBox="1"/>
          <p:nvPr userDrawn="1"/>
        </p:nvSpPr>
        <p:spPr>
          <a:xfrm>
            <a:off x="1196340" y="6416675"/>
            <a:ext cx="9799320" cy="359411"/>
          </a:xfrm>
          <a:prstGeom prst="rect">
            <a:avLst/>
          </a:prstGeom>
          <a:ln w="12700">
            <a:miter lim="400000"/>
          </a:ln>
        </p:spPr>
        <p:txBody>
          <a:bodyPr lIns="46799" tIns="46799" rIns="46799" bIns="46799" anchor="b">
            <a:normAutofit/>
          </a:bodyPr>
          <a:lstStyle>
            <a:lvl1pPr algn="ctr">
              <a:lnSpc>
                <a:spcPct val="90000"/>
              </a:lnSpc>
              <a:defRPr spc="2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dirty="0"/>
              <a:t>university.360.cn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21" y="550734"/>
            <a:ext cx="1585452" cy="63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9567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295236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8" descr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69" y="6369050"/>
            <a:ext cx="11304001" cy="7707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标题 3"/>
          <p:cNvSpPr txBox="1"/>
          <p:nvPr userDrawn="1"/>
        </p:nvSpPr>
        <p:spPr>
          <a:xfrm>
            <a:off x="1196340" y="6463579"/>
            <a:ext cx="9799320" cy="359411"/>
          </a:xfrm>
          <a:prstGeom prst="rect">
            <a:avLst/>
          </a:prstGeom>
          <a:ln w="12700">
            <a:miter lim="400000"/>
          </a:ln>
        </p:spPr>
        <p:txBody>
          <a:bodyPr lIns="46799" tIns="46799" rIns="46799" bIns="46799" anchor="b">
            <a:normAutofit/>
          </a:bodyPr>
          <a:lstStyle>
            <a:lvl1pPr algn="ctr">
              <a:lnSpc>
                <a:spcPct val="90000"/>
              </a:lnSpc>
              <a:defRPr spc="200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sz="1600" dirty="0"/>
              <a:t>university.360.cn</a:t>
            </a:r>
          </a:p>
        </p:txBody>
      </p:sp>
    </p:spTree>
    <p:extLst>
      <p:ext uri="{BB962C8B-B14F-4D97-AF65-F5344CB8AC3E}">
        <p14:creationId xmlns:p14="http://schemas.microsoft.com/office/powerpoint/2010/main" val="244071248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97117"/>
            <a:ext cx="12192000" cy="502848"/>
          </a:xfrm>
          <a:prstGeom prst="rect">
            <a:avLst/>
          </a:prstGeom>
          <a:gradFill>
            <a:gsLst>
              <a:gs pos="89000">
                <a:srgbClr val="00AB7A">
                  <a:alpha val="0"/>
                </a:srgbClr>
              </a:gs>
              <a:gs pos="45000">
                <a:srgbClr val="00AB7A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-25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1739" y="6320292"/>
            <a:ext cx="1028887" cy="271009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7817226-A4A8-4CA8-8499-073E4B5E2127}" type="datetimeFigureOut">
              <a:rPr lang="zh-CN" altLang="en-US" smtClean="0"/>
              <a:t>2024/7/25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069579" y="6502853"/>
            <a:ext cx="789305" cy="278947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CE3A6F2A-4BD1-4B71-A85C-4AC4B8E4C9A9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0" name="AutoShape 31"/>
          <p:cNvSpPr>
            <a:spLocks noChangeAspect="1" noChangeArrowheads="1" noTextEdit="1"/>
          </p:cNvSpPr>
          <p:nvPr/>
        </p:nvSpPr>
        <p:spPr bwMode="auto">
          <a:xfrm>
            <a:off x="564" y="236492"/>
            <a:ext cx="251119" cy="309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34"/>
          <p:cNvSpPr/>
          <p:nvPr/>
        </p:nvSpPr>
        <p:spPr bwMode="auto">
          <a:xfrm>
            <a:off x="69031" y="219203"/>
            <a:ext cx="145443" cy="145443"/>
          </a:xfrm>
          <a:custGeom>
            <a:avLst/>
            <a:gdLst>
              <a:gd name="T0" fmla="*/ 58 w 65"/>
              <a:gd name="T1" fmla="*/ 25 h 65"/>
              <a:gd name="T2" fmla="*/ 40 w 65"/>
              <a:gd name="T3" fmla="*/ 25 h 65"/>
              <a:gd name="T4" fmla="*/ 40 w 65"/>
              <a:gd name="T5" fmla="*/ 7 h 65"/>
              <a:gd name="T6" fmla="*/ 33 w 65"/>
              <a:gd name="T7" fmla="*/ 0 h 65"/>
              <a:gd name="T8" fmla="*/ 25 w 65"/>
              <a:gd name="T9" fmla="*/ 7 h 65"/>
              <a:gd name="T10" fmla="*/ 25 w 65"/>
              <a:gd name="T11" fmla="*/ 11 h 65"/>
              <a:gd name="T12" fmla="*/ 25 w 65"/>
              <a:gd name="T13" fmla="*/ 25 h 65"/>
              <a:gd name="T14" fmla="*/ 7 w 65"/>
              <a:gd name="T15" fmla="*/ 25 h 65"/>
              <a:gd name="T16" fmla="*/ 0 w 65"/>
              <a:gd name="T17" fmla="*/ 32 h 65"/>
              <a:gd name="T18" fmla="*/ 7 w 65"/>
              <a:gd name="T19" fmla="*/ 40 h 65"/>
              <a:gd name="T20" fmla="*/ 25 w 65"/>
              <a:gd name="T21" fmla="*/ 40 h 65"/>
              <a:gd name="T22" fmla="*/ 25 w 65"/>
              <a:gd name="T23" fmla="*/ 57 h 65"/>
              <a:gd name="T24" fmla="*/ 33 w 65"/>
              <a:gd name="T25" fmla="*/ 65 h 65"/>
              <a:gd name="T26" fmla="*/ 40 w 65"/>
              <a:gd name="T27" fmla="*/ 57 h 65"/>
              <a:gd name="T28" fmla="*/ 40 w 65"/>
              <a:gd name="T29" fmla="*/ 40 h 65"/>
              <a:gd name="T30" fmla="*/ 45 w 65"/>
              <a:gd name="T31" fmla="*/ 40 h 65"/>
              <a:gd name="T32" fmla="*/ 58 w 65"/>
              <a:gd name="T33" fmla="*/ 40 h 65"/>
              <a:gd name="T34" fmla="*/ 65 w 65"/>
              <a:gd name="T35" fmla="*/ 32 h 65"/>
              <a:gd name="T36" fmla="*/ 58 w 65"/>
              <a:gd name="T37" fmla="*/ 2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5" h="65">
                <a:moveTo>
                  <a:pt x="58" y="25"/>
                </a:moveTo>
                <a:cubicBezTo>
                  <a:pt x="40" y="25"/>
                  <a:pt x="40" y="25"/>
                  <a:pt x="40" y="25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3"/>
                  <a:pt x="37" y="0"/>
                  <a:pt x="33" y="0"/>
                </a:cubicBezTo>
                <a:cubicBezTo>
                  <a:pt x="28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25"/>
                  <a:pt x="25" y="25"/>
                  <a:pt x="25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3" y="25"/>
                  <a:pt x="0" y="28"/>
                  <a:pt x="0" y="32"/>
                </a:cubicBezTo>
                <a:cubicBezTo>
                  <a:pt x="0" y="36"/>
                  <a:pt x="3" y="40"/>
                  <a:pt x="7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61"/>
                  <a:pt x="28" y="65"/>
                  <a:pt x="33" y="65"/>
                </a:cubicBezTo>
                <a:cubicBezTo>
                  <a:pt x="37" y="65"/>
                  <a:pt x="40" y="61"/>
                  <a:pt x="40" y="57"/>
                </a:cubicBezTo>
                <a:cubicBezTo>
                  <a:pt x="40" y="40"/>
                  <a:pt x="40" y="40"/>
                  <a:pt x="40" y="40"/>
                </a:cubicBezTo>
                <a:cubicBezTo>
                  <a:pt x="45" y="40"/>
                  <a:pt x="45" y="40"/>
                  <a:pt x="45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62" y="40"/>
                  <a:pt x="65" y="36"/>
                  <a:pt x="65" y="32"/>
                </a:cubicBezTo>
                <a:cubicBezTo>
                  <a:pt x="65" y="28"/>
                  <a:pt x="62" y="25"/>
                  <a:pt x="58" y="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34"/>
          <p:cNvSpPr/>
          <p:nvPr userDrawn="1"/>
        </p:nvSpPr>
        <p:spPr bwMode="auto">
          <a:xfrm>
            <a:off x="226448" y="341831"/>
            <a:ext cx="77055" cy="77055"/>
          </a:xfrm>
          <a:custGeom>
            <a:avLst/>
            <a:gdLst>
              <a:gd name="T0" fmla="*/ 58 w 65"/>
              <a:gd name="T1" fmla="*/ 25 h 65"/>
              <a:gd name="T2" fmla="*/ 40 w 65"/>
              <a:gd name="T3" fmla="*/ 25 h 65"/>
              <a:gd name="T4" fmla="*/ 40 w 65"/>
              <a:gd name="T5" fmla="*/ 7 h 65"/>
              <a:gd name="T6" fmla="*/ 33 w 65"/>
              <a:gd name="T7" fmla="*/ 0 h 65"/>
              <a:gd name="T8" fmla="*/ 25 w 65"/>
              <a:gd name="T9" fmla="*/ 7 h 65"/>
              <a:gd name="T10" fmla="*/ 25 w 65"/>
              <a:gd name="T11" fmla="*/ 11 h 65"/>
              <a:gd name="T12" fmla="*/ 25 w 65"/>
              <a:gd name="T13" fmla="*/ 25 h 65"/>
              <a:gd name="T14" fmla="*/ 7 w 65"/>
              <a:gd name="T15" fmla="*/ 25 h 65"/>
              <a:gd name="T16" fmla="*/ 0 w 65"/>
              <a:gd name="T17" fmla="*/ 32 h 65"/>
              <a:gd name="T18" fmla="*/ 7 w 65"/>
              <a:gd name="T19" fmla="*/ 40 h 65"/>
              <a:gd name="T20" fmla="*/ 25 w 65"/>
              <a:gd name="T21" fmla="*/ 40 h 65"/>
              <a:gd name="T22" fmla="*/ 25 w 65"/>
              <a:gd name="T23" fmla="*/ 57 h 65"/>
              <a:gd name="T24" fmla="*/ 33 w 65"/>
              <a:gd name="T25" fmla="*/ 65 h 65"/>
              <a:gd name="T26" fmla="*/ 40 w 65"/>
              <a:gd name="T27" fmla="*/ 57 h 65"/>
              <a:gd name="T28" fmla="*/ 40 w 65"/>
              <a:gd name="T29" fmla="*/ 40 h 65"/>
              <a:gd name="T30" fmla="*/ 45 w 65"/>
              <a:gd name="T31" fmla="*/ 40 h 65"/>
              <a:gd name="T32" fmla="*/ 58 w 65"/>
              <a:gd name="T33" fmla="*/ 40 h 65"/>
              <a:gd name="T34" fmla="*/ 65 w 65"/>
              <a:gd name="T35" fmla="*/ 32 h 65"/>
              <a:gd name="T36" fmla="*/ 58 w 65"/>
              <a:gd name="T37" fmla="*/ 2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5" h="65">
                <a:moveTo>
                  <a:pt x="58" y="25"/>
                </a:moveTo>
                <a:cubicBezTo>
                  <a:pt x="40" y="25"/>
                  <a:pt x="40" y="25"/>
                  <a:pt x="40" y="25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3"/>
                  <a:pt x="37" y="0"/>
                  <a:pt x="33" y="0"/>
                </a:cubicBezTo>
                <a:cubicBezTo>
                  <a:pt x="28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25"/>
                  <a:pt x="25" y="25"/>
                  <a:pt x="25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3" y="25"/>
                  <a:pt x="0" y="28"/>
                  <a:pt x="0" y="32"/>
                </a:cubicBezTo>
                <a:cubicBezTo>
                  <a:pt x="0" y="36"/>
                  <a:pt x="3" y="40"/>
                  <a:pt x="7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61"/>
                  <a:pt x="28" y="65"/>
                  <a:pt x="33" y="65"/>
                </a:cubicBezTo>
                <a:cubicBezTo>
                  <a:pt x="37" y="65"/>
                  <a:pt x="40" y="61"/>
                  <a:pt x="40" y="57"/>
                </a:cubicBezTo>
                <a:cubicBezTo>
                  <a:pt x="40" y="40"/>
                  <a:pt x="40" y="40"/>
                  <a:pt x="40" y="40"/>
                </a:cubicBezTo>
                <a:cubicBezTo>
                  <a:pt x="45" y="40"/>
                  <a:pt x="45" y="40"/>
                  <a:pt x="45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62" y="40"/>
                  <a:pt x="65" y="36"/>
                  <a:pt x="65" y="32"/>
                </a:cubicBezTo>
                <a:cubicBezTo>
                  <a:pt x="65" y="28"/>
                  <a:pt x="62" y="25"/>
                  <a:pt x="58" y="25"/>
                </a:cubicBezTo>
                <a:close/>
              </a:path>
            </a:pathLst>
          </a:custGeom>
          <a:solidFill>
            <a:schemeClr val="bg1">
              <a:alpha val="5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0482901" y="170733"/>
            <a:ext cx="1375983" cy="344775"/>
            <a:chOff x="7550392" y="-466606"/>
            <a:chExt cx="1031987" cy="258581"/>
          </a:xfrm>
          <a:solidFill>
            <a:srgbClr val="555963"/>
          </a:solidFill>
        </p:grpSpPr>
        <p:sp>
          <p:nvSpPr>
            <p:cNvPr id="19" name="Freeform 5"/>
            <p:cNvSpPr/>
            <p:nvPr userDrawn="1"/>
          </p:nvSpPr>
          <p:spPr bwMode="auto">
            <a:xfrm>
              <a:off x="7591672" y="-422211"/>
              <a:ext cx="66982" cy="65424"/>
            </a:xfrm>
            <a:custGeom>
              <a:avLst/>
              <a:gdLst>
                <a:gd name="T0" fmla="*/ 35 w 40"/>
                <a:gd name="T1" fmla="*/ 15 h 39"/>
                <a:gd name="T2" fmla="*/ 25 w 40"/>
                <a:gd name="T3" fmla="*/ 15 h 39"/>
                <a:gd name="T4" fmla="*/ 25 w 40"/>
                <a:gd name="T5" fmla="*/ 4 h 39"/>
                <a:gd name="T6" fmla="*/ 20 w 40"/>
                <a:gd name="T7" fmla="*/ 0 h 39"/>
                <a:gd name="T8" fmla="*/ 16 w 40"/>
                <a:gd name="T9" fmla="*/ 4 h 39"/>
                <a:gd name="T10" fmla="*/ 16 w 40"/>
                <a:gd name="T11" fmla="*/ 15 h 39"/>
                <a:gd name="T12" fmla="*/ 5 w 40"/>
                <a:gd name="T13" fmla="*/ 15 h 39"/>
                <a:gd name="T14" fmla="*/ 0 w 40"/>
                <a:gd name="T15" fmla="*/ 20 h 39"/>
                <a:gd name="T16" fmla="*/ 0 w 40"/>
                <a:gd name="T17" fmla="*/ 20 h 39"/>
                <a:gd name="T18" fmla="*/ 5 w 40"/>
                <a:gd name="T19" fmla="*/ 24 h 39"/>
                <a:gd name="T20" fmla="*/ 16 w 40"/>
                <a:gd name="T21" fmla="*/ 24 h 39"/>
                <a:gd name="T22" fmla="*/ 16 w 40"/>
                <a:gd name="T23" fmla="*/ 35 h 39"/>
                <a:gd name="T24" fmla="*/ 20 w 40"/>
                <a:gd name="T25" fmla="*/ 39 h 39"/>
                <a:gd name="T26" fmla="*/ 25 w 40"/>
                <a:gd name="T27" fmla="*/ 35 h 39"/>
                <a:gd name="T28" fmla="*/ 25 w 40"/>
                <a:gd name="T29" fmla="*/ 24 h 39"/>
                <a:gd name="T30" fmla="*/ 35 w 40"/>
                <a:gd name="T31" fmla="*/ 24 h 39"/>
                <a:gd name="T32" fmla="*/ 40 w 40"/>
                <a:gd name="T33" fmla="*/ 20 h 39"/>
                <a:gd name="T34" fmla="*/ 40 w 40"/>
                <a:gd name="T35" fmla="*/ 20 h 39"/>
                <a:gd name="T36" fmla="*/ 35 w 40"/>
                <a:gd name="T37" fmla="*/ 1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39">
                  <a:moveTo>
                    <a:pt x="35" y="15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2"/>
                    <a:pt x="23" y="0"/>
                    <a:pt x="20" y="0"/>
                  </a:cubicBezTo>
                  <a:cubicBezTo>
                    <a:pt x="18" y="0"/>
                    <a:pt x="16" y="2"/>
                    <a:pt x="16" y="4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2" y="15"/>
                    <a:pt x="0" y="17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2"/>
                    <a:pt x="2" y="24"/>
                    <a:pt x="5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7"/>
                    <a:pt x="18" y="39"/>
                    <a:pt x="20" y="39"/>
                  </a:cubicBezTo>
                  <a:cubicBezTo>
                    <a:pt x="23" y="39"/>
                    <a:pt x="25" y="37"/>
                    <a:pt x="25" y="35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8" y="24"/>
                    <a:pt x="40" y="22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17"/>
                    <a:pt x="38" y="15"/>
                    <a:pt x="3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" name="Freeform 6"/>
            <p:cNvSpPr>
              <a:spLocks noEditPoints="1"/>
            </p:cNvSpPr>
            <p:nvPr userDrawn="1"/>
          </p:nvSpPr>
          <p:spPr bwMode="auto">
            <a:xfrm>
              <a:off x="7550392" y="-466606"/>
              <a:ext cx="151098" cy="154214"/>
            </a:xfrm>
            <a:custGeom>
              <a:avLst/>
              <a:gdLst>
                <a:gd name="T0" fmla="*/ 84 w 91"/>
                <a:gd name="T1" fmla="*/ 22 h 91"/>
                <a:gd name="T2" fmla="*/ 83 w 91"/>
                <a:gd name="T3" fmla="*/ 20 h 91"/>
                <a:gd name="T4" fmla="*/ 60 w 91"/>
                <a:gd name="T5" fmla="*/ 3 h 91"/>
                <a:gd name="T6" fmla="*/ 59 w 91"/>
                <a:gd name="T7" fmla="*/ 2 h 91"/>
                <a:gd name="T8" fmla="*/ 58 w 91"/>
                <a:gd name="T9" fmla="*/ 2 h 91"/>
                <a:gd name="T10" fmla="*/ 56 w 91"/>
                <a:gd name="T11" fmla="*/ 1 h 91"/>
                <a:gd name="T12" fmla="*/ 55 w 91"/>
                <a:gd name="T13" fmla="*/ 1 h 91"/>
                <a:gd name="T14" fmla="*/ 51 w 91"/>
                <a:gd name="T15" fmla="*/ 1 h 91"/>
                <a:gd name="T16" fmla="*/ 50 w 91"/>
                <a:gd name="T17" fmla="*/ 0 h 91"/>
                <a:gd name="T18" fmla="*/ 48 w 91"/>
                <a:gd name="T19" fmla="*/ 0 h 91"/>
                <a:gd name="T20" fmla="*/ 47 w 91"/>
                <a:gd name="T21" fmla="*/ 0 h 91"/>
                <a:gd name="T22" fmla="*/ 45 w 91"/>
                <a:gd name="T23" fmla="*/ 0 h 91"/>
                <a:gd name="T24" fmla="*/ 8 w 91"/>
                <a:gd name="T25" fmla="*/ 20 h 91"/>
                <a:gd name="T26" fmla="*/ 7 w 91"/>
                <a:gd name="T27" fmla="*/ 21 h 91"/>
                <a:gd name="T28" fmla="*/ 6 w 91"/>
                <a:gd name="T29" fmla="*/ 23 h 91"/>
                <a:gd name="T30" fmla="*/ 5 w 91"/>
                <a:gd name="T31" fmla="*/ 24 h 91"/>
                <a:gd name="T32" fmla="*/ 5 w 91"/>
                <a:gd name="T33" fmla="*/ 25 h 91"/>
                <a:gd name="T34" fmla="*/ 4 w 91"/>
                <a:gd name="T35" fmla="*/ 26 h 91"/>
                <a:gd name="T36" fmla="*/ 0 w 91"/>
                <a:gd name="T37" fmla="*/ 46 h 91"/>
                <a:gd name="T38" fmla="*/ 5 w 91"/>
                <a:gd name="T39" fmla="*/ 66 h 91"/>
                <a:gd name="T40" fmla="*/ 31 w 91"/>
                <a:gd name="T41" fmla="*/ 88 h 91"/>
                <a:gd name="T42" fmla="*/ 32 w 91"/>
                <a:gd name="T43" fmla="*/ 89 h 91"/>
                <a:gd name="T44" fmla="*/ 34 w 91"/>
                <a:gd name="T45" fmla="*/ 89 h 91"/>
                <a:gd name="T46" fmla="*/ 36 w 91"/>
                <a:gd name="T47" fmla="*/ 90 h 91"/>
                <a:gd name="T48" fmla="*/ 45 w 91"/>
                <a:gd name="T49" fmla="*/ 91 h 91"/>
                <a:gd name="T50" fmla="*/ 48 w 91"/>
                <a:gd name="T51" fmla="*/ 91 h 91"/>
                <a:gd name="T52" fmla="*/ 53 w 91"/>
                <a:gd name="T53" fmla="*/ 90 h 91"/>
                <a:gd name="T54" fmla="*/ 54 w 91"/>
                <a:gd name="T55" fmla="*/ 90 h 91"/>
                <a:gd name="T56" fmla="*/ 58 w 91"/>
                <a:gd name="T57" fmla="*/ 89 h 91"/>
                <a:gd name="T58" fmla="*/ 59 w 91"/>
                <a:gd name="T59" fmla="*/ 89 h 91"/>
                <a:gd name="T60" fmla="*/ 61 w 91"/>
                <a:gd name="T61" fmla="*/ 88 h 91"/>
                <a:gd name="T62" fmla="*/ 62 w 91"/>
                <a:gd name="T63" fmla="*/ 88 h 91"/>
                <a:gd name="T64" fmla="*/ 64 w 91"/>
                <a:gd name="T65" fmla="*/ 87 h 91"/>
                <a:gd name="T66" fmla="*/ 65 w 91"/>
                <a:gd name="T67" fmla="*/ 86 h 91"/>
                <a:gd name="T68" fmla="*/ 67 w 91"/>
                <a:gd name="T69" fmla="*/ 85 h 91"/>
                <a:gd name="T70" fmla="*/ 68 w 91"/>
                <a:gd name="T71" fmla="*/ 85 h 91"/>
                <a:gd name="T72" fmla="*/ 91 w 91"/>
                <a:gd name="T73" fmla="*/ 46 h 91"/>
                <a:gd name="T74" fmla="*/ 72 w 91"/>
                <a:gd name="T75" fmla="*/ 77 h 91"/>
                <a:gd name="T76" fmla="*/ 24 w 91"/>
                <a:gd name="T77" fmla="*/ 64 h 91"/>
                <a:gd name="T78" fmla="*/ 8 w 91"/>
                <a:gd name="T79" fmla="*/ 62 h 91"/>
                <a:gd name="T80" fmla="*/ 8 w 91"/>
                <a:gd name="T81" fmla="*/ 62 h 91"/>
                <a:gd name="T82" fmla="*/ 18 w 91"/>
                <a:gd name="T83" fmla="*/ 14 h 91"/>
                <a:gd name="T84" fmla="*/ 67 w 91"/>
                <a:gd name="T85" fmla="*/ 27 h 91"/>
                <a:gd name="T86" fmla="*/ 83 w 91"/>
                <a:gd name="T87" fmla="*/ 29 h 91"/>
                <a:gd name="T88" fmla="*/ 83 w 91"/>
                <a:gd name="T89" fmla="*/ 29 h 91"/>
                <a:gd name="T90" fmla="*/ 72 w 91"/>
                <a:gd name="T91" fmla="*/ 77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1" h="91">
                  <a:moveTo>
                    <a:pt x="84" y="22"/>
                  </a:moveTo>
                  <a:cubicBezTo>
                    <a:pt x="84" y="22"/>
                    <a:pt x="84" y="22"/>
                    <a:pt x="84" y="22"/>
                  </a:cubicBezTo>
                  <a:cubicBezTo>
                    <a:pt x="84" y="22"/>
                    <a:pt x="84" y="21"/>
                    <a:pt x="83" y="21"/>
                  </a:cubicBezTo>
                  <a:cubicBezTo>
                    <a:pt x="83" y="21"/>
                    <a:pt x="83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77" y="12"/>
                    <a:pt x="69" y="6"/>
                    <a:pt x="60" y="3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2"/>
                    <a:pt x="59" y="2"/>
                    <a:pt x="58" y="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7" y="2"/>
                    <a:pt x="57" y="2"/>
                    <a:pt x="56" y="2"/>
                  </a:cubicBezTo>
                  <a:cubicBezTo>
                    <a:pt x="56" y="2"/>
                    <a:pt x="56" y="2"/>
                    <a:pt x="56" y="1"/>
                  </a:cubicBezTo>
                  <a:cubicBezTo>
                    <a:pt x="56" y="1"/>
                    <a:pt x="55" y="1"/>
                    <a:pt x="55" y="1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4" y="1"/>
                    <a:pt x="53" y="1"/>
                    <a:pt x="52" y="1"/>
                  </a:cubicBezTo>
                  <a:cubicBezTo>
                    <a:pt x="52" y="1"/>
                    <a:pt x="52" y="1"/>
                    <a:pt x="51" y="1"/>
                  </a:cubicBezTo>
                  <a:cubicBezTo>
                    <a:pt x="51" y="1"/>
                    <a:pt x="51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0"/>
                    <a:pt x="45" y="0"/>
                    <a:pt x="45" y="0"/>
                  </a:cubicBezTo>
                  <a:cubicBezTo>
                    <a:pt x="44" y="0"/>
                    <a:pt x="44" y="0"/>
                    <a:pt x="43" y="0"/>
                  </a:cubicBezTo>
                  <a:cubicBezTo>
                    <a:pt x="28" y="1"/>
                    <a:pt x="15" y="9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7" y="20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2"/>
                    <a:pt x="6" y="22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5"/>
                    <a:pt x="5" y="25"/>
                  </a:cubicBezTo>
                  <a:cubicBezTo>
                    <a:pt x="5" y="25"/>
                    <a:pt x="5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1" y="32"/>
                    <a:pt x="0" y="39"/>
                    <a:pt x="0" y="46"/>
                  </a:cubicBezTo>
                  <a:cubicBezTo>
                    <a:pt x="0" y="53"/>
                    <a:pt x="2" y="60"/>
                    <a:pt x="5" y="66"/>
                  </a:cubicBezTo>
                  <a:cubicBezTo>
                    <a:pt x="5" y="66"/>
                    <a:pt x="5" y="66"/>
                    <a:pt x="5" y="66"/>
                  </a:cubicBezTo>
                  <a:cubicBezTo>
                    <a:pt x="10" y="77"/>
                    <a:pt x="19" y="85"/>
                    <a:pt x="31" y="88"/>
                  </a:cubicBezTo>
                  <a:cubicBezTo>
                    <a:pt x="31" y="88"/>
                    <a:pt x="31" y="88"/>
                    <a:pt x="31" y="88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2" y="89"/>
                    <a:pt x="32" y="89"/>
                    <a:pt x="32" y="89"/>
                  </a:cubicBezTo>
                  <a:cubicBezTo>
                    <a:pt x="32" y="89"/>
                    <a:pt x="32" y="89"/>
                    <a:pt x="33" y="89"/>
                  </a:cubicBezTo>
                  <a:cubicBezTo>
                    <a:pt x="33" y="89"/>
                    <a:pt x="34" y="89"/>
                    <a:pt x="34" y="89"/>
                  </a:cubicBezTo>
                  <a:cubicBezTo>
                    <a:pt x="34" y="89"/>
                    <a:pt x="34" y="90"/>
                    <a:pt x="34" y="90"/>
                  </a:cubicBezTo>
                  <a:cubicBezTo>
                    <a:pt x="35" y="90"/>
                    <a:pt x="35" y="90"/>
                    <a:pt x="36" y="90"/>
                  </a:cubicBezTo>
                  <a:cubicBezTo>
                    <a:pt x="36" y="90"/>
                    <a:pt x="36" y="90"/>
                    <a:pt x="36" y="90"/>
                  </a:cubicBezTo>
                  <a:cubicBezTo>
                    <a:pt x="39" y="91"/>
                    <a:pt x="42" y="91"/>
                    <a:pt x="45" y="91"/>
                  </a:cubicBezTo>
                  <a:cubicBezTo>
                    <a:pt x="46" y="91"/>
                    <a:pt x="46" y="91"/>
                    <a:pt x="47" y="91"/>
                  </a:cubicBezTo>
                  <a:cubicBezTo>
                    <a:pt x="47" y="91"/>
                    <a:pt x="47" y="91"/>
                    <a:pt x="48" y="91"/>
                  </a:cubicBezTo>
                  <a:cubicBezTo>
                    <a:pt x="49" y="91"/>
                    <a:pt x="51" y="90"/>
                    <a:pt x="53" y="90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5" y="90"/>
                    <a:pt x="56" y="89"/>
                    <a:pt x="57" y="89"/>
                  </a:cubicBezTo>
                  <a:cubicBezTo>
                    <a:pt x="58" y="89"/>
                    <a:pt x="58" y="89"/>
                    <a:pt x="58" y="89"/>
                  </a:cubicBezTo>
                  <a:cubicBezTo>
                    <a:pt x="58" y="89"/>
                    <a:pt x="58" y="89"/>
                    <a:pt x="59" y="89"/>
                  </a:cubicBezTo>
                  <a:cubicBezTo>
                    <a:pt x="59" y="89"/>
                    <a:pt x="59" y="89"/>
                    <a:pt x="59" y="89"/>
                  </a:cubicBezTo>
                  <a:cubicBezTo>
                    <a:pt x="59" y="89"/>
                    <a:pt x="60" y="88"/>
                    <a:pt x="60" y="88"/>
                  </a:cubicBezTo>
                  <a:cubicBezTo>
                    <a:pt x="61" y="88"/>
                    <a:pt x="61" y="88"/>
                    <a:pt x="61" y="88"/>
                  </a:cubicBezTo>
                  <a:cubicBezTo>
                    <a:pt x="61" y="88"/>
                    <a:pt x="61" y="88"/>
                    <a:pt x="62" y="88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62" y="87"/>
                    <a:pt x="63" y="87"/>
                    <a:pt x="63" y="87"/>
                  </a:cubicBezTo>
                  <a:cubicBezTo>
                    <a:pt x="63" y="87"/>
                    <a:pt x="64" y="87"/>
                    <a:pt x="64" y="87"/>
                  </a:cubicBezTo>
                  <a:cubicBezTo>
                    <a:pt x="64" y="87"/>
                    <a:pt x="64" y="87"/>
                    <a:pt x="64" y="87"/>
                  </a:cubicBezTo>
                  <a:cubicBezTo>
                    <a:pt x="65" y="87"/>
                    <a:pt x="65" y="86"/>
                    <a:pt x="65" y="86"/>
                  </a:cubicBezTo>
                  <a:cubicBezTo>
                    <a:pt x="65" y="86"/>
                    <a:pt x="65" y="86"/>
                    <a:pt x="66" y="86"/>
                  </a:cubicBezTo>
                  <a:cubicBezTo>
                    <a:pt x="66" y="86"/>
                    <a:pt x="66" y="86"/>
                    <a:pt x="67" y="85"/>
                  </a:cubicBezTo>
                  <a:cubicBezTo>
                    <a:pt x="67" y="85"/>
                    <a:pt x="67" y="85"/>
                    <a:pt x="67" y="85"/>
                  </a:cubicBezTo>
                  <a:cubicBezTo>
                    <a:pt x="67" y="85"/>
                    <a:pt x="68" y="85"/>
                    <a:pt x="68" y="85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82" y="77"/>
                    <a:pt x="91" y="62"/>
                    <a:pt x="91" y="46"/>
                  </a:cubicBezTo>
                  <a:cubicBezTo>
                    <a:pt x="91" y="37"/>
                    <a:pt x="88" y="29"/>
                    <a:pt x="84" y="22"/>
                  </a:cubicBezTo>
                  <a:close/>
                  <a:moveTo>
                    <a:pt x="72" y="77"/>
                  </a:moveTo>
                  <a:cubicBezTo>
                    <a:pt x="69" y="78"/>
                    <a:pt x="65" y="80"/>
                    <a:pt x="61" y="80"/>
                  </a:cubicBezTo>
                  <a:cubicBezTo>
                    <a:pt x="46" y="82"/>
                    <a:pt x="35" y="76"/>
                    <a:pt x="24" y="64"/>
                  </a:cubicBezTo>
                  <a:cubicBezTo>
                    <a:pt x="22" y="63"/>
                    <a:pt x="19" y="61"/>
                    <a:pt x="18" y="61"/>
                  </a:cubicBezTo>
                  <a:cubicBezTo>
                    <a:pt x="13" y="59"/>
                    <a:pt x="9" y="61"/>
                    <a:pt x="8" y="6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5" y="57"/>
                    <a:pt x="4" y="52"/>
                    <a:pt x="4" y="46"/>
                  </a:cubicBezTo>
                  <a:cubicBezTo>
                    <a:pt x="4" y="33"/>
                    <a:pt x="10" y="22"/>
                    <a:pt x="18" y="14"/>
                  </a:cubicBezTo>
                  <a:cubicBezTo>
                    <a:pt x="21" y="13"/>
                    <a:pt x="25" y="11"/>
                    <a:pt x="29" y="11"/>
                  </a:cubicBezTo>
                  <a:cubicBezTo>
                    <a:pt x="45" y="9"/>
                    <a:pt x="55" y="15"/>
                    <a:pt x="67" y="27"/>
                  </a:cubicBezTo>
                  <a:cubicBezTo>
                    <a:pt x="68" y="28"/>
                    <a:pt x="71" y="30"/>
                    <a:pt x="72" y="30"/>
                  </a:cubicBezTo>
                  <a:cubicBezTo>
                    <a:pt x="77" y="32"/>
                    <a:pt x="81" y="30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5" y="34"/>
                    <a:pt x="86" y="40"/>
                    <a:pt x="86" y="46"/>
                  </a:cubicBezTo>
                  <a:cubicBezTo>
                    <a:pt x="86" y="58"/>
                    <a:pt x="81" y="69"/>
                    <a:pt x="72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" name="Freeform 7"/>
            <p:cNvSpPr/>
            <p:nvPr userDrawn="1"/>
          </p:nvSpPr>
          <p:spPr bwMode="auto">
            <a:xfrm>
              <a:off x="7717068" y="-437788"/>
              <a:ext cx="111377" cy="96578"/>
            </a:xfrm>
            <a:custGeom>
              <a:avLst/>
              <a:gdLst>
                <a:gd name="T0" fmla="*/ 67 w 67"/>
                <a:gd name="T1" fmla="*/ 20 h 57"/>
                <a:gd name="T2" fmla="*/ 47 w 67"/>
                <a:gd name="T3" fmla="*/ 0 h 57"/>
                <a:gd name="T4" fmla="*/ 0 w 67"/>
                <a:gd name="T5" fmla="*/ 0 h 57"/>
                <a:gd name="T6" fmla="*/ 0 w 67"/>
                <a:gd name="T7" fmla="*/ 3 h 57"/>
                <a:gd name="T8" fmla="*/ 5 w 67"/>
                <a:gd name="T9" fmla="*/ 8 h 57"/>
                <a:gd name="T10" fmla="*/ 47 w 67"/>
                <a:gd name="T11" fmla="*/ 8 h 57"/>
                <a:gd name="T12" fmla="*/ 58 w 67"/>
                <a:gd name="T13" fmla="*/ 20 h 57"/>
                <a:gd name="T14" fmla="*/ 58 w 67"/>
                <a:gd name="T15" fmla="*/ 22 h 57"/>
                <a:gd name="T16" fmla="*/ 58 w 67"/>
                <a:gd name="T17" fmla="*/ 23 h 57"/>
                <a:gd name="T18" fmla="*/ 57 w 67"/>
                <a:gd name="T19" fmla="*/ 23 h 57"/>
                <a:gd name="T20" fmla="*/ 6 w 67"/>
                <a:gd name="T21" fmla="*/ 23 h 57"/>
                <a:gd name="T22" fmla="*/ 6 w 67"/>
                <a:gd name="T23" fmla="*/ 32 h 57"/>
                <a:gd name="T24" fmla="*/ 57 w 67"/>
                <a:gd name="T25" fmla="*/ 32 h 57"/>
                <a:gd name="T26" fmla="*/ 58 w 67"/>
                <a:gd name="T27" fmla="*/ 32 h 57"/>
                <a:gd name="T28" fmla="*/ 58 w 67"/>
                <a:gd name="T29" fmla="*/ 32 h 57"/>
                <a:gd name="T30" fmla="*/ 58 w 67"/>
                <a:gd name="T31" fmla="*/ 37 h 57"/>
                <a:gd name="T32" fmla="*/ 47 w 67"/>
                <a:gd name="T33" fmla="*/ 48 h 57"/>
                <a:gd name="T34" fmla="*/ 5 w 67"/>
                <a:gd name="T35" fmla="*/ 48 h 57"/>
                <a:gd name="T36" fmla="*/ 0 w 67"/>
                <a:gd name="T37" fmla="*/ 53 h 57"/>
                <a:gd name="T38" fmla="*/ 0 w 67"/>
                <a:gd name="T39" fmla="*/ 57 h 57"/>
                <a:gd name="T40" fmla="*/ 46 w 67"/>
                <a:gd name="T41" fmla="*/ 57 h 57"/>
                <a:gd name="T42" fmla="*/ 60 w 67"/>
                <a:gd name="T43" fmla="*/ 52 h 57"/>
                <a:gd name="T44" fmla="*/ 67 w 67"/>
                <a:gd name="T45" fmla="*/ 37 h 57"/>
                <a:gd name="T46" fmla="*/ 67 w 67"/>
                <a:gd name="T47" fmla="*/ 2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7" h="57">
                  <a:moveTo>
                    <a:pt x="67" y="20"/>
                  </a:moveTo>
                  <a:cubicBezTo>
                    <a:pt x="67" y="9"/>
                    <a:pt x="58" y="0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6"/>
                    <a:pt x="2" y="8"/>
                    <a:pt x="5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3" y="8"/>
                    <a:pt x="58" y="13"/>
                    <a:pt x="58" y="20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8" y="43"/>
                    <a:pt x="53" y="48"/>
                    <a:pt x="47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0" y="51"/>
                    <a:pt x="0" y="53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1" y="57"/>
                    <a:pt x="56" y="55"/>
                    <a:pt x="60" y="52"/>
                  </a:cubicBezTo>
                  <a:cubicBezTo>
                    <a:pt x="64" y="48"/>
                    <a:pt x="67" y="41"/>
                    <a:pt x="67" y="37"/>
                  </a:cubicBezTo>
                  <a:lnTo>
                    <a:pt x="67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" name="Freeform 8"/>
            <p:cNvSpPr>
              <a:spLocks noEditPoints="1"/>
            </p:cNvSpPr>
            <p:nvPr userDrawn="1"/>
          </p:nvSpPr>
          <p:spPr bwMode="auto">
            <a:xfrm>
              <a:off x="7840127" y="-439346"/>
              <a:ext cx="109819" cy="98136"/>
            </a:xfrm>
            <a:custGeom>
              <a:avLst/>
              <a:gdLst>
                <a:gd name="T0" fmla="*/ 0 w 66"/>
                <a:gd name="T1" fmla="*/ 21 h 58"/>
                <a:gd name="T2" fmla="*/ 0 w 66"/>
                <a:gd name="T3" fmla="*/ 38 h 58"/>
                <a:gd name="T4" fmla="*/ 20 w 66"/>
                <a:gd name="T5" fmla="*/ 58 h 58"/>
                <a:gd name="T6" fmla="*/ 51 w 66"/>
                <a:gd name="T7" fmla="*/ 58 h 58"/>
                <a:gd name="T8" fmla="*/ 66 w 66"/>
                <a:gd name="T9" fmla="*/ 43 h 58"/>
                <a:gd name="T10" fmla="*/ 66 w 66"/>
                <a:gd name="T11" fmla="*/ 39 h 58"/>
                <a:gd name="T12" fmla="*/ 51 w 66"/>
                <a:gd name="T13" fmla="*/ 24 h 58"/>
                <a:gd name="T14" fmla="*/ 9 w 66"/>
                <a:gd name="T15" fmla="*/ 24 h 58"/>
                <a:gd name="T16" fmla="*/ 9 w 66"/>
                <a:gd name="T17" fmla="*/ 24 h 58"/>
                <a:gd name="T18" fmla="*/ 9 w 66"/>
                <a:gd name="T19" fmla="*/ 23 h 58"/>
                <a:gd name="T20" fmla="*/ 9 w 66"/>
                <a:gd name="T21" fmla="*/ 21 h 58"/>
                <a:gd name="T22" fmla="*/ 20 w 66"/>
                <a:gd name="T23" fmla="*/ 9 h 58"/>
                <a:gd name="T24" fmla="*/ 61 w 66"/>
                <a:gd name="T25" fmla="*/ 9 h 58"/>
                <a:gd name="T26" fmla="*/ 66 w 66"/>
                <a:gd name="T27" fmla="*/ 4 h 58"/>
                <a:gd name="T28" fmla="*/ 66 w 66"/>
                <a:gd name="T29" fmla="*/ 0 h 58"/>
                <a:gd name="T30" fmla="*/ 20 w 66"/>
                <a:gd name="T31" fmla="*/ 0 h 58"/>
                <a:gd name="T32" fmla="*/ 0 w 66"/>
                <a:gd name="T33" fmla="*/ 21 h 58"/>
                <a:gd name="T34" fmla="*/ 9 w 66"/>
                <a:gd name="T35" fmla="*/ 33 h 58"/>
                <a:gd name="T36" fmla="*/ 51 w 66"/>
                <a:gd name="T37" fmla="*/ 33 h 58"/>
                <a:gd name="T38" fmla="*/ 57 w 66"/>
                <a:gd name="T39" fmla="*/ 39 h 58"/>
                <a:gd name="T40" fmla="*/ 57 w 66"/>
                <a:gd name="T41" fmla="*/ 43 h 58"/>
                <a:gd name="T42" fmla="*/ 51 w 66"/>
                <a:gd name="T43" fmla="*/ 49 h 58"/>
                <a:gd name="T44" fmla="*/ 20 w 66"/>
                <a:gd name="T45" fmla="*/ 49 h 58"/>
                <a:gd name="T46" fmla="*/ 9 w 66"/>
                <a:gd name="T47" fmla="*/ 38 h 58"/>
                <a:gd name="T48" fmla="*/ 9 w 66"/>
                <a:gd name="T49" fmla="*/ 33 h 58"/>
                <a:gd name="T50" fmla="*/ 9 w 66"/>
                <a:gd name="T51" fmla="*/ 3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58">
                  <a:moveTo>
                    <a:pt x="0" y="21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49"/>
                    <a:pt x="9" y="58"/>
                    <a:pt x="20" y="58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9" y="58"/>
                    <a:pt x="66" y="51"/>
                    <a:pt x="66" y="43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31"/>
                    <a:pt x="59" y="24"/>
                    <a:pt x="51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14"/>
                    <a:pt x="14" y="9"/>
                    <a:pt x="20" y="9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3" y="9"/>
                    <a:pt x="66" y="7"/>
                    <a:pt x="66" y="4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1"/>
                  </a:cubicBezTo>
                  <a:close/>
                  <a:moveTo>
                    <a:pt x="9" y="33"/>
                  </a:moveTo>
                  <a:cubicBezTo>
                    <a:pt x="51" y="33"/>
                    <a:pt x="51" y="33"/>
                    <a:pt x="51" y="33"/>
                  </a:cubicBezTo>
                  <a:cubicBezTo>
                    <a:pt x="54" y="33"/>
                    <a:pt x="57" y="35"/>
                    <a:pt x="57" y="39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7"/>
                    <a:pt x="54" y="49"/>
                    <a:pt x="51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14" y="49"/>
                    <a:pt x="9" y="44"/>
                    <a:pt x="9" y="38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3"/>
                    <a:pt x="9" y="33"/>
                    <a:pt x="9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" name="Freeform 9"/>
            <p:cNvSpPr>
              <a:spLocks noEditPoints="1"/>
            </p:cNvSpPr>
            <p:nvPr userDrawn="1"/>
          </p:nvSpPr>
          <p:spPr bwMode="auto">
            <a:xfrm>
              <a:off x="7961629" y="-439346"/>
              <a:ext cx="109819" cy="98136"/>
            </a:xfrm>
            <a:custGeom>
              <a:avLst/>
              <a:gdLst>
                <a:gd name="T0" fmla="*/ 0 w 66"/>
                <a:gd name="T1" fmla="*/ 38 h 58"/>
                <a:gd name="T2" fmla="*/ 20 w 66"/>
                <a:gd name="T3" fmla="*/ 58 h 58"/>
                <a:gd name="T4" fmla="*/ 46 w 66"/>
                <a:gd name="T5" fmla="*/ 58 h 58"/>
                <a:gd name="T6" fmla="*/ 66 w 66"/>
                <a:gd name="T7" fmla="*/ 38 h 58"/>
                <a:gd name="T8" fmla="*/ 66 w 66"/>
                <a:gd name="T9" fmla="*/ 21 h 58"/>
                <a:gd name="T10" fmla="*/ 46 w 66"/>
                <a:gd name="T11" fmla="*/ 0 h 58"/>
                <a:gd name="T12" fmla="*/ 20 w 66"/>
                <a:gd name="T13" fmla="*/ 0 h 58"/>
                <a:gd name="T14" fmla="*/ 0 w 66"/>
                <a:gd name="T15" fmla="*/ 21 h 58"/>
                <a:gd name="T16" fmla="*/ 0 w 66"/>
                <a:gd name="T17" fmla="*/ 38 h 58"/>
                <a:gd name="T18" fmla="*/ 9 w 66"/>
                <a:gd name="T19" fmla="*/ 21 h 58"/>
                <a:gd name="T20" fmla="*/ 20 w 66"/>
                <a:gd name="T21" fmla="*/ 9 h 58"/>
                <a:gd name="T22" fmla="*/ 46 w 66"/>
                <a:gd name="T23" fmla="*/ 9 h 58"/>
                <a:gd name="T24" fmla="*/ 57 w 66"/>
                <a:gd name="T25" fmla="*/ 21 h 58"/>
                <a:gd name="T26" fmla="*/ 57 w 66"/>
                <a:gd name="T27" fmla="*/ 38 h 58"/>
                <a:gd name="T28" fmla="*/ 46 w 66"/>
                <a:gd name="T29" fmla="*/ 49 h 58"/>
                <a:gd name="T30" fmla="*/ 20 w 66"/>
                <a:gd name="T31" fmla="*/ 49 h 58"/>
                <a:gd name="T32" fmla="*/ 9 w 66"/>
                <a:gd name="T33" fmla="*/ 38 h 58"/>
                <a:gd name="T34" fmla="*/ 9 w 66"/>
                <a:gd name="T35" fmla="*/ 2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58">
                  <a:moveTo>
                    <a:pt x="0" y="38"/>
                  </a:moveTo>
                  <a:cubicBezTo>
                    <a:pt x="0" y="49"/>
                    <a:pt x="9" y="58"/>
                    <a:pt x="20" y="58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57" y="58"/>
                    <a:pt x="66" y="49"/>
                    <a:pt x="66" y="38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6" y="9"/>
                    <a:pt x="57" y="0"/>
                    <a:pt x="4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1"/>
                  </a:cubicBezTo>
                  <a:lnTo>
                    <a:pt x="0" y="38"/>
                  </a:lnTo>
                  <a:close/>
                  <a:moveTo>
                    <a:pt x="9" y="21"/>
                  </a:moveTo>
                  <a:cubicBezTo>
                    <a:pt x="9" y="14"/>
                    <a:pt x="14" y="9"/>
                    <a:pt x="20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52" y="9"/>
                    <a:pt x="57" y="14"/>
                    <a:pt x="57" y="21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57" y="44"/>
                    <a:pt x="52" y="49"/>
                    <a:pt x="46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14" y="49"/>
                    <a:pt x="9" y="44"/>
                    <a:pt x="9" y="38"/>
                  </a:cubicBezTo>
                  <a:lnTo>
                    <a:pt x="9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" name="Freeform 10"/>
            <p:cNvSpPr/>
            <p:nvPr userDrawn="1"/>
          </p:nvSpPr>
          <p:spPr bwMode="auto">
            <a:xfrm>
              <a:off x="8465550" y="-439346"/>
              <a:ext cx="115271" cy="30376"/>
            </a:xfrm>
            <a:custGeom>
              <a:avLst/>
              <a:gdLst>
                <a:gd name="T0" fmla="*/ 6 w 69"/>
                <a:gd name="T1" fmla="*/ 18 h 18"/>
                <a:gd name="T2" fmla="*/ 13 w 69"/>
                <a:gd name="T3" fmla="*/ 15 h 18"/>
                <a:gd name="T4" fmla="*/ 17 w 69"/>
                <a:gd name="T5" fmla="*/ 11 h 18"/>
                <a:gd name="T6" fmla="*/ 19 w 69"/>
                <a:gd name="T7" fmla="*/ 9 h 18"/>
                <a:gd name="T8" fmla="*/ 26 w 69"/>
                <a:gd name="T9" fmla="*/ 8 h 18"/>
                <a:gd name="T10" fmla="*/ 45 w 69"/>
                <a:gd name="T11" fmla="*/ 8 h 18"/>
                <a:gd name="T12" fmla="*/ 49 w 69"/>
                <a:gd name="T13" fmla="*/ 9 h 18"/>
                <a:gd name="T14" fmla="*/ 52 w 69"/>
                <a:gd name="T15" fmla="*/ 11 h 18"/>
                <a:gd name="T16" fmla="*/ 56 w 69"/>
                <a:gd name="T17" fmla="*/ 15 h 18"/>
                <a:gd name="T18" fmla="*/ 63 w 69"/>
                <a:gd name="T19" fmla="*/ 18 h 18"/>
                <a:gd name="T20" fmla="*/ 68 w 69"/>
                <a:gd name="T21" fmla="*/ 18 h 18"/>
                <a:gd name="T22" fmla="*/ 69 w 69"/>
                <a:gd name="T23" fmla="*/ 18 h 18"/>
                <a:gd name="T24" fmla="*/ 69 w 69"/>
                <a:gd name="T25" fmla="*/ 11 h 18"/>
                <a:gd name="T26" fmla="*/ 68 w 69"/>
                <a:gd name="T27" fmla="*/ 11 h 18"/>
                <a:gd name="T28" fmla="*/ 63 w 69"/>
                <a:gd name="T29" fmla="*/ 11 h 18"/>
                <a:gd name="T30" fmla="*/ 60 w 69"/>
                <a:gd name="T31" fmla="*/ 9 h 18"/>
                <a:gd name="T32" fmla="*/ 57 w 69"/>
                <a:gd name="T33" fmla="*/ 4 h 18"/>
                <a:gd name="T34" fmla="*/ 54 w 69"/>
                <a:gd name="T35" fmla="*/ 2 h 18"/>
                <a:gd name="T36" fmla="*/ 45 w 69"/>
                <a:gd name="T37" fmla="*/ 0 h 18"/>
                <a:gd name="T38" fmla="*/ 22 w 69"/>
                <a:gd name="T39" fmla="*/ 0 h 18"/>
                <a:gd name="T40" fmla="*/ 12 w 69"/>
                <a:gd name="T41" fmla="*/ 4 h 18"/>
                <a:gd name="T42" fmla="*/ 8 w 69"/>
                <a:gd name="T43" fmla="*/ 9 h 18"/>
                <a:gd name="T44" fmla="*/ 1 w 69"/>
                <a:gd name="T45" fmla="*/ 11 h 18"/>
                <a:gd name="T46" fmla="*/ 0 w 69"/>
                <a:gd name="T47" fmla="*/ 11 h 18"/>
                <a:gd name="T48" fmla="*/ 0 w 69"/>
                <a:gd name="T49" fmla="*/ 18 h 18"/>
                <a:gd name="T50" fmla="*/ 1 w 69"/>
                <a:gd name="T51" fmla="*/ 18 h 18"/>
                <a:gd name="T52" fmla="*/ 6 w 69"/>
                <a:gd name="T5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18">
                  <a:moveTo>
                    <a:pt x="6" y="18"/>
                  </a:moveTo>
                  <a:cubicBezTo>
                    <a:pt x="9" y="18"/>
                    <a:pt x="11" y="17"/>
                    <a:pt x="13" y="15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0"/>
                    <a:pt x="18" y="9"/>
                    <a:pt x="19" y="9"/>
                  </a:cubicBezTo>
                  <a:cubicBezTo>
                    <a:pt x="20" y="8"/>
                    <a:pt x="22" y="8"/>
                    <a:pt x="26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6" y="8"/>
                    <a:pt x="48" y="8"/>
                    <a:pt x="49" y="9"/>
                  </a:cubicBezTo>
                  <a:cubicBezTo>
                    <a:pt x="50" y="9"/>
                    <a:pt x="51" y="10"/>
                    <a:pt x="52" y="11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8" y="17"/>
                    <a:pt x="60" y="18"/>
                    <a:pt x="63" y="18"/>
                  </a:cubicBezTo>
                  <a:cubicBezTo>
                    <a:pt x="64" y="18"/>
                    <a:pt x="66" y="18"/>
                    <a:pt x="68" y="18"/>
                  </a:cubicBezTo>
                  <a:cubicBezTo>
                    <a:pt x="69" y="18"/>
                    <a:pt x="69" y="18"/>
                    <a:pt x="69" y="18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66" y="11"/>
                    <a:pt x="64" y="11"/>
                    <a:pt x="63" y="11"/>
                  </a:cubicBezTo>
                  <a:cubicBezTo>
                    <a:pt x="62" y="10"/>
                    <a:pt x="61" y="10"/>
                    <a:pt x="60" y="9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6" y="3"/>
                    <a:pt x="55" y="2"/>
                    <a:pt x="54" y="2"/>
                  </a:cubicBezTo>
                  <a:cubicBezTo>
                    <a:pt x="52" y="1"/>
                    <a:pt x="49" y="0"/>
                    <a:pt x="4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7" y="0"/>
                    <a:pt x="14" y="2"/>
                    <a:pt x="12" y="4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7" y="11"/>
                    <a:pt x="5" y="11"/>
                    <a:pt x="1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3" y="18"/>
                    <a:pt x="4" y="18"/>
                    <a:pt x="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" name="Freeform 11"/>
            <p:cNvSpPr/>
            <p:nvPr userDrawn="1"/>
          </p:nvSpPr>
          <p:spPr bwMode="auto">
            <a:xfrm>
              <a:off x="8465550" y="-407413"/>
              <a:ext cx="115271" cy="69319"/>
            </a:xfrm>
            <a:custGeom>
              <a:avLst/>
              <a:gdLst>
                <a:gd name="T0" fmla="*/ 38 w 69"/>
                <a:gd name="T1" fmla="*/ 33 h 41"/>
                <a:gd name="T2" fmla="*/ 38 w 69"/>
                <a:gd name="T3" fmla="*/ 23 h 41"/>
                <a:gd name="T4" fmla="*/ 62 w 69"/>
                <a:gd name="T5" fmla="*/ 23 h 41"/>
                <a:gd name="T6" fmla="*/ 67 w 69"/>
                <a:gd name="T7" fmla="*/ 19 h 41"/>
                <a:gd name="T8" fmla="*/ 67 w 69"/>
                <a:gd name="T9" fmla="*/ 15 h 41"/>
                <a:gd name="T10" fmla="*/ 38 w 69"/>
                <a:gd name="T11" fmla="*/ 15 h 41"/>
                <a:gd name="T12" fmla="*/ 38 w 69"/>
                <a:gd name="T13" fmla="*/ 8 h 41"/>
                <a:gd name="T14" fmla="*/ 62 w 69"/>
                <a:gd name="T15" fmla="*/ 8 h 41"/>
                <a:gd name="T16" fmla="*/ 67 w 69"/>
                <a:gd name="T17" fmla="*/ 3 h 41"/>
                <a:gd name="T18" fmla="*/ 67 w 69"/>
                <a:gd name="T19" fmla="*/ 0 h 41"/>
                <a:gd name="T20" fmla="*/ 2 w 69"/>
                <a:gd name="T21" fmla="*/ 0 h 41"/>
                <a:gd name="T22" fmla="*/ 2 w 69"/>
                <a:gd name="T23" fmla="*/ 8 h 41"/>
                <a:gd name="T24" fmla="*/ 30 w 69"/>
                <a:gd name="T25" fmla="*/ 8 h 41"/>
                <a:gd name="T26" fmla="*/ 30 w 69"/>
                <a:gd name="T27" fmla="*/ 15 h 41"/>
                <a:gd name="T28" fmla="*/ 2 w 69"/>
                <a:gd name="T29" fmla="*/ 15 h 41"/>
                <a:gd name="T30" fmla="*/ 2 w 69"/>
                <a:gd name="T31" fmla="*/ 23 h 41"/>
                <a:gd name="T32" fmla="*/ 30 w 69"/>
                <a:gd name="T33" fmla="*/ 23 h 41"/>
                <a:gd name="T34" fmla="*/ 30 w 69"/>
                <a:gd name="T35" fmla="*/ 33 h 41"/>
                <a:gd name="T36" fmla="*/ 0 w 69"/>
                <a:gd name="T37" fmla="*/ 33 h 41"/>
                <a:gd name="T38" fmla="*/ 0 w 69"/>
                <a:gd name="T39" fmla="*/ 41 h 41"/>
                <a:gd name="T40" fmla="*/ 65 w 69"/>
                <a:gd name="T41" fmla="*/ 41 h 41"/>
                <a:gd name="T42" fmla="*/ 69 w 69"/>
                <a:gd name="T43" fmla="*/ 37 h 41"/>
                <a:gd name="T44" fmla="*/ 69 w 69"/>
                <a:gd name="T45" fmla="*/ 33 h 41"/>
                <a:gd name="T46" fmla="*/ 38 w 69"/>
                <a:gd name="T47" fmla="*/ 3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9" h="41">
                  <a:moveTo>
                    <a:pt x="38" y="33"/>
                  </a:moveTo>
                  <a:cubicBezTo>
                    <a:pt x="38" y="23"/>
                    <a:pt x="38" y="23"/>
                    <a:pt x="38" y="23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65" y="23"/>
                    <a:pt x="67" y="21"/>
                    <a:pt x="67" y="19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5" y="8"/>
                    <a:pt x="67" y="6"/>
                    <a:pt x="67" y="3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7" y="41"/>
                    <a:pt x="69" y="39"/>
                    <a:pt x="69" y="37"/>
                  </a:cubicBezTo>
                  <a:cubicBezTo>
                    <a:pt x="69" y="33"/>
                    <a:pt x="69" y="33"/>
                    <a:pt x="69" y="33"/>
                  </a:cubicBezTo>
                  <a:lnTo>
                    <a:pt x="38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" name="Freeform 12"/>
            <p:cNvSpPr/>
            <p:nvPr userDrawn="1"/>
          </p:nvSpPr>
          <p:spPr bwMode="auto">
            <a:xfrm>
              <a:off x="8339375" y="-439346"/>
              <a:ext cx="112935" cy="27260"/>
            </a:xfrm>
            <a:custGeom>
              <a:avLst/>
              <a:gdLst>
                <a:gd name="T0" fmla="*/ 7 w 68"/>
                <a:gd name="T1" fmla="*/ 13 h 16"/>
                <a:gd name="T2" fmla="*/ 8 w 68"/>
                <a:gd name="T3" fmla="*/ 11 h 16"/>
                <a:gd name="T4" fmla="*/ 13 w 68"/>
                <a:gd name="T5" fmla="*/ 10 h 16"/>
                <a:gd name="T6" fmla="*/ 57 w 68"/>
                <a:gd name="T7" fmla="*/ 10 h 16"/>
                <a:gd name="T8" fmla="*/ 60 w 68"/>
                <a:gd name="T9" fmla="*/ 12 h 16"/>
                <a:gd name="T10" fmla="*/ 61 w 68"/>
                <a:gd name="T11" fmla="*/ 13 h 16"/>
                <a:gd name="T12" fmla="*/ 61 w 68"/>
                <a:gd name="T13" fmla="*/ 16 h 16"/>
                <a:gd name="T14" fmla="*/ 68 w 68"/>
                <a:gd name="T15" fmla="*/ 16 h 16"/>
                <a:gd name="T16" fmla="*/ 68 w 68"/>
                <a:gd name="T17" fmla="*/ 12 h 16"/>
                <a:gd name="T18" fmla="*/ 65 w 68"/>
                <a:gd name="T19" fmla="*/ 6 h 16"/>
                <a:gd name="T20" fmla="*/ 57 w 68"/>
                <a:gd name="T21" fmla="*/ 4 h 16"/>
                <a:gd name="T22" fmla="*/ 38 w 68"/>
                <a:gd name="T23" fmla="*/ 4 h 16"/>
                <a:gd name="T24" fmla="*/ 38 w 68"/>
                <a:gd name="T25" fmla="*/ 0 h 16"/>
                <a:gd name="T26" fmla="*/ 30 w 68"/>
                <a:gd name="T27" fmla="*/ 0 h 16"/>
                <a:gd name="T28" fmla="*/ 30 w 68"/>
                <a:gd name="T29" fmla="*/ 4 h 16"/>
                <a:gd name="T30" fmla="*/ 10 w 68"/>
                <a:gd name="T31" fmla="*/ 4 h 16"/>
                <a:gd name="T32" fmla="*/ 3 w 68"/>
                <a:gd name="T33" fmla="*/ 6 h 16"/>
                <a:gd name="T34" fmla="*/ 0 w 68"/>
                <a:gd name="T35" fmla="*/ 12 h 16"/>
                <a:gd name="T36" fmla="*/ 0 w 68"/>
                <a:gd name="T37" fmla="*/ 16 h 16"/>
                <a:gd name="T38" fmla="*/ 7 w 68"/>
                <a:gd name="T39" fmla="*/ 16 h 16"/>
                <a:gd name="T40" fmla="*/ 7 w 68"/>
                <a:gd name="T41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8" h="16">
                  <a:moveTo>
                    <a:pt x="7" y="13"/>
                  </a:moveTo>
                  <a:cubicBezTo>
                    <a:pt x="7" y="12"/>
                    <a:pt x="8" y="11"/>
                    <a:pt x="8" y="11"/>
                  </a:cubicBezTo>
                  <a:cubicBezTo>
                    <a:pt x="9" y="11"/>
                    <a:pt x="11" y="10"/>
                    <a:pt x="13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9" y="11"/>
                    <a:pt x="60" y="12"/>
                  </a:cubicBezTo>
                  <a:cubicBezTo>
                    <a:pt x="61" y="12"/>
                    <a:pt x="61" y="13"/>
                    <a:pt x="61" y="13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68" y="9"/>
                    <a:pt x="67" y="7"/>
                    <a:pt x="65" y="6"/>
                  </a:cubicBezTo>
                  <a:cubicBezTo>
                    <a:pt x="63" y="4"/>
                    <a:pt x="61" y="4"/>
                    <a:pt x="57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7" y="4"/>
                    <a:pt x="5" y="4"/>
                    <a:pt x="3" y="6"/>
                  </a:cubicBezTo>
                  <a:cubicBezTo>
                    <a:pt x="1" y="7"/>
                    <a:pt x="0" y="9"/>
                    <a:pt x="0" y="1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7" y="16"/>
                    <a:pt x="7" y="16"/>
                    <a:pt x="7" y="16"/>
                  </a:cubicBezTo>
                  <a:lnTo>
                    <a:pt x="7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" name="Freeform 13"/>
            <p:cNvSpPr>
              <a:spLocks noEditPoints="1"/>
            </p:cNvSpPr>
            <p:nvPr userDrawn="1"/>
          </p:nvSpPr>
          <p:spPr bwMode="auto">
            <a:xfrm>
              <a:off x="8339375" y="-410528"/>
              <a:ext cx="112935" cy="70876"/>
            </a:xfrm>
            <a:custGeom>
              <a:avLst/>
              <a:gdLst>
                <a:gd name="T0" fmla="*/ 64 w 68"/>
                <a:gd name="T1" fmla="*/ 36 h 42"/>
                <a:gd name="T2" fmla="*/ 53 w 68"/>
                <a:gd name="T3" fmla="*/ 35 h 42"/>
                <a:gd name="T4" fmla="*/ 43 w 68"/>
                <a:gd name="T5" fmla="*/ 33 h 42"/>
                <a:gd name="T6" fmla="*/ 55 w 68"/>
                <a:gd name="T7" fmla="*/ 29 h 42"/>
                <a:gd name="T8" fmla="*/ 58 w 68"/>
                <a:gd name="T9" fmla="*/ 26 h 42"/>
                <a:gd name="T10" fmla="*/ 62 w 68"/>
                <a:gd name="T11" fmla="*/ 16 h 42"/>
                <a:gd name="T12" fmla="*/ 62 w 68"/>
                <a:gd name="T13" fmla="*/ 12 h 42"/>
                <a:gd name="T14" fmla="*/ 65 w 68"/>
                <a:gd name="T15" fmla="*/ 12 h 42"/>
                <a:gd name="T16" fmla="*/ 68 w 68"/>
                <a:gd name="T17" fmla="*/ 8 h 42"/>
                <a:gd name="T18" fmla="*/ 68 w 68"/>
                <a:gd name="T19" fmla="*/ 5 h 42"/>
                <a:gd name="T20" fmla="*/ 62 w 68"/>
                <a:gd name="T21" fmla="*/ 5 h 42"/>
                <a:gd name="T22" fmla="*/ 62 w 68"/>
                <a:gd name="T23" fmla="*/ 0 h 42"/>
                <a:gd name="T24" fmla="*/ 55 w 68"/>
                <a:gd name="T25" fmla="*/ 0 h 42"/>
                <a:gd name="T26" fmla="*/ 55 w 68"/>
                <a:gd name="T27" fmla="*/ 5 h 42"/>
                <a:gd name="T28" fmla="*/ 13 w 68"/>
                <a:gd name="T29" fmla="*/ 5 h 42"/>
                <a:gd name="T30" fmla="*/ 13 w 68"/>
                <a:gd name="T31" fmla="*/ 0 h 42"/>
                <a:gd name="T32" fmla="*/ 6 w 68"/>
                <a:gd name="T33" fmla="*/ 0 h 42"/>
                <a:gd name="T34" fmla="*/ 6 w 68"/>
                <a:gd name="T35" fmla="*/ 5 h 42"/>
                <a:gd name="T36" fmla="*/ 0 w 68"/>
                <a:gd name="T37" fmla="*/ 5 h 42"/>
                <a:gd name="T38" fmla="*/ 0 w 68"/>
                <a:gd name="T39" fmla="*/ 12 h 42"/>
                <a:gd name="T40" fmla="*/ 6 w 68"/>
                <a:gd name="T41" fmla="*/ 12 h 42"/>
                <a:gd name="T42" fmla="*/ 6 w 68"/>
                <a:gd name="T43" fmla="*/ 18 h 42"/>
                <a:gd name="T44" fmla="*/ 9 w 68"/>
                <a:gd name="T45" fmla="*/ 25 h 42"/>
                <a:gd name="T46" fmla="*/ 16 w 68"/>
                <a:gd name="T47" fmla="*/ 30 h 42"/>
                <a:gd name="T48" fmla="*/ 25 w 68"/>
                <a:gd name="T49" fmla="*/ 33 h 42"/>
                <a:gd name="T50" fmla="*/ 12 w 68"/>
                <a:gd name="T51" fmla="*/ 35 h 42"/>
                <a:gd name="T52" fmla="*/ 0 w 68"/>
                <a:gd name="T53" fmla="*/ 36 h 42"/>
                <a:gd name="T54" fmla="*/ 0 w 68"/>
                <a:gd name="T55" fmla="*/ 36 h 42"/>
                <a:gd name="T56" fmla="*/ 0 w 68"/>
                <a:gd name="T57" fmla="*/ 42 h 42"/>
                <a:gd name="T58" fmla="*/ 0 w 68"/>
                <a:gd name="T59" fmla="*/ 42 h 42"/>
                <a:gd name="T60" fmla="*/ 27 w 68"/>
                <a:gd name="T61" fmla="*/ 39 h 42"/>
                <a:gd name="T62" fmla="*/ 34 w 68"/>
                <a:gd name="T63" fmla="*/ 37 h 42"/>
                <a:gd name="T64" fmla="*/ 41 w 68"/>
                <a:gd name="T65" fmla="*/ 39 h 42"/>
                <a:gd name="T66" fmla="*/ 54 w 68"/>
                <a:gd name="T67" fmla="*/ 42 h 42"/>
                <a:gd name="T68" fmla="*/ 68 w 68"/>
                <a:gd name="T69" fmla="*/ 42 h 42"/>
                <a:gd name="T70" fmla="*/ 68 w 68"/>
                <a:gd name="T71" fmla="*/ 42 h 42"/>
                <a:gd name="T72" fmla="*/ 68 w 68"/>
                <a:gd name="T73" fmla="*/ 36 h 42"/>
                <a:gd name="T74" fmla="*/ 68 w 68"/>
                <a:gd name="T75" fmla="*/ 36 h 42"/>
                <a:gd name="T76" fmla="*/ 64 w 68"/>
                <a:gd name="T77" fmla="*/ 36 h 42"/>
                <a:gd name="T78" fmla="*/ 55 w 68"/>
                <a:gd name="T79" fmla="*/ 16 h 42"/>
                <a:gd name="T80" fmla="*/ 49 w 68"/>
                <a:gd name="T81" fmla="*/ 24 h 42"/>
                <a:gd name="T82" fmla="*/ 34 w 68"/>
                <a:gd name="T83" fmla="*/ 30 h 42"/>
                <a:gd name="T84" fmla="*/ 19 w 68"/>
                <a:gd name="T85" fmla="*/ 24 h 42"/>
                <a:gd name="T86" fmla="*/ 15 w 68"/>
                <a:gd name="T87" fmla="*/ 21 h 42"/>
                <a:gd name="T88" fmla="*/ 14 w 68"/>
                <a:gd name="T89" fmla="*/ 17 h 42"/>
                <a:gd name="T90" fmla="*/ 13 w 68"/>
                <a:gd name="T91" fmla="*/ 12 h 42"/>
                <a:gd name="T92" fmla="*/ 55 w 68"/>
                <a:gd name="T93" fmla="*/ 12 h 42"/>
                <a:gd name="T94" fmla="*/ 55 w 68"/>
                <a:gd name="T95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8" h="42">
                  <a:moveTo>
                    <a:pt x="64" y="36"/>
                  </a:moveTo>
                  <a:cubicBezTo>
                    <a:pt x="59" y="36"/>
                    <a:pt x="56" y="35"/>
                    <a:pt x="53" y="35"/>
                  </a:cubicBezTo>
                  <a:cubicBezTo>
                    <a:pt x="50" y="35"/>
                    <a:pt x="47" y="34"/>
                    <a:pt x="43" y="33"/>
                  </a:cubicBezTo>
                  <a:cubicBezTo>
                    <a:pt x="50" y="30"/>
                    <a:pt x="54" y="29"/>
                    <a:pt x="55" y="29"/>
                  </a:cubicBezTo>
                  <a:cubicBezTo>
                    <a:pt x="56" y="28"/>
                    <a:pt x="57" y="27"/>
                    <a:pt x="58" y="26"/>
                  </a:cubicBezTo>
                  <a:cubicBezTo>
                    <a:pt x="61" y="24"/>
                    <a:pt x="62" y="21"/>
                    <a:pt x="62" y="16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65" y="12"/>
                    <a:pt x="65" y="12"/>
                    <a:pt x="65" y="12"/>
                  </a:cubicBezTo>
                  <a:cubicBezTo>
                    <a:pt x="67" y="12"/>
                    <a:pt x="68" y="10"/>
                    <a:pt x="68" y="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2" y="5"/>
                    <a:pt x="62" y="5"/>
                    <a:pt x="62" y="5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21"/>
                    <a:pt x="7" y="24"/>
                    <a:pt x="9" y="25"/>
                  </a:cubicBezTo>
                  <a:cubicBezTo>
                    <a:pt x="11" y="27"/>
                    <a:pt x="14" y="29"/>
                    <a:pt x="16" y="30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1" y="34"/>
                    <a:pt x="17" y="35"/>
                    <a:pt x="12" y="35"/>
                  </a:cubicBezTo>
                  <a:cubicBezTo>
                    <a:pt x="9" y="35"/>
                    <a:pt x="5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2" y="42"/>
                    <a:pt x="21" y="41"/>
                    <a:pt x="27" y="39"/>
                  </a:cubicBezTo>
                  <a:cubicBezTo>
                    <a:pt x="28" y="39"/>
                    <a:pt x="31" y="38"/>
                    <a:pt x="34" y="37"/>
                  </a:cubicBezTo>
                  <a:cubicBezTo>
                    <a:pt x="37" y="38"/>
                    <a:pt x="39" y="39"/>
                    <a:pt x="41" y="39"/>
                  </a:cubicBezTo>
                  <a:cubicBezTo>
                    <a:pt x="44" y="40"/>
                    <a:pt x="49" y="41"/>
                    <a:pt x="54" y="42"/>
                  </a:cubicBezTo>
                  <a:cubicBezTo>
                    <a:pt x="58" y="42"/>
                    <a:pt x="63" y="42"/>
                    <a:pt x="68" y="42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6" y="36"/>
                    <a:pt x="64" y="36"/>
                    <a:pt x="64" y="36"/>
                  </a:cubicBezTo>
                  <a:close/>
                  <a:moveTo>
                    <a:pt x="55" y="16"/>
                  </a:moveTo>
                  <a:cubicBezTo>
                    <a:pt x="55" y="20"/>
                    <a:pt x="53" y="22"/>
                    <a:pt x="49" y="24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7" y="23"/>
                    <a:pt x="16" y="22"/>
                    <a:pt x="15" y="21"/>
                  </a:cubicBezTo>
                  <a:cubicBezTo>
                    <a:pt x="14" y="20"/>
                    <a:pt x="14" y="19"/>
                    <a:pt x="14" y="17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55" y="12"/>
                    <a:pt x="55" y="12"/>
                    <a:pt x="55" y="12"/>
                  </a:cubicBezTo>
                  <a:lnTo>
                    <a:pt x="55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" name="Freeform 14"/>
            <p:cNvSpPr/>
            <p:nvPr userDrawn="1"/>
          </p:nvSpPr>
          <p:spPr bwMode="auto">
            <a:xfrm>
              <a:off x="8081573" y="-437788"/>
              <a:ext cx="56078" cy="98136"/>
            </a:xfrm>
            <a:custGeom>
              <a:avLst/>
              <a:gdLst>
                <a:gd name="T0" fmla="*/ 0 w 34"/>
                <a:gd name="T1" fmla="*/ 7 h 58"/>
                <a:gd name="T2" fmla="*/ 14 w 34"/>
                <a:gd name="T3" fmla="*/ 7 h 58"/>
                <a:gd name="T4" fmla="*/ 14 w 34"/>
                <a:gd name="T5" fmla="*/ 51 h 58"/>
                <a:gd name="T6" fmla="*/ 9 w 34"/>
                <a:gd name="T7" fmla="*/ 51 h 58"/>
                <a:gd name="T8" fmla="*/ 9 w 34"/>
                <a:gd name="T9" fmla="*/ 15 h 58"/>
                <a:gd name="T10" fmla="*/ 2 w 34"/>
                <a:gd name="T11" fmla="*/ 15 h 58"/>
                <a:gd name="T12" fmla="*/ 2 w 34"/>
                <a:gd name="T13" fmla="*/ 51 h 58"/>
                <a:gd name="T14" fmla="*/ 0 w 34"/>
                <a:gd name="T15" fmla="*/ 51 h 58"/>
                <a:gd name="T16" fmla="*/ 0 w 34"/>
                <a:gd name="T17" fmla="*/ 58 h 58"/>
                <a:gd name="T18" fmla="*/ 27 w 34"/>
                <a:gd name="T19" fmla="*/ 58 h 58"/>
                <a:gd name="T20" fmla="*/ 34 w 34"/>
                <a:gd name="T21" fmla="*/ 51 h 58"/>
                <a:gd name="T22" fmla="*/ 34 w 34"/>
                <a:gd name="T23" fmla="*/ 51 h 58"/>
                <a:gd name="T24" fmla="*/ 21 w 34"/>
                <a:gd name="T25" fmla="*/ 51 h 58"/>
                <a:gd name="T26" fmla="*/ 21 w 34"/>
                <a:gd name="T27" fmla="*/ 29 h 58"/>
                <a:gd name="T28" fmla="*/ 34 w 34"/>
                <a:gd name="T29" fmla="*/ 29 h 58"/>
                <a:gd name="T30" fmla="*/ 34 w 34"/>
                <a:gd name="T31" fmla="*/ 22 h 58"/>
                <a:gd name="T32" fmla="*/ 21 w 34"/>
                <a:gd name="T33" fmla="*/ 22 h 58"/>
                <a:gd name="T34" fmla="*/ 21 w 34"/>
                <a:gd name="T35" fmla="*/ 7 h 58"/>
                <a:gd name="T36" fmla="*/ 27 w 34"/>
                <a:gd name="T37" fmla="*/ 7 h 58"/>
                <a:gd name="T38" fmla="*/ 34 w 34"/>
                <a:gd name="T39" fmla="*/ 1 h 58"/>
                <a:gd name="T40" fmla="*/ 34 w 34"/>
                <a:gd name="T41" fmla="*/ 0 h 58"/>
                <a:gd name="T42" fmla="*/ 0 w 34"/>
                <a:gd name="T43" fmla="*/ 0 h 58"/>
                <a:gd name="T44" fmla="*/ 0 w 34"/>
                <a:gd name="T45" fmla="*/ 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" h="58">
                  <a:moveTo>
                    <a:pt x="0" y="7"/>
                  </a:moveTo>
                  <a:cubicBezTo>
                    <a:pt x="14" y="7"/>
                    <a:pt x="14" y="7"/>
                    <a:pt x="14" y="7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1" y="58"/>
                    <a:pt x="34" y="55"/>
                    <a:pt x="34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31" y="7"/>
                    <a:pt x="34" y="4"/>
                    <a:pt x="34" y="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" name="Freeform 15"/>
            <p:cNvSpPr/>
            <p:nvPr userDrawn="1"/>
          </p:nvSpPr>
          <p:spPr bwMode="auto">
            <a:xfrm>
              <a:off x="8137651" y="-440903"/>
              <a:ext cx="58415" cy="101252"/>
            </a:xfrm>
            <a:custGeom>
              <a:avLst/>
              <a:gdLst>
                <a:gd name="T0" fmla="*/ 30 w 35"/>
                <a:gd name="T1" fmla="*/ 29 h 60"/>
                <a:gd name="T2" fmla="*/ 32 w 35"/>
                <a:gd name="T3" fmla="*/ 12 h 60"/>
                <a:gd name="T4" fmla="*/ 35 w 35"/>
                <a:gd name="T5" fmla="*/ 12 h 60"/>
                <a:gd name="T6" fmla="*/ 35 w 35"/>
                <a:gd name="T7" fmla="*/ 5 h 60"/>
                <a:gd name="T8" fmla="*/ 14 w 35"/>
                <a:gd name="T9" fmla="*/ 5 h 60"/>
                <a:gd name="T10" fmla="*/ 15 w 35"/>
                <a:gd name="T11" fmla="*/ 0 h 60"/>
                <a:gd name="T12" fmla="*/ 7 w 35"/>
                <a:gd name="T13" fmla="*/ 0 h 60"/>
                <a:gd name="T14" fmla="*/ 7 w 35"/>
                <a:gd name="T15" fmla="*/ 1 h 60"/>
                <a:gd name="T16" fmla="*/ 3 w 35"/>
                <a:gd name="T17" fmla="*/ 12 h 60"/>
                <a:gd name="T18" fmla="*/ 1 w 35"/>
                <a:gd name="T19" fmla="*/ 14 h 60"/>
                <a:gd name="T20" fmla="*/ 0 w 35"/>
                <a:gd name="T21" fmla="*/ 14 h 60"/>
                <a:gd name="T22" fmla="*/ 0 w 35"/>
                <a:gd name="T23" fmla="*/ 21 h 60"/>
                <a:gd name="T24" fmla="*/ 1 w 35"/>
                <a:gd name="T25" fmla="*/ 21 h 60"/>
                <a:gd name="T26" fmla="*/ 8 w 35"/>
                <a:gd name="T27" fmla="*/ 18 h 60"/>
                <a:gd name="T28" fmla="*/ 12 w 35"/>
                <a:gd name="T29" fmla="*/ 12 h 60"/>
                <a:gd name="T30" fmla="*/ 24 w 35"/>
                <a:gd name="T31" fmla="*/ 12 h 60"/>
                <a:gd name="T32" fmla="*/ 23 w 35"/>
                <a:gd name="T33" fmla="*/ 29 h 60"/>
                <a:gd name="T34" fmla="*/ 19 w 35"/>
                <a:gd name="T35" fmla="*/ 40 h 60"/>
                <a:gd name="T36" fmla="*/ 15 w 35"/>
                <a:gd name="T37" fmla="*/ 32 h 60"/>
                <a:gd name="T38" fmla="*/ 12 w 35"/>
                <a:gd name="T39" fmla="*/ 20 h 60"/>
                <a:gd name="T40" fmla="*/ 12 w 35"/>
                <a:gd name="T41" fmla="*/ 20 h 60"/>
                <a:gd name="T42" fmla="*/ 5 w 35"/>
                <a:gd name="T43" fmla="*/ 20 h 60"/>
                <a:gd name="T44" fmla="*/ 5 w 35"/>
                <a:gd name="T45" fmla="*/ 20 h 60"/>
                <a:gd name="T46" fmla="*/ 11 w 35"/>
                <a:gd name="T47" fmla="*/ 40 h 60"/>
                <a:gd name="T48" fmla="*/ 14 w 35"/>
                <a:gd name="T49" fmla="*/ 46 h 60"/>
                <a:gd name="T50" fmla="*/ 3 w 35"/>
                <a:gd name="T51" fmla="*/ 53 h 60"/>
                <a:gd name="T52" fmla="*/ 3 w 35"/>
                <a:gd name="T53" fmla="*/ 53 h 60"/>
                <a:gd name="T54" fmla="*/ 3 w 35"/>
                <a:gd name="T55" fmla="*/ 60 h 60"/>
                <a:gd name="T56" fmla="*/ 3 w 35"/>
                <a:gd name="T57" fmla="*/ 60 h 60"/>
                <a:gd name="T58" fmla="*/ 11 w 35"/>
                <a:gd name="T59" fmla="*/ 57 h 60"/>
                <a:gd name="T60" fmla="*/ 19 w 35"/>
                <a:gd name="T61" fmla="*/ 51 h 60"/>
                <a:gd name="T62" fmla="*/ 25 w 35"/>
                <a:gd name="T63" fmla="*/ 55 h 60"/>
                <a:gd name="T64" fmla="*/ 34 w 35"/>
                <a:gd name="T65" fmla="*/ 60 h 60"/>
                <a:gd name="T66" fmla="*/ 35 w 35"/>
                <a:gd name="T67" fmla="*/ 60 h 60"/>
                <a:gd name="T68" fmla="*/ 35 w 35"/>
                <a:gd name="T69" fmla="*/ 53 h 60"/>
                <a:gd name="T70" fmla="*/ 35 w 35"/>
                <a:gd name="T71" fmla="*/ 53 h 60"/>
                <a:gd name="T72" fmla="*/ 24 w 35"/>
                <a:gd name="T73" fmla="*/ 46 h 60"/>
                <a:gd name="T74" fmla="*/ 28 w 35"/>
                <a:gd name="T75" fmla="*/ 38 h 60"/>
                <a:gd name="T76" fmla="*/ 30 w 35"/>
                <a:gd name="T77" fmla="*/ 2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5" h="60">
                  <a:moveTo>
                    <a:pt x="30" y="29"/>
                  </a:moveTo>
                  <a:cubicBezTo>
                    <a:pt x="31" y="24"/>
                    <a:pt x="31" y="18"/>
                    <a:pt x="32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7"/>
                    <a:pt x="4" y="11"/>
                    <a:pt x="3" y="12"/>
                  </a:cubicBezTo>
                  <a:cubicBezTo>
                    <a:pt x="3" y="13"/>
                    <a:pt x="2" y="14"/>
                    <a:pt x="1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4" y="21"/>
                    <a:pt x="6" y="19"/>
                    <a:pt x="8" y="18"/>
                  </a:cubicBezTo>
                  <a:cubicBezTo>
                    <a:pt x="9" y="16"/>
                    <a:pt x="11" y="14"/>
                    <a:pt x="12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21"/>
                    <a:pt x="23" y="26"/>
                    <a:pt x="23" y="29"/>
                  </a:cubicBezTo>
                  <a:cubicBezTo>
                    <a:pt x="22" y="32"/>
                    <a:pt x="21" y="36"/>
                    <a:pt x="19" y="40"/>
                  </a:cubicBezTo>
                  <a:cubicBezTo>
                    <a:pt x="17" y="37"/>
                    <a:pt x="16" y="35"/>
                    <a:pt x="15" y="32"/>
                  </a:cubicBezTo>
                  <a:cubicBezTo>
                    <a:pt x="14" y="29"/>
                    <a:pt x="13" y="25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7" y="29"/>
                    <a:pt x="9" y="36"/>
                    <a:pt x="11" y="40"/>
                  </a:cubicBezTo>
                  <a:cubicBezTo>
                    <a:pt x="12" y="41"/>
                    <a:pt x="13" y="43"/>
                    <a:pt x="14" y="46"/>
                  </a:cubicBezTo>
                  <a:cubicBezTo>
                    <a:pt x="11" y="49"/>
                    <a:pt x="7" y="51"/>
                    <a:pt x="3" y="53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6" y="59"/>
                    <a:pt x="9" y="58"/>
                    <a:pt x="11" y="57"/>
                  </a:cubicBezTo>
                  <a:cubicBezTo>
                    <a:pt x="14" y="55"/>
                    <a:pt x="16" y="54"/>
                    <a:pt x="19" y="51"/>
                  </a:cubicBezTo>
                  <a:cubicBezTo>
                    <a:pt x="21" y="53"/>
                    <a:pt x="23" y="54"/>
                    <a:pt x="25" y="55"/>
                  </a:cubicBezTo>
                  <a:cubicBezTo>
                    <a:pt x="27" y="57"/>
                    <a:pt x="30" y="58"/>
                    <a:pt x="34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0" y="51"/>
                    <a:pt x="27" y="49"/>
                    <a:pt x="24" y="46"/>
                  </a:cubicBezTo>
                  <a:cubicBezTo>
                    <a:pt x="26" y="43"/>
                    <a:pt x="27" y="40"/>
                    <a:pt x="28" y="38"/>
                  </a:cubicBezTo>
                  <a:cubicBezTo>
                    <a:pt x="29" y="35"/>
                    <a:pt x="30" y="32"/>
                    <a:pt x="30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" name="Freeform 16"/>
            <p:cNvSpPr/>
            <p:nvPr userDrawn="1"/>
          </p:nvSpPr>
          <p:spPr bwMode="auto">
            <a:xfrm>
              <a:off x="8209306" y="-414422"/>
              <a:ext cx="113713" cy="74770"/>
            </a:xfrm>
            <a:custGeom>
              <a:avLst/>
              <a:gdLst>
                <a:gd name="T0" fmla="*/ 39 w 68"/>
                <a:gd name="T1" fmla="*/ 21 h 44"/>
                <a:gd name="T2" fmla="*/ 62 w 68"/>
                <a:gd name="T3" fmla="*/ 21 h 44"/>
                <a:gd name="T4" fmla="*/ 68 w 68"/>
                <a:gd name="T5" fmla="*/ 15 h 44"/>
                <a:gd name="T6" fmla="*/ 68 w 68"/>
                <a:gd name="T7" fmla="*/ 13 h 44"/>
                <a:gd name="T8" fmla="*/ 39 w 68"/>
                <a:gd name="T9" fmla="*/ 13 h 44"/>
                <a:gd name="T10" fmla="*/ 39 w 68"/>
                <a:gd name="T11" fmla="*/ 0 h 44"/>
                <a:gd name="T12" fmla="*/ 31 w 68"/>
                <a:gd name="T13" fmla="*/ 0 h 44"/>
                <a:gd name="T14" fmla="*/ 31 w 68"/>
                <a:gd name="T15" fmla="*/ 36 h 44"/>
                <a:gd name="T16" fmla="*/ 16 w 68"/>
                <a:gd name="T17" fmla="*/ 36 h 44"/>
                <a:gd name="T18" fmla="*/ 16 w 68"/>
                <a:gd name="T19" fmla="*/ 10 h 44"/>
                <a:gd name="T20" fmla="*/ 8 w 68"/>
                <a:gd name="T21" fmla="*/ 10 h 44"/>
                <a:gd name="T22" fmla="*/ 8 w 68"/>
                <a:gd name="T23" fmla="*/ 36 h 44"/>
                <a:gd name="T24" fmla="*/ 0 w 68"/>
                <a:gd name="T25" fmla="*/ 36 h 44"/>
                <a:gd name="T26" fmla="*/ 0 w 68"/>
                <a:gd name="T27" fmla="*/ 44 h 44"/>
                <a:gd name="T28" fmla="*/ 62 w 68"/>
                <a:gd name="T29" fmla="*/ 44 h 44"/>
                <a:gd name="T30" fmla="*/ 68 w 68"/>
                <a:gd name="T31" fmla="*/ 38 h 44"/>
                <a:gd name="T32" fmla="*/ 68 w 68"/>
                <a:gd name="T33" fmla="*/ 36 h 44"/>
                <a:gd name="T34" fmla="*/ 39 w 68"/>
                <a:gd name="T35" fmla="*/ 36 h 44"/>
                <a:gd name="T36" fmla="*/ 39 w 68"/>
                <a:gd name="T37" fmla="*/ 2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44">
                  <a:moveTo>
                    <a:pt x="39" y="21"/>
                  </a:moveTo>
                  <a:cubicBezTo>
                    <a:pt x="62" y="21"/>
                    <a:pt x="62" y="21"/>
                    <a:pt x="62" y="21"/>
                  </a:cubicBezTo>
                  <a:cubicBezTo>
                    <a:pt x="65" y="21"/>
                    <a:pt x="68" y="18"/>
                    <a:pt x="68" y="15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62" y="44"/>
                    <a:pt x="62" y="44"/>
                    <a:pt x="62" y="44"/>
                  </a:cubicBezTo>
                  <a:cubicBezTo>
                    <a:pt x="65" y="44"/>
                    <a:pt x="68" y="41"/>
                    <a:pt x="68" y="38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39" y="36"/>
                    <a:pt x="39" y="36"/>
                    <a:pt x="39" y="36"/>
                  </a:cubicBezTo>
                  <a:lnTo>
                    <a:pt x="39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" name="Freeform 17"/>
            <p:cNvSpPr/>
            <p:nvPr userDrawn="1"/>
          </p:nvSpPr>
          <p:spPr bwMode="auto">
            <a:xfrm>
              <a:off x="8209306" y="-440903"/>
              <a:ext cx="115271" cy="40501"/>
            </a:xfrm>
            <a:custGeom>
              <a:avLst/>
              <a:gdLst>
                <a:gd name="T0" fmla="*/ 68 w 69"/>
                <a:gd name="T1" fmla="*/ 17 h 24"/>
                <a:gd name="T2" fmla="*/ 63 w 69"/>
                <a:gd name="T3" fmla="*/ 16 h 24"/>
                <a:gd name="T4" fmla="*/ 60 w 69"/>
                <a:gd name="T5" fmla="*/ 13 h 24"/>
                <a:gd name="T6" fmla="*/ 56 w 69"/>
                <a:gd name="T7" fmla="*/ 7 h 24"/>
                <a:gd name="T8" fmla="*/ 52 w 69"/>
                <a:gd name="T9" fmla="*/ 2 h 24"/>
                <a:gd name="T10" fmla="*/ 44 w 69"/>
                <a:gd name="T11" fmla="*/ 0 h 24"/>
                <a:gd name="T12" fmla="*/ 22 w 69"/>
                <a:gd name="T13" fmla="*/ 0 h 24"/>
                <a:gd name="T14" fmla="*/ 11 w 69"/>
                <a:gd name="T15" fmla="*/ 7 h 24"/>
                <a:gd name="T16" fmla="*/ 8 w 69"/>
                <a:gd name="T17" fmla="*/ 13 h 24"/>
                <a:gd name="T18" fmla="*/ 4 w 69"/>
                <a:gd name="T19" fmla="*/ 17 h 24"/>
                <a:gd name="T20" fmla="*/ 0 w 69"/>
                <a:gd name="T21" fmla="*/ 17 h 24"/>
                <a:gd name="T22" fmla="*/ 0 w 69"/>
                <a:gd name="T23" fmla="*/ 17 h 24"/>
                <a:gd name="T24" fmla="*/ 0 w 69"/>
                <a:gd name="T25" fmla="*/ 24 h 24"/>
                <a:gd name="T26" fmla="*/ 0 w 69"/>
                <a:gd name="T27" fmla="*/ 24 h 24"/>
                <a:gd name="T28" fmla="*/ 8 w 69"/>
                <a:gd name="T29" fmla="*/ 23 h 24"/>
                <a:gd name="T30" fmla="*/ 15 w 69"/>
                <a:gd name="T31" fmla="*/ 17 h 24"/>
                <a:gd name="T32" fmla="*/ 18 w 69"/>
                <a:gd name="T33" fmla="*/ 10 h 24"/>
                <a:gd name="T34" fmla="*/ 20 w 69"/>
                <a:gd name="T35" fmla="*/ 8 h 24"/>
                <a:gd name="T36" fmla="*/ 23 w 69"/>
                <a:gd name="T37" fmla="*/ 8 h 24"/>
                <a:gd name="T38" fmla="*/ 44 w 69"/>
                <a:gd name="T39" fmla="*/ 8 h 24"/>
                <a:gd name="T40" fmla="*/ 48 w 69"/>
                <a:gd name="T41" fmla="*/ 8 h 24"/>
                <a:gd name="T42" fmla="*/ 50 w 69"/>
                <a:gd name="T43" fmla="*/ 10 h 24"/>
                <a:gd name="T44" fmla="*/ 54 w 69"/>
                <a:gd name="T45" fmla="*/ 18 h 24"/>
                <a:gd name="T46" fmla="*/ 59 w 69"/>
                <a:gd name="T47" fmla="*/ 23 h 24"/>
                <a:gd name="T48" fmla="*/ 68 w 69"/>
                <a:gd name="T49" fmla="*/ 24 h 24"/>
                <a:gd name="T50" fmla="*/ 69 w 69"/>
                <a:gd name="T51" fmla="*/ 24 h 24"/>
                <a:gd name="T52" fmla="*/ 69 w 69"/>
                <a:gd name="T53" fmla="*/ 17 h 24"/>
                <a:gd name="T54" fmla="*/ 68 w 69"/>
                <a:gd name="T55" fmla="*/ 1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9" h="24">
                  <a:moveTo>
                    <a:pt x="68" y="17"/>
                  </a:moveTo>
                  <a:cubicBezTo>
                    <a:pt x="66" y="17"/>
                    <a:pt x="64" y="17"/>
                    <a:pt x="63" y="16"/>
                  </a:cubicBezTo>
                  <a:cubicBezTo>
                    <a:pt x="61" y="16"/>
                    <a:pt x="60" y="15"/>
                    <a:pt x="60" y="13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5" y="4"/>
                    <a:pt x="54" y="3"/>
                    <a:pt x="52" y="2"/>
                  </a:cubicBezTo>
                  <a:cubicBezTo>
                    <a:pt x="51" y="1"/>
                    <a:pt x="48" y="0"/>
                    <a:pt x="4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7" y="0"/>
                    <a:pt x="13" y="3"/>
                    <a:pt x="11" y="7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7" y="15"/>
                    <a:pt x="6" y="16"/>
                    <a:pt x="4" y="17"/>
                  </a:cubicBezTo>
                  <a:cubicBezTo>
                    <a:pt x="4" y="17"/>
                    <a:pt x="2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3" y="24"/>
                    <a:pt x="6" y="24"/>
                    <a:pt x="8" y="23"/>
                  </a:cubicBezTo>
                  <a:cubicBezTo>
                    <a:pt x="11" y="22"/>
                    <a:pt x="13" y="20"/>
                    <a:pt x="15" y="17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9"/>
                    <a:pt x="19" y="9"/>
                    <a:pt x="20" y="8"/>
                  </a:cubicBezTo>
                  <a:cubicBezTo>
                    <a:pt x="21" y="8"/>
                    <a:pt x="21" y="8"/>
                    <a:pt x="23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6" y="8"/>
                    <a:pt x="47" y="8"/>
                    <a:pt x="48" y="8"/>
                  </a:cubicBezTo>
                  <a:cubicBezTo>
                    <a:pt x="49" y="8"/>
                    <a:pt x="49" y="9"/>
                    <a:pt x="50" y="10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5" y="20"/>
                    <a:pt x="57" y="22"/>
                    <a:pt x="59" y="23"/>
                  </a:cubicBezTo>
                  <a:cubicBezTo>
                    <a:pt x="61" y="24"/>
                    <a:pt x="64" y="24"/>
                    <a:pt x="68" y="24"/>
                  </a:cubicBezTo>
                  <a:cubicBezTo>
                    <a:pt x="69" y="24"/>
                    <a:pt x="69" y="24"/>
                    <a:pt x="69" y="24"/>
                  </a:cubicBezTo>
                  <a:cubicBezTo>
                    <a:pt x="69" y="17"/>
                    <a:pt x="69" y="17"/>
                    <a:pt x="69" y="17"/>
                  </a:cubicBezTo>
                  <a:lnTo>
                    <a:pt x="6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" name="Freeform 18"/>
            <p:cNvSpPr>
              <a:spLocks noEditPoints="1"/>
            </p:cNvSpPr>
            <p:nvPr userDrawn="1"/>
          </p:nvSpPr>
          <p:spPr bwMode="auto">
            <a:xfrm>
              <a:off x="7600239" y="-267218"/>
              <a:ext cx="59972" cy="59193"/>
            </a:xfrm>
            <a:custGeom>
              <a:avLst/>
              <a:gdLst>
                <a:gd name="T0" fmla="*/ 6 w 36"/>
                <a:gd name="T1" fmla="*/ 20 h 35"/>
                <a:gd name="T2" fmla="*/ 10 w 36"/>
                <a:gd name="T3" fmla="*/ 19 h 35"/>
                <a:gd name="T4" fmla="*/ 18 w 36"/>
                <a:gd name="T5" fmla="*/ 20 h 35"/>
                <a:gd name="T6" fmla="*/ 14 w 36"/>
                <a:gd name="T7" fmla="*/ 29 h 35"/>
                <a:gd name="T8" fmla="*/ 16 w 36"/>
                <a:gd name="T9" fmla="*/ 33 h 35"/>
                <a:gd name="T10" fmla="*/ 2 w 36"/>
                <a:gd name="T11" fmla="*/ 35 h 35"/>
                <a:gd name="T12" fmla="*/ 9 w 36"/>
                <a:gd name="T13" fmla="*/ 29 h 35"/>
                <a:gd name="T14" fmla="*/ 5 w 36"/>
                <a:gd name="T15" fmla="*/ 23 h 35"/>
                <a:gd name="T16" fmla="*/ 1 w 36"/>
                <a:gd name="T17" fmla="*/ 20 h 35"/>
                <a:gd name="T18" fmla="*/ 9 w 36"/>
                <a:gd name="T19" fmla="*/ 8 h 35"/>
                <a:gd name="T20" fmla="*/ 12 w 36"/>
                <a:gd name="T21" fmla="*/ 0 h 35"/>
                <a:gd name="T22" fmla="*/ 19 w 36"/>
                <a:gd name="T23" fmla="*/ 8 h 35"/>
                <a:gd name="T24" fmla="*/ 12 w 36"/>
                <a:gd name="T25" fmla="*/ 11 h 35"/>
                <a:gd name="T26" fmla="*/ 13 w 36"/>
                <a:gd name="T27" fmla="*/ 12 h 35"/>
                <a:gd name="T28" fmla="*/ 17 w 36"/>
                <a:gd name="T29" fmla="*/ 18 h 35"/>
                <a:gd name="T30" fmla="*/ 12 w 36"/>
                <a:gd name="T31" fmla="*/ 18 h 35"/>
                <a:gd name="T32" fmla="*/ 9 w 36"/>
                <a:gd name="T33" fmla="*/ 13 h 35"/>
                <a:gd name="T34" fmla="*/ 0 w 36"/>
                <a:gd name="T35" fmla="*/ 17 h 35"/>
                <a:gd name="T36" fmla="*/ 1 w 36"/>
                <a:gd name="T37" fmla="*/ 11 h 35"/>
                <a:gd name="T38" fmla="*/ 2 w 36"/>
                <a:gd name="T39" fmla="*/ 3 h 35"/>
                <a:gd name="T40" fmla="*/ 7 w 36"/>
                <a:gd name="T41" fmla="*/ 6 h 35"/>
                <a:gd name="T42" fmla="*/ 2 w 36"/>
                <a:gd name="T43" fmla="*/ 3 h 35"/>
                <a:gd name="T44" fmla="*/ 11 w 36"/>
                <a:gd name="T45" fmla="*/ 28 h 35"/>
                <a:gd name="T46" fmla="*/ 8 w 36"/>
                <a:gd name="T47" fmla="*/ 23 h 35"/>
                <a:gd name="T48" fmla="*/ 17 w 36"/>
                <a:gd name="T49" fmla="*/ 1 h 35"/>
                <a:gd name="T50" fmla="*/ 15 w 36"/>
                <a:gd name="T51" fmla="*/ 7 h 35"/>
                <a:gd name="T52" fmla="*/ 17 w 36"/>
                <a:gd name="T53" fmla="*/ 1 h 35"/>
                <a:gd name="T54" fmla="*/ 26 w 36"/>
                <a:gd name="T55" fmla="*/ 1 h 35"/>
                <a:gd name="T56" fmla="*/ 35 w 36"/>
                <a:gd name="T57" fmla="*/ 7 h 35"/>
                <a:gd name="T58" fmla="*/ 33 w 36"/>
                <a:gd name="T59" fmla="*/ 9 h 35"/>
                <a:gd name="T60" fmla="*/ 36 w 36"/>
                <a:gd name="T61" fmla="*/ 32 h 35"/>
                <a:gd name="T62" fmla="*/ 27 w 36"/>
                <a:gd name="T63" fmla="*/ 28 h 35"/>
                <a:gd name="T64" fmla="*/ 17 w 36"/>
                <a:gd name="T65" fmla="*/ 33 h 35"/>
                <a:gd name="T66" fmla="*/ 21 w 36"/>
                <a:gd name="T67" fmla="*/ 14 h 35"/>
                <a:gd name="T68" fmla="*/ 18 w 36"/>
                <a:gd name="T69" fmla="*/ 14 h 35"/>
                <a:gd name="T70" fmla="*/ 30 w 36"/>
                <a:gd name="T71" fmla="*/ 9 h 35"/>
                <a:gd name="T72" fmla="*/ 23 w 36"/>
                <a:gd name="T73" fmla="*/ 10 h 35"/>
                <a:gd name="T74" fmla="*/ 30 w 36"/>
                <a:gd name="T75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" h="35">
                  <a:moveTo>
                    <a:pt x="1" y="20"/>
                  </a:moveTo>
                  <a:cubicBezTo>
                    <a:pt x="6" y="20"/>
                    <a:pt x="6" y="20"/>
                    <a:pt x="6" y="20"/>
                  </a:cubicBezTo>
                  <a:cubicBezTo>
                    <a:pt x="7" y="20"/>
                    <a:pt x="7" y="19"/>
                    <a:pt x="8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20"/>
                    <a:pt x="9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7" y="25"/>
                    <a:pt x="15" y="27"/>
                    <a:pt x="14" y="29"/>
                  </a:cubicBezTo>
                  <a:cubicBezTo>
                    <a:pt x="15" y="29"/>
                    <a:pt x="16" y="30"/>
                    <a:pt x="18" y="3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3" y="31"/>
                    <a:pt x="12" y="31"/>
                  </a:cubicBezTo>
                  <a:cubicBezTo>
                    <a:pt x="9" y="32"/>
                    <a:pt x="6" y="34"/>
                    <a:pt x="2" y="35"/>
                  </a:cubicBezTo>
                  <a:cubicBezTo>
                    <a:pt x="1" y="34"/>
                    <a:pt x="1" y="33"/>
                    <a:pt x="0" y="33"/>
                  </a:cubicBezTo>
                  <a:cubicBezTo>
                    <a:pt x="4" y="32"/>
                    <a:pt x="7" y="31"/>
                    <a:pt x="9" y="29"/>
                  </a:cubicBezTo>
                  <a:cubicBezTo>
                    <a:pt x="7" y="28"/>
                    <a:pt x="5" y="27"/>
                    <a:pt x="3" y="26"/>
                  </a:cubicBezTo>
                  <a:cubicBezTo>
                    <a:pt x="3" y="25"/>
                    <a:pt x="4" y="24"/>
                    <a:pt x="5" y="23"/>
                  </a:cubicBezTo>
                  <a:cubicBezTo>
                    <a:pt x="1" y="23"/>
                    <a:pt x="1" y="23"/>
                    <a:pt x="1" y="23"/>
                  </a:cubicBezTo>
                  <a:lnTo>
                    <a:pt x="1" y="20"/>
                  </a:lnTo>
                  <a:close/>
                  <a:moveTo>
                    <a:pt x="1" y="8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13"/>
                    <a:pt x="17" y="15"/>
                    <a:pt x="18" y="16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5" y="17"/>
                    <a:pt x="14" y="15"/>
                    <a:pt x="12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7" y="15"/>
                    <a:pt x="5" y="17"/>
                    <a:pt x="2" y="19"/>
                  </a:cubicBezTo>
                  <a:cubicBezTo>
                    <a:pt x="1" y="18"/>
                    <a:pt x="1" y="17"/>
                    <a:pt x="0" y="17"/>
                  </a:cubicBezTo>
                  <a:cubicBezTo>
                    <a:pt x="3" y="15"/>
                    <a:pt x="6" y="13"/>
                    <a:pt x="8" y="11"/>
                  </a:cubicBezTo>
                  <a:cubicBezTo>
                    <a:pt x="1" y="11"/>
                    <a:pt x="1" y="11"/>
                    <a:pt x="1" y="11"/>
                  </a:cubicBezTo>
                  <a:lnTo>
                    <a:pt x="1" y="8"/>
                  </a:lnTo>
                  <a:close/>
                  <a:moveTo>
                    <a:pt x="2" y="3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5" y="3"/>
                    <a:pt x="6" y="4"/>
                    <a:pt x="7" y="6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3" y="4"/>
                    <a:pt x="2" y="3"/>
                  </a:cubicBezTo>
                  <a:close/>
                  <a:moveTo>
                    <a:pt x="6" y="25"/>
                  </a:moveTo>
                  <a:cubicBezTo>
                    <a:pt x="8" y="26"/>
                    <a:pt x="9" y="27"/>
                    <a:pt x="11" y="28"/>
                  </a:cubicBezTo>
                  <a:cubicBezTo>
                    <a:pt x="13" y="26"/>
                    <a:pt x="14" y="25"/>
                    <a:pt x="15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7" y="24"/>
                    <a:pt x="7" y="24"/>
                    <a:pt x="6" y="25"/>
                  </a:cubicBezTo>
                  <a:close/>
                  <a:moveTo>
                    <a:pt x="17" y="1"/>
                  </a:moveTo>
                  <a:cubicBezTo>
                    <a:pt x="19" y="3"/>
                    <a:pt x="19" y="3"/>
                    <a:pt x="19" y="3"/>
                  </a:cubicBezTo>
                  <a:cubicBezTo>
                    <a:pt x="18" y="4"/>
                    <a:pt x="17" y="6"/>
                    <a:pt x="15" y="7"/>
                  </a:cubicBezTo>
                  <a:cubicBezTo>
                    <a:pt x="15" y="7"/>
                    <a:pt x="14" y="7"/>
                    <a:pt x="14" y="6"/>
                  </a:cubicBezTo>
                  <a:cubicBezTo>
                    <a:pt x="15" y="5"/>
                    <a:pt x="16" y="3"/>
                    <a:pt x="17" y="1"/>
                  </a:cubicBezTo>
                  <a:close/>
                  <a:moveTo>
                    <a:pt x="23" y="0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6" y="3"/>
                    <a:pt x="25" y="5"/>
                    <a:pt x="2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16"/>
                    <a:pt x="31" y="22"/>
                    <a:pt x="29" y="26"/>
                  </a:cubicBezTo>
                  <a:cubicBezTo>
                    <a:pt x="31" y="28"/>
                    <a:pt x="33" y="30"/>
                    <a:pt x="36" y="32"/>
                  </a:cubicBezTo>
                  <a:cubicBezTo>
                    <a:pt x="35" y="33"/>
                    <a:pt x="34" y="34"/>
                    <a:pt x="34" y="35"/>
                  </a:cubicBezTo>
                  <a:cubicBezTo>
                    <a:pt x="31" y="33"/>
                    <a:pt x="29" y="31"/>
                    <a:pt x="27" y="28"/>
                  </a:cubicBezTo>
                  <a:cubicBezTo>
                    <a:pt x="25" y="31"/>
                    <a:pt x="22" y="33"/>
                    <a:pt x="19" y="35"/>
                  </a:cubicBezTo>
                  <a:cubicBezTo>
                    <a:pt x="19" y="35"/>
                    <a:pt x="18" y="34"/>
                    <a:pt x="17" y="33"/>
                  </a:cubicBezTo>
                  <a:cubicBezTo>
                    <a:pt x="20" y="31"/>
                    <a:pt x="23" y="28"/>
                    <a:pt x="25" y="26"/>
                  </a:cubicBezTo>
                  <a:cubicBezTo>
                    <a:pt x="23" y="22"/>
                    <a:pt x="22" y="19"/>
                    <a:pt x="21" y="14"/>
                  </a:cubicBezTo>
                  <a:cubicBezTo>
                    <a:pt x="21" y="15"/>
                    <a:pt x="20" y="16"/>
                    <a:pt x="20" y="17"/>
                  </a:cubicBezTo>
                  <a:cubicBezTo>
                    <a:pt x="19" y="16"/>
                    <a:pt x="19" y="15"/>
                    <a:pt x="18" y="14"/>
                  </a:cubicBezTo>
                  <a:cubicBezTo>
                    <a:pt x="21" y="11"/>
                    <a:pt x="23" y="6"/>
                    <a:pt x="23" y="0"/>
                  </a:cubicBezTo>
                  <a:close/>
                  <a:moveTo>
                    <a:pt x="30" y="9"/>
                  </a:moveTo>
                  <a:cubicBezTo>
                    <a:pt x="24" y="9"/>
                    <a:pt x="24" y="9"/>
                    <a:pt x="24" y="9"/>
                  </a:cubicBezTo>
                  <a:cubicBezTo>
                    <a:pt x="24" y="10"/>
                    <a:pt x="23" y="10"/>
                    <a:pt x="23" y="10"/>
                  </a:cubicBezTo>
                  <a:cubicBezTo>
                    <a:pt x="24" y="15"/>
                    <a:pt x="25" y="19"/>
                    <a:pt x="27" y="23"/>
                  </a:cubicBezTo>
                  <a:cubicBezTo>
                    <a:pt x="29" y="20"/>
                    <a:pt x="30" y="15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" name="Freeform 19"/>
            <p:cNvSpPr>
              <a:spLocks noEditPoints="1"/>
            </p:cNvSpPr>
            <p:nvPr userDrawn="1"/>
          </p:nvSpPr>
          <p:spPr bwMode="auto">
            <a:xfrm>
              <a:off x="7717068" y="-267218"/>
              <a:ext cx="57635" cy="57636"/>
            </a:xfrm>
            <a:custGeom>
              <a:avLst/>
              <a:gdLst>
                <a:gd name="T0" fmla="*/ 0 w 35"/>
                <a:gd name="T1" fmla="*/ 21 h 34"/>
                <a:gd name="T2" fmla="*/ 17 w 35"/>
                <a:gd name="T3" fmla="*/ 21 h 34"/>
                <a:gd name="T4" fmla="*/ 17 w 35"/>
                <a:gd name="T5" fmla="*/ 19 h 34"/>
                <a:gd name="T6" fmla="*/ 23 w 35"/>
                <a:gd name="T7" fmla="*/ 14 h 34"/>
                <a:gd name="T8" fmla="*/ 6 w 35"/>
                <a:gd name="T9" fmla="*/ 14 h 34"/>
                <a:gd name="T10" fmla="*/ 6 w 35"/>
                <a:gd name="T11" fmla="*/ 12 h 34"/>
                <a:gd name="T12" fmla="*/ 28 w 35"/>
                <a:gd name="T13" fmla="*/ 12 h 34"/>
                <a:gd name="T14" fmla="*/ 28 w 35"/>
                <a:gd name="T15" fmla="*/ 15 h 34"/>
                <a:gd name="T16" fmla="*/ 19 w 35"/>
                <a:gd name="T17" fmla="*/ 20 h 34"/>
                <a:gd name="T18" fmla="*/ 19 w 35"/>
                <a:gd name="T19" fmla="*/ 21 h 34"/>
                <a:gd name="T20" fmla="*/ 35 w 35"/>
                <a:gd name="T21" fmla="*/ 21 h 34"/>
                <a:gd name="T22" fmla="*/ 35 w 35"/>
                <a:gd name="T23" fmla="*/ 23 h 34"/>
                <a:gd name="T24" fmla="*/ 19 w 35"/>
                <a:gd name="T25" fmla="*/ 23 h 34"/>
                <a:gd name="T26" fmla="*/ 19 w 35"/>
                <a:gd name="T27" fmla="*/ 30 h 34"/>
                <a:gd name="T28" fmla="*/ 15 w 35"/>
                <a:gd name="T29" fmla="*/ 34 h 34"/>
                <a:gd name="T30" fmla="*/ 10 w 35"/>
                <a:gd name="T31" fmla="*/ 34 h 34"/>
                <a:gd name="T32" fmla="*/ 9 w 35"/>
                <a:gd name="T33" fmla="*/ 31 h 34"/>
                <a:gd name="T34" fmla="*/ 14 w 35"/>
                <a:gd name="T35" fmla="*/ 32 h 34"/>
                <a:gd name="T36" fmla="*/ 17 w 35"/>
                <a:gd name="T37" fmla="*/ 29 h 34"/>
                <a:gd name="T38" fmla="*/ 17 w 35"/>
                <a:gd name="T39" fmla="*/ 23 h 34"/>
                <a:gd name="T40" fmla="*/ 0 w 35"/>
                <a:gd name="T41" fmla="*/ 23 h 34"/>
                <a:gd name="T42" fmla="*/ 0 w 35"/>
                <a:gd name="T43" fmla="*/ 21 h 34"/>
                <a:gd name="T44" fmla="*/ 1 w 35"/>
                <a:gd name="T45" fmla="*/ 5 h 34"/>
                <a:gd name="T46" fmla="*/ 18 w 35"/>
                <a:gd name="T47" fmla="*/ 5 h 34"/>
                <a:gd name="T48" fmla="*/ 14 w 35"/>
                <a:gd name="T49" fmla="*/ 1 h 34"/>
                <a:gd name="T50" fmla="*/ 17 w 35"/>
                <a:gd name="T51" fmla="*/ 0 h 34"/>
                <a:gd name="T52" fmla="*/ 20 w 35"/>
                <a:gd name="T53" fmla="*/ 4 h 34"/>
                <a:gd name="T54" fmla="*/ 19 w 35"/>
                <a:gd name="T55" fmla="*/ 5 h 34"/>
                <a:gd name="T56" fmla="*/ 34 w 35"/>
                <a:gd name="T57" fmla="*/ 5 h 34"/>
                <a:gd name="T58" fmla="*/ 34 w 35"/>
                <a:gd name="T59" fmla="*/ 12 h 34"/>
                <a:gd name="T60" fmla="*/ 31 w 35"/>
                <a:gd name="T61" fmla="*/ 12 h 34"/>
                <a:gd name="T62" fmla="*/ 31 w 35"/>
                <a:gd name="T63" fmla="*/ 8 h 34"/>
                <a:gd name="T64" fmla="*/ 4 w 35"/>
                <a:gd name="T65" fmla="*/ 8 h 34"/>
                <a:gd name="T66" fmla="*/ 4 w 35"/>
                <a:gd name="T67" fmla="*/ 12 h 34"/>
                <a:gd name="T68" fmla="*/ 1 w 35"/>
                <a:gd name="T69" fmla="*/ 12 h 34"/>
                <a:gd name="T70" fmla="*/ 1 w 35"/>
                <a:gd name="T71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" h="34">
                  <a:moveTo>
                    <a:pt x="0" y="21"/>
                  </a:moveTo>
                  <a:cubicBezTo>
                    <a:pt x="17" y="21"/>
                    <a:pt x="17" y="21"/>
                    <a:pt x="17" y="21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3"/>
                    <a:pt x="18" y="34"/>
                    <a:pt x="15" y="34"/>
                  </a:cubicBezTo>
                  <a:cubicBezTo>
                    <a:pt x="14" y="34"/>
                    <a:pt x="12" y="34"/>
                    <a:pt x="10" y="34"/>
                  </a:cubicBezTo>
                  <a:cubicBezTo>
                    <a:pt x="10" y="33"/>
                    <a:pt x="9" y="32"/>
                    <a:pt x="9" y="31"/>
                  </a:cubicBezTo>
                  <a:cubicBezTo>
                    <a:pt x="11" y="31"/>
                    <a:pt x="13" y="32"/>
                    <a:pt x="14" y="32"/>
                  </a:cubicBezTo>
                  <a:cubicBezTo>
                    <a:pt x="16" y="32"/>
                    <a:pt x="17" y="31"/>
                    <a:pt x="17" y="29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21"/>
                  </a:lnTo>
                  <a:close/>
                  <a:moveTo>
                    <a:pt x="1" y="5"/>
                  </a:moveTo>
                  <a:cubicBezTo>
                    <a:pt x="18" y="5"/>
                    <a:pt x="18" y="5"/>
                    <a:pt x="18" y="5"/>
                  </a:cubicBezTo>
                  <a:cubicBezTo>
                    <a:pt x="17" y="4"/>
                    <a:pt x="16" y="3"/>
                    <a:pt x="14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1"/>
                    <a:pt x="19" y="3"/>
                    <a:pt x="20" y="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" y="12"/>
                    <a:pt x="1" y="12"/>
                    <a:pt x="1" y="12"/>
                  </a:cubicBezTo>
                  <a:lnTo>
                    <a:pt x="1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" name="Freeform 20"/>
            <p:cNvSpPr>
              <a:spLocks noEditPoints="1"/>
            </p:cNvSpPr>
            <p:nvPr userDrawn="1"/>
          </p:nvSpPr>
          <p:spPr bwMode="auto">
            <a:xfrm>
              <a:off x="7831560" y="-267218"/>
              <a:ext cx="58415" cy="57636"/>
            </a:xfrm>
            <a:custGeom>
              <a:avLst/>
              <a:gdLst>
                <a:gd name="T0" fmla="*/ 0 w 35"/>
                <a:gd name="T1" fmla="*/ 17 h 34"/>
                <a:gd name="T2" fmla="*/ 9 w 35"/>
                <a:gd name="T3" fmla="*/ 0 h 34"/>
                <a:gd name="T4" fmla="*/ 12 w 35"/>
                <a:gd name="T5" fmla="*/ 1 h 34"/>
                <a:gd name="T6" fmla="*/ 9 w 35"/>
                <a:gd name="T7" fmla="*/ 9 h 34"/>
                <a:gd name="T8" fmla="*/ 9 w 35"/>
                <a:gd name="T9" fmla="*/ 34 h 34"/>
                <a:gd name="T10" fmla="*/ 6 w 35"/>
                <a:gd name="T11" fmla="*/ 34 h 34"/>
                <a:gd name="T12" fmla="*/ 6 w 35"/>
                <a:gd name="T13" fmla="*/ 15 h 34"/>
                <a:gd name="T14" fmla="*/ 1 w 35"/>
                <a:gd name="T15" fmla="*/ 21 h 34"/>
                <a:gd name="T16" fmla="*/ 0 w 35"/>
                <a:gd name="T17" fmla="*/ 17 h 34"/>
                <a:gd name="T18" fmla="*/ 10 w 35"/>
                <a:gd name="T19" fmla="*/ 22 h 34"/>
                <a:gd name="T20" fmla="*/ 19 w 35"/>
                <a:gd name="T21" fmla="*/ 17 h 34"/>
                <a:gd name="T22" fmla="*/ 19 w 35"/>
                <a:gd name="T23" fmla="*/ 1 h 34"/>
                <a:gd name="T24" fmla="*/ 22 w 35"/>
                <a:gd name="T25" fmla="*/ 1 h 34"/>
                <a:gd name="T26" fmla="*/ 22 w 35"/>
                <a:gd name="T27" fmla="*/ 15 h 34"/>
                <a:gd name="T28" fmla="*/ 31 w 35"/>
                <a:gd name="T29" fmla="*/ 5 h 34"/>
                <a:gd name="T30" fmla="*/ 34 w 35"/>
                <a:gd name="T31" fmla="*/ 6 h 34"/>
                <a:gd name="T32" fmla="*/ 22 w 35"/>
                <a:gd name="T33" fmla="*/ 18 h 34"/>
                <a:gd name="T34" fmla="*/ 22 w 35"/>
                <a:gd name="T35" fmla="*/ 28 h 34"/>
                <a:gd name="T36" fmla="*/ 24 w 35"/>
                <a:gd name="T37" fmla="*/ 31 h 34"/>
                <a:gd name="T38" fmla="*/ 29 w 35"/>
                <a:gd name="T39" fmla="*/ 31 h 34"/>
                <a:gd name="T40" fmla="*/ 31 w 35"/>
                <a:gd name="T41" fmla="*/ 28 h 34"/>
                <a:gd name="T42" fmla="*/ 32 w 35"/>
                <a:gd name="T43" fmla="*/ 23 h 34"/>
                <a:gd name="T44" fmla="*/ 35 w 35"/>
                <a:gd name="T45" fmla="*/ 24 h 34"/>
                <a:gd name="T46" fmla="*/ 34 w 35"/>
                <a:gd name="T47" fmla="*/ 29 h 34"/>
                <a:gd name="T48" fmla="*/ 29 w 35"/>
                <a:gd name="T49" fmla="*/ 33 h 34"/>
                <a:gd name="T50" fmla="*/ 23 w 35"/>
                <a:gd name="T51" fmla="*/ 33 h 34"/>
                <a:gd name="T52" fmla="*/ 19 w 35"/>
                <a:gd name="T53" fmla="*/ 29 h 34"/>
                <a:gd name="T54" fmla="*/ 19 w 35"/>
                <a:gd name="T55" fmla="*/ 20 h 34"/>
                <a:gd name="T56" fmla="*/ 12 w 35"/>
                <a:gd name="T57" fmla="*/ 24 h 34"/>
                <a:gd name="T58" fmla="*/ 10 w 35"/>
                <a:gd name="T59" fmla="*/ 2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" h="34">
                  <a:moveTo>
                    <a:pt x="0" y="17"/>
                  </a:moveTo>
                  <a:cubicBezTo>
                    <a:pt x="4" y="12"/>
                    <a:pt x="7" y="6"/>
                    <a:pt x="9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4"/>
                    <a:pt x="10" y="7"/>
                    <a:pt x="9" y="9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4" y="17"/>
                    <a:pt x="3" y="19"/>
                    <a:pt x="1" y="21"/>
                  </a:cubicBezTo>
                  <a:cubicBezTo>
                    <a:pt x="1" y="20"/>
                    <a:pt x="1" y="19"/>
                    <a:pt x="0" y="17"/>
                  </a:cubicBezTo>
                  <a:close/>
                  <a:moveTo>
                    <a:pt x="10" y="22"/>
                  </a:moveTo>
                  <a:cubicBezTo>
                    <a:pt x="13" y="20"/>
                    <a:pt x="16" y="19"/>
                    <a:pt x="19" y="17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5" y="12"/>
                    <a:pt x="28" y="8"/>
                    <a:pt x="31" y="5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0" y="11"/>
                    <a:pt x="26" y="15"/>
                    <a:pt x="22" y="1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2" y="30"/>
                    <a:pt x="23" y="31"/>
                    <a:pt x="24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1"/>
                    <a:pt x="31" y="30"/>
                    <a:pt x="31" y="28"/>
                  </a:cubicBezTo>
                  <a:cubicBezTo>
                    <a:pt x="32" y="27"/>
                    <a:pt x="32" y="25"/>
                    <a:pt x="32" y="23"/>
                  </a:cubicBezTo>
                  <a:cubicBezTo>
                    <a:pt x="33" y="23"/>
                    <a:pt x="34" y="24"/>
                    <a:pt x="35" y="24"/>
                  </a:cubicBezTo>
                  <a:cubicBezTo>
                    <a:pt x="35" y="26"/>
                    <a:pt x="35" y="28"/>
                    <a:pt x="34" y="29"/>
                  </a:cubicBezTo>
                  <a:cubicBezTo>
                    <a:pt x="34" y="32"/>
                    <a:pt x="32" y="33"/>
                    <a:pt x="29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0" y="33"/>
                    <a:pt x="19" y="32"/>
                    <a:pt x="19" y="29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6" y="22"/>
                    <a:pt x="14" y="23"/>
                    <a:pt x="12" y="24"/>
                  </a:cubicBezTo>
                  <a:cubicBezTo>
                    <a:pt x="11" y="24"/>
                    <a:pt x="11" y="23"/>
                    <a:pt x="10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" name="Freeform 21"/>
            <p:cNvSpPr>
              <a:spLocks noEditPoints="1"/>
            </p:cNvSpPr>
            <p:nvPr userDrawn="1"/>
          </p:nvSpPr>
          <p:spPr bwMode="auto">
            <a:xfrm>
              <a:off x="7948389" y="-267218"/>
              <a:ext cx="56078" cy="59193"/>
            </a:xfrm>
            <a:custGeom>
              <a:avLst/>
              <a:gdLst>
                <a:gd name="T0" fmla="*/ 1 w 34"/>
                <a:gd name="T1" fmla="*/ 32 h 35"/>
                <a:gd name="T2" fmla="*/ 15 w 34"/>
                <a:gd name="T3" fmla="*/ 27 h 35"/>
                <a:gd name="T4" fmla="*/ 6 w 34"/>
                <a:gd name="T5" fmla="*/ 23 h 35"/>
                <a:gd name="T6" fmla="*/ 9 w 34"/>
                <a:gd name="T7" fmla="*/ 18 h 35"/>
                <a:gd name="T8" fmla="*/ 0 w 34"/>
                <a:gd name="T9" fmla="*/ 18 h 35"/>
                <a:gd name="T10" fmla="*/ 0 w 34"/>
                <a:gd name="T11" fmla="*/ 15 h 35"/>
                <a:gd name="T12" fmla="*/ 10 w 34"/>
                <a:gd name="T13" fmla="*/ 15 h 35"/>
                <a:gd name="T14" fmla="*/ 14 w 34"/>
                <a:gd name="T15" fmla="*/ 9 h 35"/>
                <a:gd name="T16" fmla="*/ 17 w 34"/>
                <a:gd name="T17" fmla="*/ 10 h 35"/>
                <a:gd name="T18" fmla="*/ 14 w 34"/>
                <a:gd name="T19" fmla="*/ 15 h 35"/>
                <a:gd name="T20" fmla="*/ 34 w 34"/>
                <a:gd name="T21" fmla="*/ 15 h 35"/>
                <a:gd name="T22" fmla="*/ 34 w 34"/>
                <a:gd name="T23" fmla="*/ 18 h 35"/>
                <a:gd name="T24" fmla="*/ 27 w 34"/>
                <a:gd name="T25" fmla="*/ 18 h 35"/>
                <a:gd name="T26" fmla="*/ 21 w 34"/>
                <a:gd name="T27" fmla="*/ 27 h 35"/>
                <a:gd name="T28" fmla="*/ 32 w 34"/>
                <a:gd name="T29" fmla="*/ 32 h 35"/>
                <a:gd name="T30" fmla="*/ 30 w 34"/>
                <a:gd name="T31" fmla="*/ 35 h 35"/>
                <a:gd name="T32" fmla="*/ 18 w 34"/>
                <a:gd name="T33" fmla="*/ 29 h 35"/>
                <a:gd name="T34" fmla="*/ 2 w 34"/>
                <a:gd name="T35" fmla="*/ 35 h 35"/>
                <a:gd name="T36" fmla="*/ 1 w 34"/>
                <a:gd name="T37" fmla="*/ 32 h 35"/>
                <a:gd name="T38" fmla="*/ 1 w 34"/>
                <a:gd name="T39" fmla="*/ 5 h 35"/>
                <a:gd name="T40" fmla="*/ 17 w 34"/>
                <a:gd name="T41" fmla="*/ 5 h 35"/>
                <a:gd name="T42" fmla="*/ 14 w 34"/>
                <a:gd name="T43" fmla="*/ 1 h 35"/>
                <a:gd name="T44" fmla="*/ 16 w 34"/>
                <a:gd name="T45" fmla="*/ 0 h 35"/>
                <a:gd name="T46" fmla="*/ 20 w 34"/>
                <a:gd name="T47" fmla="*/ 4 h 35"/>
                <a:gd name="T48" fmla="*/ 18 w 34"/>
                <a:gd name="T49" fmla="*/ 5 h 35"/>
                <a:gd name="T50" fmla="*/ 33 w 34"/>
                <a:gd name="T51" fmla="*/ 5 h 35"/>
                <a:gd name="T52" fmla="*/ 33 w 34"/>
                <a:gd name="T53" fmla="*/ 12 h 35"/>
                <a:gd name="T54" fmla="*/ 30 w 34"/>
                <a:gd name="T55" fmla="*/ 12 h 35"/>
                <a:gd name="T56" fmla="*/ 30 w 34"/>
                <a:gd name="T57" fmla="*/ 8 h 35"/>
                <a:gd name="T58" fmla="*/ 4 w 34"/>
                <a:gd name="T59" fmla="*/ 8 h 35"/>
                <a:gd name="T60" fmla="*/ 4 w 34"/>
                <a:gd name="T61" fmla="*/ 12 h 35"/>
                <a:gd name="T62" fmla="*/ 1 w 34"/>
                <a:gd name="T63" fmla="*/ 12 h 35"/>
                <a:gd name="T64" fmla="*/ 1 w 34"/>
                <a:gd name="T65" fmla="*/ 5 h 35"/>
                <a:gd name="T66" fmla="*/ 10 w 34"/>
                <a:gd name="T67" fmla="*/ 22 h 35"/>
                <a:gd name="T68" fmla="*/ 18 w 34"/>
                <a:gd name="T69" fmla="*/ 25 h 35"/>
                <a:gd name="T70" fmla="*/ 24 w 34"/>
                <a:gd name="T71" fmla="*/ 18 h 35"/>
                <a:gd name="T72" fmla="*/ 12 w 34"/>
                <a:gd name="T73" fmla="*/ 18 h 35"/>
                <a:gd name="T74" fmla="*/ 10 w 34"/>
                <a:gd name="T75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4" h="35">
                  <a:moveTo>
                    <a:pt x="1" y="32"/>
                  </a:moveTo>
                  <a:cubicBezTo>
                    <a:pt x="7" y="31"/>
                    <a:pt x="12" y="29"/>
                    <a:pt x="15" y="27"/>
                  </a:cubicBezTo>
                  <a:cubicBezTo>
                    <a:pt x="12" y="26"/>
                    <a:pt x="9" y="24"/>
                    <a:pt x="6" y="23"/>
                  </a:cubicBezTo>
                  <a:cubicBezTo>
                    <a:pt x="7" y="21"/>
                    <a:pt x="8" y="19"/>
                    <a:pt x="9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2" y="13"/>
                    <a:pt x="13" y="11"/>
                    <a:pt x="14" y="9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2"/>
                    <a:pt x="15" y="13"/>
                    <a:pt x="14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6" y="21"/>
                    <a:pt x="24" y="24"/>
                    <a:pt x="21" y="27"/>
                  </a:cubicBezTo>
                  <a:cubicBezTo>
                    <a:pt x="25" y="28"/>
                    <a:pt x="28" y="30"/>
                    <a:pt x="32" y="32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7" y="33"/>
                    <a:pt x="23" y="31"/>
                    <a:pt x="18" y="29"/>
                  </a:cubicBezTo>
                  <a:cubicBezTo>
                    <a:pt x="14" y="32"/>
                    <a:pt x="9" y="33"/>
                    <a:pt x="2" y="35"/>
                  </a:cubicBezTo>
                  <a:cubicBezTo>
                    <a:pt x="2" y="34"/>
                    <a:pt x="1" y="33"/>
                    <a:pt x="1" y="32"/>
                  </a:cubicBezTo>
                  <a:close/>
                  <a:moveTo>
                    <a:pt x="1" y="5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6" y="4"/>
                    <a:pt x="15" y="3"/>
                    <a:pt x="14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1"/>
                    <a:pt x="19" y="3"/>
                    <a:pt x="20" y="4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" y="12"/>
                    <a:pt x="1" y="12"/>
                    <a:pt x="1" y="12"/>
                  </a:cubicBezTo>
                  <a:lnTo>
                    <a:pt x="1" y="5"/>
                  </a:lnTo>
                  <a:close/>
                  <a:moveTo>
                    <a:pt x="10" y="22"/>
                  </a:moveTo>
                  <a:cubicBezTo>
                    <a:pt x="12" y="23"/>
                    <a:pt x="15" y="24"/>
                    <a:pt x="18" y="25"/>
                  </a:cubicBezTo>
                  <a:cubicBezTo>
                    <a:pt x="21" y="23"/>
                    <a:pt x="23" y="21"/>
                    <a:pt x="24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1" y="19"/>
                    <a:pt x="10" y="20"/>
                    <a:pt x="10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" name="Freeform 22"/>
            <p:cNvSpPr>
              <a:spLocks noEditPoints="1"/>
            </p:cNvSpPr>
            <p:nvPr userDrawn="1"/>
          </p:nvSpPr>
          <p:spPr bwMode="auto">
            <a:xfrm>
              <a:off x="8062881" y="-265661"/>
              <a:ext cx="58415" cy="54520"/>
            </a:xfrm>
            <a:custGeom>
              <a:avLst/>
              <a:gdLst>
                <a:gd name="T0" fmla="*/ 20 w 35"/>
                <a:gd name="T1" fmla="*/ 0 h 32"/>
                <a:gd name="T2" fmla="*/ 19 w 35"/>
                <a:gd name="T3" fmla="*/ 0 h 32"/>
                <a:gd name="T4" fmla="*/ 35 w 35"/>
                <a:gd name="T5" fmla="*/ 12 h 32"/>
                <a:gd name="T6" fmla="*/ 33 w 35"/>
                <a:gd name="T7" fmla="*/ 15 h 32"/>
                <a:gd name="T8" fmla="*/ 17 w 35"/>
                <a:gd name="T9" fmla="*/ 3 h 32"/>
                <a:gd name="T10" fmla="*/ 2 w 35"/>
                <a:gd name="T11" fmla="*/ 15 h 32"/>
                <a:gd name="T12" fmla="*/ 0 w 35"/>
                <a:gd name="T13" fmla="*/ 13 h 32"/>
                <a:gd name="T14" fmla="*/ 16 w 35"/>
                <a:gd name="T15" fmla="*/ 0 h 32"/>
                <a:gd name="T16" fmla="*/ 20 w 35"/>
                <a:gd name="T17" fmla="*/ 0 h 32"/>
                <a:gd name="T18" fmla="*/ 1 w 35"/>
                <a:gd name="T19" fmla="*/ 30 h 32"/>
                <a:gd name="T20" fmla="*/ 16 w 35"/>
                <a:gd name="T21" fmla="*/ 30 h 32"/>
                <a:gd name="T22" fmla="*/ 16 w 35"/>
                <a:gd name="T23" fmla="*/ 23 h 32"/>
                <a:gd name="T24" fmla="*/ 5 w 35"/>
                <a:gd name="T25" fmla="*/ 23 h 32"/>
                <a:gd name="T26" fmla="*/ 5 w 35"/>
                <a:gd name="T27" fmla="*/ 21 h 32"/>
                <a:gd name="T28" fmla="*/ 16 w 35"/>
                <a:gd name="T29" fmla="*/ 21 h 32"/>
                <a:gd name="T30" fmla="*/ 16 w 35"/>
                <a:gd name="T31" fmla="*/ 15 h 32"/>
                <a:gd name="T32" fmla="*/ 6 w 35"/>
                <a:gd name="T33" fmla="*/ 15 h 32"/>
                <a:gd name="T34" fmla="*/ 6 w 35"/>
                <a:gd name="T35" fmla="*/ 13 h 32"/>
                <a:gd name="T36" fmla="*/ 29 w 35"/>
                <a:gd name="T37" fmla="*/ 13 h 32"/>
                <a:gd name="T38" fmla="*/ 29 w 35"/>
                <a:gd name="T39" fmla="*/ 15 h 32"/>
                <a:gd name="T40" fmla="*/ 19 w 35"/>
                <a:gd name="T41" fmla="*/ 15 h 32"/>
                <a:gd name="T42" fmla="*/ 19 w 35"/>
                <a:gd name="T43" fmla="*/ 21 h 32"/>
                <a:gd name="T44" fmla="*/ 30 w 35"/>
                <a:gd name="T45" fmla="*/ 21 h 32"/>
                <a:gd name="T46" fmla="*/ 30 w 35"/>
                <a:gd name="T47" fmla="*/ 23 h 32"/>
                <a:gd name="T48" fmla="*/ 19 w 35"/>
                <a:gd name="T49" fmla="*/ 23 h 32"/>
                <a:gd name="T50" fmla="*/ 19 w 35"/>
                <a:gd name="T51" fmla="*/ 30 h 32"/>
                <a:gd name="T52" fmla="*/ 33 w 35"/>
                <a:gd name="T53" fmla="*/ 30 h 32"/>
                <a:gd name="T54" fmla="*/ 33 w 35"/>
                <a:gd name="T55" fmla="*/ 32 h 32"/>
                <a:gd name="T56" fmla="*/ 1 w 35"/>
                <a:gd name="T57" fmla="*/ 32 h 32"/>
                <a:gd name="T58" fmla="*/ 1 w 35"/>
                <a:gd name="T59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" h="32">
                  <a:moveTo>
                    <a:pt x="20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23" y="6"/>
                    <a:pt x="28" y="9"/>
                    <a:pt x="35" y="12"/>
                  </a:cubicBezTo>
                  <a:cubicBezTo>
                    <a:pt x="34" y="13"/>
                    <a:pt x="34" y="14"/>
                    <a:pt x="33" y="15"/>
                  </a:cubicBezTo>
                  <a:cubicBezTo>
                    <a:pt x="27" y="12"/>
                    <a:pt x="22" y="8"/>
                    <a:pt x="17" y="3"/>
                  </a:cubicBezTo>
                  <a:cubicBezTo>
                    <a:pt x="14" y="7"/>
                    <a:pt x="9" y="11"/>
                    <a:pt x="2" y="15"/>
                  </a:cubicBezTo>
                  <a:cubicBezTo>
                    <a:pt x="1" y="15"/>
                    <a:pt x="0" y="14"/>
                    <a:pt x="0" y="13"/>
                  </a:cubicBezTo>
                  <a:cubicBezTo>
                    <a:pt x="7" y="9"/>
                    <a:pt x="13" y="5"/>
                    <a:pt x="16" y="0"/>
                  </a:cubicBezTo>
                  <a:lnTo>
                    <a:pt x="20" y="0"/>
                  </a:lnTo>
                  <a:close/>
                  <a:moveTo>
                    <a:pt x="1" y="30"/>
                  </a:moveTo>
                  <a:cubicBezTo>
                    <a:pt x="16" y="30"/>
                    <a:pt x="16" y="30"/>
                    <a:pt x="16" y="3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" y="32"/>
                    <a:pt x="1" y="32"/>
                    <a:pt x="1" y="3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" name="Freeform 23"/>
            <p:cNvSpPr>
              <a:spLocks noEditPoints="1"/>
            </p:cNvSpPr>
            <p:nvPr userDrawn="1"/>
          </p:nvSpPr>
          <p:spPr bwMode="auto">
            <a:xfrm>
              <a:off x="8181267" y="-267218"/>
              <a:ext cx="52962" cy="57636"/>
            </a:xfrm>
            <a:custGeom>
              <a:avLst/>
              <a:gdLst>
                <a:gd name="T0" fmla="*/ 0 w 32"/>
                <a:gd name="T1" fmla="*/ 6 h 34"/>
                <a:gd name="T2" fmla="*/ 3 w 32"/>
                <a:gd name="T3" fmla="*/ 6 h 34"/>
                <a:gd name="T4" fmla="*/ 5 w 32"/>
                <a:gd name="T5" fmla="*/ 0 h 34"/>
                <a:gd name="T6" fmla="*/ 8 w 32"/>
                <a:gd name="T7" fmla="*/ 1 h 34"/>
                <a:gd name="T8" fmla="*/ 6 w 32"/>
                <a:gd name="T9" fmla="*/ 6 h 34"/>
                <a:gd name="T10" fmla="*/ 13 w 32"/>
                <a:gd name="T11" fmla="*/ 6 h 34"/>
                <a:gd name="T12" fmla="*/ 13 w 32"/>
                <a:gd name="T13" fmla="*/ 34 h 34"/>
                <a:gd name="T14" fmla="*/ 10 w 32"/>
                <a:gd name="T15" fmla="*/ 34 h 34"/>
                <a:gd name="T16" fmla="*/ 10 w 32"/>
                <a:gd name="T17" fmla="*/ 31 h 34"/>
                <a:gd name="T18" fmla="*/ 2 w 32"/>
                <a:gd name="T19" fmla="*/ 31 h 34"/>
                <a:gd name="T20" fmla="*/ 2 w 32"/>
                <a:gd name="T21" fmla="*/ 34 h 34"/>
                <a:gd name="T22" fmla="*/ 0 w 32"/>
                <a:gd name="T23" fmla="*/ 34 h 34"/>
                <a:gd name="T24" fmla="*/ 0 w 32"/>
                <a:gd name="T25" fmla="*/ 6 h 34"/>
                <a:gd name="T26" fmla="*/ 10 w 32"/>
                <a:gd name="T27" fmla="*/ 9 h 34"/>
                <a:gd name="T28" fmla="*/ 2 w 32"/>
                <a:gd name="T29" fmla="*/ 9 h 34"/>
                <a:gd name="T30" fmla="*/ 2 w 32"/>
                <a:gd name="T31" fmla="*/ 17 h 34"/>
                <a:gd name="T32" fmla="*/ 10 w 32"/>
                <a:gd name="T33" fmla="*/ 17 h 34"/>
                <a:gd name="T34" fmla="*/ 10 w 32"/>
                <a:gd name="T35" fmla="*/ 9 h 34"/>
                <a:gd name="T36" fmla="*/ 2 w 32"/>
                <a:gd name="T37" fmla="*/ 28 h 34"/>
                <a:gd name="T38" fmla="*/ 10 w 32"/>
                <a:gd name="T39" fmla="*/ 28 h 34"/>
                <a:gd name="T40" fmla="*/ 10 w 32"/>
                <a:gd name="T41" fmla="*/ 20 h 34"/>
                <a:gd name="T42" fmla="*/ 2 w 32"/>
                <a:gd name="T43" fmla="*/ 20 h 34"/>
                <a:gd name="T44" fmla="*/ 2 w 32"/>
                <a:gd name="T45" fmla="*/ 28 h 34"/>
                <a:gd name="T46" fmla="*/ 14 w 32"/>
                <a:gd name="T47" fmla="*/ 13 h 34"/>
                <a:gd name="T48" fmla="*/ 19 w 32"/>
                <a:gd name="T49" fmla="*/ 0 h 34"/>
                <a:gd name="T50" fmla="*/ 22 w 32"/>
                <a:gd name="T51" fmla="*/ 1 h 34"/>
                <a:gd name="T52" fmla="*/ 20 w 32"/>
                <a:gd name="T53" fmla="*/ 6 h 34"/>
                <a:gd name="T54" fmla="*/ 32 w 32"/>
                <a:gd name="T55" fmla="*/ 6 h 34"/>
                <a:gd name="T56" fmla="*/ 31 w 32"/>
                <a:gd name="T57" fmla="*/ 29 h 34"/>
                <a:gd name="T58" fmla="*/ 25 w 32"/>
                <a:gd name="T59" fmla="*/ 34 h 34"/>
                <a:gd name="T60" fmla="*/ 19 w 32"/>
                <a:gd name="T61" fmla="*/ 34 h 34"/>
                <a:gd name="T62" fmla="*/ 18 w 32"/>
                <a:gd name="T63" fmla="*/ 31 h 34"/>
                <a:gd name="T64" fmla="*/ 18 w 32"/>
                <a:gd name="T65" fmla="*/ 31 h 34"/>
                <a:gd name="T66" fmla="*/ 25 w 32"/>
                <a:gd name="T67" fmla="*/ 31 h 34"/>
                <a:gd name="T68" fmla="*/ 28 w 32"/>
                <a:gd name="T69" fmla="*/ 28 h 34"/>
                <a:gd name="T70" fmla="*/ 29 w 32"/>
                <a:gd name="T71" fmla="*/ 8 h 34"/>
                <a:gd name="T72" fmla="*/ 19 w 32"/>
                <a:gd name="T73" fmla="*/ 8 h 34"/>
                <a:gd name="T74" fmla="*/ 16 w 32"/>
                <a:gd name="T75" fmla="*/ 14 h 34"/>
                <a:gd name="T76" fmla="*/ 14 w 32"/>
                <a:gd name="T77" fmla="*/ 13 h 34"/>
                <a:gd name="T78" fmla="*/ 17 w 32"/>
                <a:gd name="T79" fmla="*/ 15 h 34"/>
                <a:gd name="T80" fmla="*/ 19 w 32"/>
                <a:gd name="T81" fmla="*/ 14 h 34"/>
                <a:gd name="T82" fmla="*/ 25 w 32"/>
                <a:gd name="T83" fmla="*/ 22 h 34"/>
                <a:gd name="T84" fmla="*/ 23 w 32"/>
                <a:gd name="T85" fmla="*/ 24 h 34"/>
                <a:gd name="T86" fmla="*/ 17 w 32"/>
                <a:gd name="T87" fmla="*/ 1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4">
                  <a:moveTo>
                    <a:pt x="0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4" y="4"/>
                    <a:pt x="5" y="2"/>
                    <a:pt x="5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3"/>
                    <a:pt x="7" y="4"/>
                    <a:pt x="6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0" y="34"/>
                    <a:pt x="0" y="34"/>
                    <a:pt x="0" y="34"/>
                  </a:cubicBezTo>
                  <a:lnTo>
                    <a:pt x="0" y="6"/>
                  </a:lnTo>
                  <a:close/>
                  <a:moveTo>
                    <a:pt x="10" y="9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0" y="17"/>
                    <a:pt x="10" y="17"/>
                    <a:pt x="10" y="17"/>
                  </a:cubicBezTo>
                  <a:lnTo>
                    <a:pt x="10" y="9"/>
                  </a:lnTo>
                  <a:close/>
                  <a:moveTo>
                    <a:pt x="2" y="28"/>
                  </a:moveTo>
                  <a:cubicBezTo>
                    <a:pt x="10" y="28"/>
                    <a:pt x="10" y="28"/>
                    <a:pt x="10" y="2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2" y="20"/>
                    <a:pt x="2" y="20"/>
                    <a:pt x="2" y="20"/>
                  </a:cubicBezTo>
                  <a:lnTo>
                    <a:pt x="2" y="28"/>
                  </a:lnTo>
                  <a:close/>
                  <a:moveTo>
                    <a:pt x="14" y="13"/>
                  </a:moveTo>
                  <a:cubicBezTo>
                    <a:pt x="16" y="10"/>
                    <a:pt x="18" y="5"/>
                    <a:pt x="19" y="0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3"/>
                    <a:pt x="21" y="4"/>
                    <a:pt x="20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1" y="18"/>
                    <a:pt x="31" y="25"/>
                    <a:pt x="31" y="29"/>
                  </a:cubicBezTo>
                  <a:cubicBezTo>
                    <a:pt x="31" y="32"/>
                    <a:pt x="29" y="34"/>
                    <a:pt x="25" y="34"/>
                  </a:cubicBezTo>
                  <a:cubicBezTo>
                    <a:pt x="23" y="34"/>
                    <a:pt x="21" y="34"/>
                    <a:pt x="19" y="34"/>
                  </a:cubicBezTo>
                  <a:cubicBezTo>
                    <a:pt x="19" y="33"/>
                    <a:pt x="18" y="32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21" y="31"/>
                    <a:pt x="23" y="31"/>
                    <a:pt x="25" y="31"/>
                  </a:cubicBezTo>
                  <a:cubicBezTo>
                    <a:pt x="27" y="31"/>
                    <a:pt x="28" y="30"/>
                    <a:pt x="28" y="28"/>
                  </a:cubicBezTo>
                  <a:cubicBezTo>
                    <a:pt x="28" y="24"/>
                    <a:pt x="29" y="18"/>
                    <a:pt x="2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11"/>
                    <a:pt x="17" y="13"/>
                    <a:pt x="16" y="14"/>
                  </a:cubicBezTo>
                  <a:cubicBezTo>
                    <a:pt x="16" y="14"/>
                    <a:pt x="15" y="14"/>
                    <a:pt x="14" y="13"/>
                  </a:cubicBezTo>
                  <a:close/>
                  <a:moveTo>
                    <a:pt x="17" y="15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22" y="17"/>
                    <a:pt x="24" y="20"/>
                    <a:pt x="25" y="22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1" y="21"/>
                    <a:pt x="19" y="18"/>
                    <a:pt x="17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" name="Freeform 24"/>
            <p:cNvSpPr>
              <a:spLocks noEditPoints="1"/>
            </p:cNvSpPr>
            <p:nvPr userDrawn="1"/>
          </p:nvSpPr>
          <p:spPr bwMode="auto">
            <a:xfrm>
              <a:off x="8292644" y="-265661"/>
              <a:ext cx="58415" cy="57636"/>
            </a:xfrm>
            <a:custGeom>
              <a:avLst/>
              <a:gdLst>
                <a:gd name="T0" fmla="*/ 10 w 35"/>
                <a:gd name="T1" fmla="*/ 0 h 34"/>
                <a:gd name="T2" fmla="*/ 10 w 35"/>
                <a:gd name="T3" fmla="*/ 1 h 34"/>
                <a:gd name="T4" fmla="*/ 16 w 35"/>
                <a:gd name="T5" fmla="*/ 9 h 34"/>
                <a:gd name="T6" fmla="*/ 14 w 35"/>
                <a:gd name="T7" fmla="*/ 11 h 34"/>
                <a:gd name="T8" fmla="*/ 9 w 35"/>
                <a:gd name="T9" fmla="*/ 3 h 34"/>
                <a:gd name="T10" fmla="*/ 2 w 35"/>
                <a:gd name="T11" fmla="*/ 15 h 34"/>
                <a:gd name="T12" fmla="*/ 0 w 35"/>
                <a:gd name="T13" fmla="*/ 12 h 34"/>
                <a:gd name="T14" fmla="*/ 8 w 35"/>
                <a:gd name="T15" fmla="*/ 0 h 34"/>
                <a:gd name="T16" fmla="*/ 10 w 35"/>
                <a:gd name="T17" fmla="*/ 0 h 34"/>
                <a:gd name="T18" fmla="*/ 3 w 35"/>
                <a:gd name="T19" fmla="*/ 24 h 34"/>
                <a:gd name="T20" fmla="*/ 5 w 35"/>
                <a:gd name="T21" fmla="*/ 22 h 34"/>
                <a:gd name="T22" fmla="*/ 8 w 35"/>
                <a:gd name="T23" fmla="*/ 26 h 34"/>
                <a:gd name="T24" fmla="*/ 12 w 35"/>
                <a:gd name="T25" fmla="*/ 18 h 34"/>
                <a:gd name="T26" fmla="*/ 2 w 35"/>
                <a:gd name="T27" fmla="*/ 18 h 34"/>
                <a:gd name="T28" fmla="*/ 2 w 35"/>
                <a:gd name="T29" fmla="*/ 16 h 34"/>
                <a:gd name="T30" fmla="*/ 15 w 35"/>
                <a:gd name="T31" fmla="*/ 16 h 34"/>
                <a:gd name="T32" fmla="*/ 15 w 35"/>
                <a:gd name="T33" fmla="*/ 18 h 34"/>
                <a:gd name="T34" fmla="*/ 10 w 35"/>
                <a:gd name="T35" fmla="*/ 28 h 34"/>
                <a:gd name="T36" fmla="*/ 13 w 35"/>
                <a:gd name="T37" fmla="*/ 32 h 34"/>
                <a:gd name="T38" fmla="*/ 10 w 35"/>
                <a:gd name="T39" fmla="*/ 33 h 34"/>
                <a:gd name="T40" fmla="*/ 3 w 35"/>
                <a:gd name="T41" fmla="*/ 24 h 34"/>
                <a:gd name="T42" fmla="*/ 7 w 35"/>
                <a:gd name="T43" fmla="*/ 9 h 34"/>
                <a:gd name="T44" fmla="*/ 9 w 35"/>
                <a:gd name="T45" fmla="*/ 8 h 34"/>
                <a:gd name="T46" fmla="*/ 12 w 35"/>
                <a:gd name="T47" fmla="*/ 13 h 34"/>
                <a:gd name="T48" fmla="*/ 9 w 35"/>
                <a:gd name="T49" fmla="*/ 15 h 34"/>
                <a:gd name="T50" fmla="*/ 7 w 35"/>
                <a:gd name="T51" fmla="*/ 9 h 34"/>
                <a:gd name="T52" fmla="*/ 24 w 35"/>
                <a:gd name="T53" fmla="*/ 12 h 34"/>
                <a:gd name="T54" fmla="*/ 27 w 35"/>
                <a:gd name="T55" fmla="*/ 12 h 34"/>
                <a:gd name="T56" fmla="*/ 27 w 35"/>
                <a:gd name="T57" fmla="*/ 17 h 34"/>
                <a:gd name="T58" fmla="*/ 26 w 35"/>
                <a:gd name="T59" fmla="*/ 24 h 34"/>
                <a:gd name="T60" fmla="*/ 35 w 35"/>
                <a:gd name="T61" fmla="*/ 32 h 34"/>
                <a:gd name="T62" fmla="*/ 33 w 35"/>
                <a:gd name="T63" fmla="*/ 34 h 34"/>
                <a:gd name="T64" fmla="*/ 25 w 35"/>
                <a:gd name="T65" fmla="*/ 26 h 34"/>
                <a:gd name="T66" fmla="*/ 24 w 35"/>
                <a:gd name="T67" fmla="*/ 27 h 34"/>
                <a:gd name="T68" fmla="*/ 16 w 35"/>
                <a:gd name="T69" fmla="*/ 34 h 34"/>
                <a:gd name="T70" fmla="*/ 14 w 35"/>
                <a:gd name="T71" fmla="*/ 32 h 34"/>
                <a:gd name="T72" fmla="*/ 22 w 35"/>
                <a:gd name="T73" fmla="*/ 26 h 34"/>
                <a:gd name="T74" fmla="*/ 24 w 35"/>
                <a:gd name="T75" fmla="*/ 17 h 34"/>
                <a:gd name="T76" fmla="*/ 24 w 35"/>
                <a:gd name="T77" fmla="*/ 12 h 34"/>
                <a:gd name="T78" fmla="*/ 17 w 35"/>
                <a:gd name="T79" fmla="*/ 8 h 34"/>
                <a:gd name="T80" fmla="*/ 23 w 35"/>
                <a:gd name="T81" fmla="*/ 8 h 34"/>
                <a:gd name="T82" fmla="*/ 24 w 35"/>
                <a:gd name="T83" fmla="*/ 3 h 34"/>
                <a:gd name="T84" fmla="*/ 15 w 35"/>
                <a:gd name="T85" fmla="*/ 3 h 34"/>
                <a:gd name="T86" fmla="*/ 15 w 35"/>
                <a:gd name="T87" fmla="*/ 1 h 34"/>
                <a:gd name="T88" fmla="*/ 35 w 35"/>
                <a:gd name="T89" fmla="*/ 1 h 34"/>
                <a:gd name="T90" fmla="*/ 35 w 35"/>
                <a:gd name="T91" fmla="*/ 3 h 34"/>
                <a:gd name="T92" fmla="*/ 27 w 35"/>
                <a:gd name="T93" fmla="*/ 3 h 34"/>
                <a:gd name="T94" fmla="*/ 26 w 35"/>
                <a:gd name="T95" fmla="*/ 8 h 34"/>
                <a:gd name="T96" fmla="*/ 34 w 35"/>
                <a:gd name="T97" fmla="*/ 8 h 34"/>
                <a:gd name="T98" fmla="*/ 34 w 35"/>
                <a:gd name="T99" fmla="*/ 25 h 34"/>
                <a:gd name="T100" fmla="*/ 31 w 35"/>
                <a:gd name="T101" fmla="*/ 25 h 34"/>
                <a:gd name="T102" fmla="*/ 31 w 35"/>
                <a:gd name="T103" fmla="*/ 11 h 34"/>
                <a:gd name="T104" fmla="*/ 19 w 35"/>
                <a:gd name="T105" fmla="*/ 11 h 34"/>
                <a:gd name="T106" fmla="*/ 19 w 35"/>
                <a:gd name="T107" fmla="*/ 25 h 34"/>
                <a:gd name="T108" fmla="*/ 17 w 35"/>
                <a:gd name="T109" fmla="*/ 25 h 34"/>
                <a:gd name="T110" fmla="*/ 17 w 35"/>
                <a:gd name="T111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5" h="34">
                  <a:moveTo>
                    <a:pt x="10" y="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2" y="3"/>
                    <a:pt x="14" y="6"/>
                    <a:pt x="16" y="9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2" y="8"/>
                    <a:pt x="11" y="5"/>
                    <a:pt x="9" y="3"/>
                  </a:cubicBezTo>
                  <a:cubicBezTo>
                    <a:pt x="7" y="7"/>
                    <a:pt x="5" y="11"/>
                    <a:pt x="2" y="15"/>
                  </a:cubicBezTo>
                  <a:cubicBezTo>
                    <a:pt x="2" y="14"/>
                    <a:pt x="1" y="13"/>
                    <a:pt x="0" y="12"/>
                  </a:cubicBezTo>
                  <a:cubicBezTo>
                    <a:pt x="3" y="9"/>
                    <a:pt x="6" y="5"/>
                    <a:pt x="8" y="0"/>
                  </a:cubicBezTo>
                  <a:lnTo>
                    <a:pt x="10" y="0"/>
                  </a:lnTo>
                  <a:close/>
                  <a:moveTo>
                    <a:pt x="3" y="24"/>
                  </a:moveTo>
                  <a:cubicBezTo>
                    <a:pt x="5" y="22"/>
                    <a:pt x="5" y="22"/>
                    <a:pt x="5" y="22"/>
                  </a:cubicBezTo>
                  <a:cubicBezTo>
                    <a:pt x="6" y="24"/>
                    <a:pt x="7" y="25"/>
                    <a:pt x="8" y="26"/>
                  </a:cubicBezTo>
                  <a:cubicBezTo>
                    <a:pt x="10" y="24"/>
                    <a:pt x="11" y="21"/>
                    <a:pt x="1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3" y="22"/>
                    <a:pt x="11" y="26"/>
                    <a:pt x="10" y="28"/>
                  </a:cubicBezTo>
                  <a:cubicBezTo>
                    <a:pt x="11" y="29"/>
                    <a:pt x="12" y="31"/>
                    <a:pt x="13" y="32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8" y="30"/>
                    <a:pt x="5" y="27"/>
                    <a:pt x="3" y="24"/>
                  </a:cubicBezTo>
                  <a:close/>
                  <a:moveTo>
                    <a:pt x="7" y="9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10"/>
                    <a:pt x="11" y="12"/>
                    <a:pt x="12" y="13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3"/>
                    <a:pt x="8" y="11"/>
                    <a:pt x="7" y="9"/>
                  </a:cubicBezTo>
                  <a:close/>
                  <a:moveTo>
                    <a:pt x="24" y="12"/>
                  </a:moveTo>
                  <a:cubicBezTo>
                    <a:pt x="27" y="12"/>
                    <a:pt x="27" y="12"/>
                    <a:pt x="27" y="12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20"/>
                    <a:pt x="26" y="22"/>
                    <a:pt x="26" y="24"/>
                  </a:cubicBezTo>
                  <a:cubicBezTo>
                    <a:pt x="29" y="26"/>
                    <a:pt x="32" y="29"/>
                    <a:pt x="35" y="32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1" y="31"/>
                    <a:pt x="28" y="29"/>
                    <a:pt x="25" y="26"/>
                  </a:cubicBezTo>
                  <a:cubicBezTo>
                    <a:pt x="25" y="27"/>
                    <a:pt x="24" y="27"/>
                    <a:pt x="24" y="27"/>
                  </a:cubicBezTo>
                  <a:cubicBezTo>
                    <a:pt x="23" y="30"/>
                    <a:pt x="20" y="32"/>
                    <a:pt x="16" y="34"/>
                  </a:cubicBezTo>
                  <a:cubicBezTo>
                    <a:pt x="15" y="33"/>
                    <a:pt x="14" y="32"/>
                    <a:pt x="14" y="32"/>
                  </a:cubicBezTo>
                  <a:cubicBezTo>
                    <a:pt x="18" y="30"/>
                    <a:pt x="20" y="28"/>
                    <a:pt x="22" y="26"/>
                  </a:cubicBezTo>
                  <a:cubicBezTo>
                    <a:pt x="23" y="24"/>
                    <a:pt x="24" y="21"/>
                    <a:pt x="24" y="17"/>
                  </a:cubicBezTo>
                  <a:lnTo>
                    <a:pt x="24" y="12"/>
                  </a:lnTo>
                  <a:close/>
                  <a:moveTo>
                    <a:pt x="17" y="8"/>
                  </a:moveTo>
                  <a:cubicBezTo>
                    <a:pt x="23" y="8"/>
                    <a:pt x="23" y="8"/>
                    <a:pt x="23" y="8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7" y="25"/>
                    <a:pt x="17" y="25"/>
                    <a:pt x="17" y="25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" name="Freeform 25"/>
            <p:cNvSpPr>
              <a:spLocks noEditPoints="1"/>
            </p:cNvSpPr>
            <p:nvPr userDrawn="1"/>
          </p:nvSpPr>
          <p:spPr bwMode="auto">
            <a:xfrm>
              <a:off x="8409473" y="-264103"/>
              <a:ext cx="58415" cy="54520"/>
            </a:xfrm>
            <a:custGeom>
              <a:avLst/>
              <a:gdLst>
                <a:gd name="T0" fmla="*/ 0 w 35"/>
                <a:gd name="T1" fmla="*/ 20 h 32"/>
                <a:gd name="T2" fmla="*/ 24 w 35"/>
                <a:gd name="T3" fmla="*/ 20 h 32"/>
                <a:gd name="T4" fmla="*/ 24 w 35"/>
                <a:gd name="T5" fmla="*/ 17 h 32"/>
                <a:gd name="T6" fmla="*/ 27 w 35"/>
                <a:gd name="T7" fmla="*/ 17 h 32"/>
                <a:gd name="T8" fmla="*/ 27 w 35"/>
                <a:gd name="T9" fmla="*/ 20 h 32"/>
                <a:gd name="T10" fmla="*/ 35 w 35"/>
                <a:gd name="T11" fmla="*/ 20 h 32"/>
                <a:gd name="T12" fmla="*/ 35 w 35"/>
                <a:gd name="T13" fmla="*/ 22 h 32"/>
                <a:gd name="T14" fmla="*/ 27 w 35"/>
                <a:gd name="T15" fmla="*/ 22 h 32"/>
                <a:gd name="T16" fmla="*/ 27 w 35"/>
                <a:gd name="T17" fmla="*/ 28 h 32"/>
                <a:gd name="T18" fmla="*/ 23 w 35"/>
                <a:gd name="T19" fmla="*/ 32 h 32"/>
                <a:gd name="T20" fmla="*/ 17 w 35"/>
                <a:gd name="T21" fmla="*/ 32 h 32"/>
                <a:gd name="T22" fmla="*/ 17 w 35"/>
                <a:gd name="T23" fmla="*/ 29 h 32"/>
                <a:gd name="T24" fmla="*/ 22 w 35"/>
                <a:gd name="T25" fmla="*/ 29 h 32"/>
                <a:gd name="T26" fmla="*/ 24 w 35"/>
                <a:gd name="T27" fmla="*/ 27 h 32"/>
                <a:gd name="T28" fmla="*/ 24 w 35"/>
                <a:gd name="T29" fmla="*/ 22 h 32"/>
                <a:gd name="T30" fmla="*/ 0 w 35"/>
                <a:gd name="T31" fmla="*/ 22 h 32"/>
                <a:gd name="T32" fmla="*/ 0 w 35"/>
                <a:gd name="T33" fmla="*/ 20 h 32"/>
                <a:gd name="T34" fmla="*/ 9 w 35"/>
                <a:gd name="T35" fmla="*/ 14 h 32"/>
                <a:gd name="T36" fmla="*/ 28 w 35"/>
                <a:gd name="T37" fmla="*/ 14 h 32"/>
                <a:gd name="T38" fmla="*/ 31 w 35"/>
                <a:gd name="T39" fmla="*/ 12 h 32"/>
                <a:gd name="T40" fmla="*/ 32 w 35"/>
                <a:gd name="T41" fmla="*/ 8 h 32"/>
                <a:gd name="T42" fmla="*/ 34 w 35"/>
                <a:gd name="T43" fmla="*/ 9 h 32"/>
                <a:gd name="T44" fmla="*/ 33 w 35"/>
                <a:gd name="T45" fmla="*/ 13 h 32"/>
                <a:gd name="T46" fmla="*/ 28 w 35"/>
                <a:gd name="T47" fmla="*/ 16 h 32"/>
                <a:gd name="T48" fmla="*/ 9 w 35"/>
                <a:gd name="T49" fmla="*/ 16 h 32"/>
                <a:gd name="T50" fmla="*/ 4 w 35"/>
                <a:gd name="T51" fmla="*/ 12 h 32"/>
                <a:gd name="T52" fmla="*/ 4 w 35"/>
                <a:gd name="T53" fmla="*/ 0 h 32"/>
                <a:gd name="T54" fmla="*/ 29 w 35"/>
                <a:gd name="T55" fmla="*/ 0 h 32"/>
                <a:gd name="T56" fmla="*/ 29 w 35"/>
                <a:gd name="T57" fmla="*/ 10 h 32"/>
                <a:gd name="T58" fmla="*/ 26 w 35"/>
                <a:gd name="T59" fmla="*/ 10 h 32"/>
                <a:gd name="T60" fmla="*/ 26 w 35"/>
                <a:gd name="T61" fmla="*/ 9 h 32"/>
                <a:gd name="T62" fmla="*/ 7 w 35"/>
                <a:gd name="T63" fmla="*/ 9 h 32"/>
                <a:gd name="T64" fmla="*/ 7 w 35"/>
                <a:gd name="T65" fmla="*/ 11 h 32"/>
                <a:gd name="T66" fmla="*/ 9 w 35"/>
                <a:gd name="T67" fmla="*/ 14 h 32"/>
                <a:gd name="T68" fmla="*/ 6 w 35"/>
                <a:gd name="T69" fmla="*/ 24 h 32"/>
                <a:gd name="T70" fmla="*/ 8 w 35"/>
                <a:gd name="T71" fmla="*/ 22 h 32"/>
                <a:gd name="T72" fmla="*/ 14 w 35"/>
                <a:gd name="T73" fmla="*/ 27 h 32"/>
                <a:gd name="T74" fmla="*/ 12 w 35"/>
                <a:gd name="T75" fmla="*/ 29 h 32"/>
                <a:gd name="T76" fmla="*/ 6 w 35"/>
                <a:gd name="T77" fmla="*/ 24 h 32"/>
                <a:gd name="T78" fmla="*/ 7 w 35"/>
                <a:gd name="T79" fmla="*/ 2 h 32"/>
                <a:gd name="T80" fmla="*/ 7 w 35"/>
                <a:gd name="T81" fmla="*/ 7 h 32"/>
                <a:gd name="T82" fmla="*/ 26 w 35"/>
                <a:gd name="T83" fmla="*/ 7 h 32"/>
                <a:gd name="T84" fmla="*/ 26 w 35"/>
                <a:gd name="T85" fmla="*/ 2 h 32"/>
                <a:gd name="T86" fmla="*/ 7 w 35"/>
                <a:gd name="T87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5" h="32">
                  <a:moveTo>
                    <a:pt x="0" y="20"/>
                  </a:moveTo>
                  <a:cubicBezTo>
                    <a:pt x="24" y="20"/>
                    <a:pt x="24" y="20"/>
                    <a:pt x="24" y="20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7" y="31"/>
                    <a:pt x="26" y="32"/>
                    <a:pt x="23" y="32"/>
                  </a:cubicBezTo>
                  <a:cubicBezTo>
                    <a:pt x="22" y="32"/>
                    <a:pt x="20" y="32"/>
                    <a:pt x="17" y="32"/>
                  </a:cubicBezTo>
                  <a:cubicBezTo>
                    <a:pt x="17" y="31"/>
                    <a:pt x="17" y="30"/>
                    <a:pt x="17" y="29"/>
                  </a:cubicBezTo>
                  <a:cubicBezTo>
                    <a:pt x="19" y="29"/>
                    <a:pt x="20" y="29"/>
                    <a:pt x="22" y="29"/>
                  </a:cubicBezTo>
                  <a:cubicBezTo>
                    <a:pt x="24" y="29"/>
                    <a:pt x="24" y="29"/>
                    <a:pt x="24" y="27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20"/>
                  </a:lnTo>
                  <a:close/>
                  <a:moveTo>
                    <a:pt x="9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9" y="14"/>
                    <a:pt x="31" y="13"/>
                    <a:pt x="31" y="12"/>
                  </a:cubicBezTo>
                  <a:cubicBezTo>
                    <a:pt x="31" y="11"/>
                    <a:pt x="31" y="10"/>
                    <a:pt x="32" y="8"/>
                  </a:cubicBezTo>
                  <a:cubicBezTo>
                    <a:pt x="32" y="8"/>
                    <a:pt x="33" y="9"/>
                    <a:pt x="34" y="9"/>
                  </a:cubicBezTo>
                  <a:cubicBezTo>
                    <a:pt x="34" y="11"/>
                    <a:pt x="34" y="12"/>
                    <a:pt x="33" y="13"/>
                  </a:cubicBezTo>
                  <a:cubicBezTo>
                    <a:pt x="33" y="15"/>
                    <a:pt x="31" y="16"/>
                    <a:pt x="28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5" y="16"/>
                    <a:pt x="4" y="15"/>
                    <a:pt x="4" y="1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4"/>
                    <a:pt x="9" y="14"/>
                  </a:cubicBezTo>
                  <a:close/>
                  <a:moveTo>
                    <a:pt x="6" y="24"/>
                  </a:moveTo>
                  <a:cubicBezTo>
                    <a:pt x="8" y="22"/>
                    <a:pt x="8" y="22"/>
                    <a:pt x="8" y="22"/>
                  </a:cubicBezTo>
                  <a:cubicBezTo>
                    <a:pt x="11" y="24"/>
                    <a:pt x="13" y="26"/>
                    <a:pt x="14" y="27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0" y="27"/>
                    <a:pt x="8" y="25"/>
                    <a:pt x="6" y="24"/>
                  </a:cubicBezTo>
                  <a:close/>
                  <a:moveTo>
                    <a:pt x="7" y="2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2"/>
                    <a:pt x="26" y="2"/>
                    <a:pt x="26" y="2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" name="Freeform 26"/>
            <p:cNvSpPr>
              <a:spLocks noEditPoints="1"/>
            </p:cNvSpPr>
            <p:nvPr userDrawn="1"/>
          </p:nvSpPr>
          <p:spPr bwMode="auto">
            <a:xfrm>
              <a:off x="8523964" y="-267218"/>
              <a:ext cx="58415" cy="59193"/>
            </a:xfrm>
            <a:custGeom>
              <a:avLst/>
              <a:gdLst>
                <a:gd name="T0" fmla="*/ 1 w 35"/>
                <a:gd name="T1" fmla="*/ 11 h 35"/>
                <a:gd name="T2" fmla="*/ 14 w 35"/>
                <a:gd name="T3" fmla="*/ 11 h 35"/>
                <a:gd name="T4" fmla="*/ 14 w 35"/>
                <a:gd name="T5" fmla="*/ 7 h 35"/>
                <a:gd name="T6" fmla="*/ 4 w 35"/>
                <a:gd name="T7" fmla="*/ 7 h 35"/>
                <a:gd name="T8" fmla="*/ 4 w 35"/>
                <a:gd name="T9" fmla="*/ 5 h 35"/>
                <a:gd name="T10" fmla="*/ 14 w 35"/>
                <a:gd name="T11" fmla="*/ 5 h 35"/>
                <a:gd name="T12" fmla="*/ 14 w 35"/>
                <a:gd name="T13" fmla="*/ 0 h 35"/>
                <a:gd name="T14" fmla="*/ 17 w 35"/>
                <a:gd name="T15" fmla="*/ 0 h 35"/>
                <a:gd name="T16" fmla="*/ 17 w 35"/>
                <a:gd name="T17" fmla="*/ 5 h 35"/>
                <a:gd name="T18" fmla="*/ 26 w 35"/>
                <a:gd name="T19" fmla="*/ 5 h 35"/>
                <a:gd name="T20" fmla="*/ 26 w 35"/>
                <a:gd name="T21" fmla="*/ 7 h 35"/>
                <a:gd name="T22" fmla="*/ 17 w 35"/>
                <a:gd name="T23" fmla="*/ 7 h 35"/>
                <a:gd name="T24" fmla="*/ 17 w 35"/>
                <a:gd name="T25" fmla="*/ 11 h 35"/>
                <a:gd name="T26" fmla="*/ 20 w 35"/>
                <a:gd name="T27" fmla="*/ 11 h 35"/>
                <a:gd name="T28" fmla="*/ 30 w 35"/>
                <a:gd name="T29" fmla="*/ 2 h 35"/>
                <a:gd name="T30" fmla="*/ 32 w 35"/>
                <a:gd name="T31" fmla="*/ 4 h 35"/>
                <a:gd name="T32" fmla="*/ 25 w 35"/>
                <a:gd name="T33" fmla="*/ 11 h 35"/>
                <a:gd name="T34" fmla="*/ 35 w 35"/>
                <a:gd name="T35" fmla="*/ 11 h 35"/>
                <a:gd name="T36" fmla="*/ 35 w 35"/>
                <a:gd name="T37" fmla="*/ 14 h 35"/>
                <a:gd name="T38" fmla="*/ 22 w 35"/>
                <a:gd name="T39" fmla="*/ 14 h 35"/>
                <a:gd name="T40" fmla="*/ 15 w 35"/>
                <a:gd name="T41" fmla="*/ 18 h 35"/>
                <a:gd name="T42" fmla="*/ 29 w 35"/>
                <a:gd name="T43" fmla="*/ 18 h 35"/>
                <a:gd name="T44" fmla="*/ 29 w 35"/>
                <a:gd name="T45" fmla="*/ 35 h 35"/>
                <a:gd name="T46" fmla="*/ 26 w 35"/>
                <a:gd name="T47" fmla="*/ 35 h 35"/>
                <a:gd name="T48" fmla="*/ 26 w 35"/>
                <a:gd name="T49" fmla="*/ 33 h 35"/>
                <a:gd name="T50" fmla="*/ 10 w 35"/>
                <a:gd name="T51" fmla="*/ 33 h 35"/>
                <a:gd name="T52" fmla="*/ 10 w 35"/>
                <a:gd name="T53" fmla="*/ 35 h 35"/>
                <a:gd name="T54" fmla="*/ 7 w 35"/>
                <a:gd name="T55" fmla="*/ 35 h 35"/>
                <a:gd name="T56" fmla="*/ 7 w 35"/>
                <a:gd name="T57" fmla="*/ 22 h 35"/>
                <a:gd name="T58" fmla="*/ 1 w 35"/>
                <a:gd name="T59" fmla="*/ 24 h 35"/>
                <a:gd name="T60" fmla="*/ 0 w 35"/>
                <a:gd name="T61" fmla="*/ 21 h 35"/>
                <a:gd name="T62" fmla="*/ 17 w 35"/>
                <a:gd name="T63" fmla="*/ 14 h 35"/>
                <a:gd name="T64" fmla="*/ 1 w 35"/>
                <a:gd name="T65" fmla="*/ 14 h 35"/>
                <a:gd name="T66" fmla="*/ 1 w 35"/>
                <a:gd name="T67" fmla="*/ 11 h 35"/>
                <a:gd name="T68" fmla="*/ 10 w 35"/>
                <a:gd name="T69" fmla="*/ 20 h 35"/>
                <a:gd name="T70" fmla="*/ 10 w 35"/>
                <a:gd name="T71" fmla="*/ 24 h 35"/>
                <a:gd name="T72" fmla="*/ 26 w 35"/>
                <a:gd name="T73" fmla="*/ 24 h 35"/>
                <a:gd name="T74" fmla="*/ 26 w 35"/>
                <a:gd name="T75" fmla="*/ 20 h 35"/>
                <a:gd name="T76" fmla="*/ 11 w 35"/>
                <a:gd name="T77" fmla="*/ 20 h 35"/>
                <a:gd name="T78" fmla="*/ 10 w 35"/>
                <a:gd name="T79" fmla="*/ 20 h 35"/>
                <a:gd name="T80" fmla="*/ 10 w 35"/>
                <a:gd name="T81" fmla="*/ 30 h 35"/>
                <a:gd name="T82" fmla="*/ 26 w 35"/>
                <a:gd name="T83" fmla="*/ 30 h 35"/>
                <a:gd name="T84" fmla="*/ 26 w 35"/>
                <a:gd name="T85" fmla="*/ 26 h 35"/>
                <a:gd name="T86" fmla="*/ 10 w 35"/>
                <a:gd name="T87" fmla="*/ 26 h 35"/>
                <a:gd name="T88" fmla="*/ 10 w 35"/>
                <a:gd name="T89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5" h="35">
                  <a:moveTo>
                    <a:pt x="1" y="11"/>
                  </a:moveTo>
                  <a:cubicBezTo>
                    <a:pt x="14" y="11"/>
                    <a:pt x="14" y="11"/>
                    <a:pt x="14" y="1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4" y="9"/>
                    <a:pt x="27" y="6"/>
                    <a:pt x="30" y="2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0" y="7"/>
                    <a:pt x="28" y="9"/>
                    <a:pt x="2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0" y="15"/>
                    <a:pt x="18" y="16"/>
                    <a:pt x="15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2"/>
                    <a:pt x="4" y="23"/>
                    <a:pt x="1" y="24"/>
                  </a:cubicBezTo>
                  <a:cubicBezTo>
                    <a:pt x="1" y="23"/>
                    <a:pt x="1" y="22"/>
                    <a:pt x="0" y="21"/>
                  </a:cubicBezTo>
                  <a:cubicBezTo>
                    <a:pt x="6" y="19"/>
                    <a:pt x="12" y="17"/>
                    <a:pt x="17" y="14"/>
                  </a:cubicBezTo>
                  <a:cubicBezTo>
                    <a:pt x="1" y="14"/>
                    <a:pt x="1" y="14"/>
                    <a:pt x="1" y="14"/>
                  </a:cubicBezTo>
                  <a:lnTo>
                    <a:pt x="1" y="11"/>
                  </a:lnTo>
                  <a:close/>
                  <a:moveTo>
                    <a:pt x="10" y="20"/>
                  </a:moveTo>
                  <a:cubicBezTo>
                    <a:pt x="10" y="24"/>
                    <a:pt x="10" y="24"/>
                    <a:pt x="10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0" y="20"/>
                    <a:pt x="10" y="20"/>
                  </a:cubicBezTo>
                  <a:close/>
                  <a:moveTo>
                    <a:pt x="10" y="30"/>
                  </a:moveTo>
                  <a:cubicBezTo>
                    <a:pt x="26" y="30"/>
                    <a:pt x="26" y="30"/>
                    <a:pt x="26" y="3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10" y="26"/>
                    <a:pt x="10" y="26"/>
                    <a:pt x="10" y="26"/>
                  </a:cubicBezTo>
                  <a:lnTo>
                    <a:pt x="1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35706017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7" descr="图片 7"/>
          <p:cNvPicPr>
            <a:picLocks noChangeAspect="1"/>
          </p:cNvPicPr>
          <p:nvPr/>
        </p:nvPicPr>
        <p:blipFill rotWithShape="1">
          <a:blip r:embed="rId6"/>
          <a:srcRect l="25965" t="26296"/>
          <a:stretch>
            <a:fillRect/>
          </a:stretch>
        </p:blipFill>
        <p:spPr>
          <a:xfrm flipH="1">
            <a:off x="11124826" y="0"/>
            <a:ext cx="1067174" cy="106474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图片 10" descr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6842" y="364340"/>
            <a:ext cx="548055" cy="57600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图片 8" descr="图片 8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443969" y="6369050"/>
            <a:ext cx="11304001" cy="7707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" name="标题 3"/>
          <p:cNvSpPr txBox="1"/>
          <p:nvPr userDrawn="1"/>
        </p:nvSpPr>
        <p:spPr>
          <a:xfrm>
            <a:off x="1196340" y="6463579"/>
            <a:ext cx="9799320" cy="359411"/>
          </a:xfrm>
          <a:prstGeom prst="rect">
            <a:avLst/>
          </a:prstGeom>
          <a:ln w="12700">
            <a:miter lim="400000"/>
          </a:ln>
        </p:spPr>
        <p:txBody>
          <a:bodyPr lIns="46799" tIns="46799" rIns="46799" bIns="46799" anchor="b">
            <a:normAutofit/>
          </a:bodyPr>
          <a:lstStyle>
            <a:lvl1pPr algn="ctr">
              <a:lnSpc>
                <a:spcPct val="90000"/>
              </a:lnSpc>
              <a:defRPr spc="200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sz="1600" dirty="0"/>
              <a:t>university.360.cn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1" i="0" u="none" strike="noStrike" cap="none" spc="0" baseline="0">
          <a:ln>
            <a:noFill/>
          </a:ln>
          <a:solidFill>
            <a:srgbClr val="3B3838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1" i="0" u="none" strike="noStrike" cap="none" spc="0" baseline="0">
          <a:ln>
            <a:noFill/>
          </a:ln>
          <a:solidFill>
            <a:srgbClr val="3B3838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1" i="0" u="none" strike="noStrike" cap="none" spc="0" baseline="0">
          <a:ln>
            <a:noFill/>
          </a:ln>
          <a:solidFill>
            <a:srgbClr val="3B3838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1" i="0" u="none" strike="noStrike" cap="none" spc="0" baseline="0">
          <a:ln>
            <a:noFill/>
          </a:ln>
          <a:solidFill>
            <a:srgbClr val="3B3838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1" i="0" u="none" strike="noStrike" cap="none" spc="0" baseline="0">
          <a:ln>
            <a:noFill/>
          </a:ln>
          <a:solidFill>
            <a:srgbClr val="3B3838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1" i="0" u="none" strike="noStrike" cap="none" spc="0" baseline="0">
          <a:ln>
            <a:noFill/>
          </a:ln>
          <a:solidFill>
            <a:srgbClr val="3B3838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1" i="0" u="none" strike="noStrike" cap="none" spc="0" baseline="0">
          <a:ln>
            <a:noFill/>
          </a:ln>
          <a:solidFill>
            <a:srgbClr val="3B3838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1" i="0" u="none" strike="noStrike" cap="none" spc="0" baseline="0">
          <a:ln>
            <a:noFill/>
          </a:ln>
          <a:solidFill>
            <a:srgbClr val="3B3838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1" i="0" u="none" strike="noStrike" cap="none" spc="0" baseline="0">
          <a:ln>
            <a:noFill/>
          </a:ln>
          <a:solidFill>
            <a:srgbClr val="3B3838"/>
          </a:solidFill>
          <a:uFillTx/>
          <a:latin typeface="+mj-lt"/>
          <a:ea typeface="+mj-ea"/>
          <a:cs typeface="+mj-cs"/>
          <a:sym typeface="Calibri" panose="020F0502020204030204"/>
        </a:defRPr>
      </a:lvl9pPr>
    </p:titleStyle>
    <p:bodyStyle>
      <a:lvl1pPr marL="0" marR="0" indent="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723900" marR="0" indent="-2667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1234440" marR="0" indent="-32004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1727200" marR="0" indent="-3556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2184400" marR="0" indent="-3556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2641600" marR="0" indent="-3556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3098800" marR="0" indent="-3556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3556000" marR="0" indent="-3556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4013200" marR="0" indent="-3556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alibri" panose="020F050202020403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7" descr="图片 7"/>
          <p:cNvPicPr>
            <a:picLocks noChangeAspect="1"/>
          </p:cNvPicPr>
          <p:nvPr/>
        </p:nvPicPr>
        <p:blipFill rotWithShape="1">
          <a:blip r:embed="rId6"/>
          <a:srcRect l="25965" t="26296"/>
          <a:stretch>
            <a:fillRect/>
          </a:stretch>
        </p:blipFill>
        <p:spPr>
          <a:xfrm flipH="1">
            <a:off x="11124826" y="0"/>
            <a:ext cx="1067174" cy="106474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图片 10" descr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6842" y="364340"/>
            <a:ext cx="548055" cy="57600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图片 8" descr="图片 8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443969" y="6369050"/>
            <a:ext cx="11304001" cy="7707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" name="标题 3"/>
          <p:cNvSpPr txBox="1"/>
          <p:nvPr userDrawn="1"/>
        </p:nvSpPr>
        <p:spPr>
          <a:xfrm>
            <a:off x="1196340" y="6463579"/>
            <a:ext cx="9799320" cy="359411"/>
          </a:xfrm>
          <a:prstGeom prst="rect">
            <a:avLst/>
          </a:prstGeom>
          <a:ln w="12700">
            <a:miter lim="400000"/>
          </a:ln>
        </p:spPr>
        <p:txBody>
          <a:bodyPr lIns="46799" tIns="46799" rIns="46799" bIns="46799" anchor="b">
            <a:normAutofit/>
          </a:bodyPr>
          <a:lstStyle>
            <a:lvl1pPr algn="ctr">
              <a:lnSpc>
                <a:spcPct val="90000"/>
              </a:lnSpc>
              <a:defRPr spc="200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sz="1600" dirty="0"/>
              <a:t>university.360.cn</a:t>
            </a:r>
          </a:p>
        </p:txBody>
      </p:sp>
    </p:spTree>
    <p:extLst>
      <p:ext uri="{BB962C8B-B14F-4D97-AF65-F5344CB8AC3E}">
        <p14:creationId xmlns:p14="http://schemas.microsoft.com/office/powerpoint/2010/main" val="1581952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1" i="0" u="none" strike="noStrike" cap="none" spc="0" baseline="0">
          <a:ln>
            <a:noFill/>
          </a:ln>
          <a:solidFill>
            <a:srgbClr val="3B3838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1" i="0" u="none" strike="noStrike" cap="none" spc="0" baseline="0">
          <a:ln>
            <a:noFill/>
          </a:ln>
          <a:solidFill>
            <a:srgbClr val="3B3838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1" i="0" u="none" strike="noStrike" cap="none" spc="0" baseline="0">
          <a:ln>
            <a:noFill/>
          </a:ln>
          <a:solidFill>
            <a:srgbClr val="3B3838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1" i="0" u="none" strike="noStrike" cap="none" spc="0" baseline="0">
          <a:ln>
            <a:noFill/>
          </a:ln>
          <a:solidFill>
            <a:srgbClr val="3B3838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1" i="0" u="none" strike="noStrike" cap="none" spc="0" baseline="0">
          <a:ln>
            <a:noFill/>
          </a:ln>
          <a:solidFill>
            <a:srgbClr val="3B3838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1" i="0" u="none" strike="noStrike" cap="none" spc="0" baseline="0">
          <a:ln>
            <a:noFill/>
          </a:ln>
          <a:solidFill>
            <a:srgbClr val="3B3838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1" i="0" u="none" strike="noStrike" cap="none" spc="0" baseline="0">
          <a:ln>
            <a:noFill/>
          </a:ln>
          <a:solidFill>
            <a:srgbClr val="3B3838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1" i="0" u="none" strike="noStrike" cap="none" spc="0" baseline="0">
          <a:ln>
            <a:noFill/>
          </a:ln>
          <a:solidFill>
            <a:srgbClr val="3B3838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1" i="0" u="none" strike="noStrike" cap="none" spc="0" baseline="0">
          <a:ln>
            <a:noFill/>
          </a:ln>
          <a:solidFill>
            <a:srgbClr val="3B3838"/>
          </a:solidFill>
          <a:uFillTx/>
          <a:latin typeface="+mj-lt"/>
          <a:ea typeface="+mj-ea"/>
          <a:cs typeface="+mj-cs"/>
          <a:sym typeface="Calibri" panose="020F0502020204030204"/>
        </a:defRPr>
      </a:lvl9pPr>
    </p:titleStyle>
    <p:bodyStyle>
      <a:lvl1pPr marL="0" marR="0" indent="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723900" marR="0" indent="-2667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1234440" marR="0" indent="-32004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1727200" marR="0" indent="-3556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2184400" marR="0" indent="-3556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2641600" marR="0" indent="-3556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3098800" marR="0" indent="-3556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3556000" marR="0" indent="-3556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4013200" marR="0" indent="-3556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alibri" panose="020F050202020403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705" y="252095"/>
            <a:ext cx="1214120" cy="1219835"/>
          </a:xfrm>
          <a:prstGeom prst="rect">
            <a:avLst/>
          </a:prstGeom>
        </p:spPr>
      </p:pic>
      <p:sp>
        <p:nvSpPr>
          <p:cNvPr id="5" name="内容占位符 1"/>
          <p:cNvSpPr>
            <a:spLocks noGrp="1"/>
          </p:cNvSpPr>
          <p:nvPr/>
        </p:nvSpPr>
        <p:spPr>
          <a:xfrm>
            <a:off x="982663" y="1952625"/>
            <a:ext cx="10226675" cy="147637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黑体" panose="02010609060101010101" charset="-122"/>
                <a:ea typeface="黑体" panose="02010609060101010101" charset="-122"/>
              </a:rPr>
              <a:t>南开大学</a:t>
            </a:r>
            <a:r>
              <a:rPr kumimoji="1" lang="zh-CN" altLang="en-US" dirty="0"/>
              <a:t>第五</a:t>
            </a:r>
            <a:r>
              <a:rPr kumimoji="1" lang="zh-CN" altLang="en-US" dirty="0">
                <a:latin typeface="黑体" panose="02010609060101010101" charset="-122"/>
                <a:ea typeface="黑体" panose="02010609060101010101" charset="-122"/>
              </a:rPr>
              <a:t>小组</a:t>
            </a: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982663" y="3429001"/>
            <a:ext cx="10226675" cy="11894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南开大学实习实训项目漏洞解析答辩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答辩小组成员：侯博文 陆皓喆 郝志成 秦德龙 胡博浩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55158" y="332780"/>
            <a:ext cx="9882052" cy="501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65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485427" y="1226305"/>
            <a:ext cx="8207032" cy="3876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>
              <a:lnSpc>
                <a:spcPct val="200000"/>
              </a:lnSpc>
            </a:pPr>
            <a:r>
              <a:rPr lang="en-US" altLang="zh-CN" sz="213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213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项目任务概述</a:t>
            </a:r>
            <a:endParaRPr lang="en-US" altLang="zh-CN" sz="2135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1219200">
              <a:lnSpc>
                <a:spcPct val="200000"/>
              </a:lnSpc>
            </a:pPr>
            <a:r>
              <a:rPr lang="en-US" altLang="zh-CN" sz="213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 </a:t>
            </a:r>
            <a:r>
              <a:rPr lang="zh-CN" altLang="en-US" sz="213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项目小组分工及安排</a:t>
            </a:r>
            <a:endParaRPr lang="en-US" altLang="zh-CN" sz="2135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1219200">
              <a:lnSpc>
                <a:spcPct val="200000"/>
              </a:lnSpc>
            </a:pPr>
            <a:r>
              <a:rPr lang="en-US" sz="213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213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项目完成情况的思考与复盘</a:t>
            </a:r>
            <a:endParaRPr lang="en-US" altLang="zh-CN" sz="2135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1219200">
              <a:lnSpc>
                <a:spcPct val="200000"/>
              </a:lnSpc>
            </a:pPr>
            <a:r>
              <a:rPr lang="en-US" sz="213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4.</a:t>
            </a:r>
            <a:r>
              <a:rPr lang="zh-CN" altLang="en-US" sz="213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其他关键事项（或有）</a:t>
            </a:r>
            <a:r>
              <a:rPr lang="en-US" altLang="zh-CN" sz="213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项目任务改进措施</a:t>
            </a:r>
            <a:endParaRPr lang="en-US" altLang="zh-CN" sz="2135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defTabSz="1219200">
              <a:lnSpc>
                <a:spcPct val="200000"/>
              </a:lnSpc>
            </a:pPr>
            <a:r>
              <a:rPr lang="en-US" altLang="zh-CN" sz="2135" b="1" dirty="0">
                <a:latin typeface="微软雅黑" panose="020B0503020204020204" charset="-122"/>
                <a:ea typeface="微软雅黑" panose="020B0503020204020204" charset="-122"/>
              </a:rPr>
              <a:t>5. </a:t>
            </a:r>
            <a:r>
              <a:rPr lang="zh-CN" altLang="en-US" sz="2135" b="1" dirty="0">
                <a:latin typeface="微软雅黑" panose="020B0503020204020204" charset="-122"/>
                <a:ea typeface="微软雅黑" panose="020B0503020204020204" charset="-122"/>
              </a:rPr>
              <a:t>团队能力、小组个人能力及价值观</a:t>
            </a:r>
            <a:r>
              <a:rPr lang="zh-CN" altLang="en-US" sz="213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情况概述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（团队完成任务的心得体会）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hanks for Watching"/>
          <p:cNvSpPr txBox="1"/>
          <p:nvPr/>
        </p:nvSpPr>
        <p:spPr>
          <a:xfrm>
            <a:off x="3849370" y="2760980"/>
            <a:ext cx="5655945" cy="55372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lvl1pPr algn="ctr">
              <a:defRPr sz="3600" b="1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dirty="0"/>
              <a:t>Thanks for Watching</a:t>
            </a:r>
          </a:p>
        </p:txBody>
      </p:sp>
    </p:spTree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TY3NTYyNzExOTIwMzU1ZDg0ZDBjYzUxMzJjZTVjZjAifQ=="/>
</p:tagLst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87</Words>
  <Application>Microsoft Office PowerPoint</Application>
  <PresentationFormat>宽屏</PresentationFormat>
  <Paragraphs>11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黑体</vt:lpstr>
      <vt:lpstr>微软雅黑</vt:lpstr>
      <vt:lpstr>Arial</vt:lpstr>
      <vt:lpstr>Calibri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皓喆 陆</cp:lastModifiedBy>
  <cp:revision>27</cp:revision>
  <dcterms:created xsi:type="dcterms:W3CDTF">2022-07-16T14:02:00Z</dcterms:created>
  <dcterms:modified xsi:type="dcterms:W3CDTF">2024-07-24T16:18:49Z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DD3DD651B791427DA4D17532459FB737</vt:lpwstr>
  </property>
  <property fmtid="{D5CDD505-2E9C-101B-9397-08002B2CF9AE}" pid="3" name="KSOProductBuildVer">
    <vt:lpwstr>2052-12.1.0.16120</vt:lpwstr>
  </property>
</Properties>
</file>