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439" r:id="rId3"/>
    <p:sldId id="443" r:id="rId4"/>
    <p:sldId id="4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86" autoAdjust="0"/>
    <p:restoredTop sz="81891" autoAdjust="0"/>
  </p:normalViewPr>
  <p:slideViewPr>
    <p:cSldViewPr snapToGrid="0">
      <p:cViewPr varScale="1">
        <p:scale>
          <a:sx n="106" d="100"/>
          <a:sy n="106" d="100"/>
        </p:scale>
        <p:origin x="1384" y="176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李重仪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/>
              <a:t>实践</a:t>
            </a:r>
            <a:r>
              <a:rPr lang="en-US" altLang="zh-CN" sz="3600" dirty="0"/>
              <a:t>—</a:t>
            </a:r>
            <a:r>
              <a:rPr lang="zh-CN" altLang="en-US" sz="3600" dirty="0"/>
              <a:t>循环神经网络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实验要求：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RNN</a:t>
            </a:r>
            <a:r>
              <a:rPr lang="zh-CN" altLang="en-US" dirty="0"/>
              <a:t>原理</a:t>
            </a:r>
          </a:p>
          <a:p>
            <a:pPr lvl="1"/>
            <a:r>
              <a:rPr lang="zh-CN" altLang="en-US" dirty="0"/>
              <a:t>学会使用</a:t>
            </a:r>
            <a:r>
              <a:rPr lang="en-US" altLang="zh-CN" dirty="0" err="1"/>
              <a:t>PyTorch</a:t>
            </a:r>
            <a:r>
              <a:rPr lang="zh-CN" altLang="en-US" dirty="0"/>
              <a:t>搭建循环神经网络来训练名字识别</a:t>
            </a:r>
          </a:p>
          <a:p>
            <a:pPr lvl="1"/>
            <a:r>
              <a:rPr lang="zh-CN" altLang="en-US" dirty="0"/>
              <a:t>学会使用</a:t>
            </a:r>
            <a:r>
              <a:rPr lang="en-US" altLang="zh-CN" dirty="0" err="1"/>
              <a:t>PyTorch</a:t>
            </a:r>
            <a:r>
              <a:rPr lang="zh-CN" altLang="en-US" dirty="0"/>
              <a:t>搭建</a:t>
            </a:r>
            <a:r>
              <a:rPr lang="en-US" altLang="zh-CN" dirty="0"/>
              <a:t>LSTM</a:t>
            </a:r>
            <a:r>
              <a:rPr lang="zh-CN" altLang="en-US" dirty="0"/>
              <a:t>网络来训练名字识别</a:t>
            </a:r>
          </a:p>
          <a:p>
            <a:pPr lvl="0"/>
            <a:r>
              <a:rPr lang="zh-CN" altLang="en-US" dirty="0"/>
              <a:t>报告内容：</a:t>
            </a:r>
            <a:endParaRPr lang="en-US" altLang="zh-CN" dirty="0"/>
          </a:p>
          <a:p>
            <a:pPr lvl="1"/>
            <a:r>
              <a:rPr lang="zh-CN" altLang="en-US" dirty="0"/>
              <a:t>老师提供的原始版本</a:t>
            </a:r>
            <a:r>
              <a:rPr lang="en-US" altLang="zh-CN" dirty="0"/>
              <a:t>RNN</a:t>
            </a:r>
            <a:r>
              <a:rPr lang="zh-CN" altLang="en-US" dirty="0"/>
              <a:t>网络结构（可用</a:t>
            </a:r>
            <a:r>
              <a:rPr lang="en-US" altLang="zh-CN" dirty="0"/>
              <a:t>print(net)</a:t>
            </a:r>
            <a:r>
              <a:rPr lang="zh-CN" altLang="en-US" dirty="0"/>
              <a:t>打印，复制文字或截图皆可）、在名字识别验证集上的训练</a:t>
            </a:r>
            <a:r>
              <a:rPr lang="en-US" altLang="zh-CN" dirty="0"/>
              <a:t>loss</a:t>
            </a:r>
            <a:r>
              <a:rPr lang="zh-CN" altLang="en-US" dirty="0"/>
              <a:t>曲线、准确度曲线图以及预测矩阵图</a:t>
            </a:r>
          </a:p>
          <a:p>
            <a:pPr lvl="1"/>
            <a:r>
              <a:rPr lang="zh-CN" altLang="en-US" dirty="0"/>
              <a:t>个人实现的</a:t>
            </a:r>
            <a:r>
              <a:rPr lang="en-US" altLang="zh-CN" dirty="0"/>
              <a:t>LSTM</a:t>
            </a:r>
            <a:r>
              <a:rPr lang="zh-CN" altLang="en-US" dirty="0"/>
              <a:t>网络结构在上述验证集上的训练</a:t>
            </a:r>
            <a:r>
              <a:rPr lang="en-US" altLang="zh-CN" dirty="0"/>
              <a:t>loss</a:t>
            </a:r>
            <a:r>
              <a:rPr lang="zh-CN" altLang="en-US" dirty="0"/>
              <a:t>曲线、准确度曲线图以及预测矩阵图</a:t>
            </a:r>
          </a:p>
          <a:p>
            <a:pPr lvl="1"/>
            <a:r>
              <a:rPr lang="zh-CN" altLang="en-US" dirty="0"/>
              <a:t>解释为什么</a:t>
            </a:r>
            <a:r>
              <a:rPr lang="en-US" altLang="zh-CN" dirty="0"/>
              <a:t>LSTM</a:t>
            </a:r>
            <a:r>
              <a:rPr lang="zh-CN" altLang="en-US" dirty="0"/>
              <a:t>网络的性能优于</a:t>
            </a:r>
            <a:r>
              <a:rPr lang="en-US" altLang="zh-CN" dirty="0"/>
              <a:t>RNN</a:t>
            </a:r>
            <a:r>
              <a:rPr lang="zh-CN" altLang="en-US" dirty="0"/>
              <a:t>网络（</a:t>
            </a:r>
            <a:r>
              <a:rPr lang="zh-CN" altLang="en-US" dirty="0">
                <a:solidFill>
                  <a:schemeClr val="accent2"/>
                </a:solidFill>
              </a:rPr>
              <a:t>重点部分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格式不限</a:t>
            </a:r>
          </a:p>
          <a:p>
            <a:pPr lvl="1"/>
            <a:endParaRPr lang="zh-CN" altLang="en-US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期末前将报告和代码（可将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里代码复制到一个</a:t>
            </a:r>
            <a:r>
              <a:rPr lang="en-US" altLang="zh-CN" dirty="0"/>
              <a:t>xxx.py</a:t>
            </a:r>
            <a:r>
              <a:rPr lang="zh-CN" altLang="en-US" dirty="0"/>
              <a:t>文件中）打包（学号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  <a:r>
              <a:rPr lang="zh-CN" altLang="en-US" dirty="0"/>
              <a:t>），提交方式另行通知</a:t>
            </a:r>
          </a:p>
          <a:p>
            <a:pPr lvl="0"/>
            <a:r>
              <a:rPr lang="zh-CN" altLang="en-US" dirty="0"/>
              <a:t>实验报告内容应工整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chemeClr val="accent2"/>
                </a:solidFill>
              </a:rPr>
              <a:t>加分项：自己实现</a:t>
            </a:r>
            <a:r>
              <a:rPr lang="en-US" altLang="zh-CN" dirty="0">
                <a:solidFill>
                  <a:schemeClr val="accent2"/>
                </a:solidFill>
              </a:rPr>
              <a:t>LSTM</a:t>
            </a:r>
            <a:r>
              <a:rPr lang="zh-CN" altLang="en-US" dirty="0">
                <a:solidFill>
                  <a:schemeClr val="accent2"/>
                </a:solidFill>
              </a:rPr>
              <a:t>或者</a:t>
            </a:r>
            <a:r>
              <a:rPr lang="en-US" altLang="zh-CN" dirty="0">
                <a:solidFill>
                  <a:schemeClr val="accent2"/>
                </a:solidFill>
              </a:rPr>
              <a:t>GRU</a:t>
            </a:r>
            <a:endParaRPr lang="zh-CN" altLang="en-US" dirty="0">
              <a:solidFill>
                <a:schemeClr val="accent2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523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31237</TotalTime>
  <Words>181</Words>
  <Application>Microsoft Macintosh PowerPoint</Application>
  <PresentationFormat>宽屏</PresentationFormat>
  <Paragraphs>23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Office Theme</vt:lpstr>
      <vt:lpstr>深度学习及应用</vt:lpstr>
      <vt:lpstr>报告内容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Microsoft Office User</cp:lastModifiedBy>
  <cp:revision>1251</cp:revision>
  <dcterms:created xsi:type="dcterms:W3CDTF">2019-08-31T02:02:00Z</dcterms:created>
  <dcterms:modified xsi:type="dcterms:W3CDTF">2025-04-02T12:03:46Z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