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262" r:id="rId6"/>
    <p:sldId id="317" r:id="rId7"/>
    <p:sldId id="318" r:id="rId8"/>
    <p:sldId id="319" r:id="rId9"/>
    <p:sldId id="321" r:id="rId10"/>
    <p:sldId id="322" r:id="rId11"/>
    <p:sldId id="325" r:id="rId12"/>
    <p:sldId id="330" r:id="rId13"/>
    <p:sldId id="314" r:id="rId14"/>
    <p:sldId id="323" r:id="rId15"/>
    <p:sldId id="295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6170" autoAdjust="0"/>
  </p:normalViewPr>
  <p:slideViewPr>
    <p:cSldViewPr snapToGrid="0" showGuides="1">
      <p:cViewPr varScale="1">
        <p:scale>
          <a:sx n="76" d="100"/>
          <a:sy n="76" d="100"/>
        </p:scale>
        <p:origin x="72" y="187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在本次实验中，我们要建立一个目标检测的模型，可以识别图中的人是否佩戴了口罩。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常规的</a:t>
            </a:r>
            <a:r>
              <a:rPr lang="zh-CN" altLang="en-US"/>
              <a:t>目标检测中，特征提取需要由特有的特征提取神经网络来完成，如 VGG、MobileNet、ResNet 等，这些特征提取网络往往被称为 Backbone 。而在 BackBone 后面接特定功能的网络执行分类任务，</a:t>
            </a:r>
            <a:r>
              <a:rPr lang="zh-CN" altLang="en-US">
                <a:sym typeface="+mn-ea"/>
              </a:rPr>
              <a:t> Mask-Rcnn、SSD、YOLO 等</a:t>
            </a:r>
            <a:r>
              <a:rPr lang="zh-CN" altLang="en-US"/>
              <a:t>。  </a:t>
            </a:r>
            <a:endParaRPr lang="zh-CN" altLang="en-US"/>
          </a:p>
          <a:p>
            <a:r>
              <a:rPr lang="zh-CN" altLang="en-US"/>
              <a:t>我们选择充分使用已有的人脸检测的模型，再训练一个识别口罩的模型，从而</a:t>
            </a:r>
            <a:r>
              <a:rPr lang="zh-CN" altLang="en-US"/>
              <a:t>减少训练的开支、增强模型的准确率。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MTCNN</a:t>
            </a:r>
            <a:r>
              <a:rPr lang="zh-CN" altLang="en-US"/>
              <a:t>级联框架包括三级多任务深度卷积网络。首先，通过（P-Net）生成候选窗口。然后，我们在下一阶段通过细化网络（R-Net）对这些候选窗口进行细化。第三阶段，输出网络（O-Net）生成最终的边界框和面部位置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当网络在训练集上表现越来越好，错误率越来越低的时候，就极有可能出现了过拟合。  早停法就是当我们在检测到这一趋势后，就停止训练，这样能避免继续训练导致过拟合的问题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口罩佩戴检测</a:t>
            </a:r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0015" y="416496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00344" y="3138739"/>
            <a:ext cx="30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Mask Wearing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Recognition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609850"/>
            <a:ext cx="107696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14" y="1579174"/>
            <a:ext cx="7018274" cy="2660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51" y="2772147"/>
            <a:ext cx="6234998" cy="361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2086331"/>
            <a:ext cx="4387948" cy="3616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38" y="2156919"/>
            <a:ext cx="4557155" cy="347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+mj-ea"/>
                <a:ea typeface="+mj-ea"/>
              </a:rPr>
              <a:t>谢谢</a:t>
            </a:r>
            <a:endParaRPr lang="zh-CN" altLang="en-US" sz="166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40" y="1677033"/>
            <a:ext cx="7007865" cy="1751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97" y="3816869"/>
            <a:ext cx="7105740" cy="175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94" y="1753773"/>
            <a:ext cx="5900922" cy="369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708933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预处理及数据增强</a:t>
            </a:r>
            <a:endParaRPr lang="zh-CN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7342506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创建数据集</a:t>
            </a:r>
            <a:endParaRPr lang="zh-CN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3708933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 err="1"/>
              <a:t>MobileNet</a:t>
            </a:r>
            <a:r>
              <a:rPr lang="zh-CN" altLang="en-US" sz="2800" dirty="0"/>
              <a:t>进行口罩识别</a:t>
            </a:r>
            <a:endParaRPr lang="zh-CN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7342506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/>
              <a:t>MTCNN</a:t>
            </a:r>
            <a:r>
              <a:rPr lang="zh-CN" altLang="en-US" sz="2800" dirty="0"/>
              <a:t>进行人脸识别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98" y="2178015"/>
            <a:ext cx="1408793" cy="1393312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3"/>
            <a:endCxn id="3" idx="1"/>
          </p:cNvCxnSpPr>
          <p:nvPr/>
        </p:nvCxnSpPr>
        <p:spPr>
          <a:xfrm>
            <a:off x="3173291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15" idx="1"/>
          </p:cNvCxnSpPr>
          <p:nvPr/>
        </p:nvCxnSpPr>
        <p:spPr>
          <a:xfrm>
            <a:off x="6806864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2"/>
            <a:endCxn id="22" idx="0"/>
          </p:cNvCxnSpPr>
          <p:nvPr/>
        </p:nvCxnSpPr>
        <p:spPr>
          <a:xfrm>
            <a:off x="8897939" y="3238202"/>
            <a:ext cx="0" cy="9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793929" y="4713237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4" idx="1"/>
          </p:cNvCxnSpPr>
          <p:nvPr/>
        </p:nvCxnSpPr>
        <p:spPr>
          <a:xfrm flipH="1">
            <a:off x="3173291" y="4670148"/>
            <a:ext cx="53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46663" y="4150199"/>
            <a:ext cx="1826628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训练得到最终模型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数据预处理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228725"/>
            <a:ext cx="11209655" cy="539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TCNN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：人脸检测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84" y="661165"/>
            <a:ext cx="4483118" cy="58908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66" y="2138520"/>
            <a:ext cx="3226947" cy="1468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66" y="3729710"/>
            <a:ext cx="3226947" cy="24541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0355" y="6489700"/>
            <a:ext cx="1058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#</a:t>
            </a:r>
            <a:r>
              <a:rPr lang="zh-CN" altLang="en-US"/>
              <a:t>《Joint Face Detection and Alignment using Multi-task Cascaded Convolutional Networks》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399415"/>
            <a:ext cx="424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MobileNet：口罩识别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FZZhengHeiS-DB-GB" panose="02000000000000000000" pitchFamily="2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40" y="2015383"/>
            <a:ext cx="5230336" cy="1484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231900"/>
            <a:ext cx="6953250" cy="258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352823"/>
            <a:ext cx="10391775" cy="433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57" y="5372100"/>
            <a:ext cx="6143625" cy="14859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458408" y="5262465"/>
            <a:ext cx="270588" cy="3265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2595180"/>
            <a:ext cx="5924550" cy="134302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95999" y="2974312"/>
            <a:ext cx="495720" cy="219049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评分标准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1060" y="1668780"/>
            <a:ext cx="10516235" cy="319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人数误差/口罩误差：(|预测值-实际值|/实际值)*10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每张图片的分数：20-人数误差-口罩误差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PRESENTATION_TITLE" val="蓝色简洁毕业答辩PPT模板"/>
  <p:tag name="COMMONDATA" val="eyJoZGlkIjoiZDM5ZWYyNDljY2QxYjY5Nzc5MGRiMmRhNjFmZmY4Y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演示</Application>
  <PresentationFormat>宽屏</PresentationFormat>
  <Paragraphs>68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FZZhengHeiS-DB-GB</vt:lpstr>
      <vt:lpstr>Wide Latin</vt:lpstr>
      <vt:lpstr>微软雅黑</vt:lpstr>
      <vt:lpstr>Arial Unicode MS</vt:lpstr>
      <vt:lpstr>inherit</vt:lpstr>
      <vt:lpstr>FuturaBookC</vt:lpstr>
      <vt:lpstr>Times New Roman</vt:lpstr>
      <vt:lpstr>等线</vt:lpstr>
      <vt:lpstr>Arial Unicode MS</vt:lpstr>
      <vt:lpstr>等线 Light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名称何用</cp:lastModifiedBy>
  <cp:revision>104</cp:revision>
  <dcterms:created xsi:type="dcterms:W3CDTF">2018-02-27T12:12:00Z</dcterms:created>
  <dcterms:modified xsi:type="dcterms:W3CDTF">2024-05-13T08:29:54Z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13696E0F2ED642AB89CA7E584AA8B56A_12</vt:lpwstr>
  </property>
  <property fmtid="{D5CDD505-2E9C-101B-9397-08002B2CF9AE}" pid="3" name="KSOProductBuildVer">
    <vt:lpwstr>2052-12.1.0.16729</vt:lpwstr>
  </property>
</Properties>
</file>