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77" r:id="rId6"/>
    <p:sldId id="309" r:id="rId7"/>
    <p:sldId id="321" r:id="rId8"/>
    <p:sldId id="322" r:id="rId9"/>
    <p:sldId id="323" r:id="rId10"/>
    <p:sldId id="320" r:id="rId11"/>
    <p:sldId id="327" r:id="rId12"/>
    <p:sldId id="324" r:id="rId13"/>
    <p:sldId id="326" r:id="rId14"/>
    <p:sldId id="279" r:id="rId15"/>
    <p:sldId id="266" r:id="rId16"/>
    <p:sldId id="319" r:id="rId17"/>
    <p:sldId id="311" r:id="rId18"/>
    <p:sldId id="312" r:id="rId19"/>
    <p:sldId id="295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2" autoAdjust="0"/>
    <p:restoredTop sz="96314" autoAdjust="0"/>
  </p:normalViewPr>
  <p:slideViewPr>
    <p:cSldViewPr snapToGrid="0" showGuides="1">
      <p:cViewPr varScale="1">
        <p:scale>
          <a:sx n="84" d="100"/>
          <a:sy n="84" d="100"/>
        </p:scale>
        <p:origin x="228" y="42"/>
      </p:cViewPr>
      <p:guideLst>
        <p:guide orient="horz" pos="11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67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3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73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21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8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2024/3/17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15396" y="47115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46905" y="2237631"/>
            <a:ext cx="44512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斑马问题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35803" y="4380766"/>
            <a:ext cx="50933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278107" y="3836950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35244" y="3233467"/>
            <a:ext cx="26745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 panose="020B0604020202020204" charset="-122"/>
                <a:ea typeface="inherit"/>
              </a:rPr>
              <a:t>实验一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Zebra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roblem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4875" y="1447165"/>
            <a:ext cx="102787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逻辑和/或的目标构造函数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b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b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逻辑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关系格式</a:t>
            </a:r>
            <a:r>
              <a:rPr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conde(</a:t>
            </a:r>
            <a:r>
              <a:rPr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(rules, rules)</a:t>
            </a:r>
            <a:r>
              <a:rPr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FADEA0-099B-B863-2B9D-92E0551E2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944" y="4010224"/>
            <a:ext cx="9286943" cy="12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4875" y="1447165"/>
            <a:ext cx="102787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逻辑和/或的目标构造函数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b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b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逻辑或关系格式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conde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[rules]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[rules]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5136B8-9FE3-20C5-1306-149B49359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205" y="3942164"/>
            <a:ext cx="9248843" cy="13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9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4875" y="1447165"/>
            <a:ext cx="10278745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ts val="2000"/>
              </a:lnSpc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lall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包定义规则集合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lall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(rules, [rules, ...])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等价关系格式一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ts val="2000"/>
              </a:lnSpc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F3D969-3CEF-3A73-6DCE-DCB4F4920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311" y="3903669"/>
            <a:ext cx="9244080" cy="24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4875" y="1447165"/>
            <a:ext cx="10278745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ts val="2000"/>
              </a:lnSpc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lall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包定义规则集合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lall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(rules, [rules, ...])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等价关系格式二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ts val="2000"/>
              </a:lnSpc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D862107-2891-6682-F18E-E1F61A631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990" y="3891835"/>
            <a:ext cx="9220267" cy="24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7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代码实现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766" y="3843713"/>
            <a:ext cx="3679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 dirty="0">
                <a:latin typeface="FuturaBookC" charset="-52"/>
                <a:sym typeface="+mn-ea"/>
              </a:rPr>
              <a:t>Code implementation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宋体" panose="02010600030101010101" pitchFamily="2" charset="-122"/>
              </a:rPr>
              <a:t>代码实现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36106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>
                <a:latin typeface="FuturaBookC" charset="-52"/>
                <a:sym typeface="+mn-ea"/>
              </a:rPr>
              <a:t>Code implementation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6413" y="1435315"/>
            <a:ext cx="7495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TODO: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邻近规则如何定义，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e.g.,</a:t>
            </a:r>
          </a:p>
          <a:p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自定义规则：左邻近规则left(), 右邻近规则right(),邻近规则next()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2540D5-6FCB-1DA5-4148-31D628AFC950}"/>
              </a:ext>
            </a:extLst>
          </p:cNvPr>
          <p:cNvSpPr txBox="1"/>
          <p:nvPr/>
        </p:nvSpPr>
        <p:spPr>
          <a:xfrm>
            <a:off x="2195244" y="1720807"/>
            <a:ext cx="6096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6. 绿房子在白房子的右边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挪威人住在蓝色的房子旁边</a:t>
            </a:r>
            <a:endParaRPr lang="zh-CN" altLang="zh-CN" dirty="0">
              <a:effectLst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11446F-A626-758F-F382-05EFABE6B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3" y="2990662"/>
            <a:ext cx="9329806" cy="2762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宋体" panose="02010600030101010101" pitchFamily="2" charset="-122"/>
              </a:rPr>
              <a:t>代码实现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36106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>
                <a:latin typeface="FuturaBookC" charset="-52"/>
                <a:sym typeface="+mn-ea"/>
              </a:rPr>
              <a:t>Code implementation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1903" y="1484322"/>
            <a:ext cx="468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TODO: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添加题给的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条逻辑规则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095F53-85FA-20EF-7243-8C670761E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48" y="2147522"/>
            <a:ext cx="9244080" cy="2676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结果输出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766" y="3843713"/>
            <a:ext cx="3679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FuturaBookC" charset="-52"/>
                <a:sym typeface="+mn-ea"/>
              </a:rPr>
              <a:t>Result output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结果输出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28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Result output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26765" y="1859915"/>
            <a:ext cx="6020435" cy="406717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noAutofit/>
          </a:bodyPr>
          <a:lstStyle/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完成 Agent Cell 后，在左侧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提交结果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的标签中，把整个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gent Cell 转化为 main.py 文件进行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系统测试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。能通过测试就可以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提交结果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通过solve函数（勿修改）进行输出，输出格式要求如下：</a:t>
            </a: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（一）提取解算器的输出：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哪所房子里的人养斑马，哪所房子里的人喜欢喝矿泉水？</a:t>
            </a: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（二）解算器的输出结果展示</a:t>
            </a: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输出正确的五条匹配信息；</a:t>
            </a: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每条匹配信息依次包含(国家，工作，饮料，宠物，颜色)五个元素；</a:t>
            </a: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例如('英国人', '油漆工', '茶', '狗', '红色')即为正确格式，但不是本题答案。</a:t>
            </a:r>
          </a:p>
        </p:txBody>
      </p: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2669540" y="1259840"/>
            <a:ext cx="7195185" cy="5205095"/>
          </a:xfrm>
          <a:prstGeom prst="rect">
            <a:avLst/>
          </a:prstGeom>
          <a:noFill/>
          <a:ln w="57150">
            <a:solidFill>
              <a:srgbClr val="7E0C6E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0582" y="2497976"/>
            <a:ext cx="31508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黑体" panose="02010609060101010101" charset="-122"/>
                <a:ea typeface="黑体" panose="02010609060101010101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85152" y="2972788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49648" y="296545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问题描述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49648" y="3405851"/>
            <a:ext cx="26808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FuturaBookC" charset="-52"/>
              </a:rPr>
              <a:t>Problem description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7134562" y="297467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99058" y="2967335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99058" y="3399124"/>
            <a:ext cx="26805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</a:p>
        </p:txBody>
      </p:sp>
      <p:sp>
        <p:nvSpPr>
          <p:cNvPr id="15" name="椭圆 14"/>
          <p:cNvSpPr/>
          <p:nvPr/>
        </p:nvSpPr>
        <p:spPr>
          <a:xfrm>
            <a:off x="2485152" y="4002628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49648" y="3995291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代码实现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249648" y="4427747"/>
            <a:ext cx="3370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b="0" i="0" dirty="0">
                <a:latin typeface="FuturaBookC" charset="-52"/>
              </a:rPr>
              <a:t>Code implementation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7134562" y="400996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99058" y="4002628"/>
            <a:ext cx="370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结果输出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99058" y="4435084"/>
            <a:ext cx="3370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FuturaBookC" charset="-52"/>
              </a:rPr>
              <a:t>Result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宋体" panose="02010600030101010101" pitchFamily="2" charset="-122"/>
              </a:rPr>
              <a:t>问题描述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615" y="3843655"/>
            <a:ext cx="366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latin typeface="FuturaBookC" charset="-52"/>
                <a:sym typeface="+mn-ea"/>
              </a:rPr>
              <a:t>Problem description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问题描述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6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Problem description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3355" y="1651000"/>
            <a:ext cx="3877310" cy="411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 个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不同国家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（英国、西班牙、日本、意大利、挪威）且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工作各不相同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（油漆工、摄影师、外交官、小提琴家、医生）的人分别住在一条街上的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 所房子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里，每所房子的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颜色不同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（红色、白色、蓝色、黄色、绿色），每个人都有自己养的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不同宠物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（狗、蜗牛、斑马、马、狐狸），喜欢喝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不同的饮料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（矿泉水、牛奶、茶、橘子汁、咖啡）。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根据以下提示，你能告诉我哪所房子里的人养斑马，哪所房子里的人喜欢喝矿泉水吗？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84925" y="1501140"/>
            <a:ext cx="4180205" cy="4651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英国人住在红色的房子里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西班牙人养了一条狗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日本人是一个油漆工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意大利人喜欢喝茶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挪威人住在左边的第一个房子里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绿房子在白房子的右边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7. 摄影师养了一只蜗牛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8. 外交官住在黄房子里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9. 中间那个房子的人喜欢喝牛奶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10. 喜欢喝咖啡的人住在绿房子里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11. 挪威人住在蓝色的房子旁边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12. 小提琴家喜欢喝橘子汁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13. 养狐狸的人所住的房子与医生的房子相邻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14. 养马的人所住的房子与外交官的房子相邻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3370" y="6247130"/>
            <a:ext cx="5383530" cy="610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参考资料：斑马难题-百度百科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https://baike.baidu.com/item/斑马难题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3709972?fr=aladdin)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1181735" y="1259840"/>
            <a:ext cx="4404360" cy="4892675"/>
          </a:xfrm>
          <a:prstGeom prst="rect">
            <a:avLst/>
          </a:prstGeom>
          <a:noFill/>
          <a:ln w="57150">
            <a:solidFill>
              <a:srgbClr val="7E0C6E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160770" y="1259840"/>
            <a:ext cx="4404360" cy="4892675"/>
          </a:xfrm>
          <a:prstGeom prst="rect">
            <a:avLst/>
          </a:prstGeom>
          <a:noFill/>
          <a:ln w="57150">
            <a:solidFill>
              <a:srgbClr val="7E0C6E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66766" y="3843713"/>
            <a:ext cx="326826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FuturaBookC" charset="-52"/>
                <a:sym typeface="+mn-ea"/>
              </a:rPr>
              <a:t>Experimental Basis</a:t>
            </a:r>
            <a:endParaRPr lang="zh-CN" altLang="en-US" sz="1600" dirty="0">
              <a:latin typeface="FuturaBookC" charset="-5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4875" y="1447165"/>
            <a:ext cx="102787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2A44A2-17F9-5BB4-B86F-AD35DAD48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619" y="2840512"/>
            <a:ext cx="7205396" cy="3852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4875" y="1447165"/>
            <a:ext cx="1027874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变量声明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：var()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规则求解器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：run(n, var(), rules,[rules, ...])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等价关系表达式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eq(x, y)，其意即为变量x等价于变量y。</a:t>
            </a:r>
          </a:p>
          <a:p>
            <a:pPr marL="2114550" lvl="4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等价关系格式一：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eq(var(), value) / eq(var(), var())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96985A-78BE-3E0F-643D-B7678DA75B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465" y="4711606"/>
            <a:ext cx="9248843" cy="19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7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4875" y="1447165"/>
            <a:ext cx="1027874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变量声明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：var()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规则求解器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：run(n, var(), rules,[rules, ...])</a:t>
            </a: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altLang="en-US" b="1" dirty="0">
              <a:solidFill>
                <a:schemeClr val="bg2">
                  <a:lumMod val="2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等价关系表达式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eq(x, y)，其意即为变量x等价于变量y。</a:t>
            </a:r>
          </a:p>
          <a:p>
            <a:pPr marL="2114550" lvl="4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等价关系格式二： (eq, var(), value) / (eq, var(), var()) 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A529BC-C8F6-AF7D-6145-1C6B674BF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7465" y="4617264"/>
            <a:ext cx="9267893" cy="15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3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9" y="399556"/>
            <a:ext cx="283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实验基础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875" y="840740"/>
            <a:ext cx="2044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latin typeface="FuturaBookC" charset="-52"/>
                <a:sym typeface="+mn-ea"/>
              </a:rPr>
              <a:t>Experimental Basis</a:t>
            </a:r>
            <a:endParaRPr lang="zh-CN" altLang="en-US" sz="1400" dirty="0">
              <a:latin typeface="FuturaBookC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4875" y="1447165"/>
            <a:ext cx="10278745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kanren</a:t>
            </a: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：(https://github.com/logpy/logpy) 是 Python 的一个逻辑编程包。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可选择该逻辑编程包或自定义逻辑语法</a:t>
            </a: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00150" lvl="2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defRPr/>
            </a:pPr>
            <a:endParaRPr lang="zh-CN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E7E6E6">
                    <a:lumMod val="25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成员关系表达式</a:t>
            </a:r>
            <a:r>
              <a:rPr lang="zh-CN" altLang="en-US" dirty="0">
                <a:solidFill>
                  <a:srgbClr val="E7E6E6">
                    <a:lumMod val="25000"/>
                  </a:srgb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zh-CN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membero(var(), list / tuple)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7465" y="2010410"/>
            <a:ext cx="10127615" cy="7467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04E499-41D8-5158-9C54-CE772267A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166" y="3429000"/>
            <a:ext cx="9301231" cy="15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  <p:tag name="KSO_WPP_MARK_KEY" val="464b7b0f-e7a5-46f7-968e-2c1f9609f7ab"/>
  <p:tag name="COMMONDATA" val="eyJoZGlkIjoiNzlkOWRhY2UxMDk5ZjMyNmRkYTlkYTRkZmFjOWZmN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1112</Words>
  <Application>Microsoft Office PowerPoint</Application>
  <PresentationFormat>宽屏</PresentationFormat>
  <Paragraphs>175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 Unicode MS</vt:lpstr>
      <vt:lpstr>FuturaBookC</vt:lpstr>
      <vt:lpstr>FZZhengHeiS-DB-GB</vt:lpstr>
      <vt:lpstr>等线</vt:lpstr>
      <vt:lpstr>等线 Light</vt:lpstr>
      <vt:lpstr>黑体</vt:lpstr>
      <vt:lpstr>宋体</vt:lpstr>
      <vt:lpstr>微软雅黑</vt:lpstr>
      <vt:lpstr>Arial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泰航 胡</cp:lastModifiedBy>
  <cp:revision>99</cp:revision>
  <dcterms:created xsi:type="dcterms:W3CDTF">2018-02-27T12:12:00Z</dcterms:created>
  <dcterms:modified xsi:type="dcterms:W3CDTF">2024-03-18T09:45:43Z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E0CDC61347164CA0861D74F4C98B4543</vt:lpwstr>
  </property>
  <property fmtid="{D5CDD505-2E9C-101B-9397-08002B2CF9AE}" pid="3" name="KSOProductBuildVer">
    <vt:lpwstr>2052-11.1.0.12980</vt:lpwstr>
  </property>
</Properties>
</file>