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5"/>
  </p:notesMasterIdLst>
  <p:sldIdLst>
    <p:sldId id="833" r:id="rId4"/>
    <p:sldId id="862" r:id="rId5"/>
    <p:sldId id="861" r:id="rId6"/>
    <p:sldId id="834" r:id="rId7"/>
    <p:sldId id="835" r:id="rId8"/>
    <p:sldId id="836" r:id="rId9"/>
    <p:sldId id="838" r:id="rId10"/>
    <p:sldId id="837" r:id="rId11"/>
    <p:sldId id="843" r:id="rId12"/>
    <p:sldId id="860" r:id="rId13"/>
    <p:sldId id="847" r:id="rId14"/>
    <p:sldId id="845" r:id="rId16"/>
    <p:sldId id="849" r:id="rId17"/>
    <p:sldId id="846" r:id="rId18"/>
    <p:sldId id="854" r:id="rId19"/>
    <p:sldId id="855" r:id="rId20"/>
    <p:sldId id="856" r:id="rId21"/>
    <p:sldId id="857" r:id="rId22"/>
    <p:sldId id="859" r:id="rId23"/>
  </p:sldIdLst>
  <p:sldSz cx="9144000" cy="6858000" type="screen4x3"/>
  <p:notesSz cx="6858000" cy="9144000"/>
  <p:defaultTextStyle>
    <a:defPPr>
      <a:defRPr lang="zh-CN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rgbClr val="FFFF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rgbClr val="FFFF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rgbClr val="FFFF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rgbClr val="FFFF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rgbClr val="FFFF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rgbClr val="FFFF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rgbClr val="FFFF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rgbClr val="FFFF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rgbClr val="FFFF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FFFF"/>
    <a:srgbClr val="FF3300"/>
    <a:srgbClr val="99FF33"/>
    <a:srgbClr val="FF00FF"/>
    <a:srgbClr val="66FFFF"/>
    <a:srgbClr val="0000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70"/>
    <p:restoredTop sz="94632"/>
  </p:normalViewPr>
  <p:slideViewPr>
    <p:cSldViewPr showGuides="1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203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7" Type="http://schemas.openxmlformats.org/officeDocument/2006/relationships/image" Target="../media/image116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image" Target="../media/image126.wmf"/><Relationship Id="rId7" Type="http://schemas.openxmlformats.org/officeDocument/2006/relationships/image" Target="../media/image125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1" Type="http://schemas.openxmlformats.org/officeDocument/2006/relationships/image" Target="../media/image128.wmf"/><Relationship Id="rId10" Type="http://schemas.openxmlformats.org/officeDocument/2006/relationships/image" Target="../media/image127.wmf"/><Relationship Id="rId1" Type="http://schemas.openxmlformats.org/officeDocument/2006/relationships/image" Target="../media/image119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7.wmf"/><Relationship Id="rId8" Type="http://schemas.openxmlformats.org/officeDocument/2006/relationships/image" Target="../media/image136.wmf"/><Relationship Id="rId7" Type="http://schemas.openxmlformats.org/officeDocument/2006/relationships/image" Target="../media/image135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Relationship Id="rId3" Type="http://schemas.openxmlformats.org/officeDocument/2006/relationships/image" Target="../media/image131.wmf"/><Relationship Id="rId26" Type="http://schemas.openxmlformats.org/officeDocument/2006/relationships/image" Target="../media/image154.wmf"/><Relationship Id="rId25" Type="http://schemas.openxmlformats.org/officeDocument/2006/relationships/image" Target="../media/image153.wmf"/><Relationship Id="rId24" Type="http://schemas.openxmlformats.org/officeDocument/2006/relationships/image" Target="../media/image152.wmf"/><Relationship Id="rId23" Type="http://schemas.openxmlformats.org/officeDocument/2006/relationships/image" Target="../media/image151.wmf"/><Relationship Id="rId22" Type="http://schemas.openxmlformats.org/officeDocument/2006/relationships/image" Target="../media/image150.wmf"/><Relationship Id="rId21" Type="http://schemas.openxmlformats.org/officeDocument/2006/relationships/image" Target="../media/image149.wmf"/><Relationship Id="rId20" Type="http://schemas.openxmlformats.org/officeDocument/2006/relationships/image" Target="../media/image148.wmf"/><Relationship Id="rId2" Type="http://schemas.openxmlformats.org/officeDocument/2006/relationships/image" Target="../media/image130.wmf"/><Relationship Id="rId19" Type="http://schemas.openxmlformats.org/officeDocument/2006/relationships/image" Target="../media/image147.wmf"/><Relationship Id="rId18" Type="http://schemas.openxmlformats.org/officeDocument/2006/relationships/image" Target="../media/image146.wmf"/><Relationship Id="rId17" Type="http://schemas.openxmlformats.org/officeDocument/2006/relationships/image" Target="../media/image145.wmf"/><Relationship Id="rId16" Type="http://schemas.openxmlformats.org/officeDocument/2006/relationships/image" Target="../media/image144.wmf"/><Relationship Id="rId15" Type="http://schemas.openxmlformats.org/officeDocument/2006/relationships/image" Target="../media/image143.wmf"/><Relationship Id="rId14" Type="http://schemas.openxmlformats.org/officeDocument/2006/relationships/image" Target="../media/image142.wmf"/><Relationship Id="rId13" Type="http://schemas.openxmlformats.org/officeDocument/2006/relationships/image" Target="../media/image141.wmf"/><Relationship Id="rId12" Type="http://schemas.openxmlformats.org/officeDocument/2006/relationships/image" Target="../media/image140.wmf"/><Relationship Id="rId11" Type="http://schemas.openxmlformats.org/officeDocument/2006/relationships/image" Target="../media/image139.wmf"/><Relationship Id="rId10" Type="http://schemas.openxmlformats.org/officeDocument/2006/relationships/image" Target="../media/image138.wmf"/><Relationship Id="rId1" Type="http://schemas.openxmlformats.org/officeDocument/2006/relationships/image" Target="../media/image129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3.wmf"/><Relationship Id="rId8" Type="http://schemas.openxmlformats.org/officeDocument/2006/relationships/image" Target="../media/image162.wmf"/><Relationship Id="rId7" Type="http://schemas.openxmlformats.org/officeDocument/2006/relationships/image" Target="../media/image161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6" Type="http://schemas.openxmlformats.org/officeDocument/2006/relationships/image" Target="../media/image170.wmf"/><Relationship Id="rId15" Type="http://schemas.openxmlformats.org/officeDocument/2006/relationships/image" Target="../media/image169.wmf"/><Relationship Id="rId14" Type="http://schemas.openxmlformats.org/officeDocument/2006/relationships/image" Target="../media/image168.wmf"/><Relationship Id="rId13" Type="http://schemas.openxmlformats.org/officeDocument/2006/relationships/image" Target="../media/image167.wmf"/><Relationship Id="rId12" Type="http://schemas.openxmlformats.org/officeDocument/2006/relationships/image" Target="../media/image166.wmf"/><Relationship Id="rId11" Type="http://schemas.openxmlformats.org/officeDocument/2006/relationships/image" Target="../media/image165.wmf"/><Relationship Id="rId10" Type="http://schemas.openxmlformats.org/officeDocument/2006/relationships/image" Target="../media/image164.wmf"/><Relationship Id="rId1" Type="http://schemas.openxmlformats.org/officeDocument/2006/relationships/image" Target="../media/image155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9.wmf"/><Relationship Id="rId8" Type="http://schemas.openxmlformats.org/officeDocument/2006/relationships/image" Target="../media/image178.wmf"/><Relationship Id="rId7" Type="http://schemas.openxmlformats.org/officeDocument/2006/relationships/image" Target="../media/image177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2" Type="http://schemas.openxmlformats.org/officeDocument/2006/relationships/image" Target="../media/image182.wmf"/><Relationship Id="rId11" Type="http://schemas.openxmlformats.org/officeDocument/2006/relationships/image" Target="../media/image181.wmf"/><Relationship Id="rId10" Type="http://schemas.openxmlformats.org/officeDocument/2006/relationships/image" Target="../media/image180.wmf"/><Relationship Id="rId1" Type="http://schemas.openxmlformats.org/officeDocument/2006/relationships/image" Target="../media/image171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3.wmf"/><Relationship Id="rId8" Type="http://schemas.openxmlformats.org/officeDocument/2006/relationships/image" Target="../media/image90.wmf"/><Relationship Id="rId7" Type="http://schemas.openxmlformats.org/officeDocument/2006/relationships/image" Target="../media/image89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1" Type="http://schemas.openxmlformats.org/officeDocument/2006/relationships/image" Target="../media/image188.wmf"/><Relationship Id="rId20" Type="http://schemas.openxmlformats.org/officeDocument/2006/relationships/image" Target="../media/image102.wmf"/><Relationship Id="rId2" Type="http://schemas.openxmlformats.org/officeDocument/2006/relationships/image" Target="../media/image86.wmf"/><Relationship Id="rId19" Type="http://schemas.openxmlformats.org/officeDocument/2006/relationships/image" Target="../media/image101.wmf"/><Relationship Id="rId18" Type="http://schemas.openxmlformats.org/officeDocument/2006/relationships/image" Target="../media/image187.wmf"/><Relationship Id="rId17" Type="http://schemas.openxmlformats.org/officeDocument/2006/relationships/image" Target="../media/image186.wmf"/><Relationship Id="rId16" Type="http://schemas.openxmlformats.org/officeDocument/2006/relationships/image" Target="../media/image98.wmf"/><Relationship Id="rId15" Type="http://schemas.openxmlformats.org/officeDocument/2006/relationships/image" Target="../media/image185.wmf"/><Relationship Id="rId14" Type="http://schemas.openxmlformats.org/officeDocument/2006/relationships/image" Target="../media/image184.wmf"/><Relationship Id="rId13" Type="http://schemas.openxmlformats.org/officeDocument/2006/relationships/image" Target="../media/image95.wmf"/><Relationship Id="rId12" Type="http://schemas.openxmlformats.org/officeDocument/2006/relationships/image" Target="../media/image94.wmf"/><Relationship Id="rId11" Type="http://schemas.openxmlformats.org/officeDocument/2006/relationships/image" Target="../media/image93.wmf"/><Relationship Id="rId10" Type="http://schemas.openxmlformats.org/officeDocument/2006/relationships/image" Target="../media/image92.wmf"/><Relationship Id="rId1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0" Type="http://schemas.openxmlformats.org/officeDocument/2006/relationships/image" Target="../media/image28.wmf"/><Relationship Id="rId2" Type="http://schemas.openxmlformats.org/officeDocument/2006/relationships/image" Target="../media/image10.wmf"/><Relationship Id="rId19" Type="http://schemas.openxmlformats.org/officeDocument/2006/relationships/image" Target="../media/image27.wmf"/><Relationship Id="rId18" Type="http://schemas.openxmlformats.org/officeDocument/2006/relationships/image" Target="../media/image26.wmf"/><Relationship Id="rId17" Type="http://schemas.openxmlformats.org/officeDocument/2006/relationships/image" Target="../media/image25.wmf"/><Relationship Id="rId16" Type="http://schemas.openxmlformats.org/officeDocument/2006/relationships/image" Target="../media/image24.wmf"/><Relationship Id="rId15" Type="http://schemas.openxmlformats.org/officeDocument/2006/relationships/image" Target="../media/image23.wmf"/><Relationship Id="rId14" Type="http://schemas.openxmlformats.org/officeDocument/2006/relationships/image" Target="../media/image22.wmf"/><Relationship Id="rId13" Type="http://schemas.openxmlformats.org/officeDocument/2006/relationships/image" Target="../media/image21.wmf"/><Relationship Id="rId12" Type="http://schemas.openxmlformats.org/officeDocument/2006/relationships/image" Target="../media/image20.wmf"/><Relationship Id="rId11" Type="http://schemas.openxmlformats.org/officeDocument/2006/relationships/image" Target="../media/image19.wmf"/><Relationship Id="rId10" Type="http://schemas.openxmlformats.org/officeDocument/2006/relationships/image" Target="../media/image18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image" Target="../media/image36.wmf"/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.wmf"/><Relationship Id="rId8" Type="http://schemas.openxmlformats.org/officeDocument/2006/relationships/image" Target="../media/image45.wmf"/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2" Type="http://schemas.openxmlformats.org/officeDocument/2006/relationships/image" Target="../media/image49.wmf"/><Relationship Id="rId11" Type="http://schemas.openxmlformats.org/officeDocument/2006/relationships/image" Target="../media/image48.wmf"/><Relationship Id="rId10" Type="http://schemas.openxmlformats.org/officeDocument/2006/relationships/image" Target="../media/image47.wmf"/><Relationship Id="rId1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58.wmf"/><Relationship Id="rId8" Type="http://schemas.openxmlformats.org/officeDocument/2006/relationships/image" Target="../media/image57.wmf"/><Relationship Id="rId7" Type="http://schemas.openxmlformats.org/officeDocument/2006/relationships/image" Target="../media/image56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2" Type="http://schemas.openxmlformats.org/officeDocument/2006/relationships/image" Target="../media/image61.wmf"/><Relationship Id="rId11" Type="http://schemas.openxmlformats.org/officeDocument/2006/relationships/image" Target="../media/image60.wmf"/><Relationship Id="rId10" Type="http://schemas.openxmlformats.org/officeDocument/2006/relationships/image" Target="../media/image59.wmf"/><Relationship Id="rId1" Type="http://schemas.openxmlformats.org/officeDocument/2006/relationships/image" Target="../media/image50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70.wmf"/><Relationship Id="rId8" Type="http://schemas.openxmlformats.org/officeDocument/2006/relationships/image" Target="../media/image69.wmf"/><Relationship Id="rId7" Type="http://schemas.openxmlformats.org/officeDocument/2006/relationships/image" Target="../media/image68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3" Type="http://schemas.openxmlformats.org/officeDocument/2006/relationships/image" Target="../media/image74.wmf"/><Relationship Id="rId12" Type="http://schemas.openxmlformats.org/officeDocument/2006/relationships/image" Target="../media/image73.wmf"/><Relationship Id="rId11" Type="http://schemas.openxmlformats.org/officeDocument/2006/relationships/image" Target="../media/image72.wmf"/><Relationship Id="rId10" Type="http://schemas.openxmlformats.org/officeDocument/2006/relationships/image" Target="../media/image71.wmf"/><Relationship Id="rId1" Type="http://schemas.openxmlformats.org/officeDocument/2006/relationships/image" Target="../media/image62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3.wmf"/><Relationship Id="rId8" Type="http://schemas.openxmlformats.org/officeDocument/2006/relationships/image" Target="../media/image82.wmf"/><Relationship Id="rId7" Type="http://schemas.openxmlformats.org/officeDocument/2006/relationships/image" Target="../media/image81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0" Type="http://schemas.openxmlformats.org/officeDocument/2006/relationships/image" Target="../media/image84.wmf"/><Relationship Id="rId1" Type="http://schemas.openxmlformats.org/officeDocument/2006/relationships/image" Target="../media/image75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91.wmf"/><Relationship Id="rId8" Type="http://schemas.openxmlformats.org/officeDocument/2006/relationships/image" Target="../media/image90.wmf"/><Relationship Id="rId7" Type="http://schemas.openxmlformats.org/officeDocument/2006/relationships/image" Target="../media/image89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0" Type="http://schemas.openxmlformats.org/officeDocument/2006/relationships/image" Target="../media/image102.wmf"/><Relationship Id="rId2" Type="http://schemas.openxmlformats.org/officeDocument/2006/relationships/image" Target="../media/image86.wmf"/><Relationship Id="rId19" Type="http://schemas.openxmlformats.org/officeDocument/2006/relationships/image" Target="../media/image101.wmf"/><Relationship Id="rId18" Type="http://schemas.openxmlformats.org/officeDocument/2006/relationships/image" Target="../media/image100.wmf"/><Relationship Id="rId17" Type="http://schemas.openxmlformats.org/officeDocument/2006/relationships/image" Target="../media/image99.wmf"/><Relationship Id="rId16" Type="http://schemas.openxmlformats.org/officeDocument/2006/relationships/image" Target="../media/image98.wmf"/><Relationship Id="rId15" Type="http://schemas.openxmlformats.org/officeDocument/2006/relationships/image" Target="../media/image97.wmf"/><Relationship Id="rId14" Type="http://schemas.openxmlformats.org/officeDocument/2006/relationships/image" Target="../media/image96.wmf"/><Relationship Id="rId13" Type="http://schemas.openxmlformats.org/officeDocument/2006/relationships/image" Target="../media/image95.wmf"/><Relationship Id="rId12" Type="http://schemas.openxmlformats.org/officeDocument/2006/relationships/image" Target="../media/image94.wmf"/><Relationship Id="rId11" Type="http://schemas.openxmlformats.org/officeDocument/2006/relationships/image" Target="../media/image93.wmf"/><Relationship Id="rId10" Type="http://schemas.openxmlformats.org/officeDocument/2006/relationships/image" Target="../media/image92.wmf"/><Relationship Id="rId1" Type="http://schemas.openxmlformats.org/officeDocument/2006/relationships/image" Target="../media/image85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2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file:///D:\UserData\&#27010;&#29575;&#35770;&#19982;&#25968;&#29702;&#32479;&#35745;&#20027;&#30028;&#38754;.PPT" TargetMode="Externa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>
            <a:hlinkClick r:id="rId2" action="ppaction://hlinkpres?slideindex=1&amp;slidetitle=" highlightClick="1"/>
          </p:cNvPr>
          <p:cNvSpPr>
            <a:spLocks noChangeArrowheads="1"/>
          </p:cNvSpPr>
          <p:nvPr/>
        </p:nvSpPr>
        <p:spPr bwMode="auto">
          <a:xfrm>
            <a:off x="7777163" y="188913"/>
            <a:ext cx="1116012" cy="395287"/>
          </a:xfrm>
          <a:prstGeom prst="ellipse">
            <a:avLst/>
          </a:prstGeom>
          <a:gradFill rotWithShape="1">
            <a:gsLst>
              <a:gs pos="0">
                <a:srgbClr val="660033">
                  <a:alpha val="73000"/>
                </a:srgbClr>
              </a:gs>
              <a:gs pos="50000">
                <a:srgbClr val="33CCCC">
                  <a:alpha val="89000"/>
                </a:srgbClr>
              </a:gs>
              <a:gs pos="100000">
                <a:srgbClr val="660033">
                  <a:alpha val="73000"/>
                </a:srgbClr>
              </a:gs>
            </a:gsLst>
            <a:lin ang="5400000" scaled="1"/>
          </a:gradFill>
          <a:ln w="9525">
            <a:noFill/>
            <a:round/>
          </a:ln>
          <a:effectLst/>
          <a:scene3d>
            <a:camera prst="legacyOblique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660033"/>
            </a:extrusionClr>
          </a:sp3d>
        </p:spPr>
        <p:txBody>
          <a:bodyPr wrap="none" anchor="ctr"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概率论 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9461" name="Group 3"/>
          <p:cNvGrpSpPr/>
          <p:nvPr userDrawn="1"/>
        </p:nvGrpSpPr>
        <p:grpSpPr>
          <a:xfrm>
            <a:off x="7777163" y="6346825"/>
            <a:ext cx="539750" cy="395288"/>
            <a:chOff x="5239" y="3453"/>
            <a:chExt cx="340" cy="249"/>
          </a:xfrm>
        </p:grpSpPr>
        <p:sp>
          <p:nvSpPr>
            <p:cNvPr id="4" name="Oval 4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 rot="-5400000">
              <a:off x="5284" y="3408"/>
              <a:ext cx="249" cy="340"/>
            </a:xfrm>
            <a:prstGeom prst="ellipse">
              <a:avLst/>
            </a:prstGeom>
            <a:gradFill rotWithShape="1">
              <a:gsLst>
                <a:gs pos="0">
                  <a:srgbClr val="660033">
                    <a:alpha val="62000"/>
                  </a:srgbClr>
                </a:gs>
                <a:gs pos="50000">
                  <a:srgbClr val="33CCCC">
                    <a:alpha val="81000"/>
                  </a:srgbClr>
                </a:gs>
                <a:gs pos="100000">
                  <a:srgbClr val="660033">
                    <a:alpha val="62000"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  <a:scene3d>
              <a:camera prst="legacyObliqueLeft"/>
              <a:lightRig rig="legacyFlat3" dir="b"/>
            </a:scene3d>
            <a:sp3d extrusionH="873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AutoShape 5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flipH="1">
              <a:off x="5307" y="3498"/>
              <a:ext cx="227" cy="181"/>
            </a:xfrm>
            <a:prstGeom prst="leftArrow">
              <a:avLst>
                <a:gd name="adj1" fmla="val 36269"/>
                <a:gd name="adj2" fmla="val 57394"/>
              </a:avLst>
            </a:prstGeom>
            <a:gradFill rotWithShape="1">
              <a:gsLst>
                <a:gs pos="0">
                  <a:srgbClr val="660033">
                    <a:gamma/>
                    <a:shade val="46275"/>
                    <a:invGamma/>
                  </a:srgbClr>
                </a:gs>
                <a:gs pos="50000">
                  <a:srgbClr val="660033"/>
                </a:gs>
                <a:gs pos="100000">
                  <a:srgbClr val="6600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462" name="Group 6"/>
          <p:cNvGrpSpPr/>
          <p:nvPr userDrawn="1"/>
        </p:nvGrpSpPr>
        <p:grpSpPr>
          <a:xfrm>
            <a:off x="7777163" y="6346825"/>
            <a:ext cx="539750" cy="395288"/>
            <a:chOff x="5239" y="3453"/>
            <a:chExt cx="340" cy="249"/>
          </a:xfrm>
        </p:grpSpPr>
        <p:sp>
          <p:nvSpPr>
            <p:cNvPr id="7" name="Oval 7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 rot="-5400000">
              <a:off x="5284" y="3408"/>
              <a:ext cx="249" cy="340"/>
            </a:xfrm>
            <a:prstGeom prst="ellipse">
              <a:avLst/>
            </a:prstGeom>
            <a:gradFill rotWithShape="1">
              <a:gsLst>
                <a:gs pos="0">
                  <a:srgbClr val="660033">
                    <a:alpha val="62000"/>
                  </a:srgbClr>
                </a:gs>
                <a:gs pos="50000">
                  <a:srgbClr val="33CCCC">
                    <a:alpha val="81000"/>
                  </a:srgbClr>
                </a:gs>
                <a:gs pos="100000">
                  <a:srgbClr val="660033">
                    <a:alpha val="62000"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  <a:scene3d>
              <a:camera prst="legacyObliqueLeft"/>
              <a:lightRig rig="legacyFlat3" dir="b"/>
            </a:scene3d>
            <a:sp3d extrusionH="873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AutoShape 8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flipH="1">
              <a:off x="5307" y="3498"/>
              <a:ext cx="227" cy="181"/>
            </a:xfrm>
            <a:prstGeom prst="leftArrow">
              <a:avLst>
                <a:gd name="adj1" fmla="val 36269"/>
                <a:gd name="adj2" fmla="val 57394"/>
              </a:avLst>
            </a:prstGeom>
            <a:gradFill rotWithShape="1">
              <a:gsLst>
                <a:gs pos="0">
                  <a:srgbClr val="660033">
                    <a:gamma/>
                    <a:shade val="46275"/>
                    <a:invGamma/>
                  </a:srgbClr>
                </a:gs>
                <a:gs pos="50000">
                  <a:srgbClr val="660033"/>
                </a:gs>
                <a:gs pos="100000">
                  <a:srgbClr val="6600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463" name="Group 9"/>
          <p:cNvGrpSpPr/>
          <p:nvPr userDrawn="1"/>
        </p:nvGrpSpPr>
        <p:grpSpPr>
          <a:xfrm>
            <a:off x="8424863" y="6346825"/>
            <a:ext cx="539750" cy="395288"/>
            <a:chOff x="5307" y="3998"/>
            <a:chExt cx="340" cy="249"/>
          </a:xfrm>
        </p:grpSpPr>
        <p:sp>
          <p:nvSpPr>
            <p:cNvPr id="10" name="Oval 10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 rot="-5400000">
              <a:off x="5352" y="3953"/>
              <a:ext cx="249" cy="340"/>
            </a:xfrm>
            <a:prstGeom prst="ellipse">
              <a:avLst/>
            </a:prstGeom>
            <a:gradFill rotWithShape="1">
              <a:gsLst>
                <a:gs pos="0">
                  <a:srgbClr val="660033">
                    <a:alpha val="62000"/>
                  </a:srgbClr>
                </a:gs>
                <a:gs pos="50000">
                  <a:srgbClr val="33CCCC">
                    <a:alpha val="81000"/>
                  </a:srgbClr>
                </a:gs>
                <a:gs pos="100000">
                  <a:srgbClr val="660033">
                    <a:alpha val="62000"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  <a:scene3d>
              <a:camera prst="legacyObliqueLeft"/>
              <a:lightRig rig="legacyFlat3" dir="b"/>
            </a:scene3d>
            <a:sp3d extrusionH="873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AutoShape 11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>
              <a:off x="5409" y="4021"/>
              <a:ext cx="136" cy="204"/>
            </a:xfrm>
            <a:prstGeom prst="upArrow">
              <a:avLst>
                <a:gd name="adj1" fmla="val 49676"/>
                <a:gd name="adj2" fmla="val 70979"/>
              </a:avLst>
            </a:prstGeom>
            <a:solidFill>
              <a:srgbClr val="660033"/>
            </a:solidFill>
            <a:ln w="9525">
              <a:noFill/>
              <a:miter lim="800000"/>
            </a:ln>
            <a:effectLst/>
          </p:spPr>
          <p:txBody>
            <a:bodyPr vert="eaVert"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单击以编辑</a:t>
            </a:r>
            <a:r>
              <a:rPr lang="zh-CN" altLang="en-US" dirty="0"/>
              <a:t>母版标题样式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5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spcBef>
                <a:spcPct val="500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500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7.bin"/><Relationship Id="rId42" Type="http://schemas.openxmlformats.org/officeDocument/2006/relationships/vmlDrawing" Target="../drawings/vmlDrawing8.vml"/><Relationship Id="rId41" Type="http://schemas.openxmlformats.org/officeDocument/2006/relationships/slideLayout" Target="../slideLayouts/slideLayout18.xml"/><Relationship Id="rId40" Type="http://schemas.openxmlformats.org/officeDocument/2006/relationships/image" Target="../media/image102.wmf"/><Relationship Id="rId4" Type="http://schemas.openxmlformats.org/officeDocument/2006/relationships/image" Target="../media/image86.wmf"/><Relationship Id="rId39" Type="http://schemas.openxmlformats.org/officeDocument/2006/relationships/oleObject" Target="../embeddings/oleObject104.bin"/><Relationship Id="rId38" Type="http://schemas.openxmlformats.org/officeDocument/2006/relationships/image" Target="../media/image101.wmf"/><Relationship Id="rId37" Type="http://schemas.openxmlformats.org/officeDocument/2006/relationships/oleObject" Target="../embeddings/oleObject103.bin"/><Relationship Id="rId36" Type="http://schemas.openxmlformats.org/officeDocument/2006/relationships/image" Target="../media/image100.wmf"/><Relationship Id="rId35" Type="http://schemas.openxmlformats.org/officeDocument/2006/relationships/oleObject" Target="../embeddings/oleObject102.bin"/><Relationship Id="rId34" Type="http://schemas.openxmlformats.org/officeDocument/2006/relationships/image" Target="../media/image99.wmf"/><Relationship Id="rId33" Type="http://schemas.openxmlformats.org/officeDocument/2006/relationships/oleObject" Target="../embeddings/oleObject101.bin"/><Relationship Id="rId32" Type="http://schemas.openxmlformats.org/officeDocument/2006/relationships/image" Target="../media/image98.wmf"/><Relationship Id="rId31" Type="http://schemas.openxmlformats.org/officeDocument/2006/relationships/oleObject" Target="../embeddings/oleObject100.bin"/><Relationship Id="rId30" Type="http://schemas.openxmlformats.org/officeDocument/2006/relationships/image" Target="../media/image97.wmf"/><Relationship Id="rId3" Type="http://schemas.openxmlformats.org/officeDocument/2006/relationships/oleObject" Target="../embeddings/oleObject86.bin"/><Relationship Id="rId29" Type="http://schemas.openxmlformats.org/officeDocument/2006/relationships/oleObject" Target="../embeddings/oleObject99.bin"/><Relationship Id="rId28" Type="http://schemas.openxmlformats.org/officeDocument/2006/relationships/image" Target="../media/image96.wmf"/><Relationship Id="rId27" Type="http://schemas.openxmlformats.org/officeDocument/2006/relationships/oleObject" Target="../embeddings/oleObject98.bin"/><Relationship Id="rId26" Type="http://schemas.openxmlformats.org/officeDocument/2006/relationships/image" Target="../media/image95.wmf"/><Relationship Id="rId25" Type="http://schemas.openxmlformats.org/officeDocument/2006/relationships/oleObject" Target="../embeddings/oleObject97.bin"/><Relationship Id="rId24" Type="http://schemas.openxmlformats.org/officeDocument/2006/relationships/image" Target="../media/image94.wmf"/><Relationship Id="rId23" Type="http://schemas.openxmlformats.org/officeDocument/2006/relationships/oleObject" Target="../embeddings/oleObject96.bin"/><Relationship Id="rId22" Type="http://schemas.openxmlformats.org/officeDocument/2006/relationships/image" Target="../media/image93.wmf"/><Relationship Id="rId21" Type="http://schemas.openxmlformats.org/officeDocument/2006/relationships/oleObject" Target="../embeddings/oleObject95.bin"/><Relationship Id="rId20" Type="http://schemas.openxmlformats.org/officeDocument/2006/relationships/image" Target="../media/image92.wmf"/><Relationship Id="rId2" Type="http://schemas.openxmlformats.org/officeDocument/2006/relationships/image" Target="../media/image85.wmf"/><Relationship Id="rId19" Type="http://schemas.openxmlformats.org/officeDocument/2006/relationships/oleObject" Target="../embeddings/oleObject94.bin"/><Relationship Id="rId18" Type="http://schemas.openxmlformats.org/officeDocument/2006/relationships/image" Target="../media/image91.wmf"/><Relationship Id="rId17" Type="http://schemas.openxmlformats.org/officeDocument/2006/relationships/oleObject" Target="../embeddings/oleObject93.bin"/><Relationship Id="rId16" Type="http://schemas.openxmlformats.org/officeDocument/2006/relationships/image" Target="../media/image90.wmf"/><Relationship Id="rId15" Type="http://schemas.openxmlformats.org/officeDocument/2006/relationships/oleObject" Target="../embeddings/oleObject92.bin"/><Relationship Id="rId14" Type="http://schemas.openxmlformats.org/officeDocument/2006/relationships/image" Target="../media/image89.wmf"/><Relationship Id="rId13" Type="http://schemas.openxmlformats.org/officeDocument/2006/relationships/oleObject" Target="../embeddings/oleObject91.bin"/><Relationship Id="rId12" Type="http://schemas.openxmlformats.org/officeDocument/2006/relationships/image" Target="../media/image88.wmf"/><Relationship Id="rId11" Type="http://schemas.openxmlformats.org/officeDocument/2006/relationships/oleObject" Target="../embeddings/oleObject90.bin"/><Relationship Id="rId10" Type="http://schemas.openxmlformats.org/officeDocument/2006/relationships/image" Target="../media/image87.wmf"/><Relationship Id="rId1" Type="http://schemas.openxmlformats.org/officeDocument/2006/relationships/oleObject" Target="../embeddings/oleObject8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9.bin"/><Relationship Id="rId8" Type="http://schemas.openxmlformats.org/officeDocument/2006/relationships/image" Target="../media/image106.wmf"/><Relationship Id="rId7" Type="http://schemas.openxmlformats.org/officeDocument/2006/relationships/oleObject" Target="../embeddings/oleObject108.bin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103.wmf"/><Relationship Id="rId15" Type="http://schemas.openxmlformats.org/officeDocument/2006/relationships/notesSlide" Target="../notesSlides/notesSlide1.xml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108.wmf"/><Relationship Id="rId11" Type="http://schemas.openxmlformats.org/officeDocument/2006/relationships/oleObject" Target="../embeddings/oleObject110.bin"/><Relationship Id="rId10" Type="http://schemas.openxmlformats.org/officeDocument/2006/relationships/image" Target="../media/image107.wmf"/><Relationship Id="rId1" Type="http://schemas.openxmlformats.org/officeDocument/2006/relationships/oleObject" Target="../embeddings/oleObject105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09.wmf"/><Relationship Id="rId1" Type="http://schemas.openxmlformats.org/officeDocument/2006/relationships/oleObject" Target="../embeddings/oleObject11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110.wmf"/><Relationship Id="rId18" Type="http://schemas.openxmlformats.org/officeDocument/2006/relationships/vmlDrawing" Target="../drawings/vmlDrawing11.vml"/><Relationship Id="rId17" Type="http://schemas.openxmlformats.org/officeDocument/2006/relationships/slideLayout" Target="../slideLayouts/slideLayout18.xml"/><Relationship Id="rId16" Type="http://schemas.openxmlformats.org/officeDocument/2006/relationships/image" Target="../media/image117.wmf"/><Relationship Id="rId15" Type="http://schemas.openxmlformats.org/officeDocument/2006/relationships/oleObject" Target="../embeddings/oleObject119.bin"/><Relationship Id="rId14" Type="http://schemas.openxmlformats.org/officeDocument/2006/relationships/image" Target="../media/image116.wmf"/><Relationship Id="rId13" Type="http://schemas.openxmlformats.org/officeDocument/2006/relationships/oleObject" Target="../embeddings/oleObject118.bin"/><Relationship Id="rId12" Type="http://schemas.openxmlformats.org/officeDocument/2006/relationships/image" Target="../media/image115.wmf"/><Relationship Id="rId11" Type="http://schemas.openxmlformats.org/officeDocument/2006/relationships/oleObject" Target="../embeddings/oleObject117.bin"/><Relationship Id="rId10" Type="http://schemas.openxmlformats.org/officeDocument/2006/relationships/image" Target="../media/image114.wmf"/><Relationship Id="rId1" Type="http://schemas.openxmlformats.org/officeDocument/2006/relationships/oleObject" Target="../embeddings/oleObject112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8.wmf"/><Relationship Id="rId1" Type="http://schemas.openxmlformats.org/officeDocument/2006/relationships/oleObject" Target="../embeddings/oleObject120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5.bin"/><Relationship Id="rId8" Type="http://schemas.openxmlformats.org/officeDocument/2006/relationships/image" Target="../media/image122.w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20.wmf"/><Relationship Id="rId3" Type="http://schemas.openxmlformats.org/officeDocument/2006/relationships/oleObject" Target="../embeddings/oleObject122.bin"/><Relationship Id="rId24" Type="http://schemas.openxmlformats.org/officeDocument/2006/relationships/vmlDrawing" Target="../drawings/vmlDrawing13.vml"/><Relationship Id="rId23" Type="http://schemas.openxmlformats.org/officeDocument/2006/relationships/slideLayout" Target="../slideLayouts/slideLayout18.xml"/><Relationship Id="rId22" Type="http://schemas.openxmlformats.org/officeDocument/2006/relationships/image" Target="../media/image128.wmf"/><Relationship Id="rId21" Type="http://schemas.openxmlformats.org/officeDocument/2006/relationships/oleObject" Target="../embeddings/oleObject131.bin"/><Relationship Id="rId20" Type="http://schemas.openxmlformats.org/officeDocument/2006/relationships/image" Target="../media/image127.wmf"/><Relationship Id="rId2" Type="http://schemas.openxmlformats.org/officeDocument/2006/relationships/image" Target="../media/image119.wmf"/><Relationship Id="rId19" Type="http://schemas.openxmlformats.org/officeDocument/2006/relationships/oleObject" Target="../embeddings/oleObject130.bin"/><Relationship Id="rId18" Type="http://schemas.openxmlformats.org/officeDocument/2006/relationships/image" Target="../media/image33.wmf"/><Relationship Id="rId17" Type="http://schemas.openxmlformats.org/officeDocument/2006/relationships/oleObject" Target="../embeddings/oleObject129.bin"/><Relationship Id="rId16" Type="http://schemas.openxmlformats.org/officeDocument/2006/relationships/image" Target="../media/image126.wmf"/><Relationship Id="rId15" Type="http://schemas.openxmlformats.org/officeDocument/2006/relationships/oleObject" Target="../embeddings/oleObject128.bin"/><Relationship Id="rId14" Type="http://schemas.openxmlformats.org/officeDocument/2006/relationships/image" Target="../media/image125.wmf"/><Relationship Id="rId13" Type="http://schemas.openxmlformats.org/officeDocument/2006/relationships/oleObject" Target="../embeddings/oleObject127.bin"/><Relationship Id="rId12" Type="http://schemas.openxmlformats.org/officeDocument/2006/relationships/image" Target="../media/image124.wmf"/><Relationship Id="rId11" Type="http://schemas.openxmlformats.org/officeDocument/2006/relationships/oleObject" Target="../embeddings/oleObject126.bin"/><Relationship Id="rId10" Type="http://schemas.openxmlformats.org/officeDocument/2006/relationships/image" Target="../media/image123.wmf"/><Relationship Id="rId1" Type="http://schemas.openxmlformats.org/officeDocument/2006/relationships/oleObject" Target="../embeddings/oleObject121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6.bin"/><Relationship Id="rId8" Type="http://schemas.openxmlformats.org/officeDocument/2006/relationships/image" Target="../media/image132.wmf"/><Relationship Id="rId7" Type="http://schemas.openxmlformats.org/officeDocument/2006/relationships/oleObject" Target="../embeddings/oleObject135.bin"/><Relationship Id="rId6" Type="http://schemas.openxmlformats.org/officeDocument/2006/relationships/image" Target="../media/image131.wmf"/><Relationship Id="rId55" Type="http://schemas.openxmlformats.org/officeDocument/2006/relationships/vmlDrawing" Target="../drawings/vmlDrawing14.vml"/><Relationship Id="rId54" Type="http://schemas.openxmlformats.org/officeDocument/2006/relationships/slideLayout" Target="../slideLayouts/slideLayout18.xml"/><Relationship Id="rId53" Type="http://schemas.openxmlformats.org/officeDocument/2006/relationships/image" Target="../media/image154.wmf"/><Relationship Id="rId52" Type="http://schemas.openxmlformats.org/officeDocument/2006/relationships/oleObject" Target="../embeddings/oleObject158.bin"/><Relationship Id="rId51" Type="http://schemas.openxmlformats.org/officeDocument/2006/relationships/image" Target="../media/image153.wmf"/><Relationship Id="rId50" Type="http://schemas.openxmlformats.org/officeDocument/2006/relationships/oleObject" Target="../embeddings/oleObject157.bin"/><Relationship Id="rId5" Type="http://schemas.openxmlformats.org/officeDocument/2006/relationships/oleObject" Target="../embeddings/oleObject134.bin"/><Relationship Id="rId49" Type="http://schemas.openxmlformats.org/officeDocument/2006/relationships/oleObject" Target="../embeddings/oleObject156.bin"/><Relationship Id="rId48" Type="http://schemas.openxmlformats.org/officeDocument/2006/relationships/image" Target="../media/image152.wmf"/><Relationship Id="rId47" Type="http://schemas.openxmlformats.org/officeDocument/2006/relationships/oleObject" Target="../embeddings/oleObject155.bin"/><Relationship Id="rId46" Type="http://schemas.openxmlformats.org/officeDocument/2006/relationships/image" Target="../media/image151.wmf"/><Relationship Id="rId45" Type="http://schemas.openxmlformats.org/officeDocument/2006/relationships/oleObject" Target="../embeddings/oleObject154.bin"/><Relationship Id="rId44" Type="http://schemas.openxmlformats.org/officeDocument/2006/relationships/image" Target="../media/image150.wmf"/><Relationship Id="rId43" Type="http://schemas.openxmlformats.org/officeDocument/2006/relationships/oleObject" Target="../embeddings/oleObject153.bin"/><Relationship Id="rId42" Type="http://schemas.openxmlformats.org/officeDocument/2006/relationships/image" Target="../media/image149.wmf"/><Relationship Id="rId41" Type="http://schemas.openxmlformats.org/officeDocument/2006/relationships/oleObject" Target="../embeddings/oleObject152.bin"/><Relationship Id="rId40" Type="http://schemas.openxmlformats.org/officeDocument/2006/relationships/image" Target="../media/image148.wmf"/><Relationship Id="rId4" Type="http://schemas.openxmlformats.org/officeDocument/2006/relationships/image" Target="../media/image130.wmf"/><Relationship Id="rId39" Type="http://schemas.openxmlformats.org/officeDocument/2006/relationships/oleObject" Target="../embeddings/oleObject151.bin"/><Relationship Id="rId38" Type="http://schemas.openxmlformats.org/officeDocument/2006/relationships/image" Target="../media/image147.wmf"/><Relationship Id="rId37" Type="http://schemas.openxmlformats.org/officeDocument/2006/relationships/oleObject" Target="../embeddings/oleObject150.bin"/><Relationship Id="rId36" Type="http://schemas.openxmlformats.org/officeDocument/2006/relationships/image" Target="../media/image146.wmf"/><Relationship Id="rId35" Type="http://schemas.openxmlformats.org/officeDocument/2006/relationships/oleObject" Target="../embeddings/oleObject149.bin"/><Relationship Id="rId34" Type="http://schemas.openxmlformats.org/officeDocument/2006/relationships/image" Target="../media/image145.wmf"/><Relationship Id="rId33" Type="http://schemas.openxmlformats.org/officeDocument/2006/relationships/oleObject" Target="../embeddings/oleObject148.bin"/><Relationship Id="rId32" Type="http://schemas.openxmlformats.org/officeDocument/2006/relationships/image" Target="../media/image144.wmf"/><Relationship Id="rId31" Type="http://schemas.openxmlformats.org/officeDocument/2006/relationships/oleObject" Target="../embeddings/oleObject147.bin"/><Relationship Id="rId30" Type="http://schemas.openxmlformats.org/officeDocument/2006/relationships/image" Target="../media/image143.wmf"/><Relationship Id="rId3" Type="http://schemas.openxmlformats.org/officeDocument/2006/relationships/oleObject" Target="../embeddings/oleObject133.bin"/><Relationship Id="rId29" Type="http://schemas.openxmlformats.org/officeDocument/2006/relationships/oleObject" Target="../embeddings/oleObject146.bin"/><Relationship Id="rId28" Type="http://schemas.openxmlformats.org/officeDocument/2006/relationships/image" Target="../media/image142.wmf"/><Relationship Id="rId27" Type="http://schemas.openxmlformats.org/officeDocument/2006/relationships/oleObject" Target="../embeddings/oleObject145.bin"/><Relationship Id="rId26" Type="http://schemas.openxmlformats.org/officeDocument/2006/relationships/image" Target="../media/image141.wmf"/><Relationship Id="rId25" Type="http://schemas.openxmlformats.org/officeDocument/2006/relationships/oleObject" Target="../embeddings/oleObject144.bin"/><Relationship Id="rId24" Type="http://schemas.openxmlformats.org/officeDocument/2006/relationships/image" Target="../media/image140.wmf"/><Relationship Id="rId23" Type="http://schemas.openxmlformats.org/officeDocument/2006/relationships/oleObject" Target="../embeddings/oleObject143.bin"/><Relationship Id="rId22" Type="http://schemas.openxmlformats.org/officeDocument/2006/relationships/image" Target="../media/image139.wmf"/><Relationship Id="rId21" Type="http://schemas.openxmlformats.org/officeDocument/2006/relationships/oleObject" Target="../embeddings/oleObject142.bin"/><Relationship Id="rId20" Type="http://schemas.openxmlformats.org/officeDocument/2006/relationships/image" Target="../media/image138.wmf"/><Relationship Id="rId2" Type="http://schemas.openxmlformats.org/officeDocument/2006/relationships/image" Target="../media/image129.wmf"/><Relationship Id="rId19" Type="http://schemas.openxmlformats.org/officeDocument/2006/relationships/oleObject" Target="../embeddings/oleObject141.bin"/><Relationship Id="rId18" Type="http://schemas.openxmlformats.org/officeDocument/2006/relationships/image" Target="../media/image137.wmf"/><Relationship Id="rId17" Type="http://schemas.openxmlformats.org/officeDocument/2006/relationships/oleObject" Target="../embeddings/oleObject140.bin"/><Relationship Id="rId16" Type="http://schemas.openxmlformats.org/officeDocument/2006/relationships/image" Target="../media/image136.wmf"/><Relationship Id="rId15" Type="http://schemas.openxmlformats.org/officeDocument/2006/relationships/oleObject" Target="../embeddings/oleObject139.bin"/><Relationship Id="rId14" Type="http://schemas.openxmlformats.org/officeDocument/2006/relationships/image" Target="../media/image135.wmf"/><Relationship Id="rId13" Type="http://schemas.openxmlformats.org/officeDocument/2006/relationships/oleObject" Target="../embeddings/oleObject138.bin"/><Relationship Id="rId12" Type="http://schemas.openxmlformats.org/officeDocument/2006/relationships/image" Target="../media/image134.wmf"/><Relationship Id="rId11" Type="http://schemas.openxmlformats.org/officeDocument/2006/relationships/oleObject" Target="../embeddings/oleObject137.bin"/><Relationship Id="rId10" Type="http://schemas.openxmlformats.org/officeDocument/2006/relationships/image" Target="../media/image133.wmf"/><Relationship Id="rId1" Type="http://schemas.openxmlformats.org/officeDocument/2006/relationships/oleObject" Target="../embeddings/oleObject132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3.bin"/><Relationship Id="rId8" Type="http://schemas.openxmlformats.org/officeDocument/2006/relationships/image" Target="../media/image158.wmf"/><Relationship Id="rId7" Type="http://schemas.openxmlformats.org/officeDocument/2006/relationships/oleObject" Target="../embeddings/oleObject162.bin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56.wmf"/><Relationship Id="rId34" Type="http://schemas.openxmlformats.org/officeDocument/2006/relationships/vmlDrawing" Target="../drawings/vmlDrawing15.vml"/><Relationship Id="rId33" Type="http://schemas.openxmlformats.org/officeDocument/2006/relationships/slideLayout" Target="../slideLayouts/slideLayout18.xml"/><Relationship Id="rId32" Type="http://schemas.openxmlformats.org/officeDocument/2006/relationships/image" Target="../media/image170.wmf"/><Relationship Id="rId31" Type="http://schemas.openxmlformats.org/officeDocument/2006/relationships/oleObject" Target="../embeddings/oleObject174.bin"/><Relationship Id="rId30" Type="http://schemas.openxmlformats.org/officeDocument/2006/relationships/image" Target="../media/image169.wmf"/><Relationship Id="rId3" Type="http://schemas.openxmlformats.org/officeDocument/2006/relationships/oleObject" Target="../embeddings/oleObject160.bin"/><Relationship Id="rId29" Type="http://schemas.openxmlformats.org/officeDocument/2006/relationships/oleObject" Target="../embeddings/oleObject173.bin"/><Relationship Id="rId28" Type="http://schemas.openxmlformats.org/officeDocument/2006/relationships/image" Target="../media/image168.wmf"/><Relationship Id="rId27" Type="http://schemas.openxmlformats.org/officeDocument/2006/relationships/oleObject" Target="../embeddings/oleObject172.bin"/><Relationship Id="rId26" Type="http://schemas.openxmlformats.org/officeDocument/2006/relationships/image" Target="../media/image167.wmf"/><Relationship Id="rId25" Type="http://schemas.openxmlformats.org/officeDocument/2006/relationships/oleObject" Target="../embeddings/oleObject171.bin"/><Relationship Id="rId24" Type="http://schemas.openxmlformats.org/officeDocument/2006/relationships/image" Target="../media/image166.wmf"/><Relationship Id="rId23" Type="http://schemas.openxmlformats.org/officeDocument/2006/relationships/oleObject" Target="../embeddings/oleObject170.bin"/><Relationship Id="rId22" Type="http://schemas.openxmlformats.org/officeDocument/2006/relationships/image" Target="../media/image165.wmf"/><Relationship Id="rId21" Type="http://schemas.openxmlformats.org/officeDocument/2006/relationships/oleObject" Target="../embeddings/oleObject169.bin"/><Relationship Id="rId20" Type="http://schemas.openxmlformats.org/officeDocument/2006/relationships/image" Target="../media/image164.wmf"/><Relationship Id="rId2" Type="http://schemas.openxmlformats.org/officeDocument/2006/relationships/image" Target="../media/image155.wmf"/><Relationship Id="rId19" Type="http://schemas.openxmlformats.org/officeDocument/2006/relationships/oleObject" Target="../embeddings/oleObject168.bin"/><Relationship Id="rId18" Type="http://schemas.openxmlformats.org/officeDocument/2006/relationships/image" Target="../media/image163.wmf"/><Relationship Id="rId17" Type="http://schemas.openxmlformats.org/officeDocument/2006/relationships/oleObject" Target="../embeddings/oleObject167.bin"/><Relationship Id="rId16" Type="http://schemas.openxmlformats.org/officeDocument/2006/relationships/image" Target="../media/image162.wmf"/><Relationship Id="rId15" Type="http://schemas.openxmlformats.org/officeDocument/2006/relationships/oleObject" Target="../embeddings/oleObject166.bin"/><Relationship Id="rId14" Type="http://schemas.openxmlformats.org/officeDocument/2006/relationships/image" Target="../media/image161.wmf"/><Relationship Id="rId13" Type="http://schemas.openxmlformats.org/officeDocument/2006/relationships/oleObject" Target="../embeddings/oleObject165.bin"/><Relationship Id="rId12" Type="http://schemas.openxmlformats.org/officeDocument/2006/relationships/image" Target="../media/image160.wmf"/><Relationship Id="rId11" Type="http://schemas.openxmlformats.org/officeDocument/2006/relationships/oleObject" Target="../embeddings/oleObject164.bin"/><Relationship Id="rId10" Type="http://schemas.openxmlformats.org/officeDocument/2006/relationships/image" Target="../media/image159.wmf"/><Relationship Id="rId1" Type="http://schemas.openxmlformats.org/officeDocument/2006/relationships/oleObject" Target="../embeddings/oleObject15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9.bin"/><Relationship Id="rId8" Type="http://schemas.openxmlformats.org/officeDocument/2006/relationships/image" Target="../media/image174.wmf"/><Relationship Id="rId7" Type="http://schemas.openxmlformats.org/officeDocument/2006/relationships/oleObject" Target="../embeddings/oleObject178.bin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72.wmf"/><Relationship Id="rId3" Type="http://schemas.openxmlformats.org/officeDocument/2006/relationships/oleObject" Target="../embeddings/oleObject176.bin"/><Relationship Id="rId26" Type="http://schemas.openxmlformats.org/officeDocument/2006/relationships/vmlDrawing" Target="../drawings/vmlDrawing16.vml"/><Relationship Id="rId25" Type="http://schemas.openxmlformats.org/officeDocument/2006/relationships/slideLayout" Target="../slideLayouts/slideLayout18.xml"/><Relationship Id="rId24" Type="http://schemas.openxmlformats.org/officeDocument/2006/relationships/image" Target="../media/image182.wmf"/><Relationship Id="rId23" Type="http://schemas.openxmlformats.org/officeDocument/2006/relationships/oleObject" Target="../embeddings/oleObject186.bin"/><Relationship Id="rId22" Type="http://schemas.openxmlformats.org/officeDocument/2006/relationships/image" Target="../media/image181.wmf"/><Relationship Id="rId21" Type="http://schemas.openxmlformats.org/officeDocument/2006/relationships/oleObject" Target="../embeddings/oleObject185.bin"/><Relationship Id="rId20" Type="http://schemas.openxmlformats.org/officeDocument/2006/relationships/image" Target="../media/image180.wmf"/><Relationship Id="rId2" Type="http://schemas.openxmlformats.org/officeDocument/2006/relationships/image" Target="../media/image171.wmf"/><Relationship Id="rId19" Type="http://schemas.openxmlformats.org/officeDocument/2006/relationships/oleObject" Target="../embeddings/oleObject184.bin"/><Relationship Id="rId18" Type="http://schemas.openxmlformats.org/officeDocument/2006/relationships/image" Target="../media/image179.wmf"/><Relationship Id="rId17" Type="http://schemas.openxmlformats.org/officeDocument/2006/relationships/oleObject" Target="../embeddings/oleObject183.bin"/><Relationship Id="rId16" Type="http://schemas.openxmlformats.org/officeDocument/2006/relationships/image" Target="../media/image178.wmf"/><Relationship Id="rId15" Type="http://schemas.openxmlformats.org/officeDocument/2006/relationships/oleObject" Target="../embeddings/oleObject182.bin"/><Relationship Id="rId14" Type="http://schemas.openxmlformats.org/officeDocument/2006/relationships/image" Target="../media/image177.wmf"/><Relationship Id="rId13" Type="http://schemas.openxmlformats.org/officeDocument/2006/relationships/oleObject" Target="../embeddings/oleObject181.bin"/><Relationship Id="rId12" Type="http://schemas.openxmlformats.org/officeDocument/2006/relationships/image" Target="../media/image176.wmf"/><Relationship Id="rId11" Type="http://schemas.openxmlformats.org/officeDocument/2006/relationships/oleObject" Target="../embeddings/oleObject180.bin"/><Relationship Id="rId10" Type="http://schemas.openxmlformats.org/officeDocument/2006/relationships/image" Target="../media/image175.wmf"/><Relationship Id="rId1" Type="http://schemas.openxmlformats.org/officeDocument/2006/relationships/oleObject" Target="../embeddings/oleObject175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1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190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189.bin"/><Relationship Id="rId44" Type="http://schemas.openxmlformats.org/officeDocument/2006/relationships/vmlDrawing" Target="../drawings/vmlDrawing17.vml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188.wmf"/><Relationship Id="rId41" Type="http://schemas.openxmlformats.org/officeDocument/2006/relationships/oleObject" Target="../embeddings/oleObject207.bin"/><Relationship Id="rId40" Type="http://schemas.openxmlformats.org/officeDocument/2006/relationships/image" Target="../media/image102.wmf"/><Relationship Id="rId4" Type="http://schemas.openxmlformats.org/officeDocument/2006/relationships/image" Target="../media/image86.wmf"/><Relationship Id="rId39" Type="http://schemas.openxmlformats.org/officeDocument/2006/relationships/oleObject" Target="../embeddings/oleObject206.bin"/><Relationship Id="rId38" Type="http://schemas.openxmlformats.org/officeDocument/2006/relationships/image" Target="../media/image101.wmf"/><Relationship Id="rId37" Type="http://schemas.openxmlformats.org/officeDocument/2006/relationships/oleObject" Target="../embeddings/oleObject205.bin"/><Relationship Id="rId36" Type="http://schemas.openxmlformats.org/officeDocument/2006/relationships/image" Target="../media/image187.wmf"/><Relationship Id="rId35" Type="http://schemas.openxmlformats.org/officeDocument/2006/relationships/oleObject" Target="../embeddings/oleObject204.bin"/><Relationship Id="rId34" Type="http://schemas.openxmlformats.org/officeDocument/2006/relationships/image" Target="../media/image186.wmf"/><Relationship Id="rId33" Type="http://schemas.openxmlformats.org/officeDocument/2006/relationships/oleObject" Target="../embeddings/oleObject203.bin"/><Relationship Id="rId32" Type="http://schemas.openxmlformats.org/officeDocument/2006/relationships/image" Target="../media/image98.wmf"/><Relationship Id="rId31" Type="http://schemas.openxmlformats.org/officeDocument/2006/relationships/oleObject" Target="../embeddings/oleObject202.bin"/><Relationship Id="rId30" Type="http://schemas.openxmlformats.org/officeDocument/2006/relationships/image" Target="../media/image185.wmf"/><Relationship Id="rId3" Type="http://schemas.openxmlformats.org/officeDocument/2006/relationships/oleObject" Target="../embeddings/oleObject188.bin"/><Relationship Id="rId29" Type="http://schemas.openxmlformats.org/officeDocument/2006/relationships/oleObject" Target="../embeddings/oleObject201.bin"/><Relationship Id="rId28" Type="http://schemas.openxmlformats.org/officeDocument/2006/relationships/image" Target="../media/image184.wmf"/><Relationship Id="rId27" Type="http://schemas.openxmlformats.org/officeDocument/2006/relationships/oleObject" Target="../embeddings/oleObject200.bin"/><Relationship Id="rId26" Type="http://schemas.openxmlformats.org/officeDocument/2006/relationships/image" Target="../media/image95.wmf"/><Relationship Id="rId25" Type="http://schemas.openxmlformats.org/officeDocument/2006/relationships/oleObject" Target="../embeddings/oleObject199.bin"/><Relationship Id="rId24" Type="http://schemas.openxmlformats.org/officeDocument/2006/relationships/image" Target="../media/image94.wmf"/><Relationship Id="rId23" Type="http://schemas.openxmlformats.org/officeDocument/2006/relationships/oleObject" Target="../embeddings/oleObject198.bin"/><Relationship Id="rId22" Type="http://schemas.openxmlformats.org/officeDocument/2006/relationships/image" Target="../media/image93.wmf"/><Relationship Id="rId21" Type="http://schemas.openxmlformats.org/officeDocument/2006/relationships/oleObject" Target="../embeddings/oleObject197.bin"/><Relationship Id="rId20" Type="http://schemas.openxmlformats.org/officeDocument/2006/relationships/image" Target="../media/image92.wmf"/><Relationship Id="rId2" Type="http://schemas.openxmlformats.org/officeDocument/2006/relationships/image" Target="../media/image85.wmf"/><Relationship Id="rId19" Type="http://schemas.openxmlformats.org/officeDocument/2006/relationships/oleObject" Target="../embeddings/oleObject196.bin"/><Relationship Id="rId18" Type="http://schemas.openxmlformats.org/officeDocument/2006/relationships/image" Target="../media/image183.wmf"/><Relationship Id="rId17" Type="http://schemas.openxmlformats.org/officeDocument/2006/relationships/oleObject" Target="../embeddings/oleObject195.bin"/><Relationship Id="rId16" Type="http://schemas.openxmlformats.org/officeDocument/2006/relationships/image" Target="../media/image90.wmf"/><Relationship Id="rId15" Type="http://schemas.openxmlformats.org/officeDocument/2006/relationships/oleObject" Target="../embeddings/oleObject194.bin"/><Relationship Id="rId14" Type="http://schemas.openxmlformats.org/officeDocument/2006/relationships/image" Target="../media/image89.wmf"/><Relationship Id="rId13" Type="http://schemas.openxmlformats.org/officeDocument/2006/relationships/oleObject" Target="../embeddings/oleObject193.bin"/><Relationship Id="rId12" Type="http://schemas.openxmlformats.org/officeDocument/2006/relationships/image" Target="../media/image88.wmf"/><Relationship Id="rId11" Type="http://schemas.openxmlformats.org/officeDocument/2006/relationships/oleObject" Target="../embeddings/oleObject192.bin"/><Relationship Id="rId10" Type="http://schemas.openxmlformats.org/officeDocument/2006/relationships/image" Target="../media/image87.wmf"/><Relationship Id="rId1" Type="http://schemas.openxmlformats.org/officeDocument/2006/relationships/oleObject" Target="../embeddings/oleObject18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2" Type="http://schemas.openxmlformats.org/officeDocument/2006/relationships/vmlDrawing" Target="../drawings/vmlDrawing2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28.wmf"/><Relationship Id="rId4" Type="http://schemas.openxmlformats.org/officeDocument/2006/relationships/image" Target="../media/image10.wmf"/><Relationship Id="rId39" Type="http://schemas.openxmlformats.org/officeDocument/2006/relationships/oleObject" Target="../embeddings/oleObject28.bin"/><Relationship Id="rId38" Type="http://schemas.openxmlformats.org/officeDocument/2006/relationships/image" Target="../media/image27.wmf"/><Relationship Id="rId37" Type="http://schemas.openxmlformats.org/officeDocument/2006/relationships/oleObject" Target="../embeddings/oleObject27.bin"/><Relationship Id="rId36" Type="http://schemas.openxmlformats.org/officeDocument/2006/relationships/image" Target="../media/image26.wmf"/><Relationship Id="rId35" Type="http://schemas.openxmlformats.org/officeDocument/2006/relationships/oleObject" Target="../embeddings/oleObject26.bin"/><Relationship Id="rId34" Type="http://schemas.openxmlformats.org/officeDocument/2006/relationships/image" Target="../media/image25.wmf"/><Relationship Id="rId33" Type="http://schemas.openxmlformats.org/officeDocument/2006/relationships/oleObject" Target="../embeddings/oleObject25.bin"/><Relationship Id="rId32" Type="http://schemas.openxmlformats.org/officeDocument/2006/relationships/image" Target="../media/image24.wmf"/><Relationship Id="rId31" Type="http://schemas.openxmlformats.org/officeDocument/2006/relationships/oleObject" Target="../embeddings/oleObject24.bin"/><Relationship Id="rId30" Type="http://schemas.openxmlformats.org/officeDocument/2006/relationships/image" Target="../media/image23.wmf"/><Relationship Id="rId3" Type="http://schemas.openxmlformats.org/officeDocument/2006/relationships/oleObject" Target="../embeddings/oleObject10.bin"/><Relationship Id="rId29" Type="http://schemas.openxmlformats.org/officeDocument/2006/relationships/oleObject" Target="../embeddings/oleObject23.bin"/><Relationship Id="rId28" Type="http://schemas.openxmlformats.org/officeDocument/2006/relationships/image" Target="../media/image22.wmf"/><Relationship Id="rId27" Type="http://schemas.openxmlformats.org/officeDocument/2006/relationships/oleObject" Target="../embeddings/oleObject22.bin"/><Relationship Id="rId26" Type="http://schemas.openxmlformats.org/officeDocument/2006/relationships/image" Target="../media/image21.wmf"/><Relationship Id="rId25" Type="http://schemas.openxmlformats.org/officeDocument/2006/relationships/oleObject" Target="../embeddings/oleObject21.bin"/><Relationship Id="rId24" Type="http://schemas.openxmlformats.org/officeDocument/2006/relationships/image" Target="../media/image20.wmf"/><Relationship Id="rId23" Type="http://schemas.openxmlformats.org/officeDocument/2006/relationships/oleObject" Target="../embeddings/oleObject20.bin"/><Relationship Id="rId22" Type="http://schemas.openxmlformats.org/officeDocument/2006/relationships/image" Target="../media/image19.wmf"/><Relationship Id="rId21" Type="http://schemas.openxmlformats.org/officeDocument/2006/relationships/oleObject" Target="../embeddings/oleObject19.bin"/><Relationship Id="rId20" Type="http://schemas.openxmlformats.org/officeDocument/2006/relationships/image" Target="../media/image18.wmf"/><Relationship Id="rId2" Type="http://schemas.openxmlformats.org/officeDocument/2006/relationships/image" Target="../media/image9.wmf"/><Relationship Id="rId19" Type="http://schemas.openxmlformats.org/officeDocument/2006/relationships/oleObject" Target="../embeddings/oleObject18.bin"/><Relationship Id="rId18" Type="http://schemas.openxmlformats.org/officeDocument/2006/relationships/image" Target="../media/image17.wmf"/><Relationship Id="rId17" Type="http://schemas.openxmlformats.org/officeDocument/2006/relationships/oleObject" Target="../embeddings/oleObject17.bin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16.bin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0.bin"/><Relationship Id="rId20" Type="http://schemas.openxmlformats.org/officeDocument/2006/relationships/vmlDrawing" Target="../drawings/vmlDrawing3.vml"/><Relationship Id="rId2" Type="http://schemas.openxmlformats.org/officeDocument/2006/relationships/image" Target="../media/image29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7.wmf"/><Relationship Id="rId17" Type="http://schemas.openxmlformats.org/officeDocument/2006/relationships/oleObject" Target="../embeddings/oleObject37.bin"/><Relationship Id="rId16" Type="http://schemas.openxmlformats.org/officeDocument/2006/relationships/image" Target="../media/image36.wmf"/><Relationship Id="rId15" Type="http://schemas.openxmlformats.org/officeDocument/2006/relationships/oleObject" Target="../embeddings/oleObject36.bin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35.bin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39.bin"/><Relationship Id="rId26" Type="http://schemas.openxmlformats.org/officeDocument/2006/relationships/vmlDrawing" Target="../drawings/vmlDrawing4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49.wmf"/><Relationship Id="rId23" Type="http://schemas.openxmlformats.org/officeDocument/2006/relationships/oleObject" Target="../embeddings/oleObject49.bin"/><Relationship Id="rId22" Type="http://schemas.openxmlformats.org/officeDocument/2006/relationships/image" Target="../media/image48.wmf"/><Relationship Id="rId21" Type="http://schemas.openxmlformats.org/officeDocument/2006/relationships/oleObject" Target="../embeddings/oleObject48.bin"/><Relationship Id="rId20" Type="http://schemas.openxmlformats.org/officeDocument/2006/relationships/image" Target="../media/image47.wmf"/><Relationship Id="rId2" Type="http://schemas.openxmlformats.org/officeDocument/2006/relationships/image" Target="../media/image38.wmf"/><Relationship Id="rId19" Type="http://schemas.openxmlformats.org/officeDocument/2006/relationships/oleObject" Target="../embeddings/oleObject47.bin"/><Relationship Id="rId18" Type="http://schemas.openxmlformats.org/officeDocument/2006/relationships/image" Target="../media/image46.wmf"/><Relationship Id="rId17" Type="http://schemas.openxmlformats.org/officeDocument/2006/relationships/oleObject" Target="../embeddings/oleObject46.bin"/><Relationship Id="rId16" Type="http://schemas.openxmlformats.org/officeDocument/2006/relationships/image" Target="../media/image45.wmf"/><Relationship Id="rId15" Type="http://schemas.openxmlformats.org/officeDocument/2006/relationships/oleObject" Target="../embeddings/oleObject45.bin"/><Relationship Id="rId14" Type="http://schemas.openxmlformats.org/officeDocument/2006/relationships/image" Target="../media/image44.wmf"/><Relationship Id="rId13" Type="http://schemas.openxmlformats.org/officeDocument/2006/relationships/oleObject" Target="../embeddings/oleObject44.bin"/><Relationship Id="rId12" Type="http://schemas.openxmlformats.org/officeDocument/2006/relationships/image" Target="../media/image43.wmf"/><Relationship Id="rId11" Type="http://schemas.openxmlformats.org/officeDocument/2006/relationships/oleObject" Target="../embeddings/oleObject43.bin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3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51.bin"/><Relationship Id="rId26" Type="http://schemas.openxmlformats.org/officeDocument/2006/relationships/vmlDrawing" Target="../drawings/vmlDrawing5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61.wmf"/><Relationship Id="rId23" Type="http://schemas.openxmlformats.org/officeDocument/2006/relationships/oleObject" Target="../embeddings/oleObject61.bin"/><Relationship Id="rId22" Type="http://schemas.openxmlformats.org/officeDocument/2006/relationships/image" Target="../media/image60.wmf"/><Relationship Id="rId21" Type="http://schemas.openxmlformats.org/officeDocument/2006/relationships/oleObject" Target="../embeddings/oleObject60.bin"/><Relationship Id="rId20" Type="http://schemas.openxmlformats.org/officeDocument/2006/relationships/image" Target="../media/image59.wmf"/><Relationship Id="rId2" Type="http://schemas.openxmlformats.org/officeDocument/2006/relationships/image" Target="../media/image50.wmf"/><Relationship Id="rId19" Type="http://schemas.openxmlformats.org/officeDocument/2006/relationships/oleObject" Target="../embeddings/oleObject59.bin"/><Relationship Id="rId18" Type="http://schemas.openxmlformats.org/officeDocument/2006/relationships/image" Target="../media/image58.wmf"/><Relationship Id="rId17" Type="http://schemas.openxmlformats.org/officeDocument/2006/relationships/oleObject" Target="../embeddings/oleObject58.bin"/><Relationship Id="rId16" Type="http://schemas.openxmlformats.org/officeDocument/2006/relationships/image" Target="../media/image57.wmf"/><Relationship Id="rId15" Type="http://schemas.openxmlformats.org/officeDocument/2006/relationships/oleObject" Target="../embeddings/oleObject57.bin"/><Relationship Id="rId14" Type="http://schemas.openxmlformats.org/officeDocument/2006/relationships/image" Target="../media/image56.wmf"/><Relationship Id="rId13" Type="http://schemas.openxmlformats.org/officeDocument/2006/relationships/oleObject" Target="../embeddings/oleObject56.bin"/><Relationship Id="rId12" Type="http://schemas.openxmlformats.org/officeDocument/2006/relationships/image" Target="../media/image55.wmf"/><Relationship Id="rId11" Type="http://schemas.openxmlformats.org/officeDocument/2006/relationships/oleObject" Target="../embeddings/oleObject55.bin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5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63.bin"/><Relationship Id="rId28" Type="http://schemas.openxmlformats.org/officeDocument/2006/relationships/vmlDrawing" Target="../drawings/vmlDrawing6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74.wmf"/><Relationship Id="rId25" Type="http://schemas.openxmlformats.org/officeDocument/2006/relationships/oleObject" Target="../embeddings/oleObject74.bin"/><Relationship Id="rId24" Type="http://schemas.openxmlformats.org/officeDocument/2006/relationships/image" Target="../media/image73.wmf"/><Relationship Id="rId23" Type="http://schemas.openxmlformats.org/officeDocument/2006/relationships/oleObject" Target="../embeddings/oleObject73.bin"/><Relationship Id="rId22" Type="http://schemas.openxmlformats.org/officeDocument/2006/relationships/image" Target="../media/image72.wmf"/><Relationship Id="rId21" Type="http://schemas.openxmlformats.org/officeDocument/2006/relationships/oleObject" Target="../embeddings/oleObject72.bin"/><Relationship Id="rId20" Type="http://schemas.openxmlformats.org/officeDocument/2006/relationships/image" Target="../media/image71.wmf"/><Relationship Id="rId2" Type="http://schemas.openxmlformats.org/officeDocument/2006/relationships/image" Target="../media/image62.wmf"/><Relationship Id="rId19" Type="http://schemas.openxmlformats.org/officeDocument/2006/relationships/oleObject" Target="../embeddings/oleObject71.bin"/><Relationship Id="rId18" Type="http://schemas.openxmlformats.org/officeDocument/2006/relationships/image" Target="../media/image70.wmf"/><Relationship Id="rId17" Type="http://schemas.openxmlformats.org/officeDocument/2006/relationships/oleObject" Target="../embeddings/oleObject70.bin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69.bin"/><Relationship Id="rId14" Type="http://schemas.openxmlformats.org/officeDocument/2006/relationships/image" Target="../media/image68.wmf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6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76.bin"/><Relationship Id="rId22" Type="http://schemas.openxmlformats.org/officeDocument/2006/relationships/vmlDrawing" Target="../drawings/vmlDrawing7.vml"/><Relationship Id="rId21" Type="http://schemas.openxmlformats.org/officeDocument/2006/relationships/slideLayout" Target="../slideLayouts/slideLayout18.xml"/><Relationship Id="rId20" Type="http://schemas.openxmlformats.org/officeDocument/2006/relationships/image" Target="../media/image84.wmf"/><Relationship Id="rId2" Type="http://schemas.openxmlformats.org/officeDocument/2006/relationships/image" Target="../media/image75.wmf"/><Relationship Id="rId19" Type="http://schemas.openxmlformats.org/officeDocument/2006/relationships/oleObject" Target="../embeddings/oleObject84.bin"/><Relationship Id="rId18" Type="http://schemas.openxmlformats.org/officeDocument/2006/relationships/image" Target="../media/image83.wmf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82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81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80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7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ext Box 7"/>
          <p:cNvSpPr txBox="1"/>
          <p:nvPr/>
        </p:nvSpPr>
        <p:spPr>
          <a:xfrm>
            <a:off x="323850" y="1052513"/>
            <a:ext cx="93503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随机事件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Rectangle 9"/>
          <p:cNvSpPr/>
          <p:nvPr/>
        </p:nvSpPr>
        <p:spPr>
          <a:xfrm>
            <a:off x="1322388" y="1125538"/>
            <a:ext cx="649287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概念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4" name="Rectangle 11"/>
          <p:cNvSpPr/>
          <p:nvPr/>
        </p:nvSpPr>
        <p:spPr>
          <a:xfrm>
            <a:off x="2097088" y="1128713"/>
            <a:ext cx="70119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样本点、样本空间、基本事件、随机事件、必然事件、不可能事件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5" name="Rectangle 12"/>
          <p:cNvSpPr/>
          <p:nvPr/>
        </p:nvSpPr>
        <p:spPr>
          <a:xfrm>
            <a:off x="1331913" y="1492250"/>
            <a:ext cx="165576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运算及关系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6" name="Rectangle 14"/>
          <p:cNvSpPr/>
          <p:nvPr/>
        </p:nvSpPr>
        <p:spPr>
          <a:xfrm>
            <a:off x="1331913" y="1860550"/>
            <a:ext cx="12954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运算性质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7" name="Rectangle 29"/>
          <p:cNvSpPr/>
          <p:nvPr/>
        </p:nvSpPr>
        <p:spPr>
          <a:xfrm>
            <a:off x="1008063" y="260350"/>
            <a:ext cx="27098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概率论知识要点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8" name="TextBox 24"/>
          <p:cNvSpPr txBox="1"/>
          <p:nvPr/>
        </p:nvSpPr>
        <p:spPr>
          <a:xfrm>
            <a:off x="468313" y="2349500"/>
            <a:ext cx="8207375" cy="1014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概率  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定义、 性质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条件概率            乘法公式、全概率公式、贝叶斯公式、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   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独立、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独立重复试验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9" name="TextBox 25"/>
          <p:cNvSpPr txBox="1"/>
          <p:nvPr/>
        </p:nvSpPr>
        <p:spPr>
          <a:xfrm>
            <a:off x="468313" y="3644900"/>
            <a:ext cx="8424862" cy="1323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随机变量    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定义 、性质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、离散型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连续型、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维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	   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分布函数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分布律        概率密度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	   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边缘分布、条件分布、 独立性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	   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随机变量函数的分布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90" name="TextBox 26"/>
          <p:cNvSpPr txBox="1"/>
          <p:nvPr/>
        </p:nvSpPr>
        <p:spPr>
          <a:xfrm>
            <a:off x="395288" y="5229225"/>
            <a:ext cx="8424862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数字特征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定义、性质、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期望、方差、协方差、相关系数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1" name="TextBox 27"/>
          <p:cNvSpPr txBox="1"/>
          <p:nvPr/>
        </p:nvSpPr>
        <p:spPr>
          <a:xfrm>
            <a:off x="468313" y="5908675"/>
            <a:ext cx="8424862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大数定律、中心极限定理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2" name="灯片编号占位符 28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</a:pPr>
            <a:fld id="{9A0DB2DC-4C9A-4742-B13C-FB6460FD3503}" type="slidenum">
              <a:rPr lang="en-US" altLang="zh-CN" sz="1400" b="0" dirty="0">
                <a:solidFill>
                  <a:schemeClr val="tx1"/>
                </a:solidFill>
              </a:rPr>
            </a:fld>
            <a:endParaRPr lang="en-US" altLang="zh-CN" sz="1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4" name="Object 3"/>
          <p:cNvGraphicFramePr/>
          <p:nvPr/>
        </p:nvGraphicFramePr>
        <p:xfrm>
          <a:off x="1176338" y="1081088"/>
          <a:ext cx="26177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1955165" imgH="431800" progId="Equation.DSMT4">
                  <p:embed/>
                </p:oleObj>
              </mc:Choice>
              <mc:Fallback>
                <p:oleObj name="" r:id="rId1" imgW="1955165" imgH="4318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176338" y="1081088"/>
                        <a:ext cx="2617787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/>
          <p:cNvGraphicFramePr/>
          <p:nvPr/>
        </p:nvGraphicFramePr>
        <p:xfrm>
          <a:off x="4783138" y="1081088"/>
          <a:ext cx="296545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2222500" imgH="469900" progId="Equation.DSMT4">
                  <p:embed/>
                </p:oleObj>
              </mc:Choice>
              <mc:Fallback>
                <p:oleObj name="" r:id="rId3" imgW="2222500" imgH="4699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783138" y="1081088"/>
                        <a:ext cx="2965450" cy="598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5"/>
          <p:cNvGraphicFramePr/>
          <p:nvPr/>
        </p:nvGraphicFramePr>
        <p:xfrm>
          <a:off x="1176338" y="595313"/>
          <a:ext cx="14287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1066165" imgH="431800" progId="Equation.DSMT4">
                  <p:embed/>
                </p:oleObj>
              </mc:Choice>
              <mc:Fallback>
                <p:oleObj name="" r:id="rId5" imgW="1066165" imgH="4318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176338" y="595313"/>
                        <a:ext cx="1428750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6"/>
          <p:cNvGraphicFramePr/>
          <p:nvPr/>
        </p:nvGraphicFramePr>
        <p:xfrm>
          <a:off x="4783138" y="576263"/>
          <a:ext cx="1744662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7" imgW="1308100" imgH="469900" progId="Equation.DSMT4">
                  <p:embed/>
                </p:oleObj>
              </mc:Choice>
              <mc:Fallback>
                <p:oleObj name="" r:id="rId7" imgW="1308100" imgH="4699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783138" y="576263"/>
                        <a:ext cx="1744662" cy="598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7"/>
          <p:cNvGraphicFramePr/>
          <p:nvPr/>
        </p:nvGraphicFramePr>
        <p:xfrm>
          <a:off x="4783138" y="1619250"/>
          <a:ext cx="36798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9" imgW="2908300" imgH="469900" progId="Equation.DSMT4">
                  <p:embed/>
                </p:oleObj>
              </mc:Choice>
              <mc:Fallback>
                <p:oleObj name="" r:id="rId9" imgW="2908300" imgH="4699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783138" y="1619250"/>
                        <a:ext cx="3679825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8"/>
          <p:cNvGraphicFramePr/>
          <p:nvPr/>
        </p:nvGraphicFramePr>
        <p:xfrm>
          <a:off x="1176338" y="1619250"/>
          <a:ext cx="343058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1" imgW="2500630" imgH="444500" progId="Equation.DSMT4">
                  <p:embed/>
                </p:oleObj>
              </mc:Choice>
              <mc:Fallback>
                <p:oleObj name="" r:id="rId11" imgW="2500630" imgH="4445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176338" y="1619250"/>
                        <a:ext cx="3430587" cy="58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9"/>
          <p:cNvGraphicFramePr/>
          <p:nvPr/>
        </p:nvGraphicFramePr>
        <p:xfrm>
          <a:off x="1176338" y="2179638"/>
          <a:ext cx="33956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3" imgW="2500630" imgH="444500" progId="Equation.DSMT4">
                  <p:embed/>
                </p:oleObj>
              </mc:Choice>
              <mc:Fallback>
                <p:oleObj name="" r:id="rId13" imgW="2500630" imgH="4445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176338" y="2179638"/>
                        <a:ext cx="3395662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10"/>
          <p:cNvGraphicFramePr/>
          <p:nvPr/>
        </p:nvGraphicFramePr>
        <p:xfrm>
          <a:off x="4783138" y="2157413"/>
          <a:ext cx="37496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5" imgW="2959100" imgH="469900" progId="Equation.DSMT4">
                  <p:embed/>
                </p:oleObj>
              </mc:Choice>
              <mc:Fallback>
                <p:oleObj name="" r:id="rId15" imgW="2959100" imgH="4699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783138" y="2157413"/>
                        <a:ext cx="3749675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4" name="Rectangle 11"/>
          <p:cNvSpPr/>
          <p:nvPr/>
        </p:nvSpPr>
        <p:spPr>
          <a:xfrm>
            <a:off x="539750" y="476250"/>
            <a:ext cx="8064500" cy="5826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215" name="Rectangle 12"/>
          <p:cNvSpPr/>
          <p:nvPr/>
        </p:nvSpPr>
        <p:spPr>
          <a:xfrm>
            <a:off x="611188" y="1290638"/>
            <a:ext cx="4254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期望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202" name="Object 13"/>
          <p:cNvGraphicFramePr/>
          <p:nvPr/>
        </p:nvGraphicFramePr>
        <p:xfrm>
          <a:off x="1187450" y="5846763"/>
          <a:ext cx="24066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7" imgW="1725930" imgH="304800" progId="Equation.DSMT4">
                  <p:embed/>
                </p:oleObj>
              </mc:Choice>
              <mc:Fallback>
                <p:oleObj name="" r:id="rId17" imgW="1725930" imgH="3048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187450" y="5846763"/>
                        <a:ext cx="2406650" cy="40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6" name="Line 14"/>
          <p:cNvSpPr/>
          <p:nvPr/>
        </p:nvSpPr>
        <p:spPr>
          <a:xfrm>
            <a:off x="539750" y="2779713"/>
            <a:ext cx="80645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8203" name="Object 15"/>
          <p:cNvGraphicFramePr/>
          <p:nvPr/>
        </p:nvGraphicFramePr>
        <p:xfrm>
          <a:off x="1176338" y="2830513"/>
          <a:ext cx="241458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9" imgW="1803400" imgH="228600" progId="Equation.DSMT4">
                  <p:embed/>
                </p:oleObj>
              </mc:Choice>
              <mc:Fallback>
                <p:oleObj name="" r:id="rId19" imgW="1803400" imgH="2286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176338" y="2830513"/>
                        <a:ext cx="2414587" cy="29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6"/>
          <p:cNvGraphicFramePr/>
          <p:nvPr/>
        </p:nvGraphicFramePr>
        <p:xfrm>
          <a:off x="1176338" y="3165475"/>
          <a:ext cx="386080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21" imgW="2879090" imgH="215900" progId="Equation.DSMT4">
                  <p:embed/>
                </p:oleObj>
              </mc:Choice>
              <mc:Fallback>
                <p:oleObj name="" r:id="rId21" imgW="2879090" imgH="2159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176338" y="3165475"/>
                        <a:ext cx="3860800" cy="277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7"/>
          <p:cNvGraphicFramePr/>
          <p:nvPr/>
        </p:nvGraphicFramePr>
        <p:xfrm>
          <a:off x="1176338" y="3419475"/>
          <a:ext cx="39290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3" imgW="2932430" imgH="431800" progId="Equation.DSMT4">
                  <p:embed/>
                </p:oleObj>
              </mc:Choice>
              <mc:Fallback>
                <p:oleObj name="" r:id="rId23" imgW="2932430" imgH="4318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176338" y="3419475"/>
                        <a:ext cx="3929062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8"/>
          <p:cNvGraphicFramePr/>
          <p:nvPr/>
        </p:nvGraphicFramePr>
        <p:xfrm>
          <a:off x="5503863" y="3538538"/>
          <a:ext cx="2568575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5" imgW="1917700" imgH="228600" progId="Equation.DSMT4">
                  <p:embed/>
                </p:oleObj>
              </mc:Choice>
              <mc:Fallback>
                <p:oleObj name="" r:id="rId25" imgW="19177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503863" y="3538538"/>
                        <a:ext cx="2568575" cy="29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7" name="Line 19"/>
          <p:cNvSpPr/>
          <p:nvPr/>
        </p:nvSpPr>
        <p:spPr>
          <a:xfrm>
            <a:off x="539750" y="4437063"/>
            <a:ext cx="80645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18" name="Rectangle 20"/>
          <p:cNvSpPr/>
          <p:nvPr/>
        </p:nvSpPr>
        <p:spPr>
          <a:xfrm>
            <a:off x="609600" y="3032125"/>
            <a:ext cx="4254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其它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9" name="Line 21"/>
          <p:cNvSpPr/>
          <p:nvPr/>
        </p:nvSpPr>
        <p:spPr>
          <a:xfrm>
            <a:off x="1106488" y="1663700"/>
            <a:ext cx="74977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8207" name="Object 22"/>
          <p:cNvGraphicFramePr/>
          <p:nvPr/>
        </p:nvGraphicFramePr>
        <p:xfrm>
          <a:off x="1187450" y="4845050"/>
          <a:ext cx="19050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27" imgW="1306830" imgH="203200" progId="Equation.DSMT4">
                  <p:embed/>
                </p:oleObj>
              </mc:Choice>
              <mc:Fallback>
                <p:oleObj name="" r:id="rId27" imgW="1306830" imgH="203200" progId="Equation.DSMT4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187450" y="4845050"/>
                        <a:ext cx="1905000" cy="28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23"/>
          <p:cNvGraphicFramePr/>
          <p:nvPr/>
        </p:nvGraphicFramePr>
        <p:xfrm>
          <a:off x="1219200" y="4508500"/>
          <a:ext cx="140811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29" imgW="939165" imgH="203200" progId="Equation.DSMT4">
                  <p:embed/>
                </p:oleObj>
              </mc:Choice>
              <mc:Fallback>
                <p:oleObj name="" r:id="rId29" imgW="939165" imgH="2032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219200" y="4508500"/>
                        <a:ext cx="1408113" cy="298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24"/>
          <p:cNvGraphicFramePr/>
          <p:nvPr/>
        </p:nvGraphicFramePr>
        <p:xfrm>
          <a:off x="4997450" y="3181350"/>
          <a:ext cx="17526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31" imgW="1306830" imgH="203200" progId="Equation.DSMT4">
                  <p:embed/>
                </p:oleObj>
              </mc:Choice>
              <mc:Fallback>
                <p:oleObj name="" r:id="rId31" imgW="1306830" imgH="203200" progId="Equation.DSMT4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997450" y="3181350"/>
                        <a:ext cx="1752600" cy="26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0" name="Rectangle 25"/>
          <p:cNvSpPr/>
          <p:nvPr/>
        </p:nvSpPr>
        <p:spPr>
          <a:xfrm>
            <a:off x="609600" y="4910138"/>
            <a:ext cx="4254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性质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210" name="Object 26"/>
          <p:cNvGraphicFramePr/>
          <p:nvPr/>
        </p:nvGraphicFramePr>
        <p:xfrm>
          <a:off x="1184275" y="5064125"/>
          <a:ext cx="353218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33" imgW="2284095" imgH="304800" progId="Equation.DSMT4">
                  <p:embed/>
                </p:oleObj>
              </mc:Choice>
              <mc:Fallback>
                <p:oleObj name="" r:id="rId33" imgW="2284095" imgH="304800" progId="Equation.DSMT4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184275" y="5064125"/>
                        <a:ext cx="3532188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27"/>
          <p:cNvGraphicFramePr/>
          <p:nvPr/>
        </p:nvGraphicFramePr>
        <p:xfrm>
          <a:off x="1187450" y="5562600"/>
          <a:ext cx="24542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35" imgW="1624330" imgH="203200" progId="Equation.DSMT4">
                  <p:embed/>
                </p:oleObj>
              </mc:Choice>
              <mc:Fallback>
                <p:oleObj name="" r:id="rId35" imgW="1624330" imgH="203200" progId="Equation.DSMT4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187450" y="5562600"/>
                        <a:ext cx="2454275" cy="293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Object 28"/>
          <p:cNvGraphicFramePr/>
          <p:nvPr/>
        </p:nvGraphicFramePr>
        <p:xfrm>
          <a:off x="4794250" y="5940425"/>
          <a:ext cx="33782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37" imgW="2422525" imgH="215900" progId="Equation.DSMT4">
                  <p:embed/>
                </p:oleObj>
              </mc:Choice>
              <mc:Fallback>
                <p:oleObj name="" r:id="rId37" imgW="2422525" imgH="21590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794250" y="5940425"/>
                        <a:ext cx="3378200" cy="288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3" name="Object 29"/>
          <p:cNvGraphicFramePr/>
          <p:nvPr/>
        </p:nvGraphicFramePr>
        <p:xfrm>
          <a:off x="3592513" y="2822575"/>
          <a:ext cx="25685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39" imgW="1854200" imgH="228600" progId="Equation.DSMT4">
                  <p:embed/>
                </p:oleObj>
              </mc:Choice>
              <mc:Fallback>
                <p:oleObj name="" r:id="rId39" imgW="1854200" imgH="2286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592513" y="2822575"/>
                        <a:ext cx="2568575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1" name="Line 30"/>
          <p:cNvSpPr/>
          <p:nvPr/>
        </p:nvSpPr>
        <p:spPr>
          <a:xfrm>
            <a:off x="1106488" y="476250"/>
            <a:ext cx="0" cy="58261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4" name="Rectangle 2"/>
          <p:cNvSpPr/>
          <p:nvPr/>
        </p:nvSpPr>
        <p:spPr>
          <a:xfrm>
            <a:off x="539750" y="554038"/>
            <a:ext cx="8208963" cy="5827712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18" name="Object 4"/>
          <p:cNvGraphicFramePr/>
          <p:nvPr/>
        </p:nvGraphicFramePr>
        <p:xfrm>
          <a:off x="684213" y="3573463"/>
          <a:ext cx="187166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" imgW="1154430" imgH="215900" progId="Equation.DSMT4">
                  <p:embed/>
                </p:oleObj>
              </mc:Choice>
              <mc:Fallback>
                <p:oleObj name="" r:id="rId1" imgW="1154430" imgH="2159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684213" y="3573463"/>
                        <a:ext cx="1871662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6"/>
          <p:cNvGraphicFramePr/>
          <p:nvPr/>
        </p:nvGraphicFramePr>
        <p:xfrm>
          <a:off x="755650" y="2781300"/>
          <a:ext cx="154305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3" imgW="976630" imgH="215900" progId="Equation.DSMT4">
                  <p:embed/>
                </p:oleObj>
              </mc:Choice>
              <mc:Fallback>
                <p:oleObj name="" r:id="rId3" imgW="976630" imgH="2159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755650" y="2781300"/>
                        <a:ext cx="1543050" cy="334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1"/>
          <p:cNvGraphicFramePr/>
          <p:nvPr/>
        </p:nvGraphicFramePr>
        <p:xfrm>
          <a:off x="684213" y="2060575"/>
          <a:ext cx="172878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5" imgW="1116330" imgH="203200" progId="Equation.DSMT4">
                  <p:embed/>
                </p:oleObj>
              </mc:Choice>
              <mc:Fallback>
                <p:oleObj name="" r:id="rId5" imgW="1116330" imgH="203200" progId="Equation.DSMT4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684213" y="2060575"/>
                        <a:ext cx="1728787" cy="31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Line 15"/>
          <p:cNvSpPr/>
          <p:nvPr/>
        </p:nvSpPr>
        <p:spPr>
          <a:xfrm>
            <a:off x="539750" y="1052513"/>
            <a:ext cx="8208963" cy="1587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9221" name="Object 16"/>
          <p:cNvGraphicFramePr/>
          <p:nvPr/>
        </p:nvGraphicFramePr>
        <p:xfrm>
          <a:off x="3735388" y="698500"/>
          <a:ext cx="5492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7" imgW="355600" imgH="203200" progId="Equation.DSMT4">
                  <p:embed/>
                </p:oleObj>
              </mc:Choice>
              <mc:Fallback>
                <p:oleObj name="" r:id="rId7" imgW="355600" imgH="2032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735388" y="698500"/>
                        <a:ext cx="549275" cy="31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7"/>
          <p:cNvGraphicFramePr/>
          <p:nvPr/>
        </p:nvGraphicFramePr>
        <p:xfrm>
          <a:off x="6759575" y="698500"/>
          <a:ext cx="5492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9" imgW="355600" imgH="203200" progId="Equation.DSMT4">
                  <p:embed/>
                </p:oleObj>
              </mc:Choice>
              <mc:Fallback>
                <p:oleObj name="" r:id="rId9" imgW="355600" imgH="203200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6759575" y="698500"/>
                        <a:ext cx="549275" cy="31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Line 18"/>
          <p:cNvSpPr/>
          <p:nvPr/>
        </p:nvSpPr>
        <p:spPr>
          <a:xfrm>
            <a:off x="539750" y="1773238"/>
            <a:ext cx="8208963" cy="1587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7" name="Line 19"/>
          <p:cNvSpPr/>
          <p:nvPr/>
        </p:nvSpPr>
        <p:spPr>
          <a:xfrm>
            <a:off x="539750" y="2636838"/>
            <a:ext cx="8208963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8" name="Line 20"/>
          <p:cNvSpPr/>
          <p:nvPr/>
        </p:nvSpPr>
        <p:spPr>
          <a:xfrm>
            <a:off x="539750" y="3284538"/>
            <a:ext cx="8208963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9" name="Line 21"/>
          <p:cNvSpPr/>
          <p:nvPr/>
        </p:nvSpPr>
        <p:spPr>
          <a:xfrm>
            <a:off x="539750" y="4140200"/>
            <a:ext cx="8208963" cy="1588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0" name="Line 22"/>
          <p:cNvSpPr/>
          <p:nvPr/>
        </p:nvSpPr>
        <p:spPr>
          <a:xfrm>
            <a:off x="539750" y="5430838"/>
            <a:ext cx="8208963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1" name="Line 24"/>
          <p:cNvSpPr/>
          <p:nvPr/>
        </p:nvSpPr>
        <p:spPr>
          <a:xfrm>
            <a:off x="2728913" y="549275"/>
            <a:ext cx="1587" cy="58324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9223" name="Object 25"/>
          <p:cNvGraphicFramePr/>
          <p:nvPr/>
        </p:nvGraphicFramePr>
        <p:xfrm>
          <a:off x="827088" y="4489450"/>
          <a:ext cx="1493837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1" imgW="964565" imgH="431800" progId="Equation.DSMT4">
                  <p:embed/>
                </p:oleObj>
              </mc:Choice>
              <mc:Fallback>
                <p:oleObj name="" r:id="rId11" imgW="964565" imgH="4318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827088" y="4489450"/>
                        <a:ext cx="1493837" cy="668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Rectangle 28"/>
          <p:cNvSpPr/>
          <p:nvPr/>
        </p:nvSpPr>
        <p:spPr>
          <a:xfrm>
            <a:off x="612775" y="5595938"/>
            <a:ext cx="20859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0" hangingPunct="0"/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棣莫佛－拉普拉斯中心极限定理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33" name="Line 31"/>
          <p:cNvSpPr/>
          <p:nvPr/>
        </p:nvSpPr>
        <p:spPr>
          <a:xfrm>
            <a:off x="5421313" y="549275"/>
            <a:ext cx="1587" cy="58324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4" name="TextBox 18"/>
          <p:cNvSpPr txBox="1"/>
          <p:nvPr/>
        </p:nvSpPr>
        <p:spPr>
          <a:xfrm>
            <a:off x="684213" y="1196975"/>
            <a:ext cx="17272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</a:rPr>
              <a:t>马尔可夫不等式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42" name="Object 2"/>
          <p:cNvGraphicFramePr/>
          <p:nvPr/>
        </p:nvGraphicFramePr>
        <p:xfrm>
          <a:off x="539750" y="1206500"/>
          <a:ext cx="8132763" cy="510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" imgW="5219700" imgH="2997200" progId="Equation.DSMT4">
                  <p:embed/>
                </p:oleObj>
              </mc:Choice>
              <mc:Fallback>
                <p:oleObj name="" r:id="rId1" imgW="5219700" imgH="2997200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39750" y="1206500"/>
                        <a:ext cx="8132763" cy="5102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ext Box 3"/>
          <p:cNvSpPr txBox="1"/>
          <p:nvPr/>
        </p:nvSpPr>
        <p:spPr>
          <a:xfrm>
            <a:off x="539750" y="668338"/>
            <a:ext cx="59039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★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常见分布的方差和期望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74" name="Rectangle 2"/>
          <p:cNvSpPr/>
          <p:nvPr/>
        </p:nvSpPr>
        <p:spPr>
          <a:xfrm>
            <a:off x="415925" y="692150"/>
            <a:ext cx="8351838" cy="5616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1275" name="Group 3"/>
          <p:cNvGrpSpPr/>
          <p:nvPr/>
        </p:nvGrpSpPr>
        <p:grpSpPr>
          <a:xfrm>
            <a:off x="468313" y="908050"/>
            <a:ext cx="6862762" cy="1225550"/>
            <a:chOff x="295" y="572"/>
            <a:chExt cx="4323" cy="772"/>
          </a:xfrm>
        </p:grpSpPr>
        <p:graphicFrame>
          <p:nvGraphicFramePr>
            <p:cNvPr id="11272" name="Object 4"/>
            <p:cNvGraphicFramePr/>
            <p:nvPr/>
          </p:nvGraphicFramePr>
          <p:xfrm>
            <a:off x="2109" y="596"/>
            <a:ext cx="953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" r:id="rId1" imgW="2057400" imgH="469900" progId="Equation.DSMT4">
                    <p:embed/>
                  </p:oleObj>
                </mc:Choice>
                <mc:Fallback>
                  <p:oleObj name="" r:id="rId1" imgW="2057400" imgH="469900" progId="Equation.DSMT4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09" y="596"/>
                          <a:ext cx="953" cy="2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3" name="Object 5"/>
            <p:cNvGraphicFramePr/>
            <p:nvPr/>
          </p:nvGraphicFramePr>
          <p:xfrm>
            <a:off x="2108" y="859"/>
            <a:ext cx="2314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" name="" r:id="rId3" imgW="2373630" imgH="482600" progId="Equation.DSMT4">
                    <p:embed/>
                  </p:oleObj>
                </mc:Choice>
                <mc:Fallback>
                  <p:oleObj name="" r:id="rId3" imgW="2373630" imgH="482600" progId="Equation.DSMT4">
                    <p:embed/>
                    <p:pic>
                      <p:nvPicPr>
                        <p:cNvPr id="0" name="图片 3199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969696"/>
                            </a:clrTo>
                          </a:clrChange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08" y="859"/>
                          <a:ext cx="2314" cy="4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5" name="Text Box 6"/>
            <p:cNvSpPr txBox="1"/>
            <p:nvPr/>
          </p:nvSpPr>
          <p:spPr>
            <a:xfrm>
              <a:off x="295" y="572"/>
              <a:ext cx="43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* </a:t>
              </a: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一维正态分布的性质</a:t>
              </a:r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276" name="Line 7"/>
          <p:cNvSpPr/>
          <p:nvPr/>
        </p:nvSpPr>
        <p:spPr>
          <a:xfrm>
            <a:off x="395288" y="2276475"/>
            <a:ext cx="835342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7" name="Line 8"/>
          <p:cNvSpPr/>
          <p:nvPr/>
        </p:nvSpPr>
        <p:spPr>
          <a:xfrm>
            <a:off x="395288" y="3103563"/>
            <a:ext cx="835342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8" name="Line 9"/>
          <p:cNvSpPr/>
          <p:nvPr/>
        </p:nvSpPr>
        <p:spPr>
          <a:xfrm>
            <a:off x="395288" y="3798888"/>
            <a:ext cx="835342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1266" name="Object 10"/>
          <p:cNvGraphicFramePr/>
          <p:nvPr/>
        </p:nvGraphicFramePr>
        <p:xfrm>
          <a:off x="1633538" y="2378075"/>
          <a:ext cx="48101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5" imgW="2804160" imgH="405765" progId="Equation.DSMT4">
                  <p:embed/>
                </p:oleObj>
              </mc:Choice>
              <mc:Fallback>
                <p:oleObj name="" r:id="rId5" imgW="2804160" imgH="405765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633538" y="2378075"/>
                        <a:ext cx="4810125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1"/>
          <p:cNvGraphicFramePr/>
          <p:nvPr/>
        </p:nvGraphicFramePr>
        <p:xfrm>
          <a:off x="1639888" y="3284538"/>
          <a:ext cx="52371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7" imgW="3060700" imgH="228600" progId="Equation.DSMT4">
                  <p:embed/>
                </p:oleObj>
              </mc:Choice>
              <mc:Fallback>
                <p:oleObj name="" r:id="rId7" imgW="3060700" imgH="2286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639888" y="3284538"/>
                        <a:ext cx="5237162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2"/>
          <p:cNvGraphicFramePr/>
          <p:nvPr/>
        </p:nvGraphicFramePr>
        <p:xfrm>
          <a:off x="1663700" y="5151438"/>
          <a:ext cx="33559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9" imgW="1942465" imgH="495300" progId="Equation.DSMT4">
                  <p:embed/>
                </p:oleObj>
              </mc:Choice>
              <mc:Fallback>
                <p:oleObj name="" r:id="rId9" imgW="1942465" imgH="4953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663700" y="5151438"/>
                        <a:ext cx="3355975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13"/>
          <p:cNvGraphicFramePr/>
          <p:nvPr/>
        </p:nvGraphicFramePr>
        <p:xfrm>
          <a:off x="1657350" y="5905500"/>
          <a:ext cx="28495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11" imgW="1649095" imgH="215900" progId="Equation.DSMT4">
                  <p:embed/>
                </p:oleObj>
              </mc:Choice>
              <mc:Fallback>
                <p:oleObj name="" r:id="rId11" imgW="1649095" imgH="2159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657350" y="5905500"/>
                        <a:ext cx="2849563" cy="32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4"/>
          <p:cNvGraphicFramePr/>
          <p:nvPr/>
        </p:nvGraphicFramePr>
        <p:xfrm>
          <a:off x="1619250" y="3987800"/>
          <a:ext cx="46259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3" imgW="2780030" imgH="241300" progId="Equation.DSMT4">
                  <p:embed/>
                </p:oleObj>
              </mc:Choice>
              <mc:Fallback>
                <p:oleObj name="" r:id="rId13" imgW="2780030" imgH="2413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619250" y="3987800"/>
                        <a:ext cx="4625975" cy="385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15"/>
          <p:cNvGraphicFramePr/>
          <p:nvPr/>
        </p:nvGraphicFramePr>
        <p:xfrm>
          <a:off x="1619250" y="4300538"/>
          <a:ext cx="49276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5" imgW="3072130" imgH="431800" progId="Equation.DSMT4">
                  <p:embed/>
                </p:oleObj>
              </mc:Choice>
              <mc:Fallback>
                <p:oleObj name="" r:id="rId15" imgW="3072130" imgH="431800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619250" y="4300538"/>
                        <a:ext cx="4927600" cy="712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Line 16"/>
          <p:cNvSpPr/>
          <p:nvPr/>
        </p:nvSpPr>
        <p:spPr>
          <a:xfrm>
            <a:off x="404813" y="5084763"/>
            <a:ext cx="835342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80" name="Line 17"/>
          <p:cNvSpPr/>
          <p:nvPr/>
        </p:nvSpPr>
        <p:spPr>
          <a:xfrm>
            <a:off x="1547813" y="2276475"/>
            <a:ext cx="0" cy="4032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81" name="Rectangle 18"/>
          <p:cNvSpPr/>
          <p:nvPr/>
        </p:nvSpPr>
        <p:spPr>
          <a:xfrm>
            <a:off x="611188" y="2473325"/>
            <a:ext cx="819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结论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2" name="Rectangle 19"/>
          <p:cNvSpPr/>
          <p:nvPr/>
        </p:nvSpPr>
        <p:spPr>
          <a:xfrm>
            <a:off x="611188" y="3248025"/>
            <a:ext cx="819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结论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3" name="Rectangle 20"/>
          <p:cNvSpPr/>
          <p:nvPr/>
        </p:nvSpPr>
        <p:spPr>
          <a:xfrm>
            <a:off x="611188" y="4111625"/>
            <a:ext cx="819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结论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4" name="Rectangle 21"/>
          <p:cNvSpPr/>
          <p:nvPr/>
        </p:nvSpPr>
        <p:spPr>
          <a:xfrm>
            <a:off x="611188" y="5408613"/>
            <a:ext cx="819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结论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1" name="Rectangle 2"/>
          <p:cNvSpPr/>
          <p:nvPr/>
        </p:nvSpPr>
        <p:spPr>
          <a:xfrm>
            <a:off x="395288" y="260350"/>
            <a:ext cx="8424862" cy="6337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292" name="Rectangle 3"/>
          <p:cNvSpPr/>
          <p:nvPr/>
        </p:nvSpPr>
        <p:spPr>
          <a:xfrm>
            <a:off x="676275" y="404813"/>
            <a:ext cx="29654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元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正态分布的重要性质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3" name="Rectangle 4"/>
          <p:cNvSpPr/>
          <p:nvPr/>
        </p:nvSpPr>
        <p:spPr>
          <a:xfrm>
            <a:off x="538163" y="2051050"/>
            <a:ext cx="8208962" cy="3968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l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1.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元正态变量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…,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的每一个分量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均是正态变量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4" name="Rectangle 5"/>
          <p:cNvSpPr/>
          <p:nvPr/>
        </p:nvSpPr>
        <p:spPr>
          <a:xfrm>
            <a:off x="827088" y="2528888"/>
            <a:ext cx="8208962" cy="3968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l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均是正态变量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且相互独立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…,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为正态变量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5" name="Rectangle 6"/>
          <p:cNvSpPr/>
          <p:nvPr/>
        </p:nvSpPr>
        <p:spPr>
          <a:xfrm>
            <a:off x="538163" y="3213100"/>
            <a:ext cx="846455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0" hangingPunct="0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元变量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…,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为正态变量的充要条件是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…,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endParaRPr lang="en-US" altLang="zh-CN" i="1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 eaLnBrk="0" hangingPunct="0"/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的任意线性组合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非零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均服从一维正态分布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6" name="Rectangle 7"/>
          <p:cNvSpPr/>
          <p:nvPr/>
        </p:nvSpPr>
        <p:spPr>
          <a:xfrm>
            <a:off x="538163" y="4170363"/>
            <a:ext cx="846455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0" hangingPunct="0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3.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元变量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…,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为正态变量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…,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…,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endParaRPr lang="en-US" altLang="zh-CN" i="1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 eaLnBrk="0" hangingPunct="0"/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的线性函数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…,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服从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维正态分布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 eaLnBrk="0" hangingPunct="0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此性质称为正态变量的线性变换不变性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7" name="Rectangle 8"/>
          <p:cNvSpPr/>
          <p:nvPr/>
        </p:nvSpPr>
        <p:spPr>
          <a:xfrm>
            <a:off x="561975" y="5530850"/>
            <a:ext cx="846455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0" hangingPunct="0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4.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元变量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…,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服从正态分布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 eaLnBrk="0" hangingPunct="0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则“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…,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相互独立”等价于“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…,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n.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两两不相关”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8" name="Line 9"/>
          <p:cNvSpPr/>
          <p:nvPr/>
        </p:nvSpPr>
        <p:spPr>
          <a:xfrm>
            <a:off x="395288" y="1908175"/>
            <a:ext cx="84248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9" name="Line 10"/>
          <p:cNvSpPr/>
          <p:nvPr/>
        </p:nvSpPr>
        <p:spPr>
          <a:xfrm>
            <a:off x="395288" y="3116263"/>
            <a:ext cx="84248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0" name="Line 11"/>
          <p:cNvSpPr/>
          <p:nvPr/>
        </p:nvSpPr>
        <p:spPr>
          <a:xfrm>
            <a:off x="395288" y="4164013"/>
            <a:ext cx="84248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1" name="Line 12"/>
          <p:cNvSpPr/>
          <p:nvPr/>
        </p:nvSpPr>
        <p:spPr>
          <a:xfrm>
            <a:off x="395288" y="5459413"/>
            <a:ext cx="84248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2290" name="Object 13"/>
          <p:cNvGraphicFramePr/>
          <p:nvPr/>
        </p:nvGraphicFramePr>
        <p:xfrm>
          <a:off x="900113" y="788988"/>
          <a:ext cx="72009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1" imgW="3922395" imgH="482600" progId="Equation.3">
                  <p:embed/>
                </p:oleObj>
              </mc:Choice>
              <mc:Fallback>
                <p:oleObj name="" r:id="rId1" imgW="3922395" imgH="4826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900113" y="788988"/>
                        <a:ext cx="7200900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25" name="Rectangle 6"/>
          <p:cNvSpPr/>
          <p:nvPr/>
        </p:nvSpPr>
        <p:spPr>
          <a:xfrm>
            <a:off x="466725" y="2298700"/>
            <a:ext cx="3024188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利用古典概型与加法定理计算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6" name="Rectangle 7"/>
          <p:cNvSpPr/>
          <p:nvPr/>
        </p:nvSpPr>
        <p:spPr>
          <a:xfrm>
            <a:off x="468313" y="5715000"/>
            <a:ext cx="2846387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利用条件概率与乘法公式计算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7" name="Rectangle 8"/>
          <p:cNvSpPr/>
          <p:nvPr/>
        </p:nvSpPr>
        <p:spPr>
          <a:xfrm>
            <a:off x="466725" y="4459288"/>
            <a:ext cx="30511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利用全概公式和贝叶斯公式计算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314" name="Object 10"/>
          <p:cNvGraphicFramePr>
            <a:graphicFrameLocks noGrp="1"/>
          </p:cNvGraphicFramePr>
          <p:nvPr/>
        </p:nvGraphicFramePr>
        <p:xfrm>
          <a:off x="3743325" y="1428750"/>
          <a:ext cx="371792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" imgW="2462530" imgH="444500" progId="Equation.DSMT4">
                  <p:embed/>
                </p:oleObj>
              </mc:Choice>
              <mc:Fallback>
                <p:oleObj name="" r:id="rId1" imgW="2462530" imgH="4445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743325" y="1428750"/>
                        <a:ext cx="3717925" cy="703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12"/>
          <p:cNvGraphicFramePr/>
          <p:nvPr/>
        </p:nvGraphicFramePr>
        <p:xfrm>
          <a:off x="3743325" y="2633663"/>
          <a:ext cx="3744913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3" imgW="5065395" imgH="393700" progId="Equation.DSMT4">
                  <p:embed/>
                </p:oleObj>
              </mc:Choice>
              <mc:Fallback>
                <p:oleObj name="" r:id="rId3" imgW="5065395" imgH="393700" progId="Equation.DSMT4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743325" y="2633663"/>
                        <a:ext cx="3744913" cy="290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13"/>
          <p:cNvGraphicFramePr/>
          <p:nvPr/>
        </p:nvGraphicFramePr>
        <p:xfrm>
          <a:off x="3756025" y="3360738"/>
          <a:ext cx="4813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5" imgW="7286625" imgH="482600" progId="Equation.DSMT4">
                  <p:embed/>
                </p:oleObj>
              </mc:Choice>
              <mc:Fallback>
                <p:oleObj name="" r:id="rId5" imgW="7286625" imgH="482600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756025" y="3360738"/>
                        <a:ext cx="48133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5"/>
          <p:cNvGraphicFramePr/>
          <p:nvPr/>
        </p:nvGraphicFramePr>
        <p:xfrm>
          <a:off x="3743325" y="5570538"/>
          <a:ext cx="20796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7" imgW="1383665" imgH="431800" progId="Equation.DSMT4">
                  <p:embed/>
                </p:oleObj>
              </mc:Choice>
              <mc:Fallback>
                <p:oleObj name="" r:id="rId7" imgW="1383665" imgH="4318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743325" y="5570538"/>
                        <a:ext cx="2079625" cy="66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16"/>
          <p:cNvGraphicFramePr/>
          <p:nvPr/>
        </p:nvGraphicFramePr>
        <p:xfrm>
          <a:off x="5967413" y="5570538"/>
          <a:ext cx="24622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9" imgW="1776730" imgH="317500" progId="Equation.DSMT4">
                  <p:embed/>
                </p:oleObj>
              </mc:Choice>
              <mc:Fallback>
                <p:oleObj name="" r:id="rId9" imgW="1776730" imgH="317500" progId="Equation.DSMT4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967413" y="5570538"/>
                        <a:ext cx="2462212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8"/>
          <p:cNvGraphicFramePr/>
          <p:nvPr/>
        </p:nvGraphicFramePr>
        <p:xfrm>
          <a:off x="3743325" y="4167188"/>
          <a:ext cx="410527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1" imgW="2691130" imgH="431800" progId="Equation.DSMT4">
                  <p:embed/>
                </p:oleObj>
              </mc:Choice>
              <mc:Fallback>
                <p:oleObj name="" r:id="rId11" imgW="2691130" imgH="4318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743325" y="4167188"/>
                        <a:ext cx="4105275" cy="700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19"/>
          <p:cNvGraphicFramePr/>
          <p:nvPr/>
        </p:nvGraphicFramePr>
        <p:xfrm>
          <a:off x="3732213" y="4745038"/>
          <a:ext cx="33956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13" imgW="2322830" imgH="431800" progId="Equation.DSMT4">
                  <p:embed/>
                </p:oleObj>
              </mc:Choice>
              <mc:Fallback>
                <p:oleObj name="" r:id="rId13" imgW="2322830" imgH="4318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732213" y="4745038"/>
                        <a:ext cx="3395662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21"/>
          <p:cNvGraphicFramePr/>
          <p:nvPr/>
        </p:nvGraphicFramePr>
        <p:xfrm>
          <a:off x="7127875" y="4762500"/>
          <a:ext cx="144145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5" imgW="1129665" imgH="431800" progId="Equation.DSMT4">
                  <p:embed/>
                </p:oleObj>
              </mc:Choice>
              <mc:Fallback>
                <p:oleObj name="" r:id="rId15" imgW="1129665" imgH="431800" progId="Equation.DSMT4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7127875" y="4762500"/>
                        <a:ext cx="1441450" cy="661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23"/>
          <p:cNvGraphicFramePr/>
          <p:nvPr/>
        </p:nvGraphicFramePr>
        <p:xfrm>
          <a:off x="3743325" y="3919538"/>
          <a:ext cx="3527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17" imgW="2222500" imgH="228600" progId="Equation.DSMT4">
                  <p:embed/>
                </p:oleObj>
              </mc:Choice>
              <mc:Fallback>
                <p:oleObj name="" r:id="rId17" imgW="2222500" imgH="228600" progId="Equation.DSMT4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743325" y="3919538"/>
                        <a:ext cx="3527425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24"/>
          <p:cNvGraphicFramePr/>
          <p:nvPr/>
        </p:nvGraphicFramePr>
        <p:xfrm>
          <a:off x="3751263" y="2132013"/>
          <a:ext cx="179228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19" imgW="2424430" imgH="482600" progId="Equation.DSMT4">
                  <p:embed/>
                </p:oleObj>
              </mc:Choice>
              <mc:Fallback>
                <p:oleObj name="" r:id="rId19" imgW="2424430" imgH="482600" progId="Equation.DSMT4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751263" y="2132013"/>
                        <a:ext cx="1792287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Rectangle 25"/>
          <p:cNvSpPr/>
          <p:nvPr/>
        </p:nvSpPr>
        <p:spPr>
          <a:xfrm>
            <a:off x="250825" y="692150"/>
            <a:ext cx="650557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典型问题一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事件的概率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利用概率定义和运算法则计算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324" name="Object 26"/>
          <p:cNvGraphicFramePr/>
          <p:nvPr/>
        </p:nvGraphicFramePr>
        <p:xfrm>
          <a:off x="3743325" y="2889250"/>
          <a:ext cx="28257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21" imgW="3820795" imgH="635000" progId="Equation.DSMT4">
                  <p:embed/>
                </p:oleObj>
              </mc:Choice>
              <mc:Fallback>
                <p:oleObj name="" r:id="rId21" imgW="3820795" imgH="635000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743325" y="2889250"/>
                        <a:ext cx="2825750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Rectangle 27"/>
          <p:cNvSpPr/>
          <p:nvPr/>
        </p:nvSpPr>
        <p:spPr>
          <a:xfrm>
            <a:off x="360363" y="1195388"/>
            <a:ext cx="8459787" cy="511333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330" name="Line 28"/>
          <p:cNvSpPr/>
          <p:nvPr/>
        </p:nvSpPr>
        <p:spPr>
          <a:xfrm>
            <a:off x="360363" y="3802063"/>
            <a:ext cx="8459787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31" name="Line 29"/>
          <p:cNvSpPr/>
          <p:nvPr/>
        </p:nvSpPr>
        <p:spPr>
          <a:xfrm>
            <a:off x="360363" y="5516563"/>
            <a:ext cx="8459787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32" name="Line 30"/>
          <p:cNvSpPr/>
          <p:nvPr/>
        </p:nvSpPr>
        <p:spPr>
          <a:xfrm>
            <a:off x="3527425" y="1195388"/>
            <a:ext cx="0" cy="51133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33" name="Rectangle 31"/>
          <p:cNvSpPr/>
          <p:nvPr/>
        </p:nvSpPr>
        <p:spPr>
          <a:xfrm>
            <a:off x="323850" y="188913"/>
            <a:ext cx="825500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************************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典  型  问  题  **************************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65" name="Rectangle 4"/>
          <p:cNvSpPr/>
          <p:nvPr/>
        </p:nvSpPr>
        <p:spPr>
          <a:xfrm>
            <a:off x="684213" y="404813"/>
            <a:ext cx="650557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典型问题一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事件的概率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利用随机变量的概率分布计算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66" name="Rectangle 5"/>
          <p:cNvSpPr/>
          <p:nvPr/>
        </p:nvSpPr>
        <p:spPr>
          <a:xfrm>
            <a:off x="1357313" y="1003300"/>
            <a:ext cx="100330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所求概率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67" name="Rectangle 6"/>
          <p:cNvSpPr/>
          <p:nvPr/>
        </p:nvSpPr>
        <p:spPr>
          <a:xfrm>
            <a:off x="3419475" y="1003300"/>
            <a:ext cx="100330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已知分布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68" name="Rectangle 7"/>
          <p:cNvSpPr/>
          <p:nvPr/>
        </p:nvSpPr>
        <p:spPr>
          <a:xfrm>
            <a:off x="5102225" y="1003300"/>
            <a:ext cx="120808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已知分布律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69" name="Rectangle 8"/>
          <p:cNvSpPr/>
          <p:nvPr/>
        </p:nvSpPr>
        <p:spPr>
          <a:xfrm>
            <a:off x="6918325" y="1003300"/>
            <a:ext cx="14128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已知分布密度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338" name="Object 9"/>
          <p:cNvGraphicFramePr/>
          <p:nvPr/>
        </p:nvGraphicFramePr>
        <p:xfrm>
          <a:off x="1017588" y="1652588"/>
          <a:ext cx="8858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1" imgW="1409065" imgH="381000" progId="Equation.DSMT4">
                  <p:embed/>
                </p:oleObj>
              </mc:Choice>
              <mc:Fallback>
                <p:oleObj name="" r:id="rId1" imgW="1409065" imgH="381000" progId="Equation.DSMT4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017588" y="1652588"/>
                        <a:ext cx="885825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10"/>
          <p:cNvGraphicFramePr/>
          <p:nvPr/>
        </p:nvGraphicFramePr>
        <p:xfrm>
          <a:off x="992188" y="2155825"/>
          <a:ext cx="1236662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3" imgW="1967865" imgH="381000" progId="Equation.DSMT4">
                  <p:embed/>
                </p:oleObj>
              </mc:Choice>
              <mc:Fallback>
                <p:oleObj name="" r:id="rId3" imgW="1967865" imgH="381000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992188" y="2155825"/>
                        <a:ext cx="1236662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11"/>
          <p:cNvGraphicFramePr/>
          <p:nvPr/>
        </p:nvGraphicFramePr>
        <p:xfrm>
          <a:off x="982663" y="2616200"/>
          <a:ext cx="10128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5" imgW="1612265" imgH="431800" progId="Equation.DSMT4">
                  <p:embed/>
                </p:oleObj>
              </mc:Choice>
              <mc:Fallback>
                <p:oleObj name="" r:id="rId5" imgW="1612265" imgH="431800" progId="Equation.DSMT4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982663" y="2616200"/>
                        <a:ext cx="1012825" cy="273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12"/>
          <p:cNvGraphicFramePr/>
          <p:nvPr/>
        </p:nvGraphicFramePr>
        <p:xfrm>
          <a:off x="984250" y="3224213"/>
          <a:ext cx="1474788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7" imgW="2348230" imgH="381000" progId="Equation.DSMT4">
                  <p:embed/>
                </p:oleObj>
              </mc:Choice>
              <mc:Fallback>
                <p:oleObj name="" r:id="rId7" imgW="2348230" imgH="381000" progId="Equation.DSMT4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984250" y="3224213"/>
                        <a:ext cx="1474788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3"/>
          <p:cNvGraphicFramePr/>
          <p:nvPr/>
        </p:nvGraphicFramePr>
        <p:xfrm>
          <a:off x="968375" y="3943350"/>
          <a:ext cx="2151063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9" imgW="3427730" imgH="381000" progId="Equation.DSMT4">
                  <p:embed/>
                </p:oleObj>
              </mc:Choice>
              <mc:Fallback>
                <p:oleObj name="" r:id="rId9" imgW="3427730" imgH="381000" progId="Equation.DSMT4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968375" y="3943350"/>
                        <a:ext cx="2151063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4"/>
          <p:cNvGraphicFramePr/>
          <p:nvPr/>
        </p:nvGraphicFramePr>
        <p:xfrm>
          <a:off x="925513" y="4816475"/>
          <a:ext cx="16573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11" imgW="2640330" imgH="482600" progId="Equation.DSMT4">
                  <p:embed/>
                </p:oleObj>
              </mc:Choice>
              <mc:Fallback>
                <p:oleObj name="" r:id="rId11" imgW="2640330" imgH="482600" progId="Equation.DSMT4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925513" y="4816475"/>
                        <a:ext cx="165735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15"/>
          <p:cNvGraphicFramePr/>
          <p:nvPr/>
        </p:nvGraphicFramePr>
        <p:xfrm>
          <a:off x="979488" y="6024563"/>
          <a:ext cx="1314450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13" imgW="2094865" imgH="393700" progId="Equation.DSMT4">
                  <p:embed/>
                </p:oleObj>
              </mc:Choice>
              <mc:Fallback>
                <p:oleObj name="" r:id="rId13" imgW="2094865" imgH="393700" progId="Equation.DSMT4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979488" y="6024563"/>
                        <a:ext cx="1314450" cy="249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0" name="Rectangle 17"/>
          <p:cNvSpPr/>
          <p:nvPr/>
        </p:nvSpPr>
        <p:spPr>
          <a:xfrm>
            <a:off x="781050" y="860425"/>
            <a:ext cx="7777163" cy="555783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371" name="Line 18"/>
          <p:cNvSpPr/>
          <p:nvPr/>
        </p:nvSpPr>
        <p:spPr>
          <a:xfrm>
            <a:off x="781050" y="1436688"/>
            <a:ext cx="777716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72" name="Line 19"/>
          <p:cNvSpPr/>
          <p:nvPr/>
        </p:nvSpPr>
        <p:spPr>
          <a:xfrm>
            <a:off x="3214688" y="860425"/>
            <a:ext cx="1587" cy="55578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73" name="Line 20"/>
          <p:cNvSpPr/>
          <p:nvPr/>
        </p:nvSpPr>
        <p:spPr>
          <a:xfrm>
            <a:off x="4814888" y="860425"/>
            <a:ext cx="1587" cy="55578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74" name="Line 21"/>
          <p:cNvSpPr/>
          <p:nvPr/>
        </p:nvSpPr>
        <p:spPr>
          <a:xfrm>
            <a:off x="6615113" y="860425"/>
            <a:ext cx="1587" cy="55578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75" name="Line 22"/>
          <p:cNvSpPr/>
          <p:nvPr/>
        </p:nvSpPr>
        <p:spPr>
          <a:xfrm>
            <a:off x="781050" y="2025650"/>
            <a:ext cx="777716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76" name="Line 23"/>
          <p:cNvSpPr/>
          <p:nvPr/>
        </p:nvSpPr>
        <p:spPr>
          <a:xfrm>
            <a:off x="781050" y="2528888"/>
            <a:ext cx="777716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77" name="Line 24"/>
          <p:cNvSpPr/>
          <p:nvPr/>
        </p:nvSpPr>
        <p:spPr>
          <a:xfrm>
            <a:off x="781050" y="3033713"/>
            <a:ext cx="777716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78" name="Line 25"/>
          <p:cNvSpPr/>
          <p:nvPr/>
        </p:nvSpPr>
        <p:spPr>
          <a:xfrm>
            <a:off x="781050" y="3536950"/>
            <a:ext cx="777716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79" name="Line 26"/>
          <p:cNvSpPr/>
          <p:nvPr/>
        </p:nvSpPr>
        <p:spPr>
          <a:xfrm>
            <a:off x="781050" y="4329113"/>
            <a:ext cx="777716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80" name="Line 27"/>
          <p:cNvSpPr/>
          <p:nvPr/>
        </p:nvSpPr>
        <p:spPr>
          <a:xfrm>
            <a:off x="781050" y="5842000"/>
            <a:ext cx="777716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4345" name="Object 28"/>
          <p:cNvGraphicFramePr/>
          <p:nvPr/>
        </p:nvGraphicFramePr>
        <p:xfrm>
          <a:off x="3733800" y="1665288"/>
          <a:ext cx="471488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15" imgW="748665" imgH="393700" progId="Equation.DSMT4">
                  <p:embed/>
                </p:oleObj>
              </mc:Choice>
              <mc:Fallback>
                <p:oleObj name="" r:id="rId15" imgW="748665" imgH="393700" progId="Equation.DSMT4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733800" y="1665288"/>
                        <a:ext cx="471488" cy="249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29"/>
          <p:cNvGraphicFramePr/>
          <p:nvPr/>
        </p:nvGraphicFramePr>
        <p:xfrm>
          <a:off x="3454400" y="2168525"/>
          <a:ext cx="1143000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17" imgW="1815465" imgH="393700" progId="Equation.DSMT4">
                  <p:embed/>
                </p:oleObj>
              </mc:Choice>
              <mc:Fallback>
                <p:oleObj name="" r:id="rId17" imgW="1815465" imgH="393700" progId="Equation.DSMT4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454400" y="2168525"/>
                        <a:ext cx="1143000" cy="249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30"/>
          <p:cNvGraphicFramePr/>
          <p:nvPr/>
        </p:nvGraphicFramePr>
        <p:xfrm>
          <a:off x="3317875" y="2662238"/>
          <a:ext cx="14954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19" imgW="2678430" imgH="431800" progId="Equation.DSMT4">
                  <p:embed/>
                </p:oleObj>
              </mc:Choice>
              <mc:Fallback>
                <p:oleObj name="" r:id="rId19" imgW="2678430" imgH="431800" progId="Equation.DSMT4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317875" y="2662238"/>
                        <a:ext cx="1495425" cy="273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31"/>
          <p:cNvGraphicFramePr/>
          <p:nvPr/>
        </p:nvGraphicFramePr>
        <p:xfrm>
          <a:off x="3302000" y="3670300"/>
          <a:ext cx="14605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21" imgW="2616200" imgH="927100" progId="Equation.DSMT4">
                  <p:embed/>
                </p:oleObj>
              </mc:Choice>
              <mc:Fallback>
                <p:oleObj name="" r:id="rId21" imgW="2616200" imgH="927100" progId="Equation.DSMT4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302000" y="3670300"/>
                        <a:ext cx="1460500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32"/>
          <p:cNvGraphicFramePr/>
          <p:nvPr/>
        </p:nvGraphicFramePr>
        <p:xfrm>
          <a:off x="3662363" y="3216275"/>
          <a:ext cx="609600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23" imgW="1091565" imgH="393700" progId="Equation.DSMT4">
                  <p:embed/>
                </p:oleObj>
              </mc:Choice>
              <mc:Fallback>
                <p:oleObj name="" r:id="rId23" imgW="1091565" imgH="393700" progId="Equation.DSMT4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662363" y="3216275"/>
                        <a:ext cx="609600" cy="249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33"/>
          <p:cNvGraphicFramePr/>
          <p:nvPr/>
        </p:nvGraphicFramePr>
        <p:xfrm>
          <a:off x="3302000" y="4329113"/>
          <a:ext cx="1446213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25" imgW="2590800" imgH="2273300" progId="Equation.DSMT4">
                  <p:embed/>
                </p:oleObj>
              </mc:Choice>
              <mc:Fallback>
                <p:oleObj name="" r:id="rId25" imgW="2590800" imgH="2273300" progId="Equation.DSMT4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302000" y="4329113"/>
                        <a:ext cx="1446213" cy="1441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1" name="Line 35"/>
          <p:cNvSpPr/>
          <p:nvPr/>
        </p:nvSpPr>
        <p:spPr>
          <a:xfrm flipV="1">
            <a:off x="3517900" y="5984875"/>
            <a:ext cx="86360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4351" name="Object 36"/>
          <p:cNvGraphicFramePr/>
          <p:nvPr/>
        </p:nvGraphicFramePr>
        <p:xfrm>
          <a:off x="5449888" y="1539875"/>
          <a:ext cx="5762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27" imgW="914400" imgH="787400" progId="Equation.DSMT4">
                  <p:embed/>
                </p:oleObj>
              </mc:Choice>
              <mc:Fallback>
                <p:oleObj name="" r:id="rId27" imgW="914400" imgH="787400" progId="Equation.DSMT4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449888" y="1539875"/>
                        <a:ext cx="576262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37"/>
          <p:cNvGraphicFramePr/>
          <p:nvPr/>
        </p:nvGraphicFramePr>
        <p:xfrm>
          <a:off x="5370513" y="2054225"/>
          <a:ext cx="7270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29" imgW="1155700" imgH="787400" progId="Equation.DSMT4">
                  <p:embed/>
                </p:oleObj>
              </mc:Choice>
              <mc:Fallback>
                <p:oleObj name="" r:id="rId29" imgW="1155700" imgH="787400" progId="Equation.DSMT4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370513" y="2054225"/>
                        <a:ext cx="727075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38"/>
          <p:cNvGraphicFramePr/>
          <p:nvPr/>
        </p:nvGraphicFramePr>
        <p:xfrm>
          <a:off x="5581650" y="2616200"/>
          <a:ext cx="239713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31" imgW="381000" imgH="431800" progId="Equation.DSMT4">
                  <p:embed/>
                </p:oleObj>
              </mc:Choice>
              <mc:Fallback>
                <p:oleObj name="" r:id="rId31" imgW="381000" imgH="431800" progId="Equation.DSMT4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581650" y="2616200"/>
                        <a:ext cx="239713" cy="273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39"/>
          <p:cNvGraphicFramePr/>
          <p:nvPr/>
        </p:nvGraphicFramePr>
        <p:xfrm>
          <a:off x="5307013" y="3025775"/>
          <a:ext cx="8937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33" imgW="1421765" imgH="812165" progId="Equation.DSMT4">
                  <p:embed/>
                </p:oleObj>
              </mc:Choice>
              <mc:Fallback>
                <p:oleObj name="" r:id="rId33" imgW="1421765" imgH="812165" progId="Equation.DSMT4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307013" y="3025775"/>
                        <a:ext cx="893762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40"/>
          <p:cNvGraphicFramePr/>
          <p:nvPr/>
        </p:nvGraphicFramePr>
        <p:xfrm>
          <a:off x="5133975" y="3673475"/>
          <a:ext cx="118903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35" imgW="1891665" imgH="812165" progId="Equation.DSMT4">
                  <p:embed/>
                </p:oleObj>
              </mc:Choice>
              <mc:Fallback>
                <p:oleObj name="" r:id="rId35" imgW="1891665" imgH="812165" progId="Equation.DSMT4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133975" y="3673475"/>
                        <a:ext cx="1189038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41"/>
          <p:cNvGraphicFramePr/>
          <p:nvPr/>
        </p:nvGraphicFramePr>
        <p:xfrm>
          <a:off x="5605463" y="4818063"/>
          <a:ext cx="2476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37" imgW="393700" imgH="482600" progId="Equation.DSMT4">
                  <p:embed/>
                </p:oleObj>
              </mc:Choice>
              <mc:Fallback>
                <p:oleObj name="" r:id="rId37" imgW="393700" imgH="482600" progId="Equation.DSMT4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605463" y="4818063"/>
                        <a:ext cx="24765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42"/>
          <p:cNvGraphicFramePr/>
          <p:nvPr/>
        </p:nvGraphicFramePr>
        <p:xfrm>
          <a:off x="7113588" y="1511300"/>
          <a:ext cx="10175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39" imgW="1612900" imgH="698500" progId="Equation.DSMT4">
                  <p:embed/>
                </p:oleObj>
              </mc:Choice>
              <mc:Fallback>
                <p:oleObj name="" r:id="rId39" imgW="1612900" imgH="698500" progId="Equation.DSMT4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7113588" y="1511300"/>
                        <a:ext cx="1017587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43"/>
          <p:cNvGraphicFramePr/>
          <p:nvPr/>
        </p:nvGraphicFramePr>
        <p:xfrm>
          <a:off x="7108825" y="2025650"/>
          <a:ext cx="9461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41" imgW="1498600" imgH="698500" progId="Equation.DSMT4">
                  <p:embed/>
                </p:oleObj>
              </mc:Choice>
              <mc:Fallback>
                <p:oleObj name="" r:id="rId41" imgW="1498600" imgH="698500" progId="Equation.DSMT4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4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7108825" y="2025650"/>
                        <a:ext cx="94615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Object 44"/>
          <p:cNvGraphicFramePr/>
          <p:nvPr/>
        </p:nvGraphicFramePr>
        <p:xfrm>
          <a:off x="7526338" y="2649538"/>
          <a:ext cx="128587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43" imgW="203200" imgH="317500" progId="Equation.DSMT4">
                  <p:embed/>
                </p:oleObj>
              </mc:Choice>
              <mc:Fallback>
                <p:oleObj name="" r:id="rId43" imgW="203200" imgH="317500" progId="Equation.DSMT4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4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7526338" y="2649538"/>
                        <a:ext cx="128587" cy="200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45"/>
          <p:cNvGraphicFramePr/>
          <p:nvPr/>
        </p:nvGraphicFramePr>
        <p:xfrm>
          <a:off x="6748463" y="3076575"/>
          <a:ext cx="17383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45" imgW="2755900" imgH="698500" progId="Equation.DSMT4">
                  <p:embed/>
                </p:oleObj>
              </mc:Choice>
              <mc:Fallback>
                <p:oleObj name="" r:id="rId45" imgW="2755900" imgH="698500" progId="Equation.DSMT4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4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6748463" y="3076575"/>
                        <a:ext cx="1738312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1" name="Object 46"/>
          <p:cNvGraphicFramePr/>
          <p:nvPr/>
        </p:nvGraphicFramePr>
        <p:xfrm>
          <a:off x="6757988" y="3743325"/>
          <a:ext cx="16017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47" imgW="2540000" imgH="698500" progId="Equation.DSMT4">
                  <p:embed/>
                </p:oleObj>
              </mc:Choice>
              <mc:Fallback>
                <p:oleObj name="" r:id="rId47" imgW="2540000" imgH="698500" progId="Equation.DSMT4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4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6757988" y="3743325"/>
                        <a:ext cx="1601787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Object 47"/>
          <p:cNvGraphicFramePr/>
          <p:nvPr/>
        </p:nvGraphicFramePr>
        <p:xfrm>
          <a:off x="7478713" y="4905375"/>
          <a:ext cx="128587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49" imgW="203200" imgH="317500" progId="Equation.DSMT4">
                  <p:embed/>
                </p:oleObj>
              </mc:Choice>
              <mc:Fallback>
                <p:oleObj name="" r:id="rId49" imgW="203200" imgH="317500" progId="Equation.DSMT4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4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7478713" y="4905375"/>
                        <a:ext cx="128587" cy="200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3" name="Object 48"/>
          <p:cNvGraphicFramePr/>
          <p:nvPr/>
        </p:nvGraphicFramePr>
        <p:xfrm>
          <a:off x="5318125" y="5903913"/>
          <a:ext cx="8699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50" imgW="1383665" imgH="812165" progId="Equation.DSMT4">
                  <p:embed/>
                </p:oleObj>
              </mc:Choice>
              <mc:Fallback>
                <p:oleObj name="" r:id="rId50" imgW="1383665" imgH="812165" progId="Equation.DSMT4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51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318125" y="5903913"/>
                        <a:ext cx="86995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4" name="Object 49"/>
          <p:cNvGraphicFramePr/>
          <p:nvPr/>
        </p:nvGraphicFramePr>
        <p:xfrm>
          <a:off x="6726238" y="5865813"/>
          <a:ext cx="16668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52" imgW="2640330" imgH="850265" progId="Equation.DSMT4">
                  <p:embed/>
                </p:oleObj>
              </mc:Choice>
              <mc:Fallback>
                <p:oleObj name="" r:id="rId52" imgW="2640330" imgH="850265" progId="Equation.DSMT4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53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6726238" y="5865813"/>
                        <a:ext cx="1666875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78" name="Rectangle 4"/>
          <p:cNvSpPr/>
          <p:nvPr/>
        </p:nvSpPr>
        <p:spPr>
          <a:xfrm>
            <a:off x="395288" y="620713"/>
            <a:ext cx="49720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典型问题一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事件的概率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概率的近似计算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362" name="Object 5"/>
          <p:cNvGraphicFramePr/>
          <p:nvPr/>
        </p:nvGraphicFramePr>
        <p:xfrm>
          <a:off x="5578475" y="1633538"/>
          <a:ext cx="27368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1" imgW="1778000" imgH="419100" progId="Equation.DSMT4">
                  <p:embed/>
                </p:oleObj>
              </mc:Choice>
              <mc:Fallback>
                <p:oleObj name="" r:id="rId1" imgW="1778000" imgH="419100" progId="Equation.DSMT4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578475" y="1633538"/>
                        <a:ext cx="2736850" cy="64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6"/>
          <p:cNvGraphicFramePr/>
          <p:nvPr/>
        </p:nvGraphicFramePr>
        <p:xfrm>
          <a:off x="611188" y="1816100"/>
          <a:ext cx="22193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3" imgW="1433830" imgH="203200" progId="Equation.DSMT4">
                  <p:embed/>
                </p:oleObj>
              </mc:Choice>
              <mc:Fallback>
                <p:oleObj name="" r:id="rId3" imgW="1433830" imgH="203200" progId="Equation.DSMT4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611188" y="1816100"/>
                        <a:ext cx="2219325" cy="31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7"/>
          <p:cNvGraphicFramePr/>
          <p:nvPr/>
        </p:nvGraphicFramePr>
        <p:xfrm>
          <a:off x="2914650" y="1765300"/>
          <a:ext cx="17780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5" imgW="1155700" imgH="228600" progId="Equation.DSMT4">
                  <p:embed/>
                </p:oleObj>
              </mc:Choice>
              <mc:Fallback>
                <p:oleObj name="" r:id="rId5" imgW="1155700" imgH="228600" progId="Equation.DSMT4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914650" y="1765300"/>
                        <a:ext cx="1778000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8"/>
          <p:cNvGraphicFramePr/>
          <p:nvPr/>
        </p:nvGraphicFramePr>
        <p:xfrm>
          <a:off x="3922713" y="1276350"/>
          <a:ext cx="55086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7" imgW="355600" imgH="203200" progId="Equation.DSMT4">
                  <p:embed/>
                </p:oleObj>
              </mc:Choice>
              <mc:Fallback>
                <p:oleObj name="" r:id="rId7" imgW="355600" imgH="203200" progId="Equation.DSMT4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922713" y="1276350"/>
                        <a:ext cx="550862" cy="31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9"/>
          <p:cNvGraphicFramePr/>
          <p:nvPr/>
        </p:nvGraphicFramePr>
        <p:xfrm>
          <a:off x="6800850" y="1274763"/>
          <a:ext cx="55086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9" imgW="355600" imgH="203200" progId="Equation.DSMT4">
                  <p:embed/>
                </p:oleObj>
              </mc:Choice>
              <mc:Fallback>
                <p:oleObj name="" r:id="rId9" imgW="355600" imgH="203200" progId="Equation.DSMT4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6800850" y="1274763"/>
                        <a:ext cx="550863" cy="31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10"/>
          <p:cNvGraphicFramePr/>
          <p:nvPr/>
        </p:nvGraphicFramePr>
        <p:xfrm>
          <a:off x="611188" y="2898775"/>
          <a:ext cx="19843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11" imgW="1281430" imgH="203200" progId="Equation.DSMT4">
                  <p:embed/>
                </p:oleObj>
              </mc:Choice>
              <mc:Fallback>
                <p:oleObj name="" r:id="rId11" imgW="1281430" imgH="203200" progId="Equation.DSMT4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611188" y="2898775"/>
                        <a:ext cx="1984375" cy="31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11"/>
          <p:cNvGraphicFramePr/>
          <p:nvPr/>
        </p:nvGraphicFramePr>
        <p:xfrm>
          <a:off x="2914650" y="2420938"/>
          <a:ext cx="2324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13" imgW="1497965" imgH="482600" progId="Equation.DSMT4">
                  <p:embed/>
                </p:oleObj>
              </mc:Choice>
              <mc:Fallback>
                <p:oleObj name="" r:id="rId13" imgW="1497965" imgH="482600" progId="Equation.DSMT4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914650" y="2420938"/>
                        <a:ext cx="2324100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12"/>
          <p:cNvGraphicFramePr/>
          <p:nvPr/>
        </p:nvGraphicFramePr>
        <p:xfrm>
          <a:off x="5580063" y="2278063"/>
          <a:ext cx="2189162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15" imgW="1510665" imgH="862965" progId="Equation.DSMT4">
                  <p:embed/>
                </p:oleObj>
              </mc:Choice>
              <mc:Fallback>
                <p:oleObj name="" r:id="rId15" imgW="1510665" imgH="862965" progId="Equation.DSMT4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580063" y="2278063"/>
                        <a:ext cx="2189162" cy="1260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3"/>
          <p:cNvGraphicFramePr/>
          <p:nvPr/>
        </p:nvGraphicFramePr>
        <p:xfrm>
          <a:off x="2987675" y="3417888"/>
          <a:ext cx="22574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17" imgW="1511300" imgH="228600" progId="Equation.DSMT4">
                  <p:embed/>
                </p:oleObj>
              </mc:Choice>
              <mc:Fallback>
                <p:oleObj name="" r:id="rId17" imgW="1511300" imgH="228600" progId="Equation.DSMT4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987675" y="3417888"/>
                        <a:ext cx="2257425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4"/>
          <p:cNvGraphicFramePr/>
          <p:nvPr/>
        </p:nvGraphicFramePr>
        <p:xfrm>
          <a:off x="5651500" y="3213100"/>
          <a:ext cx="25987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19" imgW="1497965" imgH="330200" progId="Equation.DSMT4">
                  <p:embed/>
                </p:oleObj>
              </mc:Choice>
              <mc:Fallback>
                <p:oleObj name="" r:id="rId19" imgW="1497965" imgH="330200" progId="Equation.DSMT4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96969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651500" y="3213100"/>
                        <a:ext cx="2598738" cy="573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5"/>
          <p:cNvGraphicFramePr/>
          <p:nvPr/>
        </p:nvGraphicFramePr>
        <p:xfrm>
          <a:off x="466725" y="4149725"/>
          <a:ext cx="165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21" imgW="2628900" imgH="1206500" progId="Equation.DSMT4">
                  <p:embed/>
                </p:oleObj>
              </mc:Choice>
              <mc:Fallback>
                <p:oleObj name="" r:id="rId21" imgW="2628900" imgH="1206500" progId="Equation.DSMT4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66725" y="4149725"/>
                        <a:ext cx="16510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6"/>
          <p:cNvGraphicFramePr/>
          <p:nvPr/>
        </p:nvGraphicFramePr>
        <p:xfrm>
          <a:off x="2165350" y="4508500"/>
          <a:ext cx="362902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23" imgW="6286500" imgH="977900" progId="Equation.DSMT4">
                  <p:embed/>
                </p:oleObj>
              </mc:Choice>
              <mc:Fallback>
                <p:oleObj name="" r:id="rId23" imgW="6286500" imgH="977900" progId="Equation.DSMT4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165350" y="4508500"/>
                        <a:ext cx="3629025" cy="617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7"/>
          <p:cNvGraphicFramePr/>
          <p:nvPr/>
        </p:nvGraphicFramePr>
        <p:xfrm>
          <a:off x="5865813" y="4508500"/>
          <a:ext cx="25923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25" imgW="5041900" imgH="965200" progId="Equation.DSMT4">
                  <p:embed/>
                </p:oleObj>
              </mc:Choice>
              <mc:Fallback>
                <p:oleObj name="" r:id="rId25" imgW="5041900" imgH="965200" progId="Equation.DSMT4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865813" y="4508500"/>
                        <a:ext cx="2592387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8"/>
          <p:cNvGraphicFramePr/>
          <p:nvPr/>
        </p:nvGraphicFramePr>
        <p:xfrm>
          <a:off x="473075" y="5084763"/>
          <a:ext cx="4602163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27" imgW="7315200" imgH="1714500" progId="Equation.DSMT4">
                  <p:embed/>
                </p:oleObj>
              </mc:Choice>
              <mc:Fallback>
                <p:oleObj name="" r:id="rId27" imgW="7315200" imgH="1714500" progId="Equation.DSMT4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73075" y="5084763"/>
                        <a:ext cx="4602163" cy="1081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9"/>
          <p:cNvGraphicFramePr/>
          <p:nvPr/>
        </p:nvGraphicFramePr>
        <p:xfrm>
          <a:off x="2193925" y="5746750"/>
          <a:ext cx="3073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29" imgW="4887595" imgH="1002665" progId="Equation.DSMT4">
                  <p:embed/>
                </p:oleObj>
              </mc:Choice>
              <mc:Fallback>
                <p:oleObj name="" r:id="rId29" imgW="4887595" imgH="1002665" progId="Equation.DSMT4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193925" y="5746750"/>
                        <a:ext cx="30734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20"/>
          <p:cNvGraphicFramePr/>
          <p:nvPr/>
        </p:nvGraphicFramePr>
        <p:xfrm>
          <a:off x="5360988" y="5734050"/>
          <a:ext cx="252253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31" imgW="4011295" imgH="1002665" progId="Equation.DSMT4">
                  <p:embed/>
                </p:oleObj>
              </mc:Choice>
              <mc:Fallback>
                <p:oleObj name="" r:id="rId31" imgW="4011295" imgH="1002665" progId="Equation.DSMT4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360988" y="5734050"/>
                        <a:ext cx="2522537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9" name="Rectangle 21"/>
          <p:cNvSpPr/>
          <p:nvPr/>
        </p:nvSpPr>
        <p:spPr>
          <a:xfrm>
            <a:off x="466725" y="1196975"/>
            <a:ext cx="8281988" cy="26638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380" name="Line 22"/>
          <p:cNvSpPr/>
          <p:nvPr/>
        </p:nvSpPr>
        <p:spPr>
          <a:xfrm>
            <a:off x="466725" y="2297113"/>
            <a:ext cx="8281988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1" name="Line 23"/>
          <p:cNvSpPr/>
          <p:nvPr/>
        </p:nvSpPr>
        <p:spPr>
          <a:xfrm>
            <a:off x="466725" y="1628775"/>
            <a:ext cx="82819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2" name="Line 24"/>
          <p:cNvSpPr/>
          <p:nvPr/>
        </p:nvSpPr>
        <p:spPr>
          <a:xfrm>
            <a:off x="2843213" y="1196975"/>
            <a:ext cx="0" cy="26638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3" name="Line 25"/>
          <p:cNvSpPr/>
          <p:nvPr/>
        </p:nvSpPr>
        <p:spPr>
          <a:xfrm>
            <a:off x="2843213" y="3213100"/>
            <a:ext cx="59055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4" name="Line 26"/>
          <p:cNvSpPr/>
          <p:nvPr/>
        </p:nvSpPr>
        <p:spPr>
          <a:xfrm>
            <a:off x="5445125" y="1196975"/>
            <a:ext cx="0" cy="26638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98" name="Rectangle 4"/>
          <p:cNvSpPr/>
          <p:nvPr/>
        </p:nvSpPr>
        <p:spPr>
          <a:xfrm>
            <a:off x="395288" y="739775"/>
            <a:ext cx="526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典型问题二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随机变量及其函数的分布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386" name="Object 6"/>
          <p:cNvGraphicFramePr/>
          <p:nvPr/>
        </p:nvGraphicFramePr>
        <p:xfrm>
          <a:off x="2665413" y="1484313"/>
          <a:ext cx="302577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1" imgW="3997325" imgH="405765" progId="Equation.DSMT4">
                  <p:embed/>
                </p:oleObj>
              </mc:Choice>
              <mc:Fallback>
                <p:oleObj name="" r:id="rId1" imgW="3997325" imgH="405765" progId="Equation.DSMT4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665413" y="1484313"/>
                        <a:ext cx="3025775" cy="300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7"/>
          <p:cNvGraphicFramePr/>
          <p:nvPr/>
        </p:nvGraphicFramePr>
        <p:xfrm>
          <a:off x="2665413" y="1916113"/>
          <a:ext cx="274637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3" imgW="3629025" imgH="405765" progId="Equation.DSMT4">
                  <p:embed/>
                </p:oleObj>
              </mc:Choice>
              <mc:Fallback>
                <p:oleObj name="" r:id="rId3" imgW="3629025" imgH="405765" progId="Equation.DSMT4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665413" y="1916113"/>
                        <a:ext cx="2746375" cy="300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8"/>
          <p:cNvGraphicFramePr/>
          <p:nvPr/>
        </p:nvGraphicFramePr>
        <p:xfrm>
          <a:off x="2665413" y="2349500"/>
          <a:ext cx="302577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" r:id="rId5" imgW="3997325" imgH="405765" progId="Equation.DSMT4">
                  <p:embed/>
                </p:oleObj>
              </mc:Choice>
              <mc:Fallback>
                <p:oleObj name="" r:id="rId5" imgW="3997325" imgH="405765" progId="Equation.DSMT4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665413" y="2349500"/>
                        <a:ext cx="3025775" cy="300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9"/>
          <p:cNvGraphicFramePr/>
          <p:nvPr/>
        </p:nvGraphicFramePr>
        <p:xfrm>
          <a:off x="619125" y="1773238"/>
          <a:ext cx="1652588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7" imgW="2184400" imgH="939800" progId="Equation.DSMT4">
                  <p:embed/>
                </p:oleObj>
              </mc:Choice>
              <mc:Fallback>
                <p:oleObj name="" r:id="rId7" imgW="2184400" imgH="939800" progId="Equation.DSMT4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619125" y="1773238"/>
                        <a:ext cx="1652588" cy="693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10"/>
          <p:cNvGraphicFramePr/>
          <p:nvPr/>
        </p:nvGraphicFramePr>
        <p:xfrm>
          <a:off x="690563" y="4075113"/>
          <a:ext cx="137795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9" imgW="1815465" imgH="393700" progId="Equation.DSMT4">
                  <p:embed/>
                </p:oleObj>
              </mc:Choice>
              <mc:Fallback>
                <p:oleObj name="" r:id="rId9" imgW="1815465" imgH="393700" progId="Equation.DSMT4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690563" y="4075113"/>
                        <a:ext cx="1377950" cy="290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1"/>
          <p:cNvGraphicFramePr/>
          <p:nvPr/>
        </p:nvGraphicFramePr>
        <p:xfrm>
          <a:off x="2673350" y="2974975"/>
          <a:ext cx="356076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11" imgW="4697095" imgH="393700" progId="Equation.DSMT4">
                  <p:embed/>
                </p:oleObj>
              </mc:Choice>
              <mc:Fallback>
                <p:oleObj name="" r:id="rId11" imgW="4697095" imgH="393700" progId="Equation.DSMT4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673350" y="2974975"/>
                        <a:ext cx="3560763" cy="290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2"/>
          <p:cNvGraphicFramePr/>
          <p:nvPr/>
        </p:nvGraphicFramePr>
        <p:xfrm>
          <a:off x="2649538" y="3400425"/>
          <a:ext cx="4376737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13" imgW="5786120" imgH="405765" progId="Equation.DSMT4">
                  <p:embed/>
                </p:oleObj>
              </mc:Choice>
              <mc:Fallback>
                <p:oleObj name="" r:id="rId13" imgW="5786120" imgH="405765" progId="Equation.DSMT4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649538" y="3400425"/>
                        <a:ext cx="4376737" cy="300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13"/>
          <p:cNvGraphicFramePr/>
          <p:nvPr/>
        </p:nvGraphicFramePr>
        <p:xfrm>
          <a:off x="2673350" y="3902075"/>
          <a:ext cx="334486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15" imgW="4417695" imgH="431800" progId="Equation.DSMT4">
                  <p:embed/>
                </p:oleObj>
              </mc:Choice>
              <mc:Fallback>
                <p:oleObj name="" r:id="rId15" imgW="4417695" imgH="431800" progId="Equation.DSMT4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673350" y="3902075"/>
                        <a:ext cx="3344863" cy="319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4"/>
          <p:cNvGraphicFramePr/>
          <p:nvPr/>
        </p:nvGraphicFramePr>
        <p:xfrm>
          <a:off x="2660650" y="4333875"/>
          <a:ext cx="4510088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17" imgW="5953760" imgH="431800" progId="Equation.DSMT4">
                  <p:embed/>
                </p:oleObj>
              </mc:Choice>
              <mc:Fallback>
                <p:oleObj name="" r:id="rId17" imgW="5953760" imgH="431800" progId="Equation.DSMT4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660650" y="4333875"/>
                        <a:ext cx="4510088" cy="319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7"/>
          <p:cNvGraphicFramePr/>
          <p:nvPr/>
        </p:nvGraphicFramePr>
        <p:xfrm>
          <a:off x="2636838" y="5918200"/>
          <a:ext cx="597376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19" imgW="7883525" imgH="431800" progId="Equation.DSMT4">
                  <p:embed/>
                </p:oleObj>
              </mc:Choice>
              <mc:Fallback>
                <p:oleObj name="" r:id="rId19" imgW="7883525" imgH="431800" progId="Equation.DSMT4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636838" y="5918200"/>
                        <a:ext cx="5973762" cy="319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Rectangle 18"/>
          <p:cNvSpPr/>
          <p:nvPr/>
        </p:nvSpPr>
        <p:spPr>
          <a:xfrm>
            <a:off x="474663" y="1341438"/>
            <a:ext cx="8424862" cy="51117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00" name="Line 19"/>
          <p:cNvSpPr/>
          <p:nvPr/>
        </p:nvSpPr>
        <p:spPr>
          <a:xfrm>
            <a:off x="474663" y="2781300"/>
            <a:ext cx="84248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1" name="Line 21"/>
          <p:cNvSpPr/>
          <p:nvPr/>
        </p:nvSpPr>
        <p:spPr>
          <a:xfrm>
            <a:off x="2411413" y="1341438"/>
            <a:ext cx="0" cy="51117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6402" name="Group 31"/>
          <p:cNvGrpSpPr/>
          <p:nvPr/>
        </p:nvGrpSpPr>
        <p:grpSpPr>
          <a:xfrm>
            <a:off x="3059113" y="4797425"/>
            <a:ext cx="4806950" cy="955675"/>
            <a:chOff x="1927" y="3022"/>
            <a:chExt cx="3028" cy="602"/>
          </a:xfrm>
        </p:grpSpPr>
        <p:grpSp>
          <p:nvGrpSpPr>
            <p:cNvPr id="16403" name="Group 27"/>
            <p:cNvGrpSpPr/>
            <p:nvPr/>
          </p:nvGrpSpPr>
          <p:grpSpPr>
            <a:xfrm>
              <a:off x="1927" y="3022"/>
              <a:ext cx="3028" cy="602"/>
              <a:chOff x="1927" y="3010"/>
              <a:chExt cx="3028" cy="602"/>
            </a:xfrm>
          </p:grpSpPr>
          <p:graphicFrame>
            <p:nvGraphicFramePr>
              <p:cNvPr id="16396" name="Object 15"/>
              <p:cNvGraphicFramePr/>
              <p:nvPr/>
            </p:nvGraphicFramePr>
            <p:xfrm>
              <a:off x="1944" y="3010"/>
              <a:ext cx="2527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7" name="" r:id="rId21" imgW="5308600" imgH="419100" progId="Equation.DSMT4">
                      <p:embed/>
                    </p:oleObj>
                  </mc:Choice>
                  <mc:Fallback>
                    <p:oleObj name="" r:id="rId21" imgW="5308600" imgH="419100" progId="Equation.DSMT4">
                      <p:embed/>
                      <p:pic>
                        <p:nvPicPr>
                          <p:cNvPr id="0" name="图片 3266"/>
                          <p:cNvPicPr/>
                          <p:nvPr/>
                        </p:nvPicPr>
                        <p:blipFill>
                          <a:blip r:embed="rId2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66"/>
                              </a:clrTo>
                            </a:clrChange>
                            <a:lum bright="-10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944" y="3010"/>
                            <a:ext cx="2527" cy="19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7" name="Object 22"/>
              <p:cNvGraphicFramePr/>
              <p:nvPr/>
            </p:nvGraphicFramePr>
            <p:xfrm>
              <a:off x="1927" y="3419"/>
              <a:ext cx="3028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8" name="" r:id="rId23" imgW="6362700" imgH="419100" progId="Equation.DSMT4">
                      <p:embed/>
                    </p:oleObj>
                  </mc:Choice>
                  <mc:Fallback>
                    <p:oleObj name="" r:id="rId23" imgW="6362700" imgH="419100" progId="Equation.DSMT4">
                      <p:embed/>
                      <p:pic>
                        <p:nvPicPr>
                          <p:cNvPr id="0" name="图片 3267"/>
                          <p:cNvPicPr/>
                          <p:nvPr/>
                        </p:nvPicPr>
                        <p:blipFill>
                          <a:blip r:embed="rId2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66"/>
                              </a:clrTo>
                            </a:clrChange>
                            <a:lum bright="-10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927" y="3419"/>
                            <a:ext cx="3028" cy="19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07" name="Line 23"/>
              <p:cNvSpPr/>
              <p:nvPr/>
            </p:nvSpPr>
            <p:spPr>
              <a:xfrm flipV="1">
                <a:off x="2200" y="3203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6408" name="Line 25"/>
              <p:cNvSpPr/>
              <p:nvPr/>
            </p:nvSpPr>
            <p:spPr>
              <a:xfrm flipH="1" flipV="1">
                <a:off x="4059" y="3203"/>
                <a:ext cx="227" cy="18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6409" name="Line 26"/>
              <p:cNvSpPr/>
              <p:nvPr/>
            </p:nvSpPr>
            <p:spPr>
              <a:xfrm flipH="1" flipV="1">
                <a:off x="3085" y="3221"/>
                <a:ext cx="227" cy="18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16404" name="Line 28"/>
            <p:cNvSpPr/>
            <p:nvPr/>
          </p:nvSpPr>
          <p:spPr>
            <a:xfrm flipV="1">
              <a:off x="2245" y="3239"/>
              <a:ext cx="0" cy="18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05" name="Line 29"/>
            <p:cNvSpPr/>
            <p:nvPr/>
          </p:nvSpPr>
          <p:spPr>
            <a:xfrm flipH="1" flipV="1">
              <a:off x="3016" y="3249"/>
              <a:ext cx="136" cy="1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06" name="Line 30"/>
            <p:cNvSpPr/>
            <p:nvPr/>
          </p:nvSpPr>
          <p:spPr>
            <a:xfrm flipH="1" flipV="1">
              <a:off x="3969" y="3249"/>
              <a:ext cx="136" cy="1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410" name="Object 5"/>
          <p:cNvGraphicFramePr/>
          <p:nvPr/>
        </p:nvGraphicFramePr>
        <p:xfrm>
          <a:off x="1363663" y="1476375"/>
          <a:ext cx="25019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1" imgW="1955165" imgH="431800" progId="Equation.DSMT4">
                  <p:embed/>
                </p:oleObj>
              </mc:Choice>
              <mc:Fallback>
                <p:oleObj name="" r:id="rId1" imgW="1955165" imgH="431800" progId="Equation.DSMT4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363663" y="1476375"/>
                        <a:ext cx="2501900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6"/>
          <p:cNvGraphicFramePr/>
          <p:nvPr/>
        </p:nvGraphicFramePr>
        <p:xfrm>
          <a:off x="4810125" y="1476375"/>
          <a:ext cx="28336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3" imgW="2222500" imgH="469900" progId="Equation.DSMT4">
                  <p:embed/>
                </p:oleObj>
              </mc:Choice>
              <mc:Fallback>
                <p:oleObj name="" r:id="rId3" imgW="2222500" imgH="469900" progId="Equation.DSMT4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810125" y="1476375"/>
                        <a:ext cx="2833688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7"/>
          <p:cNvGraphicFramePr/>
          <p:nvPr/>
        </p:nvGraphicFramePr>
        <p:xfrm>
          <a:off x="1363663" y="1019175"/>
          <a:ext cx="13652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5" imgW="1066165" imgH="431800" progId="Equation.DSMT4">
                  <p:embed/>
                </p:oleObj>
              </mc:Choice>
              <mc:Fallback>
                <p:oleObj name="" r:id="rId5" imgW="1066165" imgH="431800" progId="Equation.DSMT4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363663" y="1019175"/>
                        <a:ext cx="136525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8"/>
          <p:cNvGraphicFramePr/>
          <p:nvPr/>
        </p:nvGraphicFramePr>
        <p:xfrm>
          <a:off x="4810125" y="1001713"/>
          <a:ext cx="16668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7" imgW="1308100" imgH="469900" progId="Equation.DSMT4">
                  <p:embed/>
                </p:oleObj>
              </mc:Choice>
              <mc:Fallback>
                <p:oleObj name="" r:id="rId7" imgW="1308100" imgH="469900" progId="Equation.DSMT4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810125" y="1001713"/>
                        <a:ext cx="1666875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9"/>
          <p:cNvGraphicFramePr/>
          <p:nvPr/>
        </p:nvGraphicFramePr>
        <p:xfrm>
          <a:off x="4810125" y="1981200"/>
          <a:ext cx="35163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9" imgW="2908300" imgH="469900" progId="Equation.DSMT4">
                  <p:embed/>
                </p:oleObj>
              </mc:Choice>
              <mc:Fallback>
                <p:oleObj name="" r:id="rId9" imgW="2908300" imgH="469900" progId="Equation.DSMT4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810125" y="1981200"/>
                        <a:ext cx="3516313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10"/>
          <p:cNvGraphicFramePr/>
          <p:nvPr/>
        </p:nvGraphicFramePr>
        <p:xfrm>
          <a:off x="1363663" y="1981200"/>
          <a:ext cx="32781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11" imgW="2500630" imgH="444500" progId="Equation.DSMT4">
                  <p:embed/>
                </p:oleObj>
              </mc:Choice>
              <mc:Fallback>
                <p:oleObj name="" r:id="rId11" imgW="2500630" imgH="444500" progId="Equation.DSMT4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363663" y="1981200"/>
                        <a:ext cx="3278187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11"/>
          <p:cNvGraphicFramePr/>
          <p:nvPr/>
        </p:nvGraphicFramePr>
        <p:xfrm>
          <a:off x="1363663" y="2506663"/>
          <a:ext cx="32448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13" imgW="2500630" imgH="444500" progId="Equation.DSMT4">
                  <p:embed/>
                </p:oleObj>
              </mc:Choice>
              <mc:Fallback>
                <p:oleObj name="" r:id="rId13" imgW="2500630" imgH="444500" progId="Equation.DSMT4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363663" y="2506663"/>
                        <a:ext cx="3244850" cy="547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12"/>
          <p:cNvGraphicFramePr/>
          <p:nvPr/>
        </p:nvGraphicFramePr>
        <p:xfrm>
          <a:off x="4810125" y="2486025"/>
          <a:ext cx="35829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15" imgW="2959100" imgH="469900" progId="Equation.DSMT4">
                  <p:embed/>
                </p:oleObj>
              </mc:Choice>
              <mc:Fallback>
                <p:oleObj name="" r:id="rId15" imgW="2959100" imgH="469900" progId="Equation.DSMT4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810125" y="2486025"/>
                        <a:ext cx="3582988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1" name="Rectangle 13"/>
          <p:cNvSpPr/>
          <p:nvPr/>
        </p:nvSpPr>
        <p:spPr>
          <a:xfrm>
            <a:off x="755650" y="908050"/>
            <a:ext cx="7705725" cy="54673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432" name="Rectangle 14"/>
          <p:cNvSpPr/>
          <p:nvPr/>
        </p:nvSpPr>
        <p:spPr>
          <a:xfrm>
            <a:off x="823913" y="1671638"/>
            <a:ext cx="406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期望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418" name="Object 21"/>
          <p:cNvGraphicFramePr/>
          <p:nvPr/>
        </p:nvGraphicFramePr>
        <p:xfrm>
          <a:off x="1430338" y="5859463"/>
          <a:ext cx="30257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17" imgW="2271395" imgH="304800" progId="Equation.DSMT4">
                  <p:embed/>
                </p:oleObj>
              </mc:Choice>
              <mc:Fallback>
                <p:oleObj name="" r:id="rId17" imgW="2271395" imgH="304800" progId="Equation.DSMT4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430338" y="5859463"/>
                        <a:ext cx="3025775" cy="382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3" name="Line 24"/>
          <p:cNvSpPr/>
          <p:nvPr/>
        </p:nvSpPr>
        <p:spPr>
          <a:xfrm>
            <a:off x="755650" y="3070225"/>
            <a:ext cx="770572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419" name="Object 28"/>
          <p:cNvGraphicFramePr/>
          <p:nvPr/>
        </p:nvGraphicFramePr>
        <p:xfrm>
          <a:off x="1363663" y="3117850"/>
          <a:ext cx="230822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19" imgW="1803400" imgH="228600" progId="Equation.DSMT4">
                  <p:embed/>
                </p:oleObj>
              </mc:Choice>
              <mc:Fallback>
                <p:oleObj name="" r:id="rId19" imgW="1803400" imgH="228600" progId="Equation.DSMT4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363663" y="3117850"/>
                        <a:ext cx="2308225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29"/>
          <p:cNvGraphicFramePr/>
          <p:nvPr/>
        </p:nvGraphicFramePr>
        <p:xfrm>
          <a:off x="1363663" y="3432175"/>
          <a:ext cx="36893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" r:id="rId21" imgW="2879090" imgH="215900" progId="Equation.DSMT4">
                  <p:embed/>
                </p:oleObj>
              </mc:Choice>
              <mc:Fallback>
                <p:oleObj name="" r:id="rId21" imgW="2879090" imgH="215900" progId="Equation.DSMT4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363663" y="3432175"/>
                        <a:ext cx="3689350" cy="26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30"/>
          <p:cNvGraphicFramePr/>
          <p:nvPr/>
        </p:nvGraphicFramePr>
        <p:xfrm>
          <a:off x="1363663" y="3670300"/>
          <a:ext cx="37544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23" imgW="2932430" imgH="431800" progId="Equation.DSMT4">
                  <p:embed/>
                </p:oleObj>
              </mc:Choice>
              <mc:Fallback>
                <p:oleObj name="" r:id="rId23" imgW="2932430" imgH="4318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363663" y="3670300"/>
                        <a:ext cx="3754437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31"/>
          <p:cNvGraphicFramePr/>
          <p:nvPr/>
        </p:nvGraphicFramePr>
        <p:xfrm>
          <a:off x="5554663" y="3763963"/>
          <a:ext cx="2452687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25" imgW="1917700" imgH="228600" progId="Equation.DSMT4">
                  <p:embed/>
                </p:oleObj>
              </mc:Choice>
              <mc:Fallback>
                <p:oleObj name="" r:id="rId25" imgW="1917700" imgH="22860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554663" y="3763963"/>
                        <a:ext cx="2452687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4" name="Line 32"/>
          <p:cNvSpPr/>
          <p:nvPr/>
        </p:nvSpPr>
        <p:spPr>
          <a:xfrm>
            <a:off x="755650" y="4581525"/>
            <a:ext cx="770572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35" name="Rectangle 33"/>
          <p:cNvSpPr/>
          <p:nvPr/>
        </p:nvSpPr>
        <p:spPr>
          <a:xfrm>
            <a:off x="822325" y="3306763"/>
            <a:ext cx="406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其它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6" name="Line 35"/>
          <p:cNvSpPr/>
          <p:nvPr/>
        </p:nvSpPr>
        <p:spPr>
          <a:xfrm>
            <a:off x="1296988" y="2022475"/>
            <a:ext cx="7164387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423" name="Object 36"/>
          <p:cNvGraphicFramePr/>
          <p:nvPr/>
        </p:nvGraphicFramePr>
        <p:xfrm>
          <a:off x="1430338" y="4918075"/>
          <a:ext cx="3448050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27" imgW="2474595" imgH="203200" progId="Equation.DSMT4">
                  <p:embed/>
                </p:oleObj>
              </mc:Choice>
              <mc:Fallback>
                <p:oleObj name="" r:id="rId27" imgW="2474595" imgH="2032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430338" y="4918075"/>
                        <a:ext cx="3448050" cy="265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37"/>
          <p:cNvGraphicFramePr/>
          <p:nvPr/>
        </p:nvGraphicFramePr>
        <p:xfrm>
          <a:off x="1458913" y="4602163"/>
          <a:ext cx="3833812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29" imgW="2677160" imgH="203200" progId="Equation.DSMT4">
                  <p:embed/>
                </p:oleObj>
              </mc:Choice>
              <mc:Fallback>
                <p:oleObj name="" r:id="rId29" imgW="2677160" imgH="2032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458913" y="4602163"/>
                        <a:ext cx="3833812" cy="280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40"/>
          <p:cNvGraphicFramePr/>
          <p:nvPr/>
        </p:nvGraphicFramePr>
        <p:xfrm>
          <a:off x="5014913" y="3446463"/>
          <a:ext cx="1674812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31" imgW="1306830" imgH="203200" progId="Equation.DSMT4">
                  <p:embed/>
                </p:oleObj>
              </mc:Choice>
              <mc:Fallback>
                <p:oleObj name="" r:id="rId31" imgW="1306830" imgH="2032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014913" y="3446463"/>
                        <a:ext cx="1674812" cy="244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7" name="Rectangle 41"/>
          <p:cNvSpPr/>
          <p:nvPr/>
        </p:nvSpPr>
        <p:spPr>
          <a:xfrm>
            <a:off x="822325" y="4979988"/>
            <a:ext cx="406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性质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426" name="Object 42"/>
          <p:cNvGraphicFramePr/>
          <p:nvPr/>
        </p:nvGraphicFramePr>
        <p:xfrm>
          <a:off x="1430338" y="5124450"/>
          <a:ext cx="51371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33" imgW="3476625" imgH="304800" progId="Equation.DSMT4">
                  <p:embed/>
                </p:oleObj>
              </mc:Choice>
              <mc:Fallback>
                <p:oleObj name="" r:id="rId33" imgW="3476625" imgH="3048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430338" y="5124450"/>
                        <a:ext cx="5137150" cy="423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43"/>
          <p:cNvGraphicFramePr/>
          <p:nvPr/>
        </p:nvGraphicFramePr>
        <p:xfrm>
          <a:off x="1430338" y="5592763"/>
          <a:ext cx="50038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35" imgW="3463925" imgH="203200" progId="Equation.DSMT4">
                  <p:embed/>
                </p:oleObj>
              </mc:Choice>
              <mc:Fallback>
                <p:oleObj name="" r:id="rId35" imgW="3463925" imgH="20320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430338" y="5592763"/>
                        <a:ext cx="5003800" cy="274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44"/>
          <p:cNvGraphicFramePr/>
          <p:nvPr/>
        </p:nvGraphicFramePr>
        <p:xfrm>
          <a:off x="5003800" y="5949950"/>
          <a:ext cx="3228975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37" imgW="2422525" imgH="215900" progId="Equation.DSMT4">
                  <p:embed/>
                </p:oleObj>
              </mc:Choice>
              <mc:Fallback>
                <p:oleObj name="" r:id="rId37" imgW="2422525" imgH="2159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003800" y="5949950"/>
                        <a:ext cx="3228975" cy="271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45"/>
          <p:cNvGraphicFramePr/>
          <p:nvPr/>
        </p:nvGraphicFramePr>
        <p:xfrm>
          <a:off x="3673475" y="3109913"/>
          <a:ext cx="2452688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39" imgW="1854200" imgH="228600" progId="Equation.DSMT4">
                  <p:embed/>
                </p:oleObj>
              </mc:Choice>
              <mc:Fallback>
                <p:oleObj name="" r:id="rId39" imgW="1854200" imgH="22860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673475" y="3109913"/>
                        <a:ext cx="2452688" cy="274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8" name="Line 47"/>
          <p:cNvSpPr/>
          <p:nvPr/>
        </p:nvSpPr>
        <p:spPr>
          <a:xfrm>
            <a:off x="1296988" y="908050"/>
            <a:ext cx="0" cy="5467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39" name="Rectangle 50"/>
          <p:cNvSpPr/>
          <p:nvPr/>
        </p:nvSpPr>
        <p:spPr>
          <a:xfrm>
            <a:off x="566738" y="307975"/>
            <a:ext cx="587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典型问题三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随机变量及其函数的数字特征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430" name="Object 51"/>
          <p:cNvGraphicFramePr/>
          <p:nvPr/>
        </p:nvGraphicFramePr>
        <p:xfrm>
          <a:off x="1344613" y="4230688"/>
          <a:ext cx="1139825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41" imgW="849630" imgH="215900" progId="Equation.DSMT4">
                  <p:embed/>
                </p:oleObj>
              </mc:Choice>
              <mc:Fallback>
                <p:oleObj name="" r:id="rId41" imgW="849630" imgH="215900" progId="Equation.DSMT4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4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344613" y="4230688"/>
                        <a:ext cx="1139825" cy="277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0" name="Line 52"/>
          <p:cNvSpPr/>
          <p:nvPr/>
        </p:nvSpPr>
        <p:spPr>
          <a:xfrm>
            <a:off x="1284288" y="4206875"/>
            <a:ext cx="7164387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41" name="灯片编号占位符 3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</a:pPr>
            <a:fld id="{9A0DB2DC-4C9A-4742-B13C-FB6460FD3503}" type="slidenum">
              <a:rPr lang="en-US" altLang="zh-CN" sz="1400" b="0" dirty="0">
                <a:solidFill>
                  <a:schemeClr val="tx1"/>
                </a:solidFill>
              </a:rPr>
            </a:fld>
            <a:endParaRPr lang="en-US" altLang="zh-CN" sz="1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539750" y="549275"/>
            <a:ext cx="7772400" cy="935038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典型问题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684213" y="1700213"/>
            <a:ext cx="7772400" cy="4114800"/>
          </a:xfrm>
          <a:ln/>
        </p:spPr>
        <p:txBody>
          <a:bodyPr vert="horz" wrap="square" lIns="91440" tIns="45720" rIns="91440" bIns="45720" anchor="t"/>
          <a:p>
            <a:pPr marL="514350" indent="-514350" eaLnBrk="1" hangingPunct="1">
              <a:buFont typeface="Times New Roman" panose="02020603050405020304" pitchFamily="18" charset="0"/>
              <a:buAutoNum type="arabicPeriod"/>
            </a:pPr>
            <a:r>
              <a:rPr lang="zh-CN" altLang="en-US" dirty="0">
                <a:solidFill>
                  <a:srgbClr val="000000"/>
                </a:solidFill>
              </a:rPr>
              <a:t>事件的概率</a:t>
            </a:r>
            <a:endParaRPr lang="en-US" altLang="zh-CN" dirty="0">
              <a:solidFill>
                <a:srgbClr val="000000"/>
              </a:solidFill>
            </a:endParaRPr>
          </a:p>
          <a:p>
            <a:pPr marL="914400" lvl="1" indent="-51435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利用概率定义和运算法则计算</a:t>
            </a:r>
            <a:endParaRPr lang="en-US" altLang="zh-CN" dirty="0">
              <a:solidFill>
                <a:srgbClr val="000000"/>
              </a:solidFill>
            </a:endParaRPr>
          </a:p>
          <a:p>
            <a:pPr marL="914400" lvl="1" indent="-51435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利用随机变量的概率分布计算</a:t>
            </a:r>
            <a:endParaRPr lang="en-US" altLang="zh-CN" dirty="0">
              <a:solidFill>
                <a:srgbClr val="000000"/>
              </a:solidFill>
            </a:endParaRPr>
          </a:p>
          <a:p>
            <a:pPr marL="914400" lvl="1" indent="-51435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概率的近似计算</a:t>
            </a:r>
            <a:endParaRPr lang="en-US" altLang="zh-CN" dirty="0">
              <a:solidFill>
                <a:srgbClr val="000000"/>
              </a:solidFill>
            </a:endParaRPr>
          </a:p>
          <a:p>
            <a:pPr marL="514350" indent="-514350" eaLnBrk="1" hangingPunct="1">
              <a:buFont typeface="Times New Roman" panose="02020603050405020304" pitchFamily="18" charset="0"/>
              <a:buAutoNum type="arabicPeriod"/>
            </a:pPr>
            <a:r>
              <a:rPr lang="zh-CN" altLang="en-US" dirty="0">
                <a:solidFill>
                  <a:srgbClr val="000000"/>
                </a:solidFill>
              </a:rPr>
              <a:t>随机变量及其函数的分布</a:t>
            </a:r>
            <a:endParaRPr lang="en-US" altLang="zh-CN" dirty="0">
              <a:solidFill>
                <a:srgbClr val="000000"/>
              </a:solidFill>
            </a:endParaRPr>
          </a:p>
          <a:p>
            <a:pPr marL="514350" indent="-514350" eaLnBrk="1" hangingPunct="1">
              <a:buFont typeface="Times New Roman" panose="02020603050405020304" pitchFamily="18" charset="0"/>
              <a:buAutoNum type="arabicPeriod"/>
            </a:pPr>
            <a:r>
              <a:rPr lang="zh-CN" altLang="en-US" dirty="0">
                <a:solidFill>
                  <a:srgbClr val="000000"/>
                </a:solidFill>
              </a:rPr>
              <a:t>随机变量及其函数的数字特征</a:t>
            </a:r>
            <a:endParaRPr lang="en-US" altLang="zh-CN" dirty="0">
              <a:solidFill>
                <a:srgbClr val="000000"/>
              </a:solidFill>
            </a:endParaRPr>
          </a:p>
          <a:p>
            <a:pPr marL="514350" indent="-514350" eaLnBrk="1" hangingPunct="1">
              <a:buFont typeface="Times New Roman" panose="02020603050405020304" pitchFamily="18" charset="0"/>
              <a:buAutoNum type="arabicPeriod"/>
            </a:pPr>
            <a:r>
              <a:rPr lang="zh-CN" altLang="en-US" dirty="0">
                <a:solidFill>
                  <a:srgbClr val="000000"/>
                </a:solidFill>
              </a:rPr>
              <a:t>现实问题的概率模型</a:t>
            </a:r>
            <a:endParaRPr lang="zh-CN" altLang="en-US" dirty="0"/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</a:pPr>
            <a:fld id="{9A0DB2DC-4C9A-4742-B13C-FB6460FD3503}" type="slidenum">
              <a:rPr lang="en-US" altLang="zh-CN" sz="1400" b="0" dirty="0">
                <a:solidFill>
                  <a:schemeClr val="tx1"/>
                </a:solidFill>
              </a:rPr>
            </a:fld>
            <a:endParaRPr lang="en-US" altLang="zh-CN" sz="1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" name="Rectangle 4"/>
          <p:cNvSpPr/>
          <p:nvPr/>
        </p:nvSpPr>
        <p:spPr>
          <a:xfrm>
            <a:off x="395288" y="1000125"/>
            <a:ext cx="8496300" cy="54737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35" name="Line 5"/>
          <p:cNvSpPr/>
          <p:nvPr/>
        </p:nvSpPr>
        <p:spPr>
          <a:xfrm>
            <a:off x="1114425" y="1000125"/>
            <a:ext cx="0" cy="5473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6" name="Text Box 7"/>
          <p:cNvSpPr txBox="1"/>
          <p:nvPr/>
        </p:nvSpPr>
        <p:spPr>
          <a:xfrm>
            <a:off x="519113" y="2297113"/>
            <a:ext cx="549275" cy="2808287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随    机    事    件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7" name="Rectangle 9"/>
          <p:cNvSpPr/>
          <p:nvPr/>
        </p:nvSpPr>
        <p:spPr>
          <a:xfrm>
            <a:off x="1177925" y="1117600"/>
            <a:ext cx="6413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概念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8" name="Line 10"/>
          <p:cNvSpPr/>
          <p:nvPr/>
        </p:nvSpPr>
        <p:spPr>
          <a:xfrm>
            <a:off x="1965325" y="1000125"/>
            <a:ext cx="0" cy="5473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9" name="Rectangle 11"/>
          <p:cNvSpPr/>
          <p:nvPr/>
        </p:nvSpPr>
        <p:spPr>
          <a:xfrm>
            <a:off x="1952625" y="1120775"/>
            <a:ext cx="7011988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样本点、样本空间、基本事件、随机事件、必然事件、不可能事件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0" name="Rectangle 12"/>
          <p:cNvSpPr/>
          <p:nvPr/>
        </p:nvSpPr>
        <p:spPr>
          <a:xfrm>
            <a:off x="1158875" y="2944813"/>
            <a:ext cx="698500" cy="9159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运算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及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关系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1" name="Rectangle 14"/>
          <p:cNvSpPr/>
          <p:nvPr/>
        </p:nvSpPr>
        <p:spPr>
          <a:xfrm>
            <a:off x="1187450" y="5400675"/>
            <a:ext cx="6985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运算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性质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26" name="Object 2"/>
          <p:cNvGraphicFramePr/>
          <p:nvPr/>
        </p:nvGraphicFramePr>
        <p:xfrm>
          <a:off x="2093913" y="3305175"/>
          <a:ext cx="204628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1269365" imgH="228600" progId="Equation.DSMT4">
                  <p:embed/>
                </p:oleObj>
              </mc:Choice>
              <mc:Fallback>
                <p:oleObj name="" r:id="rId1" imgW="1269365" imgH="2286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093913" y="3305175"/>
                        <a:ext cx="2046287" cy="37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/>
          <p:nvPr/>
        </p:nvGraphicFramePr>
        <p:xfrm>
          <a:off x="2051050" y="3716338"/>
          <a:ext cx="202565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" imgW="1257300" imgH="228600" progId="Equation.DSMT4">
                  <p:embed/>
                </p:oleObj>
              </mc:Choice>
              <mc:Fallback>
                <p:oleObj name="" r:id="rId3" imgW="1257300" imgH="2286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051050" y="3716338"/>
                        <a:ext cx="2025650" cy="376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/>
          <p:nvPr/>
        </p:nvGraphicFramePr>
        <p:xfrm>
          <a:off x="2051050" y="1792288"/>
          <a:ext cx="176053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5" imgW="1091565" imgH="228600" progId="Equation.DSMT4">
                  <p:embed/>
                </p:oleObj>
              </mc:Choice>
              <mc:Fallback>
                <p:oleObj name="" r:id="rId5" imgW="1091565" imgH="2286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051050" y="1792288"/>
                        <a:ext cx="1760538" cy="376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/>
          <p:nvPr/>
        </p:nvGraphicFramePr>
        <p:xfrm>
          <a:off x="2051050" y="2224088"/>
          <a:ext cx="180181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7" imgW="1117600" imgH="228600" progId="Equation.DSMT4">
                  <p:embed/>
                </p:oleObj>
              </mc:Choice>
              <mc:Fallback>
                <p:oleObj name="" r:id="rId7" imgW="1117600" imgH="2286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051050" y="2224088"/>
                        <a:ext cx="1801813" cy="376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/>
          <p:nvPr/>
        </p:nvGraphicFramePr>
        <p:xfrm>
          <a:off x="2051050" y="2657475"/>
          <a:ext cx="17399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9" imgW="1079500" imgH="228600" progId="Equation.DSMT4">
                  <p:embed/>
                </p:oleObj>
              </mc:Choice>
              <mc:Fallback>
                <p:oleObj name="" r:id="rId9" imgW="1079500" imgH="2286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051050" y="2657475"/>
                        <a:ext cx="1739900" cy="37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" name="Line 23"/>
          <p:cNvSpPr/>
          <p:nvPr/>
        </p:nvSpPr>
        <p:spPr>
          <a:xfrm>
            <a:off x="1979613" y="3232150"/>
            <a:ext cx="6913562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3" name="Line 24"/>
          <p:cNvSpPr/>
          <p:nvPr/>
        </p:nvSpPr>
        <p:spPr>
          <a:xfrm>
            <a:off x="1116013" y="1720850"/>
            <a:ext cx="7777162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" name="Line 25"/>
          <p:cNvSpPr/>
          <p:nvPr/>
        </p:nvSpPr>
        <p:spPr>
          <a:xfrm>
            <a:off x="1116013" y="5176838"/>
            <a:ext cx="7777162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031" name="Object 7"/>
          <p:cNvGraphicFramePr/>
          <p:nvPr/>
        </p:nvGraphicFramePr>
        <p:xfrm>
          <a:off x="2051050" y="4178300"/>
          <a:ext cx="16970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1" imgW="1052830" imgH="215900" progId="Equation.DSMT4">
                  <p:embed/>
                </p:oleObj>
              </mc:Choice>
              <mc:Fallback>
                <p:oleObj name="" r:id="rId11" imgW="1052830" imgH="2159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051050" y="4178300"/>
                        <a:ext cx="1697038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/>
          <p:nvPr/>
        </p:nvGraphicFramePr>
        <p:xfrm>
          <a:off x="2047875" y="4637088"/>
          <a:ext cx="13716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3" imgW="850265" imgH="228600" progId="Equation.DSMT4">
                  <p:embed/>
                </p:oleObj>
              </mc:Choice>
              <mc:Fallback>
                <p:oleObj name="" r:id="rId13" imgW="850265" imgH="2286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047875" y="4637088"/>
                        <a:ext cx="1371600" cy="376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9"/>
          <p:cNvGraphicFramePr/>
          <p:nvPr/>
        </p:nvGraphicFramePr>
        <p:xfrm>
          <a:off x="2051050" y="5568950"/>
          <a:ext cx="3067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5" imgW="1903095" imgH="203200" progId="Equation.DSMT4">
                  <p:embed/>
                </p:oleObj>
              </mc:Choice>
              <mc:Fallback>
                <p:oleObj name="" r:id="rId15" imgW="1903095" imgH="2032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051050" y="5568950"/>
                        <a:ext cx="3067050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Rectangle 29"/>
          <p:cNvSpPr/>
          <p:nvPr/>
        </p:nvSpPr>
        <p:spPr>
          <a:xfrm>
            <a:off x="323850" y="404813"/>
            <a:ext cx="5688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******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概率论部分知识要点小结  ******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6" name="灯片编号占位符 2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</a:pPr>
            <a:fld id="{9A0DB2DC-4C9A-4742-B13C-FB6460FD3503}" type="slidenum">
              <a:rPr lang="en-US" altLang="zh-CN" sz="1400" b="0" dirty="0">
                <a:solidFill>
                  <a:schemeClr val="tx1"/>
                </a:solidFill>
              </a:rPr>
            </a:fld>
            <a:endParaRPr lang="en-US" altLang="zh-CN" sz="1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70" name="Rectangle 2"/>
          <p:cNvSpPr/>
          <p:nvPr/>
        </p:nvSpPr>
        <p:spPr>
          <a:xfrm>
            <a:off x="415925" y="333375"/>
            <a:ext cx="8351838" cy="60483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71" name="Line 3"/>
          <p:cNvSpPr/>
          <p:nvPr/>
        </p:nvSpPr>
        <p:spPr>
          <a:xfrm>
            <a:off x="990600" y="333375"/>
            <a:ext cx="1588" cy="60483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72" name="Text Box 4"/>
          <p:cNvSpPr txBox="1"/>
          <p:nvPr/>
        </p:nvSpPr>
        <p:spPr>
          <a:xfrm>
            <a:off x="395288" y="1630363"/>
            <a:ext cx="549275" cy="3103562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概      率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3" name="Line 6"/>
          <p:cNvSpPr/>
          <p:nvPr/>
        </p:nvSpPr>
        <p:spPr>
          <a:xfrm>
            <a:off x="1711325" y="333375"/>
            <a:ext cx="1588" cy="60483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74" name="Rectangle 8"/>
          <p:cNvSpPr/>
          <p:nvPr/>
        </p:nvSpPr>
        <p:spPr>
          <a:xfrm>
            <a:off x="919163" y="2278063"/>
            <a:ext cx="69850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定义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5" name="Rectangle 9"/>
          <p:cNvSpPr/>
          <p:nvPr/>
        </p:nvSpPr>
        <p:spPr>
          <a:xfrm>
            <a:off x="976313" y="4875213"/>
            <a:ext cx="641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性质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6" name="Line 15"/>
          <p:cNvSpPr/>
          <p:nvPr/>
        </p:nvSpPr>
        <p:spPr>
          <a:xfrm>
            <a:off x="1711325" y="2349500"/>
            <a:ext cx="70580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77" name="Line 17"/>
          <p:cNvSpPr/>
          <p:nvPr/>
        </p:nvSpPr>
        <p:spPr>
          <a:xfrm>
            <a:off x="992188" y="4589463"/>
            <a:ext cx="77771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050" name="Object 31"/>
          <p:cNvGraphicFramePr/>
          <p:nvPr/>
        </p:nvGraphicFramePr>
        <p:xfrm>
          <a:off x="1784350" y="2493963"/>
          <a:ext cx="28257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" imgW="1750060" imgH="215900" progId="Equation.DSMT4">
                  <p:embed/>
                </p:oleObj>
              </mc:Choice>
              <mc:Fallback>
                <p:oleObj name="" r:id="rId1" imgW="1750060" imgH="2159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784350" y="2493963"/>
                        <a:ext cx="282575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78" name="Group 40"/>
          <p:cNvGrpSpPr/>
          <p:nvPr/>
        </p:nvGrpSpPr>
        <p:grpSpPr>
          <a:xfrm>
            <a:off x="1784350" y="404813"/>
            <a:ext cx="6835775" cy="1849437"/>
            <a:chOff x="1202" y="352"/>
            <a:chExt cx="4306" cy="1165"/>
          </a:xfrm>
        </p:grpSpPr>
        <p:graphicFrame>
          <p:nvGraphicFramePr>
            <p:cNvPr id="2060" name="Object 12"/>
            <p:cNvGraphicFramePr/>
            <p:nvPr/>
          </p:nvGraphicFramePr>
          <p:xfrm>
            <a:off x="1202" y="352"/>
            <a:ext cx="98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3" imgW="963930" imgH="215900" progId="Equation.DSMT4">
                    <p:embed/>
                  </p:oleObj>
                </mc:Choice>
                <mc:Fallback>
                  <p:oleObj name="" r:id="rId3" imgW="963930" imgH="215900" progId="Equation.DSMT4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02" y="352"/>
                          <a:ext cx="980" cy="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" name="Object 22"/>
            <p:cNvGraphicFramePr/>
            <p:nvPr/>
          </p:nvGraphicFramePr>
          <p:xfrm>
            <a:off x="2200" y="379"/>
            <a:ext cx="3039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5" imgW="2866390" imgH="215900" progId="Equation.DSMT4">
                    <p:embed/>
                  </p:oleObj>
                </mc:Choice>
                <mc:Fallback>
                  <p:oleObj name="" r:id="rId5" imgW="2866390" imgH="215900" progId="Equation.DSMT4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00" y="379"/>
                          <a:ext cx="3039" cy="2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2" name="Object 24"/>
            <p:cNvGraphicFramePr/>
            <p:nvPr/>
          </p:nvGraphicFramePr>
          <p:xfrm>
            <a:off x="1339" y="624"/>
            <a:ext cx="793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7" imgW="2030095" imgH="405765" progId="Equation.3">
                    <p:embed/>
                  </p:oleObj>
                </mc:Choice>
                <mc:Fallback>
                  <p:oleObj name="" r:id="rId7" imgW="2030095" imgH="405765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39" y="624"/>
                          <a:ext cx="793" cy="1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" name="Object 25"/>
            <p:cNvGraphicFramePr/>
            <p:nvPr/>
          </p:nvGraphicFramePr>
          <p:xfrm>
            <a:off x="2110" y="624"/>
            <a:ext cx="634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9" imgW="1625600" imgH="419100" progId="Equation.3">
                    <p:embed/>
                  </p:oleObj>
                </mc:Choice>
                <mc:Fallback>
                  <p:oleObj name="" r:id="rId9" imgW="1625600" imgH="4191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FFFF"/>
                            </a:clrTo>
                          </a:clrChange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10" y="624"/>
                          <a:ext cx="634" cy="1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4" name="Object 26"/>
            <p:cNvGraphicFramePr/>
            <p:nvPr/>
          </p:nvGraphicFramePr>
          <p:xfrm>
            <a:off x="1339" y="851"/>
            <a:ext cx="788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11" imgW="2017395" imgH="405765" progId="Equation.3">
                    <p:embed/>
                  </p:oleObj>
                </mc:Choice>
                <mc:Fallback>
                  <p:oleObj name="" r:id="rId11" imgW="2017395" imgH="405765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39" y="851"/>
                          <a:ext cx="788" cy="1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5" name="Object 27"/>
            <p:cNvGraphicFramePr/>
            <p:nvPr/>
          </p:nvGraphicFramePr>
          <p:xfrm>
            <a:off x="2110" y="851"/>
            <a:ext cx="678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13" imgW="1739900" imgH="419100" progId="Equation.3">
                    <p:embed/>
                  </p:oleObj>
                </mc:Choice>
                <mc:Fallback>
                  <p:oleObj name="" r:id="rId13" imgW="1739900" imgH="4191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FFFF"/>
                            </a:clrTo>
                          </a:clrChange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10" y="851"/>
                          <a:ext cx="678" cy="1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6" name="Object 28"/>
            <p:cNvGraphicFramePr/>
            <p:nvPr/>
          </p:nvGraphicFramePr>
          <p:xfrm>
            <a:off x="1339" y="1078"/>
            <a:ext cx="210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15" imgW="5394960" imgH="431800" progId="Equation.3">
                    <p:embed/>
                  </p:oleObj>
                </mc:Choice>
                <mc:Fallback>
                  <p:oleObj name="" r:id="rId15" imgW="5394960" imgH="4318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39" y="1078"/>
                          <a:ext cx="2105" cy="1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7" name="Object 29"/>
            <p:cNvGraphicFramePr/>
            <p:nvPr/>
          </p:nvGraphicFramePr>
          <p:xfrm>
            <a:off x="3413" y="1090"/>
            <a:ext cx="2095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17" imgW="5372100" imgH="419100" progId="Equation.3">
                    <p:embed/>
                  </p:oleObj>
                </mc:Choice>
                <mc:Fallback>
                  <p:oleObj name="" r:id="rId17" imgW="5372100" imgH="4191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13" y="1090"/>
                          <a:ext cx="2095" cy="1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8" name="Object 30"/>
            <p:cNvGraphicFramePr/>
            <p:nvPr/>
          </p:nvGraphicFramePr>
          <p:xfrm>
            <a:off x="4513" y="1299"/>
            <a:ext cx="922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19" imgW="2362200" imgH="419100" progId="Equation.3">
                    <p:embed/>
                  </p:oleObj>
                </mc:Choice>
                <mc:Fallback>
                  <p:oleObj name="" r:id="rId19" imgW="2362200" imgH="4191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FFFF"/>
                            </a:clrTo>
                          </a:clrChange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13" y="1299"/>
                          <a:ext cx="922" cy="1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9" name="Object 32"/>
            <p:cNvGraphicFramePr/>
            <p:nvPr/>
          </p:nvGraphicFramePr>
          <p:xfrm>
            <a:off x="1320" y="1299"/>
            <a:ext cx="178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21" imgW="1762760" imgH="215900" progId="Equation.DSMT4">
                    <p:embed/>
                  </p:oleObj>
                </mc:Choice>
                <mc:Fallback>
                  <p:oleObj name="" r:id="rId21" imgW="1762760" imgH="215900" progId="Equation.DSMT4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20" y="1299"/>
                          <a:ext cx="1787" cy="2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79" name="Line 34"/>
          <p:cNvSpPr/>
          <p:nvPr/>
        </p:nvSpPr>
        <p:spPr>
          <a:xfrm>
            <a:off x="1711325" y="3049588"/>
            <a:ext cx="7058025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051" name="Object 35"/>
          <p:cNvGraphicFramePr/>
          <p:nvPr/>
        </p:nvGraphicFramePr>
        <p:xfrm>
          <a:off x="1774825" y="3194050"/>
          <a:ext cx="28463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23" imgW="1762760" imgH="215900" progId="Equation.DSMT4">
                  <p:embed/>
                </p:oleObj>
              </mc:Choice>
              <mc:Fallback>
                <p:oleObj name="" r:id="rId23" imgW="1762760" imgH="2159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774825" y="3194050"/>
                        <a:ext cx="2846388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0" name="Line 37"/>
          <p:cNvSpPr/>
          <p:nvPr/>
        </p:nvSpPr>
        <p:spPr>
          <a:xfrm>
            <a:off x="1711325" y="3725863"/>
            <a:ext cx="7058025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052" name="Object 38"/>
          <p:cNvGraphicFramePr/>
          <p:nvPr/>
        </p:nvGraphicFramePr>
        <p:xfrm>
          <a:off x="1782763" y="3794125"/>
          <a:ext cx="20891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25" imgW="1293495" imgH="215900" progId="Equation.DSMT4">
                  <p:embed/>
                </p:oleObj>
              </mc:Choice>
              <mc:Fallback>
                <p:oleObj name="" r:id="rId25" imgW="1293495" imgH="2159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782763" y="3794125"/>
                        <a:ext cx="208915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42"/>
          <p:cNvGraphicFramePr/>
          <p:nvPr/>
        </p:nvGraphicFramePr>
        <p:xfrm>
          <a:off x="1835150" y="4673600"/>
          <a:ext cx="24876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27" imgW="3365500" imgH="508000" progId="Equation.DSMT4">
                  <p:embed/>
                </p:oleObj>
              </mc:Choice>
              <mc:Fallback>
                <p:oleObj name="" r:id="rId27" imgW="3365500" imgH="5080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835150" y="4673600"/>
                        <a:ext cx="2487613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43"/>
          <p:cNvGraphicFramePr/>
          <p:nvPr/>
        </p:nvGraphicFramePr>
        <p:xfrm>
          <a:off x="4932363" y="4652963"/>
          <a:ext cx="27305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29" imgW="3695700" imgH="469900" progId="Equation.DSMT4">
                  <p:embed/>
                </p:oleObj>
              </mc:Choice>
              <mc:Fallback>
                <p:oleObj name="" r:id="rId29" imgW="3695700" imgH="4699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932363" y="4652963"/>
                        <a:ext cx="2730500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44"/>
          <p:cNvGraphicFramePr/>
          <p:nvPr/>
        </p:nvGraphicFramePr>
        <p:xfrm>
          <a:off x="1835150" y="5041900"/>
          <a:ext cx="10318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1" imgW="1396365" imgH="482600" progId="Equation.DSMT4">
                  <p:embed/>
                </p:oleObj>
              </mc:Choice>
              <mc:Fallback>
                <p:oleObj name="" r:id="rId31" imgW="1396365" imgH="4826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835150" y="5041900"/>
                        <a:ext cx="1031875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45"/>
          <p:cNvGraphicFramePr/>
          <p:nvPr/>
        </p:nvGraphicFramePr>
        <p:xfrm>
          <a:off x="4914900" y="5080000"/>
          <a:ext cx="28257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3" imgW="3822700" imgH="469900" progId="Equation.DSMT4">
                  <p:embed/>
                </p:oleObj>
              </mc:Choice>
              <mc:Fallback>
                <p:oleObj name="" r:id="rId33" imgW="3822700" imgH="4699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914900" y="5080000"/>
                        <a:ext cx="2825750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46"/>
          <p:cNvGraphicFramePr/>
          <p:nvPr/>
        </p:nvGraphicFramePr>
        <p:xfrm>
          <a:off x="1835150" y="5459413"/>
          <a:ext cx="15113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5" imgW="2044700" imgH="469900" progId="Equation.DSMT4">
                  <p:embed/>
                </p:oleObj>
              </mc:Choice>
              <mc:Fallback>
                <p:oleObj name="" r:id="rId35" imgW="2044700" imgH="4699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835150" y="5459413"/>
                        <a:ext cx="1511300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49"/>
          <p:cNvGraphicFramePr/>
          <p:nvPr/>
        </p:nvGraphicFramePr>
        <p:xfrm>
          <a:off x="1824038" y="5881688"/>
          <a:ext cx="39719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7" imgW="5369560" imgH="482600" progId="Equation.DSMT4">
                  <p:embed/>
                </p:oleObj>
              </mc:Choice>
              <mc:Fallback>
                <p:oleObj name="" r:id="rId37" imgW="5369560" imgH="4826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824038" y="5881688"/>
                        <a:ext cx="3971925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50"/>
          <p:cNvGraphicFramePr/>
          <p:nvPr/>
        </p:nvGraphicFramePr>
        <p:xfrm>
          <a:off x="5916613" y="5526088"/>
          <a:ext cx="12477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39" imgW="1688465" imgH="393700" progId="Equation.DSMT4">
                  <p:embed/>
                </p:oleObj>
              </mc:Choice>
              <mc:Fallback>
                <p:oleObj name="" r:id="rId39" imgW="1688465" imgH="3937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916613" y="5526088"/>
                        <a:ext cx="1247775" cy="288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1" name="灯片编号占位符 3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</a:pPr>
            <a:fld id="{9A0DB2DC-4C9A-4742-B13C-FB6460FD3503}" type="slidenum">
              <a:rPr lang="en-US" altLang="zh-CN" sz="1400" b="0" dirty="0">
                <a:solidFill>
                  <a:schemeClr val="tx1"/>
                </a:solidFill>
              </a:rPr>
            </a:fld>
            <a:endParaRPr lang="en-US" altLang="zh-CN" sz="1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3" name="Rectangle 2"/>
          <p:cNvSpPr/>
          <p:nvPr/>
        </p:nvSpPr>
        <p:spPr>
          <a:xfrm>
            <a:off x="415925" y="260350"/>
            <a:ext cx="8351838" cy="64087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084" name="Line 3"/>
          <p:cNvSpPr/>
          <p:nvPr/>
        </p:nvSpPr>
        <p:spPr>
          <a:xfrm>
            <a:off x="990600" y="260350"/>
            <a:ext cx="1588" cy="640873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85" name="Text Box 4"/>
          <p:cNvSpPr txBox="1"/>
          <p:nvPr/>
        </p:nvSpPr>
        <p:spPr>
          <a:xfrm>
            <a:off x="403225" y="1014413"/>
            <a:ext cx="549275" cy="19177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条  件  概  率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6" name="Line 5"/>
          <p:cNvSpPr/>
          <p:nvPr/>
        </p:nvSpPr>
        <p:spPr>
          <a:xfrm>
            <a:off x="2193925" y="260350"/>
            <a:ext cx="1588" cy="64087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87" name="Rectangle 6"/>
          <p:cNvSpPr/>
          <p:nvPr/>
        </p:nvSpPr>
        <p:spPr>
          <a:xfrm>
            <a:off x="1166813" y="403225"/>
            <a:ext cx="69850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定义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8" name="Rectangle 7"/>
          <p:cNvSpPr/>
          <p:nvPr/>
        </p:nvSpPr>
        <p:spPr>
          <a:xfrm>
            <a:off x="1258888" y="1414463"/>
            <a:ext cx="568325" cy="20145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三个重要公式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9" name="Line 9"/>
          <p:cNvSpPr/>
          <p:nvPr/>
        </p:nvSpPr>
        <p:spPr>
          <a:xfrm>
            <a:off x="992188" y="1411288"/>
            <a:ext cx="77771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90" name="Line 36"/>
          <p:cNvSpPr/>
          <p:nvPr/>
        </p:nvSpPr>
        <p:spPr>
          <a:xfrm>
            <a:off x="995363" y="979488"/>
            <a:ext cx="77771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91" name="Rectangle 38"/>
          <p:cNvSpPr/>
          <p:nvPr/>
        </p:nvSpPr>
        <p:spPr>
          <a:xfrm>
            <a:off x="1239838" y="715963"/>
            <a:ext cx="668337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性质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74" name="Object 39"/>
          <p:cNvGraphicFramePr/>
          <p:nvPr/>
        </p:nvGraphicFramePr>
        <p:xfrm>
          <a:off x="2266950" y="1027113"/>
          <a:ext cx="286385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" imgW="1902460" imgH="215900" progId="Equation.DSMT4">
                  <p:embed/>
                </p:oleObj>
              </mc:Choice>
              <mc:Fallback>
                <p:oleObj name="" r:id="rId1" imgW="1902460" imgH="2159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266950" y="1027113"/>
                        <a:ext cx="2863850" cy="334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0"/>
          <p:cNvGraphicFramePr/>
          <p:nvPr/>
        </p:nvGraphicFramePr>
        <p:xfrm>
          <a:off x="2252663" y="1481138"/>
          <a:ext cx="14557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" imgW="901065" imgH="228600" progId="Equation.DSMT4">
                  <p:embed/>
                </p:oleObj>
              </mc:Choice>
              <mc:Fallback>
                <p:oleObj name="" r:id="rId3" imgW="901065" imgH="2286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252663" y="1481138"/>
                        <a:ext cx="1455737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6"/>
          <p:cNvGraphicFramePr/>
          <p:nvPr/>
        </p:nvGraphicFramePr>
        <p:xfrm>
          <a:off x="2209800" y="2914650"/>
          <a:ext cx="157003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5" imgW="989965" imgH="228600" progId="Equation.DSMT4">
                  <p:embed/>
                </p:oleObj>
              </mc:Choice>
              <mc:Fallback>
                <p:oleObj name="" r:id="rId5" imgW="989965" imgH="2286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209800" y="2914650"/>
                        <a:ext cx="1570038" cy="369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47"/>
          <p:cNvGraphicFramePr/>
          <p:nvPr/>
        </p:nvGraphicFramePr>
        <p:xfrm>
          <a:off x="2195513" y="3421063"/>
          <a:ext cx="16906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7" imgW="1066800" imgH="228600" progId="Equation.DSMT4">
                  <p:embed/>
                </p:oleObj>
              </mc:Choice>
              <mc:Fallback>
                <p:oleObj name="" r:id="rId7" imgW="1066800" imgH="2286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195513" y="3421063"/>
                        <a:ext cx="1690687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52"/>
          <p:cNvGraphicFramePr/>
          <p:nvPr/>
        </p:nvGraphicFramePr>
        <p:xfrm>
          <a:off x="2482850" y="2347913"/>
          <a:ext cx="352901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9" imgW="2222500" imgH="228600" progId="Equation.DSMT4">
                  <p:embed/>
                </p:oleObj>
              </mc:Choice>
              <mc:Fallback>
                <p:oleObj name="" r:id="rId9" imgW="2222500" imgH="2286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482850" y="2347913"/>
                        <a:ext cx="3529013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Line 55"/>
          <p:cNvSpPr/>
          <p:nvPr/>
        </p:nvSpPr>
        <p:spPr>
          <a:xfrm>
            <a:off x="414338" y="3932238"/>
            <a:ext cx="83534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93" name="Text Box 56"/>
          <p:cNvSpPr txBox="1"/>
          <p:nvPr/>
        </p:nvSpPr>
        <p:spPr>
          <a:xfrm>
            <a:off x="442913" y="4251325"/>
            <a:ext cx="549275" cy="19177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独立性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94" name="Rectangle 57"/>
          <p:cNvSpPr/>
          <p:nvPr/>
        </p:nvSpPr>
        <p:spPr>
          <a:xfrm>
            <a:off x="1219200" y="3970338"/>
            <a:ext cx="69850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定义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79" name="Object 58"/>
          <p:cNvGraphicFramePr/>
          <p:nvPr/>
        </p:nvGraphicFramePr>
        <p:xfrm>
          <a:off x="2286000" y="4003675"/>
          <a:ext cx="127793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1" imgW="849630" imgH="215900" progId="Equation.DSMT4">
                  <p:embed/>
                </p:oleObj>
              </mc:Choice>
              <mc:Fallback>
                <p:oleObj name="" r:id="rId11" imgW="849630" imgH="2159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286000" y="4003675"/>
                        <a:ext cx="1277938" cy="334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5" name="Line 59"/>
          <p:cNvSpPr/>
          <p:nvPr/>
        </p:nvSpPr>
        <p:spPr>
          <a:xfrm>
            <a:off x="1004888" y="4354513"/>
            <a:ext cx="77771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96" name="Rectangle 61"/>
          <p:cNvSpPr/>
          <p:nvPr/>
        </p:nvSpPr>
        <p:spPr>
          <a:xfrm>
            <a:off x="1258888" y="4357688"/>
            <a:ext cx="66833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性质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80" name="Object 62"/>
          <p:cNvGraphicFramePr/>
          <p:nvPr/>
        </p:nvGraphicFramePr>
        <p:xfrm>
          <a:off x="2276475" y="4368800"/>
          <a:ext cx="47529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3" imgW="3161030" imgH="241300" progId="Equation.DSMT4">
                  <p:embed/>
                </p:oleObj>
              </mc:Choice>
              <mc:Fallback>
                <p:oleObj name="" r:id="rId13" imgW="3161030" imgH="2413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276475" y="4368800"/>
                        <a:ext cx="4752975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7" name="Line 63"/>
          <p:cNvSpPr/>
          <p:nvPr/>
        </p:nvSpPr>
        <p:spPr>
          <a:xfrm>
            <a:off x="990600" y="4743450"/>
            <a:ext cx="77771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98" name="Rectangle 64"/>
          <p:cNvSpPr/>
          <p:nvPr/>
        </p:nvSpPr>
        <p:spPr>
          <a:xfrm>
            <a:off x="828675" y="4868863"/>
            <a:ext cx="1441450" cy="9159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两两独立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与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相互独立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099" name="Group 66"/>
          <p:cNvGrpSpPr/>
          <p:nvPr/>
        </p:nvGrpSpPr>
        <p:grpSpPr>
          <a:xfrm>
            <a:off x="5795963" y="4797425"/>
            <a:ext cx="1871662" cy="1079500"/>
            <a:chOff x="3878" y="1365"/>
            <a:chExt cx="1345" cy="944"/>
          </a:xfrm>
        </p:grpSpPr>
        <p:graphicFrame>
          <p:nvGraphicFramePr>
            <p:cNvPr id="3082" name="Object 67"/>
            <p:cNvGraphicFramePr/>
            <p:nvPr/>
          </p:nvGraphicFramePr>
          <p:xfrm>
            <a:off x="3969" y="1365"/>
            <a:ext cx="1254" cy="9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15" imgW="1053465" imgH="673100" progId="Equation.DSMT4">
                    <p:embed/>
                  </p:oleObj>
                </mc:Choice>
                <mc:Fallback>
                  <p:oleObj name="" r:id="rId15" imgW="1053465" imgH="673100" progId="Equation.DSMT4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69" y="1365"/>
                          <a:ext cx="1254" cy="9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4" name="AutoShape 68"/>
            <p:cNvSpPr/>
            <p:nvPr/>
          </p:nvSpPr>
          <p:spPr>
            <a:xfrm>
              <a:off x="3878" y="1434"/>
              <a:ext cx="45" cy="771"/>
            </a:xfrm>
            <a:prstGeom prst="rightBrace">
              <a:avLst>
                <a:gd name="adj1" fmla="val 142777"/>
                <a:gd name="adj2" fmla="val 50000"/>
              </a:avLst>
            </a:prstGeom>
            <a:noFill/>
            <a:ln w="1905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081" name="Object 69"/>
          <p:cNvGraphicFramePr/>
          <p:nvPr/>
        </p:nvGraphicFramePr>
        <p:xfrm>
          <a:off x="2554288" y="4868863"/>
          <a:ext cx="16573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7" imgW="1066165" imgH="673100" progId="Equation.DSMT4">
                  <p:embed/>
                </p:oleObj>
              </mc:Choice>
              <mc:Fallback>
                <p:oleObj name="" r:id="rId17" imgW="1066165" imgH="6731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554288" y="4868863"/>
                        <a:ext cx="1657350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0" name="Line 70"/>
          <p:cNvSpPr/>
          <p:nvPr/>
        </p:nvSpPr>
        <p:spPr>
          <a:xfrm>
            <a:off x="1004888" y="5949950"/>
            <a:ext cx="77771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01" name="Rectangle 71"/>
          <p:cNvSpPr/>
          <p:nvPr/>
        </p:nvSpPr>
        <p:spPr>
          <a:xfrm>
            <a:off x="928688" y="5956300"/>
            <a:ext cx="1223962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独立重复试验概型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02" name="Rectangle 72"/>
          <p:cNvSpPr/>
          <p:nvPr/>
        </p:nvSpPr>
        <p:spPr>
          <a:xfrm>
            <a:off x="2195513" y="5953125"/>
            <a:ext cx="6624637" cy="3730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15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重伯努利试验中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事件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每次试验中发生概率为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出现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次的概率为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03" name="灯片编号占位符 3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</a:pPr>
            <a:fld id="{9A0DB2DC-4C9A-4742-B13C-FB6460FD3503}" type="slidenum">
              <a:rPr lang="en-US" altLang="zh-CN" sz="1400" b="0" dirty="0">
                <a:solidFill>
                  <a:schemeClr val="tx1"/>
                </a:solidFill>
              </a:rPr>
            </a:fld>
            <a:endParaRPr lang="en-US" altLang="zh-CN" sz="1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10" name="Rectangle 2"/>
          <p:cNvSpPr/>
          <p:nvPr/>
        </p:nvSpPr>
        <p:spPr>
          <a:xfrm>
            <a:off x="415925" y="620713"/>
            <a:ext cx="8351838" cy="56165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11" name="Line 3"/>
          <p:cNvSpPr/>
          <p:nvPr/>
        </p:nvSpPr>
        <p:spPr>
          <a:xfrm>
            <a:off x="900113" y="620713"/>
            <a:ext cx="1587" cy="56165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12" name="Text Box 4"/>
          <p:cNvSpPr txBox="1"/>
          <p:nvPr/>
        </p:nvSpPr>
        <p:spPr>
          <a:xfrm>
            <a:off x="414338" y="631825"/>
            <a:ext cx="458787" cy="223202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随机变量及分布函数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13" name="Line 5"/>
          <p:cNvSpPr/>
          <p:nvPr/>
        </p:nvSpPr>
        <p:spPr>
          <a:xfrm>
            <a:off x="2555875" y="620713"/>
            <a:ext cx="1588" cy="56165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14" name="Rectangle 6"/>
          <p:cNvSpPr/>
          <p:nvPr/>
        </p:nvSpPr>
        <p:spPr>
          <a:xfrm>
            <a:off x="949325" y="644525"/>
            <a:ext cx="1751013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随机变量的概念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15" name="Rectangle 7"/>
          <p:cNvSpPr/>
          <p:nvPr/>
        </p:nvSpPr>
        <p:spPr>
          <a:xfrm>
            <a:off x="776288" y="2214563"/>
            <a:ext cx="1924050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落在区间内概率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16" name="Line 9"/>
          <p:cNvSpPr/>
          <p:nvPr/>
        </p:nvSpPr>
        <p:spPr>
          <a:xfrm flipV="1">
            <a:off x="900113" y="1014413"/>
            <a:ext cx="7872412" cy="15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4098" name="Object 10"/>
          <p:cNvGraphicFramePr/>
          <p:nvPr/>
        </p:nvGraphicFramePr>
        <p:xfrm>
          <a:off x="2736850" y="677863"/>
          <a:ext cx="41402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" imgW="3133090" imgH="215900" progId="Equation.DSMT4">
                  <p:embed/>
                </p:oleObj>
              </mc:Choice>
              <mc:Fallback>
                <p:oleObj name="" r:id="rId1" imgW="3133090" imgH="2159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736850" y="677863"/>
                        <a:ext cx="4140200" cy="29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7" name="Rectangle 11"/>
          <p:cNvSpPr/>
          <p:nvPr/>
        </p:nvSpPr>
        <p:spPr>
          <a:xfrm>
            <a:off x="1331913" y="1436688"/>
            <a:ext cx="6683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性质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18" name="Line 21"/>
          <p:cNvSpPr/>
          <p:nvPr/>
        </p:nvSpPr>
        <p:spPr>
          <a:xfrm>
            <a:off x="414338" y="2833688"/>
            <a:ext cx="83534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19" name="Text Box 22"/>
          <p:cNvSpPr txBox="1"/>
          <p:nvPr/>
        </p:nvSpPr>
        <p:spPr>
          <a:xfrm>
            <a:off x="425450" y="3575050"/>
            <a:ext cx="458788" cy="25908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离散型与连续型随机变量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20" name="Rectangle 39"/>
          <p:cNvSpPr/>
          <p:nvPr/>
        </p:nvSpPr>
        <p:spPr>
          <a:xfrm>
            <a:off x="1116013" y="1038225"/>
            <a:ext cx="1223962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分布函数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21" name="Line 40"/>
          <p:cNvSpPr/>
          <p:nvPr/>
        </p:nvSpPr>
        <p:spPr>
          <a:xfrm flipV="1">
            <a:off x="900113" y="1412875"/>
            <a:ext cx="7872412" cy="15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22" name="Line 43"/>
          <p:cNvSpPr/>
          <p:nvPr/>
        </p:nvSpPr>
        <p:spPr>
          <a:xfrm flipV="1">
            <a:off x="900113" y="2420938"/>
            <a:ext cx="7872412" cy="15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4099" name="Object 44"/>
          <p:cNvGraphicFramePr/>
          <p:nvPr/>
        </p:nvGraphicFramePr>
        <p:xfrm>
          <a:off x="2555875" y="1457325"/>
          <a:ext cx="35290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3" imgW="2616200" imgH="228600" progId="Equation.DSMT4">
                  <p:embed/>
                </p:oleObj>
              </mc:Choice>
              <mc:Fallback>
                <p:oleObj name="" r:id="rId3" imgW="2616200" imgH="2286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555875" y="1457325"/>
                        <a:ext cx="3529013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7"/>
          <p:cNvGraphicFramePr/>
          <p:nvPr/>
        </p:nvGraphicFramePr>
        <p:xfrm>
          <a:off x="2535238" y="1773238"/>
          <a:ext cx="39814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5" imgW="2853690" imgH="215900" progId="Equation.DSMT4">
                  <p:embed/>
                </p:oleObj>
              </mc:Choice>
              <mc:Fallback>
                <p:oleObj name="" r:id="rId5" imgW="2853690" imgH="2159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535238" y="1773238"/>
                        <a:ext cx="3981450" cy="29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48"/>
          <p:cNvGraphicFramePr/>
          <p:nvPr/>
        </p:nvGraphicFramePr>
        <p:xfrm>
          <a:off x="2541588" y="2503488"/>
          <a:ext cx="1322387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7" imgW="1002665" imgH="203200" progId="Equation.DSMT4">
                  <p:embed/>
                </p:oleObj>
              </mc:Choice>
              <mc:Fallback>
                <p:oleObj name="" r:id="rId7" imgW="1002665" imgH="2032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541588" y="2503488"/>
                        <a:ext cx="1322387" cy="277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3" name="Rectangle 49"/>
          <p:cNvSpPr/>
          <p:nvPr/>
        </p:nvSpPr>
        <p:spPr>
          <a:xfrm>
            <a:off x="1479550" y="3236913"/>
            <a:ext cx="59055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定义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24" name="Rectangle 50"/>
          <p:cNvSpPr/>
          <p:nvPr/>
        </p:nvSpPr>
        <p:spPr>
          <a:xfrm>
            <a:off x="755650" y="5468938"/>
            <a:ext cx="192405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X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落在区间内概率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25" name="Rectangle 51"/>
          <p:cNvSpPr/>
          <p:nvPr/>
        </p:nvSpPr>
        <p:spPr>
          <a:xfrm>
            <a:off x="755650" y="4365625"/>
            <a:ext cx="187325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与分布函数的关系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26" name="Rectangle 52"/>
          <p:cNvSpPr/>
          <p:nvPr/>
        </p:nvSpPr>
        <p:spPr>
          <a:xfrm>
            <a:off x="1138238" y="3844925"/>
            <a:ext cx="1223962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性质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27" name="Line 54"/>
          <p:cNvSpPr/>
          <p:nvPr/>
        </p:nvSpPr>
        <p:spPr>
          <a:xfrm flipV="1">
            <a:off x="900113" y="3213100"/>
            <a:ext cx="7872412" cy="15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28" name="Rectangle 55"/>
          <p:cNvSpPr/>
          <p:nvPr/>
        </p:nvSpPr>
        <p:spPr>
          <a:xfrm>
            <a:off x="3633788" y="2852738"/>
            <a:ext cx="79851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分布律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29" name="Rectangle 56"/>
          <p:cNvSpPr/>
          <p:nvPr/>
        </p:nvSpPr>
        <p:spPr>
          <a:xfrm>
            <a:off x="6596063" y="2852738"/>
            <a:ext cx="100330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分布函数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30" name="Line 57"/>
          <p:cNvSpPr/>
          <p:nvPr/>
        </p:nvSpPr>
        <p:spPr>
          <a:xfrm>
            <a:off x="5219700" y="2852738"/>
            <a:ext cx="0" cy="33845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31" name="Line 58"/>
          <p:cNvSpPr/>
          <p:nvPr/>
        </p:nvSpPr>
        <p:spPr>
          <a:xfrm flipV="1">
            <a:off x="900113" y="3630613"/>
            <a:ext cx="7872412" cy="15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4102" name="Object 60"/>
          <p:cNvGraphicFramePr/>
          <p:nvPr/>
        </p:nvGraphicFramePr>
        <p:xfrm>
          <a:off x="7451725" y="3203575"/>
          <a:ext cx="12287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9" imgW="1854200" imgH="698500" progId="Equation.DSMT4">
                  <p:embed/>
                </p:oleObj>
              </mc:Choice>
              <mc:Fallback>
                <p:oleObj name="" r:id="rId9" imgW="1854200" imgH="6985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7451725" y="3203575"/>
                        <a:ext cx="1228725" cy="38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2" name="Line 64"/>
          <p:cNvSpPr/>
          <p:nvPr/>
        </p:nvSpPr>
        <p:spPr>
          <a:xfrm flipV="1">
            <a:off x="900113" y="4364038"/>
            <a:ext cx="7872412" cy="15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4103" name="Object 67"/>
          <p:cNvGraphicFramePr/>
          <p:nvPr/>
        </p:nvGraphicFramePr>
        <p:xfrm>
          <a:off x="2555875" y="4365625"/>
          <a:ext cx="15890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1" imgW="1143000" imgH="368300" progId="Equation.DSMT4">
                  <p:embed/>
                </p:oleObj>
              </mc:Choice>
              <mc:Fallback>
                <p:oleObj name="" r:id="rId11" imgW="1143000" imgH="3683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555875" y="4365625"/>
                        <a:ext cx="1589088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68"/>
          <p:cNvGraphicFramePr/>
          <p:nvPr/>
        </p:nvGraphicFramePr>
        <p:xfrm>
          <a:off x="2555875" y="4841875"/>
          <a:ext cx="2135188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3" imgW="1536700" imgH="228600" progId="Equation.DSMT4">
                  <p:embed/>
                </p:oleObj>
              </mc:Choice>
              <mc:Fallback>
                <p:oleObj name="" r:id="rId13" imgW="1536700" imgH="2286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555875" y="4841875"/>
                        <a:ext cx="2135188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70"/>
          <p:cNvGraphicFramePr/>
          <p:nvPr/>
        </p:nvGraphicFramePr>
        <p:xfrm>
          <a:off x="5264150" y="4868863"/>
          <a:ext cx="326866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5" imgW="2425700" imgH="228600" progId="Equation.DSMT4">
                  <p:embed/>
                </p:oleObj>
              </mc:Choice>
              <mc:Fallback>
                <p:oleObj name="" r:id="rId15" imgW="2425700" imgH="2286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6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264150" y="4868863"/>
                        <a:ext cx="3268663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71"/>
          <p:cNvGraphicFramePr/>
          <p:nvPr/>
        </p:nvGraphicFramePr>
        <p:xfrm>
          <a:off x="5305425" y="4379913"/>
          <a:ext cx="164623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7" imgW="2959100" imgH="698500" progId="Equation.DSMT4">
                  <p:embed/>
                </p:oleObj>
              </mc:Choice>
              <mc:Fallback>
                <p:oleObj name="" r:id="rId17" imgW="2959100" imgH="6985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305425" y="4379913"/>
                        <a:ext cx="1646238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3" name="Line 72"/>
          <p:cNvSpPr/>
          <p:nvPr/>
        </p:nvSpPr>
        <p:spPr>
          <a:xfrm flipV="1">
            <a:off x="900113" y="5302250"/>
            <a:ext cx="7872412" cy="15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4107" name="Object 73"/>
          <p:cNvGraphicFramePr/>
          <p:nvPr/>
        </p:nvGraphicFramePr>
        <p:xfrm>
          <a:off x="2555875" y="5516563"/>
          <a:ext cx="132238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9" imgW="1002665" imgH="203200" progId="Equation.DSMT4">
                  <p:embed/>
                </p:oleObj>
              </mc:Choice>
              <mc:Fallback>
                <p:oleObj name="" r:id="rId19" imgW="1002665" imgH="2032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555875" y="5516563"/>
                        <a:ext cx="1322388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74"/>
          <p:cNvGraphicFramePr/>
          <p:nvPr/>
        </p:nvGraphicFramePr>
        <p:xfrm>
          <a:off x="5292725" y="5527675"/>
          <a:ext cx="1322388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21" imgW="1002665" imgH="203200" progId="Equation.DSMT4">
                  <p:embed/>
                </p:oleObj>
              </mc:Choice>
              <mc:Fallback>
                <p:oleObj name="" r:id="rId21" imgW="1002665" imgH="2032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292725" y="5527675"/>
                        <a:ext cx="1322388" cy="277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75"/>
          <p:cNvGraphicFramePr/>
          <p:nvPr/>
        </p:nvGraphicFramePr>
        <p:xfrm>
          <a:off x="5292725" y="5876925"/>
          <a:ext cx="1589088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23" imgW="1103630" imgH="215900" progId="Equation.DSMT4">
                  <p:embed/>
                </p:oleObj>
              </mc:Choice>
              <mc:Fallback>
                <p:oleObj name="" r:id="rId23" imgW="1103630" imgH="2159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292725" y="5876925"/>
                        <a:ext cx="1589088" cy="296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4" name="灯片编号占位符 40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</a:pPr>
            <a:fld id="{9A0DB2DC-4C9A-4742-B13C-FB6460FD3503}" type="slidenum">
              <a:rPr lang="en-US" altLang="zh-CN" sz="1400" b="0" dirty="0">
                <a:solidFill>
                  <a:schemeClr val="tx1"/>
                </a:solidFill>
              </a:rPr>
            </a:fld>
            <a:endParaRPr lang="en-US" altLang="zh-CN" sz="1400" b="0" dirty="0">
              <a:solidFill>
                <a:schemeClr val="tx1"/>
              </a:solidFill>
            </a:endParaRPr>
          </a:p>
        </p:txBody>
      </p:sp>
      <p:sp>
        <p:nvSpPr>
          <p:cNvPr id="4135" name="TextBox 41"/>
          <p:cNvSpPr txBox="1"/>
          <p:nvPr/>
        </p:nvSpPr>
        <p:spPr>
          <a:xfrm>
            <a:off x="2484438" y="2060575"/>
            <a:ext cx="1943100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3)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左连续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34" name="Rectangle 2"/>
          <p:cNvSpPr/>
          <p:nvPr/>
        </p:nvSpPr>
        <p:spPr>
          <a:xfrm>
            <a:off x="415925" y="476250"/>
            <a:ext cx="8351838" cy="58324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35" name="Text Box 4"/>
          <p:cNvSpPr txBox="1"/>
          <p:nvPr/>
        </p:nvSpPr>
        <p:spPr>
          <a:xfrm>
            <a:off x="414338" y="547688"/>
            <a:ext cx="458787" cy="123507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边缘分布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6" name="Rectangle 6"/>
          <p:cNvSpPr/>
          <p:nvPr/>
        </p:nvSpPr>
        <p:spPr>
          <a:xfrm>
            <a:off x="822325" y="500063"/>
            <a:ext cx="14128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边缘分布函数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7" name="Line 8"/>
          <p:cNvSpPr/>
          <p:nvPr/>
        </p:nvSpPr>
        <p:spPr>
          <a:xfrm flipV="1">
            <a:off x="900113" y="889000"/>
            <a:ext cx="7872412" cy="15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8" name="Line 11"/>
          <p:cNvSpPr/>
          <p:nvPr/>
        </p:nvSpPr>
        <p:spPr>
          <a:xfrm>
            <a:off x="414338" y="1916113"/>
            <a:ext cx="83534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9" name="Rectangle 13"/>
          <p:cNvSpPr/>
          <p:nvPr/>
        </p:nvSpPr>
        <p:spPr>
          <a:xfrm>
            <a:off x="909638" y="1152525"/>
            <a:ext cx="1223962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定义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122" name="Object 46"/>
          <p:cNvGraphicFramePr/>
          <p:nvPr/>
        </p:nvGraphicFramePr>
        <p:xfrm>
          <a:off x="2344738" y="541338"/>
          <a:ext cx="310038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2349500" imgH="228600" progId="Equation.DSMT4">
                  <p:embed/>
                </p:oleObj>
              </mc:Choice>
              <mc:Fallback>
                <p:oleObj name="" r:id="rId1" imgW="2349500" imgH="2286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344738" y="541338"/>
                        <a:ext cx="3100387" cy="311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" name="Text Box 64"/>
          <p:cNvSpPr txBox="1"/>
          <p:nvPr/>
        </p:nvSpPr>
        <p:spPr>
          <a:xfrm>
            <a:off x="395288" y="2697163"/>
            <a:ext cx="458787" cy="123507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条件分布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41" name="Rectangle 65"/>
          <p:cNvSpPr/>
          <p:nvPr/>
        </p:nvSpPr>
        <p:spPr>
          <a:xfrm>
            <a:off x="822325" y="2206625"/>
            <a:ext cx="14128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条件分布函数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123" name="Object 66"/>
          <p:cNvGraphicFramePr/>
          <p:nvPr/>
        </p:nvGraphicFramePr>
        <p:xfrm>
          <a:off x="2397125" y="2449513"/>
          <a:ext cx="518001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3" imgW="3922395" imgH="292100" progId="Equation.DSMT4">
                  <p:embed/>
                </p:oleObj>
              </mc:Choice>
              <mc:Fallback>
                <p:oleObj name="" r:id="rId3" imgW="3922395" imgH="2921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397125" y="2449513"/>
                        <a:ext cx="5180013" cy="398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2" name="Rectangle 67"/>
          <p:cNvSpPr/>
          <p:nvPr/>
        </p:nvSpPr>
        <p:spPr>
          <a:xfrm>
            <a:off x="900113" y="3067050"/>
            <a:ext cx="1223962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定义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124" name="Object 70"/>
          <p:cNvGraphicFramePr/>
          <p:nvPr/>
        </p:nvGraphicFramePr>
        <p:xfrm>
          <a:off x="4029075" y="3643313"/>
          <a:ext cx="9032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5" imgW="533400" imgH="469900" progId="Equation.DSMT4">
                  <p:embed/>
                </p:oleObj>
              </mc:Choice>
              <mc:Fallback>
                <p:oleObj name="" r:id="rId5" imgW="533400" imgH="4699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029075" y="3643313"/>
                        <a:ext cx="903288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3" name="Rectangle 74"/>
          <p:cNvSpPr/>
          <p:nvPr/>
        </p:nvSpPr>
        <p:spPr>
          <a:xfrm>
            <a:off x="2349500" y="3814763"/>
            <a:ext cx="186690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{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18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j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| X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i 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44" name="Rectangle 69"/>
          <p:cNvSpPr/>
          <p:nvPr/>
        </p:nvSpPr>
        <p:spPr>
          <a:xfrm>
            <a:off x="2344738" y="3140075"/>
            <a:ext cx="186690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{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18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j 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125" name="Object 75"/>
          <p:cNvGraphicFramePr/>
          <p:nvPr/>
        </p:nvGraphicFramePr>
        <p:xfrm>
          <a:off x="4024313" y="2946400"/>
          <a:ext cx="93662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7" imgW="520700" imgH="469900" progId="Equation.DSMT4">
                  <p:embed/>
                </p:oleObj>
              </mc:Choice>
              <mc:Fallback>
                <p:oleObj name="" r:id="rId7" imgW="520700" imgH="4699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024313" y="2946400"/>
                        <a:ext cx="936625" cy="788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78"/>
          <p:cNvGraphicFramePr/>
          <p:nvPr/>
        </p:nvGraphicFramePr>
        <p:xfrm>
          <a:off x="5364163" y="2995613"/>
          <a:ext cx="23034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9" imgW="1561465" imgH="444500" progId="Equation.DSMT4">
                  <p:embed/>
                </p:oleObj>
              </mc:Choice>
              <mc:Fallback>
                <p:oleObj name="" r:id="rId9" imgW="1561465" imgH="4445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364163" y="2995613"/>
                        <a:ext cx="2303462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9"/>
          <p:cNvGraphicFramePr/>
          <p:nvPr/>
        </p:nvGraphicFramePr>
        <p:xfrm>
          <a:off x="5364163" y="3643313"/>
          <a:ext cx="23225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1" imgW="1574165" imgH="444500" progId="Equation.DSMT4">
                  <p:embed/>
                </p:oleObj>
              </mc:Choice>
              <mc:Fallback>
                <p:oleObj name="" r:id="rId11" imgW="1574165" imgH="4445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364163" y="3643313"/>
                        <a:ext cx="2322512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5" name="Line 84"/>
          <p:cNvSpPr/>
          <p:nvPr/>
        </p:nvSpPr>
        <p:spPr>
          <a:xfrm flipV="1">
            <a:off x="900113" y="2924175"/>
            <a:ext cx="7872412" cy="15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6" name="Line 88"/>
          <p:cNvSpPr/>
          <p:nvPr/>
        </p:nvSpPr>
        <p:spPr>
          <a:xfrm>
            <a:off x="423863" y="4416425"/>
            <a:ext cx="83534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7" name="Text Box 89"/>
          <p:cNvSpPr txBox="1"/>
          <p:nvPr/>
        </p:nvSpPr>
        <p:spPr>
          <a:xfrm>
            <a:off x="423863" y="4784725"/>
            <a:ext cx="458787" cy="123507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独立性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48" name="Rectangle 90"/>
          <p:cNvSpPr/>
          <p:nvPr/>
        </p:nvSpPr>
        <p:spPr>
          <a:xfrm>
            <a:off x="900113" y="5227638"/>
            <a:ext cx="1223962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定义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128" name="Object 97"/>
          <p:cNvGraphicFramePr/>
          <p:nvPr/>
        </p:nvGraphicFramePr>
        <p:xfrm>
          <a:off x="2411413" y="4508500"/>
          <a:ext cx="33686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3" imgW="2447925" imgH="215900" progId="Equation.DSMT4">
                  <p:embed/>
                </p:oleObj>
              </mc:Choice>
              <mc:Fallback>
                <p:oleObj name="" r:id="rId13" imgW="2447925" imgH="2159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411413" y="4508500"/>
                        <a:ext cx="3368675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8"/>
          <p:cNvGraphicFramePr/>
          <p:nvPr/>
        </p:nvGraphicFramePr>
        <p:xfrm>
          <a:off x="3806825" y="5272088"/>
          <a:ext cx="357346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5" imgW="2413000" imgH="228600" progId="Equation.DSMT4">
                  <p:embed/>
                </p:oleObj>
              </mc:Choice>
              <mc:Fallback>
                <p:oleObj name="" r:id="rId15" imgW="2413000" imgH="2286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806825" y="5272088"/>
                        <a:ext cx="3573463" cy="315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0"/>
          <p:cNvGraphicFramePr/>
          <p:nvPr/>
        </p:nvGraphicFramePr>
        <p:xfrm>
          <a:off x="2484438" y="5788025"/>
          <a:ext cx="15827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7" imgW="850265" imgH="241300" progId="Equation.DSMT4">
                  <p:embed/>
                </p:oleObj>
              </mc:Choice>
              <mc:Fallback>
                <p:oleObj name="" r:id="rId17" imgW="850265" imgH="2413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484438" y="5788025"/>
                        <a:ext cx="1582737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01"/>
          <p:cNvGraphicFramePr/>
          <p:nvPr/>
        </p:nvGraphicFramePr>
        <p:xfrm>
          <a:off x="2273300" y="4938713"/>
          <a:ext cx="547528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9" imgW="3690620" imgH="215900" progId="Equation.DSMT4">
                  <p:embed/>
                </p:oleObj>
              </mc:Choice>
              <mc:Fallback>
                <p:oleObj name="" r:id="rId19" imgW="3690620" imgH="2159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273300" y="4938713"/>
                        <a:ext cx="5475288" cy="298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02"/>
          <p:cNvGraphicFramePr/>
          <p:nvPr/>
        </p:nvGraphicFramePr>
        <p:xfrm>
          <a:off x="5516563" y="5686425"/>
          <a:ext cx="32321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21" imgW="1852295" imgH="317500" progId="Equation.DSMT4">
                  <p:embed/>
                </p:oleObj>
              </mc:Choice>
              <mc:Fallback>
                <p:oleObj name="" r:id="rId21" imgW="1852295" imgH="3175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516563" y="5686425"/>
                        <a:ext cx="3232150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9" name="Line 104"/>
          <p:cNvSpPr/>
          <p:nvPr/>
        </p:nvSpPr>
        <p:spPr>
          <a:xfrm>
            <a:off x="2195513" y="4867275"/>
            <a:ext cx="6553200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50" name="Line 105"/>
          <p:cNvSpPr/>
          <p:nvPr/>
        </p:nvSpPr>
        <p:spPr>
          <a:xfrm>
            <a:off x="2195513" y="5659438"/>
            <a:ext cx="6553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51" name="Line 107"/>
          <p:cNvSpPr/>
          <p:nvPr/>
        </p:nvSpPr>
        <p:spPr>
          <a:xfrm>
            <a:off x="5292725" y="5659438"/>
            <a:ext cx="0" cy="6492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133" name="Object 109"/>
          <p:cNvGraphicFramePr/>
          <p:nvPr/>
        </p:nvGraphicFramePr>
        <p:xfrm>
          <a:off x="2373313" y="2030413"/>
          <a:ext cx="3294062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23" imgW="2257425" imgH="215900" progId="Equation.DSMT4">
                  <p:embed/>
                </p:oleObj>
              </mc:Choice>
              <mc:Fallback>
                <p:oleObj name="" r:id="rId23" imgW="2257425" imgH="2159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373313" y="2030413"/>
                        <a:ext cx="3294062" cy="29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2" name="Line 110"/>
          <p:cNvSpPr/>
          <p:nvPr/>
        </p:nvSpPr>
        <p:spPr>
          <a:xfrm>
            <a:off x="890588" y="476250"/>
            <a:ext cx="0" cy="58324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53" name="Line 111"/>
          <p:cNvSpPr/>
          <p:nvPr/>
        </p:nvSpPr>
        <p:spPr>
          <a:xfrm>
            <a:off x="2205038" y="476250"/>
            <a:ext cx="0" cy="58324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54" name="Line 112"/>
          <p:cNvSpPr/>
          <p:nvPr/>
        </p:nvSpPr>
        <p:spPr>
          <a:xfrm>
            <a:off x="2214563" y="2390775"/>
            <a:ext cx="6553200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55" name="Line 113"/>
          <p:cNvSpPr/>
          <p:nvPr/>
        </p:nvSpPr>
        <p:spPr>
          <a:xfrm>
            <a:off x="5302250" y="908050"/>
            <a:ext cx="0" cy="10080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56" name="Line 114"/>
          <p:cNvSpPr/>
          <p:nvPr/>
        </p:nvSpPr>
        <p:spPr>
          <a:xfrm>
            <a:off x="5292725" y="2905125"/>
            <a:ext cx="0" cy="15128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57" name="灯片编号占位符 38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</a:pPr>
            <a:fld id="{9A0DB2DC-4C9A-4742-B13C-FB6460FD3503}" type="slidenum">
              <a:rPr lang="en-US" altLang="zh-CN" sz="1400" b="0" dirty="0">
                <a:solidFill>
                  <a:schemeClr val="tx1"/>
                </a:solidFill>
              </a:rPr>
            </a:fld>
            <a:endParaRPr lang="en-US" altLang="zh-CN" sz="1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59" name="Rectangle 9"/>
          <p:cNvSpPr/>
          <p:nvPr/>
        </p:nvSpPr>
        <p:spPr>
          <a:xfrm>
            <a:off x="415925" y="331788"/>
            <a:ext cx="8351838" cy="61928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60" name="Line 13"/>
          <p:cNvSpPr/>
          <p:nvPr/>
        </p:nvSpPr>
        <p:spPr>
          <a:xfrm>
            <a:off x="404813" y="1268413"/>
            <a:ext cx="83534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1" name="Rectangle 14"/>
          <p:cNvSpPr/>
          <p:nvPr/>
        </p:nvSpPr>
        <p:spPr>
          <a:xfrm>
            <a:off x="2344738" y="3716338"/>
            <a:ext cx="360362" cy="1069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和的分布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62" name="Rectangle 15"/>
          <p:cNvSpPr/>
          <p:nvPr/>
        </p:nvSpPr>
        <p:spPr>
          <a:xfrm>
            <a:off x="2344738" y="5334000"/>
            <a:ext cx="360362" cy="1069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极值分布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63" name="Rectangle 17"/>
          <p:cNvSpPr/>
          <p:nvPr/>
        </p:nvSpPr>
        <p:spPr>
          <a:xfrm>
            <a:off x="2341563" y="452438"/>
            <a:ext cx="316706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利用事件相等则概率相等的概念求函数的分布律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64" name="Rectangle 18"/>
          <p:cNvSpPr/>
          <p:nvPr/>
        </p:nvSpPr>
        <p:spPr>
          <a:xfrm>
            <a:off x="539750" y="404813"/>
            <a:ext cx="1439863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r.v.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的函数的分布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65" name="Rectangle 19"/>
          <p:cNvSpPr/>
          <p:nvPr/>
        </p:nvSpPr>
        <p:spPr>
          <a:xfrm>
            <a:off x="5508625" y="471488"/>
            <a:ext cx="3167063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用分布函数法求函数的分布函数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或分布密度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66" name="Rectangle 20"/>
          <p:cNvSpPr/>
          <p:nvPr/>
        </p:nvSpPr>
        <p:spPr>
          <a:xfrm>
            <a:off x="468313" y="3284538"/>
            <a:ext cx="1871662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二维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r.v.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的函数的分布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146" name="Object 21"/>
          <p:cNvGraphicFramePr/>
          <p:nvPr/>
        </p:nvGraphicFramePr>
        <p:xfrm>
          <a:off x="2411413" y="1412875"/>
          <a:ext cx="18192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129665" imgH="228600" progId="Equation.DSMT4">
                  <p:embed/>
                </p:oleObj>
              </mc:Choice>
              <mc:Fallback>
                <p:oleObj name="" r:id="rId1" imgW="1129665" imgH="2286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411413" y="1412875"/>
                        <a:ext cx="1819275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2"/>
          <p:cNvGraphicFramePr/>
          <p:nvPr/>
        </p:nvGraphicFramePr>
        <p:xfrm>
          <a:off x="4211638" y="1431925"/>
          <a:ext cx="180022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1116330" imgH="203200" progId="Equation.DSMT4">
                  <p:embed/>
                </p:oleObj>
              </mc:Choice>
              <mc:Fallback>
                <p:oleObj name="" r:id="rId3" imgW="1116330" imgH="2032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211638" y="1431925"/>
                        <a:ext cx="1800225" cy="32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23"/>
          <p:cNvGraphicFramePr/>
          <p:nvPr/>
        </p:nvGraphicFramePr>
        <p:xfrm>
          <a:off x="2395538" y="1965325"/>
          <a:ext cx="2824162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2082800" imgH="469900" progId="Equation.DSMT4">
                  <p:embed/>
                </p:oleObj>
              </mc:Choice>
              <mc:Fallback>
                <p:oleObj name="" r:id="rId5" imgW="2082800" imgH="4699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395538" y="1965325"/>
                        <a:ext cx="2824162" cy="709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24"/>
          <p:cNvGraphicFramePr/>
          <p:nvPr/>
        </p:nvGraphicFramePr>
        <p:xfrm>
          <a:off x="2555875" y="2771775"/>
          <a:ext cx="11541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850265" imgH="381000" progId="Equation.DSMT4">
                  <p:embed/>
                </p:oleObj>
              </mc:Choice>
              <mc:Fallback>
                <p:oleObj name="" r:id="rId7" imgW="850265" imgH="3810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555875" y="2771775"/>
                        <a:ext cx="1154113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25"/>
          <p:cNvGraphicFramePr/>
          <p:nvPr/>
        </p:nvGraphicFramePr>
        <p:xfrm>
          <a:off x="5580063" y="1809750"/>
          <a:ext cx="225425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1409700" imgH="838200" progId="Equation.DSMT4">
                  <p:embed/>
                </p:oleObj>
              </mc:Choice>
              <mc:Fallback>
                <p:oleObj name="" r:id="rId9" imgW="1409700" imgH="8382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580063" y="1809750"/>
                        <a:ext cx="2254250" cy="1327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26"/>
          <p:cNvGraphicFramePr/>
          <p:nvPr/>
        </p:nvGraphicFramePr>
        <p:xfrm>
          <a:off x="5784850" y="3095625"/>
          <a:ext cx="181133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1" imgW="1382395" imgH="215900" progId="Equation.DSMT4">
                  <p:embed/>
                </p:oleObj>
              </mc:Choice>
              <mc:Fallback>
                <p:oleObj name="" r:id="rId11" imgW="1382395" imgH="2159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784850" y="3095625"/>
                        <a:ext cx="1811338" cy="298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7" name="Line 27"/>
          <p:cNvSpPr/>
          <p:nvPr/>
        </p:nvSpPr>
        <p:spPr>
          <a:xfrm>
            <a:off x="2268538" y="1844675"/>
            <a:ext cx="64801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8" name="Line 28"/>
          <p:cNvSpPr/>
          <p:nvPr/>
        </p:nvSpPr>
        <p:spPr>
          <a:xfrm>
            <a:off x="2268538" y="3467100"/>
            <a:ext cx="64801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6152" name="Object 30"/>
          <p:cNvGraphicFramePr/>
          <p:nvPr/>
        </p:nvGraphicFramePr>
        <p:xfrm>
          <a:off x="2843213" y="3573463"/>
          <a:ext cx="259238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3" imgW="1586865" imgH="330200" progId="Equation.DSMT4">
                  <p:embed/>
                </p:oleObj>
              </mc:Choice>
              <mc:Fallback>
                <p:oleObj name="" r:id="rId13" imgW="1586865" imgH="3302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843213" y="3573463"/>
                        <a:ext cx="2592387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31"/>
          <p:cNvGraphicFramePr/>
          <p:nvPr/>
        </p:nvGraphicFramePr>
        <p:xfrm>
          <a:off x="5772150" y="3627438"/>
          <a:ext cx="254476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5" imgW="1599565" imgH="330200" progId="Equation.DSMT4">
                  <p:embed/>
                </p:oleObj>
              </mc:Choice>
              <mc:Fallback>
                <p:oleObj name="" r:id="rId15" imgW="1599565" imgH="3302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772150" y="3627438"/>
                        <a:ext cx="2544763" cy="522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32"/>
          <p:cNvGraphicFramePr/>
          <p:nvPr/>
        </p:nvGraphicFramePr>
        <p:xfrm>
          <a:off x="4787900" y="4149725"/>
          <a:ext cx="28622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7" imgW="2106295" imgH="355600" progId="Equation.DSMT4">
                  <p:embed/>
                </p:oleObj>
              </mc:Choice>
              <mc:Fallback>
                <p:oleObj name="" r:id="rId17" imgW="2106295" imgH="3556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787900" y="4149725"/>
                        <a:ext cx="2862263" cy="563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33"/>
          <p:cNvGraphicFramePr/>
          <p:nvPr/>
        </p:nvGraphicFramePr>
        <p:xfrm>
          <a:off x="4787900" y="4667250"/>
          <a:ext cx="28797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9" imgW="2118995" imgH="355600" progId="Equation.DSMT4">
                  <p:embed/>
                </p:oleObj>
              </mc:Choice>
              <mc:Fallback>
                <p:oleObj name="" r:id="rId19" imgW="2118995" imgH="3556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787900" y="4667250"/>
                        <a:ext cx="2879725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34"/>
          <p:cNvGraphicFramePr/>
          <p:nvPr/>
        </p:nvGraphicFramePr>
        <p:xfrm>
          <a:off x="2843213" y="4305300"/>
          <a:ext cx="182086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21" imgW="1103630" imgH="215900" progId="Equation.DSMT4">
                  <p:embed/>
                </p:oleObj>
              </mc:Choice>
              <mc:Fallback>
                <p:oleObj name="" r:id="rId21" imgW="1103630" imgH="2159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843213" y="4305300"/>
                        <a:ext cx="1820862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36"/>
          <p:cNvGraphicFramePr/>
          <p:nvPr/>
        </p:nvGraphicFramePr>
        <p:xfrm>
          <a:off x="2843213" y="5257800"/>
          <a:ext cx="17081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3" imgW="1116965" imgH="330200" progId="Equation.DSMT4">
                  <p:embed/>
                </p:oleObj>
              </mc:Choice>
              <mc:Fallback>
                <p:oleObj name="" r:id="rId23" imgW="1116965" imgH="3302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843213" y="5257800"/>
                        <a:ext cx="170815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37"/>
          <p:cNvGraphicFramePr/>
          <p:nvPr/>
        </p:nvGraphicFramePr>
        <p:xfrm>
          <a:off x="2843213" y="5788025"/>
          <a:ext cx="1689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5" imgW="1104265" imgH="330200" progId="Equation.DSMT4">
                  <p:embed/>
                </p:oleObj>
              </mc:Choice>
              <mc:Fallback>
                <p:oleObj name="" r:id="rId25" imgW="1104265" imgH="3302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843213" y="5788025"/>
                        <a:ext cx="16891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9" name="Line 38"/>
          <p:cNvSpPr/>
          <p:nvPr/>
        </p:nvSpPr>
        <p:spPr>
          <a:xfrm>
            <a:off x="2268538" y="333375"/>
            <a:ext cx="0" cy="61912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70" name="Line 39"/>
          <p:cNvSpPr/>
          <p:nvPr/>
        </p:nvSpPr>
        <p:spPr>
          <a:xfrm>
            <a:off x="2268538" y="5233988"/>
            <a:ext cx="64801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71" name="Line 40"/>
          <p:cNvSpPr/>
          <p:nvPr/>
        </p:nvSpPr>
        <p:spPr>
          <a:xfrm>
            <a:off x="5364163" y="333375"/>
            <a:ext cx="0" cy="9350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72" name="Line 41"/>
          <p:cNvSpPr/>
          <p:nvPr/>
        </p:nvSpPr>
        <p:spPr>
          <a:xfrm>
            <a:off x="5364163" y="1825625"/>
            <a:ext cx="0" cy="16557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73" name="Line 42"/>
          <p:cNvSpPr/>
          <p:nvPr/>
        </p:nvSpPr>
        <p:spPr>
          <a:xfrm>
            <a:off x="2781300" y="3471863"/>
            <a:ext cx="0" cy="30241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74" name="Line 43"/>
          <p:cNvSpPr/>
          <p:nvPr/>
        </p:nvSpPr>
        <p:spPr>
          <a:xfrm>
            <a:off x="2771775" y="4149725"/>
            <a:ext cx="5976938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75" name="灯片编号占位符 3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</a:pPr>
            <a:fld id="{9A0DB2DC-4C9A-4742-B13C-FB6460FD3503}" type="slidenum">
              <a:rPr lang="en-US" altLang="zh-CN" sz="1400" b="0" dirty="0">
                <a:solidFill>
                  <a:schemeClr val="tx1"/>
                </a:solidFill>
              </a:rPr>
            </a:fld>
            <a:endParaRPr lang="en-US" altLang="zh-CN" sz="1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80" name="Rectangle 17"/>
          <p:cNvSpPr/>
          <p:nvPr/>
        </p:nvSpPr>
        <p:spPr>
          <a:xfrm>
            <a:off x="539750" y="5949950"/>
            <a:ext cx="6169025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0" hangingPunct="0"/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注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假设上述积分或级数均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绝对收敛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否则期望不存在。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1" name="Rectangle 2"/>
          <p:cNvSpPr/>
          <p:nvPr/>
        </p:nvSpPr>
        <p:spPr>
          <a:xfrm>
            <a:off x="1692275" y="727075"/>
            <a:ext cx="16208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r.v.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的期望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2" name="Rectangle 3"/>
          <p:cNvSpPr/>
          <p:nvPr/>
        </p:nvSpPr>
        <p:spPr>
          <a:xfrm>
            <a:off x="1908175" y="2189163"/>
            <a:ext cx="10414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r.v.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的函数     的            期望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170" name="Object 4"/>
          <p:cNvGraphicFramePr/>
          <p:nvPr/>
        </p:nvGraphicFramePr>
        <p:xfrm>
          <a:off x="3492500" y="1431925"/>
          <a:ext cx="164465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205230" imgH="203200" progId="Equation.DSMT4">
                  <p:embed/>
                </p:oleObj>
              </mc:Choice>
              <mc:Fallback>
                <p:oleObj name="" r:id="rId1" imgW="1205230" imgH="203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492500" y="1431925"/>
                        <a:ext cx="1644650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/>
          <p:nvPr/>
        </p:nvGraphicFramePr>
        <p:xfrm>
          <a:off x="3492500" y="1978025"/>
          <a:ext cx="16383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1205230" imgH="203200" progId="Equation.DSMT4">
                  <p:embed/>
                </p:oleObj>
              </mc:Choice>
              <mc:Fallback>
                <p:oleObj name="" r:id="rId3" imgW="1205230" imgH="203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492500" y="1978025"/>
                        <a:ext cx="1638300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6"/>
          <p:cNvGraphicFramePr/>
          <p:nvPr/>
        </p:nvGraphicFramePr>
        <p:xfrm>
          <a:off x="3492500" y="674688"/>
          <a:ext cx="14541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1066165" imgH="431800" progId="Equation.DSMT4">
                  <p:embed/>
                </p:oleObj>
              </mc:Choice>
              <mc:Fallback>
                <p:oleObj name="" r:id="rId5" imgW="1066165" imgH="4318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492500" y="674688"/>
                        <a:ext cx="1454150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7"/>
          <p:cNvGraphicFramePr/>
          <p:nvPr/>
        </p:nvGraphicFramePr>
        <p:xfrm>
          <a:off x="5538788" y="630238"/>
          <a:ext cx="17764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7" imgW="1308100" imgH="469900" progId="Equation.DSMT4">
                  <p:embed/>
                </p:oleObj>
              </mc:Choice>
              <mc:Fallback>
                <p:oleObj name="" r:id="rId7" imgW="1308100" imgH="4699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538788" y="630238"/>
                        <a:ext cx="1776412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8"/>
          <p:cNvGraphicFramePr/>
          <p:nvPr/>
        </p:nvGraphicFramePr>
        <p:xfrm>
          <a:off x="3492500" y="3098800"/>
          <a:ext cx="19446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9" imgW="1383030" imgH="203200" progId="Equation.DSMT4">
                  <p:embed/>
                </p:oleObj>
              </mc:Choice>
              <mc:Fallback>
                <p:oleObj name="" r:id="rId9" imgW="1383030" imgH="2032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492500" y="3098800"/>
                        <a:ext cx="1944688" cy="287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9"/>
          <p:cNvGraphicFramePr/>
          <p:nvPr/>
        </p:nvGraphicFramePr>
        <p:xfrm>
          <a:off x="3492500" y="2513013"/>
          <a:ext cx="19335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1" imgW="1383030" imgH="203200" progId="Equation.DSMT4">
                  <p:embed/>
                </p:oleObj>
              </mc:Choice>
              <mc:Fallback>
                <p:oleObj name="" r:id="rId11" imgW="1383030" imgH="203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492500" y="2513013"/>
                        <a:ext cx="1933575" cy="285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10"/>
          <p:cNvGraphicFramePr/>
          <p:nvPr/>
        </p:nvGraphicFramePr>
        <p:xfrm>
          <a:off x="3492500" y="3681413"/>
          <a:ext cx="2516188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3" imgW="1800860" imgH="215900" progId="Equation.DSMT4">
                  <p:embed/>
                </p:oleObj>
              </mc:Choice>
              <mc:Fallback>
                <p:oleObj name="" r:id="rId13" imgW="1800860" imgH="2159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492500" y="3681413"/>
                        <a:ext cx="2516188" cy="303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11"/>
          <p:cNvGraphicFramePr/>
          <p:nvPr/>
        </p:nvGraphicFramePr>
        <p:xfrm>
          <a:off x="3459163" y="4237038"/>
          <a:ext cx="2552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5" imgW="1813560" imgH="215900" progId="Equation.DSMT4">
                  <p:embed/>
                </p:oleObj>
              </mc:Choice>
              <mc:Fallback>
                <p:oleObj name="" r:id="rId15" imgW="1813560" imgH="2159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459163" y="4237038"/>
                        <a:ext cx="2552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Rectangle 20"/>
          <p:cNvSpPr/>
          <p:nvPr/>
        </p:nvSpPr>
        <p:spPr>
          <a:xfrm>
            <a:off x="539750" y="620713"/>
            <a:ext cx="8208963" cy="52562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84" name="Rectangle 21"/>
          <p:cNvSpPr/>
          <p:nvPr/>
        </p:nvSpPr>
        <p:spPr>
          <a:xfrm>
            <a:off x="612775" y="2565400"/>
            <a:ext cx="431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期望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5" name="Rectangle 22"/>
          <p:cNvSpPr/>
          <p:nvPr/>
        </p:nvSpPr>
        <p:spPr>
          <a:xfrm>
            <a:off x="1187450" y="1995488"/>
            <a:ext cx="431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定义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6" name="Rectangle 23"/>
          <p:cNvSpPr/>
          <p:nvPr/>
        </p:nvSpPr>
        <p:spPr>
          <a:xfrm>
            <a:off x="1187450" y="4797425"/>
            <a:ext cx="431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性质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7" name="Line 26"/>
          <p:cNvSpPr/>
          <p:nvPr/>
        </p:nvSpPr>
        <p:spPr>
          <a:xfrm>
            <a:off x="1692275" y="1268413"/>
            <a:ext cx="7056438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88" name="Line 27"/>
          <p:cNvSpPr/>
          <p:nvPr/>
        </p:nvSpPr>
        <p:spPr>
          <a:xfrm>
            <a:off x="1116013" y="4724400"/>
            <a:ext cx="76327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89" name="Line 29"/>
          <p:cNvSpPr/>
          <p:nvPr/>
        </p:nvSpPr>
        <p:spPr>
          <a:xfrm>
            <a:off x="3276600" y="620713"/>
            <a:ext cx="0" cy="41036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7178" name="Object 39"/>
          <p:cNvGraphicFramePr/>
          <p:nvPr/>
        </p:nvGraphicFramePr>
        <p:xfrm>
          <a:off x="1893888" y="4859338"/>
          <a:ext cx="1957387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7" imgW="1294130" imgH="203200" progId="Equation.DSMT4">
                  <p:embed/>
                </p:oleObj>
              </mc:Choice>
              <mc:Fallback>
                <p:oleObj name="" r:id="rId17" imgW="1294130" imgH="2032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893888" y="4859338"/>
                        <a:ext cx="1957387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40"/>
          <p:cNvGraphicFramePr/>
          <p:nvPr/>
        </p:nvGraphicFramePr>
        <p:xfrm>
          <a:off x="1835150" y="5229225"/>
          <a:ext cx="26082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9" imgW="1725930" imgH="304800" progId="Equation.DSMT4">
                  <p:embed/>
                </p:oleObj>
              </mc:Choice>
              <mc:Fallback>
                <p:oleObj name="" r:id="rId19" imgW="1725930" imgH="3048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835150" y="5229225"/>
                        <a:ext cx="2608263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0" name="Line 42"/>
          <p:cNvSpPr/>
          <p:nvPr/>
        </p:nvSpPr>
        <p:spPr>
          <a:xfrm>
            <a:off x="1109663" y="620713"/>
            <a:ext cx="0" cy="525621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91" name="Line 44"/>
          <p:cNvSpPr/>
          <p:nvPr/>
        </p:nvSpPr>
        <p:spPr>
          <a:xfrm>
            <a:off x="1704975" y="620713"/>
            <a:ext cx="0" cy="525621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969696"/>
        </a:dk1>
        <a:lt1>
          <a:srgbClr val="FFFFFF"/>
        </a:lt1>
        <a:dk2>
          <a:srgbClr val="000066"/>
        </a:dk2>
        <a:lt2>
          <a:srgbClr val="FFFF99"/>
        </a:lt2>
        <a:accent1>
          <a:srgbClr val="660033"/>
        </a:accent1>
        <a:accent2>
          <a:srgbClr val="00FF00"/>
        </a:accent2>
        <a:accent3>
          <a:srgbClr val="AAAAB8"/>
        </a:accent3>
        <a:accent4>
          <a:srgbClr val="DADADA"/>
        </a:accent4>
        <a:accent5>
          <a:srgbClr val="B8AAAD"/>
        </a:accent5>
        <a:accent6>
          <a:srgbClr val="00E700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111">
  <a:themeElements>
    <a:clrScheme name="1_111 9">
      <a:dk1>
        <a:srgbClr val="969696"/>
      </a:dk1>
      <a:lt1>
        <a:srgbClr val="FFFFFF"/>
      </a:lt1>
      <a:dk2>
        <a:srgbClr val="000066"/>
      </a:dk2>
      <a:lt2>
        <a:srgbClr val="FFFF99"/>
      </a:lt2>
      <a:accent1>
        <a:srgbClr val="660033"/>
      </a:accent1>
      <a:accent2>
        <a:srgbClr val="00FF00"/>
      </a:accent2>
      <a:accent3>
        <a:srgbClr val="AAAAB8"/>
      </a:accent3>
      <a:accent4>
        <a:srgbClr val="DADADA"/>
      </a:accent4>
      <a:accent5>
        <a:srgbClr val="B8AAAD"/>
      </a:accent5>
      <a:accent6>
        <a:srgbClr val="00E700"/>
      </a:accent6>
      <a:hlink>
        <a:srgbClr val="CCCCFF"/>
      </a:hlink>
      <a:folHlink>
        <a:srgbClr val="B2B2B2"/>
      </a:folHlink>
    </a:clrScheme>
    <a:fontScheme name="1_11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11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1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1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1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1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1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1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11 8">
        <a:dk1>
          <a:srgbClr val="969696"/>
        </a:dk1>
        <a:lt1>
          <a:srgbClr val="FFFF99"/>
        </a:lt1>
        <a:dk2>
          <a:srgbClr val="000066"/>
        </a:dk2>
        <a:lt2>
          <a:srgbClr val="FFFF99"/>
        </a:lt2>
        <a:accent1>
          <a:srgbClr val="660033"/>
        </a:accent1>
        <a:accent2>
          <a:srgbClr val="00FF00"/>
        </a:accent2>
        <a:accent3>
          <a:srgbClr val="AAAAB8"/>
        </a:accent3>
        <a:accent4>
          <a:srgbClr val="DADA82"/>
        </a:accent4>
        <a:accent5>
          <a:srgbClr val="B8AAAD"/>
        </a:accent5>
        <a:accent6>
          <a:srgbClr val="00E700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11 9">
        <a:dk1>
          <a:srgbClr val="969696"/>
        </a:dk1>
        <a:lt1>
          <a:srgbClr val="FFFFFF"/>
        </a:lt1>
        <a:dk2>
          <a:srgbClr val="000066"/>
        </a:dk2>
        <a:lt2>
          <a:srgbClr val="FFFF99"/>
        </a:lt2>
        <a:accent1>
          <a:srgbClr val="660033"/>
        </a:accent1>
        <a:accent2>
          <a:srgbClr val="00FF00"/>
        </a:accent2>
        <a:accent3>
          <a:srgbClr val="AAAAB8"/>
        </a:accent3>
        <a:accent4>
          <a:srgbClr val="DADADA"/>
        </a:accent4>
        <a:accent5>
          <a:srgbClr val="B8AAAD"/>
        </a:accent5>
        <a:accent6>
          <a:srgbClr val="00E700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Office\Templates\111.pot</Template>
  <TotalTime>0</TotalTime>
  <Words>1499</Words>
  <Application>WPS 演示</Application>
  <PresentationFormat>全屏显示(4:3)</PresentationFormat>
  <Paragraphs>241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207</vt:i4>
      </vt:variant>
      <vt:variant>
        <vt:lpstr>幻灯片标题</vt:lpstr>
      </vt:variant>
      <vt:variant>
        <vt:i4>19</vt:i4>
      </vt:variant>
    </vt:vector>
  </HeadingPairs>
  <TitlesOfParts>
    <vt:vector size="234" baseType="lpstr">
      <vt:lpstr>Arial</vt:lpstr>
      <vt:lpstr>宋体</vt:lpstr>
      <vt:lpstr>Wingdings</vt:lpstr>
      <vt:lpstr>Times New Roman</vt:lpstr>
      <vt:lpstr>微软雅黑</vt:lpstr>
      <vt:lpstr>Arial Unicode MS</vt:lpstr>
      <vt:lpstr>Blank Presentation</vt:lpstr>
      <vt:lpstr>1_111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/>
  <cp:lastModifiedBy>STAGE</cp:lastModifiedBy>
  <cp:revision>282</cp:revision>
  <dcterms:created xsi:type="dcterms:W3CDTF">1998-04-08T11:16:03Z</dcterms:created>
  <dcterms:modified xsi:type="dcterms:W3CDTF">2021-01-08T10:06:05Z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