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1" r:id="rId2"/>
    <p:sldMasterId id="2147483703" r:id="rId3"/>
    <p:sldMasterId id="2147483715" r:id="rId4"/>
    <p:sldMasterId id="2147483727" r:id="rId5"/>
  </p:sldMasterIdLst>
  <p:notesMasterIdLst>
    <p:notesMasterId r:id="rId69"/>
  </p:notesMasterIdLst>
  <p:sldIdLst>
    <p:sldId id="345" r:id="rId6"/>
    <p:sldId id="330" r:id="rId7"/>
    <p:sldId id="846" r:id="rId8"/>
    <p:sldId id="338" r:id="rId9"/>
    <p:sldId id="847" r:id="rId10"/>
    <p:sldId id="333" r:id="rId11"/>
    <p:sldId id="271" r:id="rId12"/>
    <p:sldId id="272" r:id="rId13"/>
    <p:sldId id="850" r:id="rId14"/>
    <p:sldId id="851" r:id="rId15"/>
    <p:sldId id="852" r:id="rId16"/>
    <p:sldId id="853" r:id="rId17"/>
    <p:sldId id="854" r:id="rId18"/>
    <p:sldId id="855" r:id="rId19"/>
    <p:sldId id="347" r:id="rId20"/>
    <p:sldId id="856" r:id="rId21"/>
    <p:sldId id="348" r:id="rId22"/>
    <p:sldId id="352" r:id="rId23"/>
    <p:sldId id="349" r:id="rId24"/>
    <p:sldId id="353" r:id="rId25"/>
    <p:sldId id="354" r:id="rId26"/>
    <p:sldId id="305" r:id="rId27"/>
    <p:sldId id="366" r:id="rId28"/>
    <p:sldId id="858" r:id="rId29"/>
    <p:sldId id="350" r:id="rId30"/>
    <p:sldId id="293" r:id="rId31"/>
    <p:sldId id="295" r:id="rId32"/>
    <p:sldId id="296" r:id="rId33"/>
    <p:sldId id="864" r:id="rId34"/>
    <p:sldId id="865" r:id="rId35"/>
    <p:sldId id="261" r:id="rId36"/>
    <p:sldId id="286" r:id="rId37"/>
    <p:sldId id="866" r:id="rId38"/>
    <p:sldId id="287" r:id="rId39"/>
    <p:sldId id="867" r:id="rId40"/>
    <p:sldId id="868" r:id="rId41"/>
    <p:sldId id="869" r:id="rId42"/>
    <p:sldId id="874" r:id="rId43"/>
    <p:sldId id="264" r:id="rId44"/>
    <p:sldId id="877" r:id="rId45"/>
    <p:sldId id="878" r:id="rId46"/>
    <p:sldId id="879" r:id="rId47"/>
    <p:sldId id="880" r:id="rId48"/>
    <p:sldId id="881" r:id="rId49"/>
    <p:sldId id="882" r:id="rId50"/>
    <p:sldId id="325" r:id="rId51"/>
    <p:sldId id="883" r:id="rId52"/>
    <p:sldId id="894" r:id="rId53"/>
    <p:sldId id="895" r:id="rId54"/>
    <p:sldId id="896" r:id="rId55"/>
    <p:sldId id="897" r:id="rId56"/>
    <p:sldId id="284" r:id="rId57"/>
    <p:sldId id="898" r:id="rId58"/>
    <p:sldId id="899" r:id="rId59"/>
    <p:sldId id="292" r:id="rId60"/>
    <p:sldId id="900" r:id="rId61"/>
    <p:sldId id="901" r:id="rId62"/>
    <p:sldId id="902" r:id="rId63"/>
    <p:sldId id="903" r:id="rId64"/>
    <p:sldId id="904" r:id="rId65"/>
    <p:sldId id="905" r:id="rId66"/>
    <p:sldId id="906" r:id="rId67"/>
    <p:sldId id="907" r:id="rId6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406CA"/>
    <a:srgbClr val="FFFFEF"/>
    <a:srgbClr val="FF33CC"/>
    <a:srgbClr val="3399FF"/>
    <a:srgbClr val="99CCFF"/>
    <a:srgbClr val="00FFFF"/>
    <a:srgbClr val="7A6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5304" autoAdjust="0"/>
  </p:normalViewPr>
  <p:slideViewPr>
    <p:cSldViewPr>
      <p:cViewPr varScale="1">
        <p:scale>
          <a:sx n="78" d="100"/>
          <a:sy n="78" d="100"/>
        </p:scale>
        <p:origin x="1555" y="72"/>
      </p:cViewPr>
      <p:guideLst>
        <p:guide orient="horz" pos="482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on Osub" userId="760dd869e46f08f5" providerId="LiveId" clId="{4829E611-67F3-41F7-B4C9-D02AAD5E4554}"/>
    <pc:docChg chg="undo custSel addSld delSld modSld delMainMaster">
      <pc:chgData name="Kwon Osub" userId="760dd869e46f08f5" providerId="LiveId" clId="{4829E611-67F3-41F7-B4C9-D02AAD5E4554}" dt="2023-09-04T08:56:38.894" v="114" actId="47"/>
      <pc:docMkLst>
        <pc:docMk/>
      </pc:docMkLst>
      <pc:sldChg chg="del">
        <pc:chgData name="Kwon Osub" userId="760dd869e46f08f5" providerId="LiveId" clId="{4829E611-67F3-41F7-B4C9-D02AAD5E4554}" dt="2023-09-04T08:50:50.488" v="0" actId="47"/>
        <pc:sldMkLst>
          <pc:docMk/>
          <pc:sldMk cId="0" sldId="256"/>
        </pc:sldMkLst>
      </pc:sldChg>
      <pc:sldChg chg="del">
        <pc:chgData name="Kwon Osub" userId="760dd869e46f08f5" providerId="LiveId" clId="{4829E611-67F3-41F7-B4C9-D02AAD5E4554}" dt="2023-09-04T08:51:24.591" v="43" actId="47"/>
        <pc:sldMkLst>
          <pc:docMk/>
          <pc:sldMk cId="0" sldId="257"/>
        </pc:sldMkLst>
      </pc:sldChg>
      <pc:sldChg chg="del">
        <pc:chgData name="Kwon Osub" userId="760dd869e46f08f5" providerId="LiveId" clId="{4829E611-67F3-41F7-B4C9-D02AAD5E4554}" dt="2023-09-04T08:51:25.243" v="44" actId="47"/>
        <pc:sldMkLst>
          <pc:docMk/>
          <pc:sldMk cId="0" sldId="258"/>
        </pc:sldMkLst>
      </pc:sldChg>
      <pc:sldChg chg="del">
        <pc:chgData name="Kwon Osub" userId="760dd869e46f08f5" providerId="LiveId" clId="{4829E611-67F3-41F7-B4C9-D02AAD5E4554}" dt="2023-09-04T08:51:26.536" v="46" actId="47"/>
        <pc:sldMkLst>
          <pc:docMk/>
          <pc:sldMk cId="0" sldId="259"/>
        </pc:sldMkLst>
      </pc:sldChg>
      <pc:sldChg chg="del">
        <pc:chgData name="Kwon Osub" userId="760dd869e46f08f5" providerId="LiveId" clId="{4829E611-67F3-41F7-B4C9-D02AAD5E4554}" dt="2023-09-04T08:51:28.018" v="48" actId="47"/>
        <pc:sldMkLst>
          <pc:docMk/>
          <pc:sldMk cId="0" sldId="260"/>
        </pc:sldMkLst>
      </pc:sldChg>
      <pc:sldChg chg="delSp mod">
        <pc:chgData name="Kwon Osub" userId="760dd869e46f08f5" providerId="LiveId" clId="{4829E611-67F3-41F7-B4C9-D02AAD5E4554}" dt="2023-09-04T08:55:17.163" v="92" actId="478"/>
        <pc:sldMkLst>
          <pc:docMk/>
          <pc:sldMk cId="0" sldId="261"/>
        </pc:sldMkLst>
        <pc:graphicFrameChg chg="del">
          <ac:chgData name="Kwon Osub" userId="760dd869e46f08f5" providerId="LiveId" clId="{4829E611-67F3-41F7-B4C9-D02AAD5E4554}" dt="2023-09-04T08:55:17.163" v="92" actId="478"/>
          <ac:graphicFrameMkLst>
            <pc:docMk/>
            <pc:sldMk cId="0" sldId="261"/>
            <ac:graphicFrameMk id="118789" creationId="{782254B7-8640-4227-8DCF-62CD2F6E57A5}"/>
          </ac:graphicFrameMkLst>
        </pc:graphicFrameChg>
      </pc:sldChg>
      <pc:sldChg chg="del">
        <pc:chgData name="Kwon Osub" userId="760dd869e46f08f5" providerId="LiveId" clId="{4829E611-67F3-41F7-B4C9-D02AAD5E4554}" dt="2023-09-04T08:51:31.066" v="51" actId="47"/>
        <pc:sldMkLst>
          <pc:docMk/>
          <pc:sldMk cId="0" sldId="262"/>
        </pc:sldMkLst>
      </pc:sldChg>
      <pc:sldChg chg="del">
        <pc:chgData name="Kwon Osub" userId="760dd869e46f08f5" providerId="LiveId" clId="{4829E611-67F3-41F7-B4C9-D02AAD5E4554}" dt="2023-09-04T08:51:32.930" v="53" actId="47"/>
        <pc:sldMkLst>
          <pc:docMk/>
          <pc:sldMk cId="0" sldId="263"/>
        </pc:sldMkLst>
      </pc:sldChg>
      <pc:sldChg chg="del">
        <pc:chgData name="Kwon Osub" userId="760dd869e46f08f5" providerId="LiveId" clId="{4829E611-67F3-41F7-B4C9-D02AAD5E4554}" dt="2023-09-04T08:51:34.547" v="55" actId="47"/>
        <pc:sldMkLst>
          <pc:docMk/>
          <pc:sldMk cId="0" sldId="265"/>
        </pc:sldMkLst>
      </pc:sldChg>
      <pc:sldChg chg="del">
        <pc:chgData name="Kwon Osub" userId="760dd869e46f08f5" providerId="LiveId" clId="{4829E611-67F3-41F7-B4C9-D02AAD5E4554}" dt="2023-09-04T08:51:35.223" v="56" actId="47"/>
        <pc:sldMkLst>
          <pc:docMk/>
          <pc:sldMk cId="0" sldId="266"/>
        </pc:sldMkLst>
      </pc:sldChg>
      <pc:sldChg chg="del">
        <pc:chgData name="Kwon Osub" userId="760dd869e46f08f5" providerId="LiveId" clId="{4829E611-67F3-41F7-B4C9-D02AAD5E4554}" dt="2023-09-04T08:51:35.742" v="57" actId="47"/>
        <pc:sldMkLst>
          <pc:docMk/>
          <pc:sldMk cId="0" sldId="267"/>
        </pc:sldMkLst>
      </pc:sldChg>
      <pc:sldChg chg="del">
        <pc:chgData name="Kwon Osub" userId="760dd869e46f08f5" providerId="LiveId" clId="{4829E611-67F3-41F7-B4C9-D02AAD5E4554}" dt="2023-09-04T08:51:36.188" v="58" actId="47"/>
        <pc:sldMkLst>
          <pc:docMk/>
          <pc:sldMk cId="0" sldId="268"/>
        </pc:sldMkLst>
      </pc:sldChg>
      <pc:sldChg chg="add del">
        <pc:chgData name="Kwon Osub" userId="760dd869e46f08f5" providerId="LiveId" clId="{4829E611-67F3-41F7-B4C9-D02AAD5E4554}" dt="2023-09-04T08:51:46.011" v="65" actId="47"/>
        <pc:sldMkLst>
          <pc:docMk/>
          <pc:sldMk cId="0" sldId="269"/>
        </pc:sldMkLst>
      </pc:sldChg>
      <pc:sldChg chg="add del">
        <pc:chgData name="Kwon Osub" userId="760dd869e46f08f5" providerId="LiveId" clId="{4829E611-67F3-41F7-B4C9-D02AAD5E4554}" dt="2023-09-04T08:51:47.043" v="66" actId="47"/>
        <pc:sldMkLst>
          <pc:docMk/>
          <pc:sldMk cId="0" sldId="270"/>
        </pc:sldMkLst>
      </pc:sldChg>
      <pc:sldChg chg="add del">
        <pc:chgData name="Kwon Osub" userId="760dd869e46f08f5" providerId="LiveId" clId="{4829E611-67F3-41F7-B4C9-D02AAD5E4554}" dt="2023-09-04T08:51:39.996" v="62" actId="47"/>
        <pc:sldMkLst>
          <pc:docMk/>
          <pc:sldMk cId="0" sldId="271"/>
        </pc:sldMkLst>
      </pc:sldChg>
      <pc:sldChg chg="del">
        <pc:chgData name="Kwon Osub" userId="760dd869e46f08f5" providerId="LiveId" clId="{4829E611-67F3-41F7-B4C9-D02AAD5E4554}" dt="2023-09-04T08:51:33.860" v="54" actId="47"/>
        <pc:sldMkLst>
          <pc:docMk/>
          <pc:sldMk cId="0" sldId="275"/>
        </pc:sldMkLst>
      </pc:sldChg>
      <pc:sldChg chg="del">
        <pc:chgData name="Kwon Osub" userId="760dd869e46f08f5" providerId="LiveId" clId="{4829E611-67F3-41F7-B4C9-D02AAD5E4554}" dt="2023-09-04T08:51:27.144" v="47" actId="47"/>
        <pc:sldMkLst>
          <pc:docMk/>
          <pc:sldMk cId="0" sldId="276"/>
        </pc:sldMkLst>
      </pc:sldChg>
      <pc:sldChg chg="del">
        <pc:chgData name="Kwon Osub" userId="760dd869e46f08f5" providerId="LiveId" clId="{4829E611-67F3-41F7-B4C9-D02AAD5E4554}" dt="2023-09-04T08:51:25.885" v="45" actId="47"/>
        <pc:sldMkLst>
          <pc:docMk/>
          <pc:sldMk cId="0" sldId="277"/>
        </pc:sldMkLst>
      </pc:sldChg>
      <pc:sldChg chg="del">
        <pc:chgData name="Kwon Osub" userId="760dd869e46f08f5" providerId="LiveId" clId="{4829E611-67F3-41F7-B4C9-D02AAD5E4554}" dt="2023-09-04T08:51:32.167" v="52" actId="47"/>
        <pc:sldMkLst>
          <pc:docMk/>
          <pc:sldMk cId="0" sldId="280"/>
        </pc:sldMkLst>
      </pc:sldChg>
      <pc:sldChg chg="del">
        <pc:chgData name="Kwon Osub" userId="760dd869e46f08f5" providerId="LiveId" clId="{4829E611-67F3-41F7-B4C9-D02AAD5E4554}" dt="2023-09-04T08:51:28.864" v="49" actId="47"/>
        <pc:sldMkLst>
          <pc:docMk/>
          <pc:sldMk cId="0" sldId="282"/>
        </pc:sldMkLst>
      </pc:sldChg>
      <pc:sldChg chg="del">
        <pc:chgData name="Kwon Osub" userId="760dd869e46f08f5" providerId="LiveId" clId="{4829E611-67F3-41F7-B4C9-D02AAD5E4554}" dt="2023-09-04T08:51:30.379" v="50" actId="47"/>
        <pc:sldMkLst>
          <pc:docMk/>
          <pc:sldMk cId="0" sldId="283"/>
        </pc:sldMkLst>
      </pc:sldChg>
      <pc:sldChg chg="del">
        <pc:chgData name="Kwon Osub" userId="760dd869e46f08f5" providerId="LiveId" clId="{4829E611-67F3-41F7-B4C9-D02AAD5E4554}" dt="2023-09-04T08:55:58.078" v="100" actId="47"/>
        <pc:sldMkLst>
          <pc:docMk/>
          <pc:sldMk cId="0" sldId="291"/>
        </pc:sldMkLst>
      </pc:sldChg>
      <pc:sldChg chg="del">
        <pc:chgData name="Kwon Osub" userId="760dd869e46f08f5" providerId="LiveId" clId="{4829E611-67F3-41F7-B4C9-D02AAD5E4554}" dt="2023-09-04T08:56:12.528" v="108" actId="47"/>
        <pc:sldMkLst>
          <pc:docMk/>
          <pc:sldMk cId="0" sldId="294"/>
        </pc:sldMkLst>
      </pc:sldChg>
      <pc:sldChg chg="del">
        <pc:chgData name="Kwon Osub" userId="760dd869e46f08f5" providerId="LiveId" clId="{4829E611-67F3-41F7-B4C9-D02AAD5E4554}" dt="2023-09-04T08:54:50.200" v="84" actId="47"/>
        <pc:sldMkLst>
          <pc:docMk/>
          <pc:sldMk cId="0" sldId="297"/>
        </pc:sldMkLst>
      </pc:sldChg>
      <pc:sldChg chg="del">
        <pc:chgData name="Kwon Osub" userId="760dd869e46f08f5" providerId="LiveId" clId="{4829E611-67F3-41F7-B4C9-D02AAD5E4554}" dt="2023-09-04T08:51:54.339" v="67" actId="47"/>
        <pc:sldMkLst>
          <pc:docMk/>
          <pc:sldMk cId="0" sldId="299"/>
        </pc:sldMkLst>
      </pc:sldChg>
      <pc:sldChg chg="del">
        <pc:chgData name="Kwon Osub" userId="760dd869e46f08f5" providerId="LiveId" clId="{4829E611-67F3-41F7-B4C9-D02AAD5E4554}" dt="2023-09-04T08:54:22.661" v="74" actId="47"/>
        <pc:sldMkLst>
          <pc:docMk/>
          <pc:sldMk cId="0" sldId="306"/>
        </pc:sldMkLst>
      </pc:sldChg>
      <pc:sldChg chg="del">
        <pc:chgData name="Kwon Osub" userId="760dd869e46f08f5" providerId="LiveId" clId="{4829E611-67F3-41F7-B4C9-D02AAD5E4554}" dt="2023-09-04T08:55:04.348" v="89" actId="47"/>
        <pc:sldMkLst>
          <pc:docMk/>
          <pc:sldMk cId="0" sldId="307"/>
        </pc:sldMkLst>
      </pc:sldChg>
      <pc:sldChg chg="del">
        <pc:chgData name="Kwon Osub" userId="760dd869e46f08f5" providerId="LiveId" clId="{4829E611-67F3-41F7-B4C9-D02AAD5E4554}" dt="2023-09-04T08:50:54.220" v="9" actId="47"/>
        <pc:sldMkLst>
          <pc:docMk/>
          <pc:sldMk cId="0" sldId="308"/>
        </pc:sldMkLst>
      </pc:sldChg>
      <pc:sldChg chg="del">
        <pc:chgData name="Kwon Osub" userId="760dd869e46f08f5" providerId="LiveId" clId="{4829E611-67F3-41F7-B4C9-D02AAD5E4554}" dt="2023-09-04T08:51:00.647" v="22" actId="47"/>
        <pc:sldMkLst>
          <pc:docMk/>
          <pc:sldMk cId="0" sldId="309"/>
        </pc:sldMkLst>
      </pc:sldChg>
      <pc:sldChg chg="del">
        <pc:chgData name="Kwon Osub" userId="760dd869e46f08f5" providerId="LiveId" clId="{4829E611-67F3-41F7-B4C9-D02AAD5E4554}" dt="2023-09-04T08:50:55.039" v="11" actId="47"/>
        <pc:sldMkLst>
          <pc:docMk/>
          <pc:sldMk cId="0" sldId="310"/>
        </pc:sldMkLst>
      </pc:sldChg>
      <pc:sldChg chg="del">
        <pc:chgData name="Kwon Osub" userId="760dd869e46f08f5" providerId="LiveId" clId="{4829E611-67F3-41F7-B4C9-D02AAD5E4554}" dt="2023-09-04T08:51:02.276" v="25" actId="47"/>
        <pc:sldMkLst>
          <pc:docMk/>
          <pc:sldMk cId="0" sldId="311"/>
        </pc:sldMkLst>
      </pc:sldChg>
      <pc:sldChg chg="del">
        <pc:chgData name="Kwon Osub" userId="760dd869e46f08f5" providerId="LiveId" clId="{4829E611-67F3-41F7-B4C9-D02AAD5E4554}" dt="2023-09-04T08:51:02.696" v="26" actId="47"/>
        <pc:sldMkLst>
          <pc:docMk/>
          <pc:sldMk cId="0" sldId="312"/>
        </pc:sldMkLst>
      </pc:sldChg>
      <pc:sldChg chg="del">
        <pc:chgData name="Kwon Osub" userId="760dd869e46f08f5" providerId="LiveId" clId="{4829E611-67F3-41F7-B4C9-D02AAD5E4554}" dt="2023-09-04T08:50:56.958" v="15" actId="47"/>
        <pc:sldMkLst>
          <pc:docMk/>
          <pc:sldMk cId="0" sldId="313"/>
        </pc:sldMkLst>
      </pc:sldChg>
      <pc:sldChg chg="del">
        <pc:chgData name="Kwon Osub" userId="760dd869e46f08f5" providerId="LiveId" clId="{4829E611-67F3-41F7-B4C9-D02AAD5E4554}" dt="2023-09-04T08:50:57.387" v="16" actId="47"/>
        <pc:sldMkLst>
          <pc:docMk/>
          <pc:sldMk cId="0" sldId="314"/>
        </pc:sldMkLst>
      </pc:sldChg>
      <pc:sldChg chg="del">
        <pc:chgData name="Kwon Osub" userId="760dd869e46f08f5" providerId="LiveId" clId="{4829E611-67F3-41F7-B4C9-D02AAD5E4554}" dt="2023-09-04T08:50:59.361" v="20" actId="47"/>
        <pc:sldMkLst>
          <pc:docMk/>
          <pc:sldMk cId="0" sldId="315"/>
        </pc:sldMkLst>
      </pc:sldChg>
      <pc:sldChg chg="del">
        <pc:chgData name="Kwon Osub" userId="760dd869e46f08f5" providerId="LiveId" clId="{4829E611-67F3-41F7-B4C9-D02AAD5E4554}" dt="2023-09-04T08:51:01.164" v="23" actId="47"/>
        <pc:sldMkLst>
          <pc:docMk/>
          <pc:sldMk cId="0" sldId="316"/>
        </pc:sldMkLst>
      </pc:sldChg>
      <pc:sldChg chg="del">
        <pc:chgData name="Kwon Osub" userId="760dd869e46f08f5" providerId="LiveId" clId="{4829E611-67F3-41F7-B4C9-D02AAD5E4554}" dt="2023-09-04T08:51:03.219" v="27" actId="47"/>
        <pc:sldMkLst>
          <pc:docMk/>
          <pc:sldMk cId="0" sldId="317"/>
        </pc:sldMkLst>
      </pc:sldChg>
      <pc:sldChg chg="del">
        <pc:chgData name="Kwon Osub" userId="760dd869e46f08f5" providerId="LiveId" clId="{4829E611-67F3-41F7-B4C9-D02AAD5E4554}" dt="2023-09-04T08:51:03.710" v="28" actId="47"/>
        <pc:sldMkLst>
          <pc:docMk/>
          <pc:sldMk cId="0" sldId="318"/>
        </pc:sldMkLst>
      </pc:sldChg>
      <pc:sldChg chg="del">
        <pc:chgData name="Kwon Osub" userId="760dd869e46f08f5" providerId="LiveId" clId="{4829E611-67F3-41F7-B4C9-D02AAD5E4554}" dt="2023-09-04T08:51:04.499" v="30" actId="47"/>
        <pc:sldMkLst>
          <pc:docMk/>
          <pc:sldMk cId="0" sldId="319"/>
        </pc:sldMkLst>
      </pc:sldChg>
      <pc:sldChg chg="del">
        <pc:chgData name="Kwon Osub" userId="760dd869e46f08f5" providerId="LiveId" clId="{4829E611-67F3-41F7-B4C9-D02AAD5E4554}" dt="2023-09-04T08:51:04.870" v="31" actId="47"/>
        <pc:sldMkLst>
          <pc:docMk/>
          <pc:sldMk cId="0" sldId="320"/>
        </pc:sldMkLst>
      </pc:sldChg>
      <pc:sldChg chg="del">
        <pc:chgData name="Kwon Osub" userId="760dd869e46f08f5" providerId="LiveId" clId="{4829E611-67F3-41F7-B4C9-D02AAD5E4554}" dt="2023-09-04T08:51:05.549" v="33" actId="47"/>
        <pc:sldMkLst>
          <pc:docMk/>
          <pc:sldMk cId="0" sldId="321"/>
        </pc:sldMkLst>
      </pc:sldChg>
      <pc:sldChg chg="del">
        <pc:chgData name="Kwon Osub" userId="760dd869e46f08f5" providerId="LiveId" clId="{4829E611-67F3-41F7-B4C9-D02AAD5E4554}" dt="2023-09-04T08:51:05.895" v="34" actId="47"/>
        <pc:sldMkLst>
          <pc:docMk/>
          <pc:sldMk cId="0" sldId="322"/>
        </pc:sldMkLst>
      </pc:sldChg>
      <pc:sldChg chg="del">
        <pc:chgData name="Kwon Osub" userId="760dd869e46f08f5" providerId="LiveId" clId="{4829E611-67F3-41F7-B4C9-D02AAD5E4554}" dt="2023-09-04T08:51:06.794" v="36" actId="47"/>
        <pc:sldMkLst>
          <pc:docMk/>
          <pc:sldMk cId="0" sldId="323"/>
        </pc:sldMkLst>
      </pc:sldChg>
      <pc:sldChg chg="del">
        <pc:chgData name="Kwon Osub" userId="760dd869e46f08f5" providerId="LiveId" clId="{4829E611-67F3-41F7-B4C9-D02AAD5E4554}" dt="2023-09-04T08:55:53.108" v="99" actId="47"/>
        <pc:sldMkLst>
          <pc:docMk/>
          <pc:sldMk cId="0" sldId="324"/>
        </pc:sldMkLst>
      </pc:sldChg>
      <pc:sldChg chg="del">
        <pc:chgData name="Kwon Osub" userId="760dd869e46f08f5" providerId="LiveId" clId="{4829E611-67F3-41F7-B4C9-D02AAD5E4554}" dt="2023-09-04T08:50:51.757" v="3" actId="47"/>
        <pc:sldMkLst>
          <pc:docMk/>
          <pc:sldMk cId="0" sldId="326"/>
        </pc:sldMkLst>
      </pc:sldChg>
      <pc:sldChg chg="del">
        <pc:chgData name="Kwon Osub" userId="760dd869e46f08f5" providerId="LiveId" clId="{4829E611-67F3-41F7-B4C9-D02AAD5E4554}" dt="2023-09-04T08:50:52.571" v="5" actId="47"/>
        <pc:sldMkLst>
          <pc:docMk/>
          <pc:sldMk cId="0" sldId="327"/>
        </pc:sldMkLst>
      </pc:sldChg>
      <pc:sldChg chg="del">
        <pc:chgData name="Kwon Osub" userId="760dd869e46f08f5" providerId="LiveId" clId="{4829E611-67F3-41F7-B4C9-D02AAD5E4554}" dt="2023-09-04T08:50:55.940" v="13" actId="47"/>
        <pc:sldMkLst>
          <pc:docMk/>
          <pc:sldMk cId="0" sldId="328"/>
        </pc:sldMkLst>
      </pc:sldChg>
      <pc:sldChg chg="del">
        <pc:chgData name="Kwon Osub" userId="760dd869e46f08f5" providerId="LiveId" clId="{4829E611-67F3-41F7-B4C9-D02AAD5E4554}" dt="2023-09-04T08:50:52.954" v="6" actId="47"/>
        <pc:sldMkLst>
          <pc:docMk/>
          <pc:sldMk cId="0" sldId="329"/>
        </pc:sldMkLst>
      </pc:sldChg>
      <pc:sldChg chg="add del">
        <pc:chgData name="Kwon Osub" userId="760dd869e46f08f5" providerId="LiveId" clId="{4829E611-67F3-41F7-B4C9-D02AAD5E4554}" dt="2023-09-04T08:51:12.048" v="41" actId="47"/>
        <pc:sldMkLst>
          <pc:docMk/>
          <pc:sldMk cId="0" sldId="330"/>
        </pc:sldMkLst>
      </pc:sldChg>
      <pc:sldChg chg="del">
        <pc:chgData name="Kwon Osub" userId="760dd869e46f08f5" providerId="LiveId" clId="{4829E611-67F3-41F7-B4C9-D02AAD5E4554}" dt="2023-09-04T08:50:54.644" v="10" actId="47"/>
        <pc:sldMkLst>
          <pc:docMk/>
          <pc:sldMk cId="0" sldId="331"/>
        </pc:sldMkLst>
      </pc:sldChg>
      <pc:sldChg chg="del">
        <pc:chgData name="Kwon Osub" userId="760dd869e46f08f5" providerId="LiveId" clId="{4829E611-67F3-41F7-B4C9-D02AAD5E4554}" dt="2023-09-04T08:50:53.641" v="8" actId="47"/>
        <pc:sldMkLst>
          <pc:docMk/>
          <pc:sldMk cId="0" sldId="332"/>
        </pc:sldMkLst>
      </pc:sldChg>
      <pc:sldChg chg="del">
        <pc:chgData name="Kwon Osub" userId="760dd869e46f08f5" providerId="LiveId" clId="{4829E611-67F3-41F7-B4C9-D02AAD5E4554}" dt="2023-09-04T08:50:53.251" v="7" actId="47"/>
        <pc:sldMkLst>
          <pc:docMk/>
          <pc:sldMk cId="0" sldId="334"/>
        </pc:sldMkLst>
      </pc:sldChg>
      <pc:sldChg chg="del">
        <pc:chgData name="Kwon Osub" userId="760dd869e46f08f5" providerId="LiveId" clId="{4829E611-67F3-41F7-B4C9-D02AAD5E4554}" dt="2023-09-04T08:50:56.434" v="14" actId="47"/>
        <pc:sldMkLst>
          <pc:docMk/>
          <pc:sldMk cId="0" sldId="335"/>
        </pc:sldMkLst>
      </pc:sldChg>
      <pc:sldChg chg="del">
        <pc:chgData name="Kwon Osub" userId="760dd869e46f08f5" providerId="LiveId" clId="{4829E611-67F3-41F7-B4C9-D02AAD5E4554}" dt="2023-09-04T08:50:58.804" v="19" actId="47"/>
        <pc:sldMkLst>
          <pc:docMk/>
          <pc:sldMk cId="0" sldId="336"/>
        </pc:sldMkLst>
      </pc:sldChg>
      <pc:sldChg chg="del">
        <pc:chgData name="Kwon Osub" userId="760dd869e46f08f5" providerId="LiveId" clId="{4829E611-67F3-41F7-B4C9-D02AAD5E4554}" dt="2023-09-04T08:50:52.187" v="4" actId="47"/>
        <pc:sldMkLst>
          <pc:docMk/>
          <pc:sldMk cId="0" sldId="337"/>
        </pc:sldMkLst>
      </pc:sldChg>
      <pc:sldChg chg="del">
        <pc:chgData name="Kwon Osub" userId="760dd869e46f08f5" providerId="LiveId" clId="{4829E611-67F3-41F7-B4C9-D02AAD5E4554}" dt="2023-09-04T08:50:58.209" v="18" actId="47"/>
        <pc:sldMkLst>
          <pc:docMk/>
          <pc:sldMk cId="0" sldId="339"/>
        </pc:sldMkLst>
      </pc:sldChg>
      <pc:sldChg chg="del">
        <pc:chgData name="Kwon Osub" userId="760dd869e46f08f5" providerId="LiveId" clId="{4829E611-67F3-41F7-B4C9-D02AAD5E4554}" dt="2023-09-04T08:51:01.608" v="24" actId="47"/>
        <pc:sldMkLst>
          <pc:docMk/>
          <pc:sldMk cId="0" sldId="340"/>
        </pc:sldMkLst>
      </pc:sldChg>
      <pc:sldChg chg="del">
        <pc:chgData name="Kwon Osub" userId="760dd869e46f08f5" providerId="LiveId" clId="{4829E611-67F3-41F7-B4C9-D02AAD5E4554}" dt="2023-09-04T08:50:57.815" v="17" actId="47"/>
        <pc:sldMkLst>
          <pc:docMk/>
          <pc:sldMk cId="0" sldId="341"/>
        </pc:sldMkLst>
      </pc:sldChg>
      <pc:sldChg chg="del">
        <pc:chgData name="Kwon Osub" userId="760dd869e46f08f5" providerId="LiveId" clId="{4829E611-67F3-41F7-B4C9-D02AAD5E4554}" dt="2023-09-04T08:50:59.999" v="21" actId="47"/>
        <pc:sldMkLst>
          <pc:docMk/>
          <pc:sldMk cId="0" sldId="342"/>
        </pc:sldMkLst>
      </pc:sldChg>
      <pc:sldChg chg="del">
        <pc:chgData name="Kwon Osub" userId="760dd869e46f08f5" providerId="LiveId" clId="{4829E611-67F3-41F7-B4C9-D02AAD5E4554}" dt="2023-09-04T08:51:04.076" v="29" actId="47"/>
        <pc:sldMkLst>
          <pc:docMk/>
          <pc:sldMk cId="0" sldId="343"/>
        </pc:sldMkLst>
      </pc:sldChg>
      <pc:sldChg chg="del">
        <pc:chgData name="Kwon Osub" userId="760dd869e46f08f5" providerId="LiveId" clId="{4829E611-67F3-41F7-B4C9-D02AAD5E4554}" dt="2023-09-04T08:51:05.217" v="32" actId="47"/>
        <pc:sldMkLst>
          <pc:docMk/>
          <pc:sldMk cId="0" sldId="344"/>
        </pc:sldMkLst>
      </pc:sldChg>
      <pc:sldChg chg="add del">
        <pc:chgData name="Kwon Osub" userId="760dd869e46f08f5" providerId="LiveId" clId="{4829E611-67F3-41F7-B4C9-D02AAD5E4554}" dt="2023-09-04T08:51:12.443" v="42" actId="47"/>
        <pc:sldMkLst>
          <pc:docMk/>
          <pc:sldMk cId="0" sldId="345"/>
        </pc:sldMkLst>
      </pc:sldChg>
      <pc:sldChg chg="add del">
        <pc:chgData name="Kwon Osub" userId="760dd869e46f08f5" providerId="LiveId" clId="{4829E611-67F3-41F7-B4C9-D02AAD5E4554}" dt="2023-09-04T08:52:20.336" v="73" actId="47"/>
        <pc:sldMkLst>
          <pc:docMk/>
          <pc:sldMk cId="0" sldId="347"/>
        </pc:sldMkLst>
      </pc:sldChg>
      <pc:sldChg chg="del">
        <pc:chgData name="Kwon Osub" userId="760dd869e46f08f5" providerId="LiveId" clId="{4829E611-67F3-41F7-B4C9-D02AAD5E4554}" dt="2023-09-04T08:54:23.180" v="75" actId="47"/>
        <pc:sldMkLst>
          <pc:docMk/>
          <pc:sldMk cId="0" sldId="356"/>
        </pc:sldMkLst>
      </pc:sldChg>
      <pc:sldChg chg="del">
        <pc:chgData name="Kwon Osub" userId="760dd869e46f08f5" providerId="LiveId" clId="{4829E611-67F3-41F7-B4C9-D02AAD5E4554}" dt="2023-09-04T08:54:43.788" v="78" actId="47"/>
        <pc:sldMkLst>
          <pc:docMk/>
          <pc:sldMk cId="0" sldId="359"/>
        </pc:sldMkLst>
      </pc:sldChg>
      <pc:sldChg chg="del">
        <pc:chgData name="Kwon Osub" userId="760dd869e46f08f5" providerId="LiveId" clId="{4829E611-67F3-41F7-B4C9-D02AAD5E4554}" dt="2023-09-04T08:54:44.890" v="79" actId="47"/>
        <pc:sldMkLst>
          <pc:docMk/>
          <pc:sldMk cId="0" sldId="360"/>
        </pc:sldMkLst>
      </pc:sldChg>
      <pc:sldChg chg="del">
        <pc:chgData name="Kwon Osub" userId="760dd869e46f08f5" providerId="LiveId" clId="{4829E611-67F3-41F7-B4C9-D02AAD5E4554}" dt="2023-09-04T08:54:45.789" v="80" actId="47"/>
        <pc:sldMkLst>
          <pc:docMk/>
          <pc:sldMk cId="0" sldId="361"/>
        </pc:sldMkLst>
      </pc:sldChg>
      <pc:sldChg chg="del">
        <pc:chgData name="Kwon Osub" userId="760dd869e46f08f5" providerId="LiveId" clId="{4829E611-67F3-41F7-B4C9-D02AAD5E4554}" dt="2023-09-04T08:54:47.330" v="81" actId="47"/>
        <pc:sldMkLst>
          <pc:docMk/>
          <pc:sldMk cId="0" sldId="362"/>
        </pc:sldMkLst>
      </pc:sldChg>
      <pc:sldChg chg="del">
        <pc:chgData name="Kwon Osub" userId="760dd869e46f08f5" providerId="LiveId" clId="{4829E611-67F3-41F7-B4C9-D02AAD5E4554}" dt="2023-09-04T08:54:48.154" v="82" actId="47"/>
        <pc:sldMkLst>
          <pc:docMk/>
          <pc:sldMk cId="0" sldId="363"/>
        </pc:sldMkLst>
      </pc:sldChg>
      <pc:sldChg chg="del">
        <pc:chgData name="Kwon Osub" userId="760dd869e46f08f5" providerId="LiveId" clId="{4829E611-67F3-41F7-B4C9-D02AAD5E4554}" dt="2023-09-04T08:54:49.026" v="83" actId="47"/>
        <pc:sldMkLst>
          <pc:docMk/>
          <pc:sldMk cId="0" sldId="364"/>
        </pc:sldMkLst>
      </pc:sldChg>
      <pc:sldChg chg="del">
        <pc:chgData name="Kwon Osub" userId="760dd869e46f08f5" providerId="LiveId" clId="{4829E611-67F3-41F7-B4C9-D02AAD5E4554}" dt="2023-09-04T08:54:30.021" v="76" actId="47"/>
        <pc:sldMkLst>
          <pc:docMk/>
          <pc:sldMk cId="0" sldId="367"/>
        </pc:sldMkLst>
      </pc:sldChg>
      <pc:sldChg chg="del">
        <pc:chgData name="Kwon Osub" userId="760dd869e46f08f5" providerId="LiveId" clId="{4829E611-67F3-41F7-B4C9-D02AAD5E4554}" dt="2023-09-04T08:50:51.329" v="2" actId="47"/>
        <pc:sldMkLst>
          <pc:docMk/>
          <pc:sldMk cId="0" sldId="837"/>
        </pc:sldMkLst>
      </pc:sldChg>
      <pc:sldChg chg="del">
        <pc:chgData name="Kwon Osub" userId="760dd869e46f08f5" providerId="LiveId" clId="{4829E611-67F3-41F7-B4C9-D02AAD5E4554}" dt="2023-09-04T08:50:50.886" v="1" actId="47"/>
        <pc:sldMkLst>
          <pc:docMk/>
          <pc:sldMk cId="0" sldId="838"/>
        </pc:sldMkLst>
      </pc:sldChg>
      <pc:sldChg chg="del">
        <pc:chgData name="Kwon Osub" userId="760dd869e46f08f5" providerId="LiveId" clId="{4829E611-67F3-41F7-B4C9-D02AAD5E4554}" dt="2023-09-04T08:50:55.402" v="12" actId="47"/>
        <pc:sldMkLst>
          <pc:docMk/>
          <pc:sldMk cId="0" sldId="844"/>
        </pc:sldMkLst>
      </pc:sldChg>
      <pc:sldChg chg="del">
        <pc:chgData name="Kwon Osub" userId="760dd869e46f08f5" providerId="LiveId" clId="{4829E611-67F3-41F7-B4C9-D02AAD5E4554}" dt="2023-09-04T08:51:06.385" v="35" actId="47"/>
        <pc:sldMkLst>
          <pc:docMk/>
          <pc:sldMk cId="0" sldId="845"/>
        </pc:sldMkLst>
      </pc:sldChg>
      <pc:sldChg chg="add del">
        <pc:chgData name="Kwon Osub" userId="760dd869e46f08f5" providerId="LiveId" clId="{4829E611-67F3-41F7-B4C9-D02AAD5E4554}" dt="2023-09-04T08:51:11.731" v="40" actId="47"/>
        <pc:sldMkLst>
          <pc:docMk/>
          <pc:sldMk cId="0" sldId="846"/>
        </pc:sldMkLst>
      </pc:sldChg>
      <pc:sldChg chg="del">
        <pc:chgData name="Kwon Osub" userId="760dd869e46f08f5" providerId="LiveId" clId="{4829E611-67F3-41F7-B4C9-D02AAD5E4554}" dt="2023-09-04T08:51:55.846" v="68" actId="47"/>
        <pc:sldMkLst>
          <pc:docMk/>
          <pc:sldMk cId="0" sldId="848"/>
        </pc:sldMkLst>
      </pc:sldChg>
      <pc:sldChg chg="del">
        <pc:chgData name="Kwon Osub" userId="760dd869e46f08f5" providerId="LiveId" clId="{4829E611-67F3-41F7-B4C9-D02AAD5E4554}" dt="2023-09-04T08:51:56.727" v="69" actId="47"/>
        <pc:sldMkLst>
          <pc:docMk/>
          <pc:sldMk cId="0" sldId="849"/>
        </pc:sldMkLst>
      </pc:sldChg>
      <pc:sldChg chg="add del">
        <pc:chgData name="Kwon Osub" userId="760dd869e46f08f5" providerId="LiveId" clId="{4829E611-67F3-41F7-B4C9-D02AAD5E4554}" dt="2023-09-04T08:51:59.189" v="71" actId="47"/>
        <pc:sldMkLst>
          <pc:docMk/>
          <pc:sldMk cId="0" sldId="850"/>
        </pc:sldMkLst>
      </pc:sldChg>
      <pc:sldChg chg="del">
        <pc:chgData name="Kwon Osub" userId="760dd869e46f08f5" providerId="LiveId" clId="{4829E611-67F3-41F7-B4C9-D02AAD5E4554}" dt="2023-09-04T08:54:30.755" v="77" actId="47"/>
        <pc:sldMkLst>
          <pc:docMk/>
          <pc:sldMk cId="0" sldId="857"/>
        </pc:sldMkLst>
      </pc:sldChg>
      <pc:sldChg chg="del">
        <pc:chgData name="Kwon Osub" userId="760dd869e46f08f5" providerId="LiveId" clId="{4829E611-67F3-41F7-B4C9-D02AAD5E4554}" dt="2023-09-04T08:54:59.486" v="85" actId="47"/>
        <pc:sldMkLst>
          <pc:docMk/>
          <pc:sldMk cId="0" sldId="860"/>
        </pc:sldMkLst>
      </pc:sldChg>
      <pc:sldChg chg="del">
        <pc:chgData name="Kwon Osub" userId="760dd869e46f08f5" providerId="LiveId" clId="{4829E611-67F3-41F7-B4C9-D02AAD5E4554}" dt="2023-09-04T08:55:02.052" v="86" actId="47"/>
        <pc:sldMkLst>
          <pc:docMk/>
          <pc:sldMk cId="0" sldId="861"/>
        </pc:sldMkLst>
      </pc:sldChg>
      <pc:sldChg chg="del">
        <pc:chgData name="Kwon Osub" userId="760dd869e46f08f5" providerId="LiveId" clId="{4829E611-67F3-41F7-B4C9-D02AAD5E4554}" dt="2023-09-04T08:55:02.963" v="87" actId="47"/>
        <pc:sldMkLst>
          <pc:docMk/>
          <pc:sldMk cId="0" sldId="862"/>
        </pc:sldMkLst>
      </pc:sldChg>
      <pc:sldChg chg="del">
        <pc:chgData name="Kwon Osub" userId="760dd869e46f08f5" providerId="LiveId" clId="{4829E611-67F3-41F7-B4C9-D02AAD5E4554}" dt="2023-09-04T08:55:03.562" v="88" actId="47"/>
        <pc:sldMkLst>
          <pc:docMk/>
          <pc:sldMk cId="0" sldId="863"/>
        </pc:sldMkLst>
      </pc:sldChg>
      <pc:sldChg chg="add del">
        <pc:chgData name="Kwon Osub" userId="760dd869e46f08f5" providerId="LiveId" clId="{4829E611-67F3-41F7-B4C9-D02AAD5E4554}" dt="2023-09-04T08:55:06.810" v="91" actId="47"/>
        <pc:sldMkLst>
          <pc:docMk/>
          <pc:sldMk cId="0" sldId="864"/>
        </pc:sldMkLst>
      </pc:sldChg>
      <pc:sldChg chg="del">
        <pc:chgData name="Kwon Osub" userId="760dd869e46f08f5" providerId="LiveId" clId="{4829E611-67F3-41F7-B4C9-D02AAD5E4554}" dt="2023-09-04T08:55:36.101" v="93" actId="47"/>
        <pc:sldMkLst>
          <pc:docMk/>
          <pc:sldMk cId="0" sldId="870"/>
        </pc:sldMkLst>
      </pc:sldChg>
      <pc:sldChg chg="del">
        <pc:chgData name="Kwon Osub" userId="760dd869e46f08f5" providerId="LiveId" clId="{4829E611-67F3-41F7-B4C9-D02AAD5E4554}" dt="2023-09-04T08:55:37.002" v="94" actId="47"/>
        <pc:sldMkLst>
          <pc:docMk/>
          <pc:sldMk cId="0" sldId="871"/>
        </pc:sldMkLst>
      </pc:sldChg>
      <pc:sldChg chg="del">
        <pc:chgData name="Kwon Osub" userId="760dd869e46f08f5" providerId="LiveId" clId="{4829E611-67F3-41F7-B4C9-D02AAD5E4554}" dt="2023-09-04T08:55:38.465" v="95" actId="47"/>
        <pc:sldMkLst>
          <pc:docMk/>
          <pc:sldMk cId="0" sldId="872"/>
        </pc:sldMkLst>
      </pc:sldChg>
      <pc:sldChg chg="del">
        <pc:chgData name="Kwon Osub" userId="760dd869e46f08f5" providerId="LiveId" clId="{4829E611-67F3-41F7-B4C9-D02AAD5E4554}" dt="2023-09-04T08:55:39.273" v="96" actId="47"/>
        <pc:sldMkLst>
          <pc:docMk/>
          <pc:sldMk cId="0" sldId="873"/>
        </pc:sldMkLst>
      </pc:sldChg>
      <pc:sldChg chg="del">
        <pc:chgData name="Kwon Osub" userId="760dd869e46f08f5" providerId="LiveId" clId="{4829E611-67F3-41F7-B4C9-D02AAD5E4554}" dt="2023-09-04T08:55:42.713" v="97" actId="47"/>
        <pc:sldMkLst>
          <pc:docMk/>
          <pc:sldMk cId="0" sldId="875"/>
        </pc:sldMkLst>
      </pc:sldChg>
      <pc:sldChg chg="del">
        <pc:chgData name="Kwon Osub" userId="760dd869e46f08f5" providerId="LiveId" clId="{4829E611-67F3-41F7-B4C9-D02AAD5E4554}" dt="2023-09-04T08:55:43.478" v="98" actId="47"/>
        <pc:sldMkLst>
          <pc:docMk/>
          <pc:sldMk cId="0" sldId="876"/>
        </pc:sldMkLst>
      </pc:sldChg>
      <pc:sldChg chg="del">
        <pc:chgData name="Kwon Osub" userId="760dd869e46f08f5" providerId="LiveId" clId="{4829E611-67F3-41F7-B4C9-D02AAD5E4554}" dt="2023-09-04T08:56:02.132" v="101" actId="47"/>
        <pc:sldMkLst>
          <pc:docMk/>
          <pc:sldMk cId="0" sldId="884"/>
        </pc:sldMkLst>
      </pc:sldChg>
      <pc:sldChg chg="del">
        <pc:chgData name="Kwon Osub" userId="760dd869e46f08f5" providerId="LiveId" clId="{4829E611-67F3-41F7-B4C9-D02AAD5E4554}" dt="2023-09-04T08:56:03.031" v="102" actId="47"/>
        <pc:sldMkLst>
          <pc:docMk/>
          <pc:sldMk cId="0" sldId="885"/>
        </pc:sldMkLst>
      </pc:sldChg>
      <pc:sldChg chg="add del">
        <pc:chgData name="Kwon Osub" userId="760dd869e46f08f5" providerId="LiveId" clId="{4829E611-67F3-41F7-B4C9-D02AAD5E4554}" dt="2023-09-04T08:56:08.298" v="105" actId="47"/>
        <pc:sldMkLst>
          <pc:docMk/>
          <pc:sldMk cId="0" sldId="886"/>
        </pc:sldMkLst>
      </pc:sldChg>
      <pc:sldChg chg="del">
        <pc:chgData name="Kwon Osub" userId="760dd869e46f08f5" providerId="LiveId" clId="{4829E611-67F3-41F7-B4C9-D02AAD5E4554}" dt="2023-09-04T08:56:09.013" v="106" actId="47"/>
        <pc:sldMkLst>
          <pc:docMk/>
          <pc:sldMk cId="0" sldId="887"/>
        </pc:sldMkLst>
      </pc:sldChg>
      <pc:sldChg chg="del">
        <pc:chgData name="Kwon Osub" userId="760dd869e46f08f5" providerId="LiveId" clId="{4829E611-67F3-41F7-B4C9-D02AAD5E4554}" dt="2023-09-04T08:56:11.819" v="107" actId="47"/>
        <pc:sldMkLst>
          <pc:docMk/>
          <pc:sldMk cId="0" sldId="888"/>
        </pc:sldMkLst>
      </pc:sldChg>
      <pc:sldChg chg="del">
        <pc:chgData name="Kwon Osub" userId="760dd869e46f08f5" providerId="LiveId" clId="{4829E611-67F3-41F7-B4C9-D02AAD5E4554}" dt="2023-09-04T08:56:14.215" v="109" actId="47"/>
        <pc:sldMkLst>
          <pc:docMk/>
          <pc:sldMk cId="0" sldId="889"/>
        </pc:sldMkLst>
      </pc:sldChg>
      <pc:sldChg chg="del">
        <pc:chgData name="Kwon Osub" userId="760dd869e46f08f5" providerId="LiveId" clId="{4829E611-67F3-41F7-B4C9-D02AAD5E4554}" dt="2023-09-04T08:56:15.808" v="110" actId="47"/>
        <pc:sldMkLst>
          <pc:docMk/>
          <pc:sldMk cId="0" sldId="890"/>
        </pc:sldMkLst>
      </pc:sldChg>
      <pc:sldChg chg="del">
        <pc:chgData name="Kwon Osub" userId="760dd869e46f08f5" providerId="LiveId" clId="{4829E611-67F3-41F7-B4C9-D02AAD5E4554}" dt="2023-09-04T08:56:16.392" v="111" actId="47"/>
        <pc:sldMkLst>
          <pc:docMk/>
          <pc:sldMk cId="0" sldId="891"/>
        </pc:sldMkLst>
      </pc:sldChg>
      <pc:sldChg chg="del">
        <pc:chgData name="Kwon Osub" userId="760dd869e46f08f5" providerId="LiveId" clId="{4829E611-67F3-41F7-B4C9-D02AAD5E4554}" dt="2023-09-04T08:56:17.043" v="112" actId="47"/>
        <pc:sldMkLst>
          <pc:docMk/>
          <pc:sldMk cId="0" sldId="892"/>
        </pc:sldMkLst>
      </pc:sldChg>
      <pc:sldChg chg="del">
        <pc:chgData name="Kwon Osub" userId="760dd869e46f08f5" providerId="LiveId" clId="{4829E611-67F3-41F7-B4C9-D02AAD5E4554}" dt="2023-09-04T08:56:17.853" v="113" actId="47"/>
        <pc:sldMkLst>
          <pc:docMk/>
          <pc:sldMk cId="0" sldId="893"/>
        </pc:sldMkLst>
      </pc:sldChg>
      <pc:sldChg chg="del">
        <pc:chgData name="Kwon Osub" userId="760dd869e46f08f5" providerId="LiveId" clId="{4829E611-67F3-41F7-B4C9-D02AAD5E4554}" dt="2023-09-04T08:56:38.894" v="114" actId="47"/>
        <pc:sldMkLst>
          <pc:docMk/>
          <pc:sldMk cId="0" sldId="909"/>
        </pc:sldMkLst>
      </pc:sldChg>
      <pc:sldMasterChg chg="del delSldLayout">
        <pc:chgData name="Kwon Osub" userId="760dd869e46f08f5" providerId="LiveId" clId="{4829E611-67F3-41F7-B4C9-D02AAD5E4554}" dt="2023-09-04T08:50:55.402" v="12" actId="47"/>
        <pc:sldMasterMkLst>
          <pc:docMk/>
          <pc:sldMasterMk cId="0" sldId="2147483665"/>
        </pc:sldMasterMkLst>
        <pc:sldLayoutChg chg="del">
          <pc:chgData name="Kwon Osub" userId="760dd869e46f08f5" providerId="LiveId" clId="{4829E611-67F3-41F7-B4C9-D02AAD5E4554}" dt="2023-09-04T08:50:55.402" v="12" actId="47"/>
          <pc:sldLayoutMkLst>
            <pc:docMk/>
            <pc:sldMasterMk cId="0" sldId="2147483665"/>
            <pc:sldLayoutMk cId="2840655518" sldId="2147483743"/>
          </pc:sldLayoutMkLst>
        </pc:sldLayoutChg>
        <pc:sldLayoutChg chg="del">
          <pc:chgData name="Kwon Osub" userId="760dd869e46f08f5" providerId="LiveId" clId="{4829E611-67F3-41F7-B4C9-D02AAD5E4554}" dt="2023-09-04T08:50:55.402" v="12" actId="47"/>
          <pc:sldLayoutMkLst>
            <pc:docMk/>
            <pc:sldMasterMk cId="0" sldId="2147483665"/>
            <pc:sldLayoutMk cId="1323278006" sldId="2147483744"/>
          </pc:sldLayoutMkLst>
        </pc:sldLayoutChg>
        <pc:sldLayoutChg chg="del">
          <pc:chgData name="Kwon Osub" userId="760dd869e46f08f5" providerId="LiveId" clId="{4829E611-67F3-41F7-B4C9-D02AAD5E4554}" dt="2023-09-04T08:50:55.402" v="12" actId="47"/>
          <pc:sldLayoutMkLst>
            <pc:docMk/>
            <pc:sldMasterMk cId="0" sldId="2147483665"/>
            <pc:sldLayoutMk cId="2686814430" sldId="2147483745"/>
          </pc:sldLayoutMkLst>
        </pc:sldLayoutChg>
        <pc:sldLayoutChg chg="del">
          <pc:chgData name="Kwon Osub" userId="760dd869e46f08f5" providerId="LiveId" clId="{4829E611-67F3-41F7-B4C9-D02AAD5E4554}" dt="2023-09-04T08:50:55.402" v="12" actId="47"/>
          <pc:sldLayoutMkLst>
            <pc:docMk/>
            <pc:sldMasterMk cId="0" sldId="2147483665"/>
            <pc:sldLayoutMk cId="106319436" sldId="2147483746"/>
          </pc:sldLayoutMkLst>
        </pc:sldLayoutChg>
        <pc:sldLayoutChg chg="del">
          <pc:chgData name="Kwon Osub" userId="760dd869e46f08f5" providerId="LiveId" clId="{4829E611-67F3-41F7-B4C9-D02AAD5E4554}" dt="2023-09-04T08:50:55.402" v="12" actId="47"/>
          <pc:sldLayoutMkLst>
            <pc:docMk/>
            <pc:sldMasterMk cId="0" sldId="2147483665"/>
            <pc:sldLayoutMk cId="1242705434" sldId="2147483747"/>
          </pc:sldLayoutMkLst>
        </pc:sldLayoutChg>
        <pc:sldLayoutChg chg="del">
          <pc:chgData name="Kwon Osub" userId="760dd869e46f08f5" providerId="LiveId" clId="{4829E611-67F3-41F7-B4C9-D02AAD5E4554}" dt="2023-09-04T08:50:55.402" v="12" actId="47"/>
          <pc:sldLayoutMkLst>
            <pc:docMk/>
            <pc:sldMasterMk cId="0" sldId="2147483665"/>
            <pc:sldLayoutMk cId="3261416329" sldId="2147483748"/>
          </pc:sldLayoutMkLst>
        </pc:sldLayoutChg>
        <pc:sldLayoutChg chg="del">
          <pc:chgData name="Kwon Osub" userId="760dd869e46f08f5" providerId="LiveId" clId="{4829E611-67F3-41F7-B4C9-D02AAD5E4554}" dt="2023-09-04T08:50:55.402" v="12" actId="47"/>
          <pc:sldLayoutMkLst>
            <pc:docMk/>
            <pc:sldMasterMk cId="0" sldId="2147483665"/>
            <pc:sldLayoutMk cId="1460940198" sldId="2147483749"/>
          </pc:sldLayoutMkLst>
        </pc:sldLayoutChg>
        <pc:sldLayoutChg chg="del">
          <pc:chgData name="Kwon Osub" userId="760dd869e46f08f5" providerId="LiveId" clId="{4829E611-67F3-41F7-B4C9-D02AAD5E4554}" dt="2023-09-04T08:50:55.402" v="12" actId="47"/>
          <pc:sldLayoutMkLst>
            <pc:docMk/>
            <pc:sldMasterMk cId="0" sldId="2147483665"/>
            <pc:sldLayoutMk cId="1109204042" sldId="2147483750"/>
          </pc:sldLayoutMkLst>
        </pc:sldLayoutChg>
        <pc:sldLayoutChg chg="del">
          <pc:chgData name="Kwon Osub" userId="760dd869e46f08f5" providerId="LiveId" clId="{4829E611-67F3-41F7-B4C9-D02AAD5E4554}" dt="2023-09-04T08:50:55.402" v="12" actId="47"/>
          <pc:sldLayoutMkLst>
            <pc:docMk/>
            <pc:sldMasterMk cId="0" sldId="2147483665"/>
            <pc:sldLayoutMk cId="1121053328" sldId="2147483751"/>
          </pc:sldLayoutMkLst>
        </pc:sldLayoutChg>
        <pc:sldLayoutChg chg="del">
          <pc:chgData name="Kwon Osub" userId="760dd869e46f08f5" providerId="LiveId" clId="{4829E611-67F3-41F7-B4C9-D02AAD5E4554}" dt="2023-09-04T08:50:55.402" v="12" actId="47"/>
          <pc:sldLayoutMkLst>
            <pc:docMk/>
            <pc:sldMasterMk cId="0" sldId="2147483665"/>
            <pc:sldLayoutMk cId="4219668195" sldId="2147483752"/>
          </pc:sldLayoutMkLst>
        </pc:sldLayoutChg>
        <pc:sldLayoutChg chg="del">
          <pc:chgData name="Kwon Osub" userId="760dd869e46f08f5" providerId="LiveId" clId="{4829E611-67F3-41F7-B4C9-D02AAD5E4554}" dt="2023-09-04T08:50:55.402" v="12" actId="47"/>
          <pc:sldLayoutMkLst>
            <pc:docMk/>
            <pc:sldMasterMk cId="0" sldId="2147483665"/>
            <pc:sldLayoutMk cId="3520014333" sldId="2147483753"/>
          </pc:sldLayoutMkLst>
        </pc:sldLayoutChg>
        <pc:sldLayoutChg chg="del">
          <pc:chgData name="Kwon Osub" userId="760dd869e46f08f5" providerId="LiveId" clId="{4829E611-67F3-41F7-B4C9-D02AAD5E4554}" dt="2023-09-04T08:50:51.329" v="2" actId="47"/>
          <pc:sldLayoutMkLst>
            <pc:docMk/>
            <pc:sldMasterMk cId="0" sldId="2147483665"/>
            <pc:sldLayoutMk cId="2305098592" sldId="2147483809"/>
          </pc:sldLayoutMkLst>
        </pc:sldLayoutChg>
        <pc:sldLayoutChg chg="del">
          <pc:chgData name="Kwon Osub" userId="760dd869e46f08f5" providerId="LiveId" clId="{4829E611-67F3-41F7-B4C9-D02AAD5E4554}" dt="2023-09-04T08:50:50.488" v="0" actId="47"/>
          <pc:sldLayoutMkLst>
            <pc:docMk/>
            <pc:sldMasterMk cId="0" sldId="2147483665"/>
            <pc:sldLayoutMk cId="2197778808" sldId="2147483810"/>
          </pc:sldLayoutMkLst>
        </pc:sldLayoutChg>
      </pc:sldMasterChg>
      <pc:sldMasterChg chg="delSldLayout">
        <pc:chgData name="Kwon Osub" userId="760dd869e46f08f5" providerId="LiveId" clId="{4829E611-67F3-41F7-B4C9-D02AAD5E4554}" dt="2023-09-04T08:56:38.894" v="114" actId="47"/>
        <pc:sldMasterMkLst>
          <pc:docMk/>
          <pc:sldMasterMk cId="0" sldId="2147483727"/>
        </pc:sldMasterMkLst>
        <pc:sldLayoutChg chg="del">
          <pc:chgData name="Kwon Osub" userId="760dd869e46f08f5" providerId="LiveId" clId="{4829E611-67F3-41F7-B4C9-D02AAD5E4554}" dt="2023-09-04T08:56:38.894" v="114" actId="47"/>
          <pc:sldLayoutMkLst>
            <pc:docMk/>
            <pc:sldMasterMk cId="0" sldId="2147483727"/>
            <pc:sldLayoutMk cId="713297911" sldId="214748381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7F70BA6-CEC7-45B1-8591-4CB940C732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DF73B64-8DF7-4D03-A912-96B7BB7DFA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A1EC95D8-3ECF-4C3D-8C7C-02888B3CCCB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20741D8-7102-4369-B7A4-265DECD0D54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968A2E2-D17B-48D8-9548-041FE6920E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BFA2E90-5E58-4963-BE19-7998EE12B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91B2CE-0FFD-4501-B87C-F49A0FAE17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928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8434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95300"/>
            <a:ext cx="2057400" cy="56308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95300"/>
            <a:ext cx="6019800" cy="56308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96730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E9F45-6A17-47DA-9DAD-480331E6E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6B4471-DE3E-4B63-A38D-DD3D08FA2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07656058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D70D3-01F7-4516-83C4-B686F409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C6AFC-FC30-4943-BC7F-E53DD22B6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85096521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A0699-7062-416E-A423-CD0F20A0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804F3-FFD7-4F2C-B4A0-1EAA69841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2967886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464F5-AF7A-420D-9203-BF679860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6361D-A507-45B4-B60B-5A9D489DD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930848-143B-4903-BC65-0F303AE84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53139348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3896D-7117-4459-85C3-46DF96F5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9F02E7-94D9-4E2E-8CF9-821FC6FCC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D515E9-9CA8-49CA-B0CA-64B0DE214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F7750E-B38E-4CD4-9177-49EFB06E9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31B180-7442-4C13-B867-A05D70077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1954727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33539-DDF1-4215-9183-B66464FA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69799302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95596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3C332-1B89-46AD-8910-8DCF3BDB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0B095-D305-4205-9D6D-42EFC325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FD53E1-4EAB-49DB-AF5D-ADA693AD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621093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64913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98068-387E-4C27-9389-822DEE69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834393-07FD-4310-BB92-8CF03BB5D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DB2BAB-917D-41E2-B63F-81D0E7AC9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92454578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CCD90-C75D-45D3-83A0-032911C4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0F631C-08AB-4126-8D9F-BFEFCFB81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9377493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C9F7F7-6E88-4758-99EF-3CF4F1C5D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86538" y="495300"/>
            <a:ext cx="1985962" cy="56816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8CCF65-AEED-4DEA-AF26-DEDFDC0F0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495300"/>
            <a:ext cx="5805488" cy="5681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18932323"/>
      </p:ext>
    </p:extLst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7F3B5-2C7E-43E4-88B4-BF0985BC3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C5B648-902A-4943-96EA-AC19B8DA5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8849276"/>
      </p:ext>
    </p:extLst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92BA1-3859-48CE-A56A-8AAADF34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17995-0D6F-415D-A51A-57F78E943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158284"/>
      </p:ext>
    </p:extLst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12354-6E20-4BC8-AF9E-87454753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FFA6A8-B554-4719-96D4-BD64BB5E4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0071538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F77DD-8E31-477B-A71D-D661ED6A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F14F3-6229-4F3A-9223-799051B8E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AEDADD-3BFC-4683-8F01-A3CCDC370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586337"/>
      </p:ext>
    </p:extLst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53F6A-6535-4A0F-B38D-E7AC9597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367835-FDB5-40FF-AA5C-FFCCB515E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06E872-490B-44A5-9810-ACD2C13EF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BBBE25-2B3B-4566-9A6E-4FA182E15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F05CCD-4ADD-43C7-8DDF-054C5A091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1762911"/>
      </p:ext>
    </p:extLst>
  </p:cSld>
  <p:clrMapOvr>
    <a:masterClrMapping/>
  </p:clrMapOvr>
  <p:transition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E27D6-45C0-4E44-8843-B0F53EAD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2611735"/>
      </p:ext>
    </p:extLst>
  </p:cSld>
  <p:clrMapOvr>
    <a:masterClrMapping/>
  </p:clrMapOvr>
  <p:transition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751194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10914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2D791-6374-438E-A191-BA2D9B15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B2BF6-FDD2-4399-8CA6-3A52D46FE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83D2E3-EB25-4975-8377-28760E35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2075859"/>
      </p:ext>
    </p:extLst>
  </p:cSld>
  <p:clrMapOvr>
    <a:masterClrMapping/>
  </p:clrMapOvr>
  <p:transition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ED01A-5F74-4CE4-9934-A426144D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7CA148-92EC-4410-A828-7F87490DA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D2BB65-42E7-47FC-A53C-6B2F9EE0B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6009299"/>
      </p:ext>
    </p:extLst>
  </p:cSld>
  <p:clrMapOvr>
    <a:masterClrMapping/>
  </p:clrMapOvr>
  <p:transition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7A3A5-14BA-43B9-9163-6B538AF8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1162BC-984A-4210-8286-C97E61032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85170167"/>
      </p:ext>
    </p:extLst>
  </p:cSld>
  <p:clrMapOvr>
    <a:masterClrMapping/>
  </p:clrMapOvr>
  <p:transition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1BFDD5-BF38-421E-894A-DD73A0615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86538" y="495300"/>
            <a:ext cx="1985962" cy="56816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70DEC5-FE6B-4D6C-8B46-DF1E46429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495300"/>
            <a:ext cx="5805488" cy="5681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30239582"/>
      </p:ext>
    </p:extLst>
  </p:cSld>
  <p:clrMapOvr>
    <a:masterClrMapping/>
  </p:clrMapOvr>
  <p:transition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67008-A683-4121-AE8A-A2EAFA954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CE1AD0-B69A-4F20-AE5F-A400B2E50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0853310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5C38A-C38D-4024-BBBB-650F8FDD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B1695-4A50-4EB4-BBF9-5D077C8D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6400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6E4BC-59C5-4EC3-B357-CDC59E8D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D9C87-00C7-47CF-B012-AC0412FE3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39190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1723A-727E-4916-AECE-48649564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1FF6A-DDAD-4FD4-8B0A-42D6C2500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CBA42E-C4EB-4DCB-86D5-EF580E940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60955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C60C6-2C70-4F85-9E12-1CC5F45C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F14748-C84B-440C-9811-0073D186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01F78D-55B8-407E-942E-962FCA5F4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A9A303-CD0D-4DEC-BAFE-C62178CBC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D04E46-7555-4060-8555-B0E1B7B14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363608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1148A-373C-43CC-90A8-C2B97663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8697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32670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0966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02F94-8AA6-4CD5-9ECE-E69074CE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6171F-683F-4F77-9BCF-A4279EF2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73CB9F-449E-41CB-AEB6-3E15AE4B4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96755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84033-298F-40AA-ABD5-140525EE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890AC1-3A17-41B8-843F-827112644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31F524-284B-4639-88E0-975F4C15B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06497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63121-7220-4B42-BD96-E4F22A22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1BAF33-A0F2-41A9-83D9-36C9BC8F0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34985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32F4DB-DD8D-492F-B61C-D8B07BBB8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86538" y="495300"/>
            <a:ext cx="1985962" cy="56816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99F351-D8F6-4DCA-A1CE-5D01919C9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495300"/>
            <a:ext cx="5805488" cy="5681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759373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FE336-B75B-49B9-BA77-FC4F4518A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959ED1-40F7-48DE-83D2-83BF751C3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22272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72120-15A1-4E29-BA73-4B704CE6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73D8A-CD72-4EF1-8550-9B252312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2173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2F46C-F724-406D-8DFA-12FD2976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D8385-2731-4F99-8DB0-503836BE5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66029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C1335-52B7-402C-AC21-F6131577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E07F5-CB3D-4EFF-BA17-80FFB27E3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9779AB-EB1E-460E-8AB2-EA625A227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604053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D2760-0F78-4C4D-8870-2FC115E1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5C37FB-2C4C-4ECD-A674-8EF42699F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12E180-85FE-42C0-9E26-38346E54E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02A5AA-FA80-4A32-BE14-B2B0C76CF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9F9991-2FBE-4C0B-8FB7-AF9BA8A27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0196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18078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7E52E-ADB9-45AB-9F41-B6073D62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18242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3050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EC8BC-9EE7-448F-AE59-2EB2FFD8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02F05-AD64-46C7-A857-33C3460EC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4F4FE5-EB44-4E11-BD60-D224D9101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17504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44DFC-EA7B-403F-852E-45420971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909097-0D81-430B-A55C-F24E11970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6C0BF5-1248-4997-B01F-06AACAE4E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105864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BF94E-F26A-4DB6-88EA-75D2D86E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3101EE-9AE2-4FAE-A03E-BC579319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292029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3E6CB8-FC04-4565-AE93-14040789D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86538" y="495300"/>
            <a:ext cx="1985962" cy="56816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25D19-9636-434E-BF21-6AD147886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495300"/>
            <a:ext cx="5805488" cy="5681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932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488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67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8789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8519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1688FCE-0DD0-4117-B90E-AAC1138E2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4953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0C265D5-A4A1-4555-AE80-41E026E41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2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DF9221E-76E2-4F2F-B2C1-1ECF0468A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3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FC44133-5021-4D6E-BB3A-A740BA9F9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050">
            <a:extLst>
              <a:ext uri="{FF2B5EF4-FFF2-40B4-BE49-F238E27FC236}">
                <a16:creationId xmlns:a16="http://schemas.microsoft.com/office/drawing/2014/main" id="{745EBFEF-69C3-4D64-B0C9-3DF70EEC3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4953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AutoShape 205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6F341AC-0770-49D4-9F7E-04FC9D90E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6" name="AutoShape 205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369F0D4-19B4-4ECA-A7BB-E1041886A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7" name="AutoShape 205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2E88F9B-F07D-4D3B-827B-84B33A5E1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50F946E-6964-465B-BC70-72891A9D5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4953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108AEEE-A95E-4A42-AAA6-DCAFC69F1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CA7C460-82F5-43E9-AD01-F0105E071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1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6E6D9F2-5E1F-4D1B-99B8-305C841B8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B992C06-C605-4F80-A28C-C6B091327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4953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8909018-0094-42B1-9955-7A0D5670F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4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68528C8-5768-4382-A886-952D393D9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EBA3F39-EC5F-4902-8C65-EF19E2998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9EDF369-5DD7-4DCC-A740-A3E440D03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4953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75859B4-B601-4D46-BD55-5FD6BF7D5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8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57E4BB0-41B7-48D6-8D2D-8EF3E497F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D0A73B1-CD10-4689-A4D0-D846E59D5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56.bin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9.wmf"/><Relationship Id="rId7" Type="http://schemas.openxmlformats.org/officeDocument/2006/relationships/oleObject" Target="../embeddings/oleObject61.bin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67.bin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5.wmf"/><Relationship Id="rId5" Type="http://schemas.openxmlformats.org/officeDocument/2006/relationships/image" Target="../media/image62.emf"/><Relationship Id="rId15" Type="http://schemas.openxmlformats.org/officeDocument/2006/relationships/image" Target="../media/image67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4.emf"/><Relationship Id="rId14" Type="http://schemas.openxmlformats.org/officeDocument/2006/relationships/oleObject" Target="../embeddings/oleObject6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7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3.gif"/><Relationship Id="rId5" Type="http://schemas.openxmlformats.org/officeDocument/2006/relationships/image" Target="../media/image72.wmf"/><Relationship Id="rId4" Type="http://schemas.openxmlformats.org/officeDocument/2006/relationships/oleObject" Target="../embeddings/oleObject7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79.wmf"/><Relationship Id="rId18" Type="http://schemas.openxmlformats.org/officeDocument/2006/relationships/image" Target="../media/image82.wmf"/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79.bin"/><Relationship Id="rId17" Type="http://schemas.openxmlformats.org/officeDocument/2006/relationships/oleObject" Target="../embeddings/oleObject81.bin"/><Relationship Id="rId2" Type="http://schemas.openxmlformats.org/officeDocument/2006/relationships/oleObject" Target="../embeddings/oleObject74.bin"/><Relationship Id="rId16" Type="http://schemas.openxmlformats.org/officeDocument/2006/relationships/image" Target="../media/image81.wmf"/><Relationship Id="rId1" Type="http://schemas.openxmlformats.org/officeDocument/2006/relationships/slideLayout" Target="../slideLayouts/slideLayout28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5" Type="http://schemas.openxmlformats.org/officeDocument/2006/relationships/oleObject" Target="../embeddings/oleObject80.bin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7.wmf"/><Relationship Id="rId1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image" Target="../media/image83.wmf"/><Relationship Id="rId7" Type="http://schemas.openxmlformats.org/officeDocument/2006/relationships/image" Target="../media/image85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8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92.bin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1.wmf"/><Relationship Id="rId14" Type="http://schemas.openxmlformats.org/officeDocument/2006/relationships/image" Target="../media/image94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102.wmf"/><Relationship Id="rId2" Type="http://schemas.openxmlformats.org/officeDocument/2006/relationships/oleObject" Target="../embeddings/oleObject93.bin"/><Relationship Id="rId16" Type="http://schemas.openxmlformats.org/officeDocument/2006/relationships/oleObject" Target="../embeddings/oleObject100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5" Type="http://schemas.openxmlformats.org/officeDocument/2006/relationships/image" Target="../media/image101.w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8.wmf"/><Relationship Id="rId14" Type="http://schemas.openxmlformats.org/officeDocument/2006/relationships/oleObject" Target="../embeddings/oleObject9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5.wmf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10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109.bin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0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7" Type="http://schemas.openxmlformats.org/officeDocument/2006/relationships/image" Target="../media/image114.wmf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11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image" Target="../media/image115.wmf"/><Relationship Id="rId7" Type="http://schemas.openxmlformats.org/officeDocument/2006/relationships/image" Target="../media/image117.wmf"/><Relationship Id="rId2" Type="http://schemas.openxmlformats.org/officeDocument/2006/relationships/oleObject" Target="../embeddings/oleObject113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115.bin"/><Relationship Id="rId5" Type="http://schemas.openxmlformats.org/officeDocument/2006/relationships/image" Target="../media/image116.w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1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9.wmf"/><Relationship Id="rId7" Type="http://schemas.openxmlformats.org/officeDocument/2006/relationships/image" Target="../media/image121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20.wmf"/><Relationship Id="rId4" Type="http://schemas.openxmlformats.org/officeDocument/2006/relationships/oleObject" Target="../embeddings/oleObject11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128.wmf"/><Relationship Id="rId18" Type="http://schemas.openxmlformats.org/officeDocument/2006/relationships/image" Target="../media/image131.wmf"/><Relationship Id="rId3" Type="http://schemas.openxmlformats.org/officeDocument/2006/relationships/image" Target="../media/image123.wmf"/><Relationship Id="rId21" Type="http://schemas.openxmlformats.org/officeDocument/2006/relationships/image" Target="../media/image132.wmf"/><Relationship Id="rId7" Type="http://schemas.openxmlformats.org/officeDocument/2006/relationships/image" Target="../media/image125.wmf"/><Relationship Id="rId12" Type="http://schemas.openxmlformats.org/officeDocument/2006/relationships/oleObject" Target="../embeddings/oleObject125.bin"/><Relationship Id="rId17" Type="http://schemas.openxmlformats.org/officeDocument/2006/relationships/oleObject" Target="../embeddings/oleObject127.bin"/><Relationship Id="rId25" Type="http://schemas.openxmlformats.org/officeDocument/2006/relationships/image" Target="../media/image134.wmf"/><Relationship Id="rId2" Type="http://schemas.openxmlformats.org/officeDocument/2006/relationships/oleObject" Target="../embeddings/oleObject120.bin"/><Relationship Id="rId16" Type="http://schemas.openxmlformats.org/officeDocument/2006/relationships/image" Target="../media/image130.wmf"/><Relationship Id="rId20" Type="http://schemas.openxmlformats.org/officeDocument/2006/relationships/oleObject" Target="../embeddings/oleObject128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27.wmf"/><Relationship Id="rId24" Type="http://schemas.openxmlformats.org/officeDocument/2006/relationships/oleObject" Target="../embeddings/oleObject130.bin"/><Relationship Id="rId5" Type="http://schemas.openxmlformats.org/officeDocument/2006/relationships/image" Target="../media/image124.wmf"/><Relationship Id="rId15" Type="http://schemas.openxmlformats.org/officeDocument/2006/relationships/oleObject" Target="../embeddings/oleObject126.bin"/><Relationship Id="rId23" Type="http://schemas.openxmlformats.org/officeDocument/2006/relationships/image" Target="../media/image133.wmf"/><Relationship Id="rId10" Type="http://schemas.openxmlformats.org/officeDocument/2006/relationships/oleObject" Target="../embeddings/oleObject124.bin"/><Relationship Id="rId19" Type="http://schemas.openxmlformats.org/officeDocument/2006/relationships/image" Target="../media/image122.wmf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26.wmf"/><Relationship Id="rId14" Type="http://schemas.openxmlformats.org/officeDocument/2006/relationships/image" Target="../media/image129.png"/><Relationship Id="rId22" Type="http://schemas.openxmlformats.org/officeDocument/2006/relationships/oleObject" Target="../embeddings/oleObject129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jpe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emf"/><Relationship Id="rId18" Type="http://schemas.openxmlformats.org/officeDocument/2006/relationships/image" Target="../media/image144.png"/><Relationship Id="rId26" Type="http://schemas.openxmlformats.org/officeDocument/2006/relationships/image" Target="../media/image148.wmf"/><Relationship Id="rId39" Type="http://schemas.openxmlformats.org/officeDocument/2006/relationships/oleObject" Target="../embeddings/oleObject149.bin"/><Relationship Id="rId21" Type="http://schemas.openxmlformats.org/officeDocument/2006/relationships/oleObject" Target="../embeddings/oleObject140.bin"/><Relationship Id="rId34" Type="http://schemas.openxmlformats.org/officeDocument/2006/relationships/image" Target="../media/image152.wmf"/><Relationship Id="rId42" Type="http://schemas.openxmlformats.org/officeDocument/2006/relationships/image" Target="../media/image156.wmf"/><Relationship Id="rId7" Type="http://schemas.openxmlformats.org/officeDocument/2006/relationships/image" Target="../media/image138.wmf"/><Relationship Id="rId2" Type="http://schemas.openxmlformats.org/officeDocument/2006/relationships/oleObject" Target="../embeddings/oleObject131.bin"/><Relationship Id="rId16" Type="http://schemas.openxmlformats.org/officeDocument/2006/relationships/oleObject" Target="../embeddings/oleObject138.bin"/><Relationship Id="rId20" Type="http://schemas.openxmlformats.org/officeDocument/2006/relationships/image" Target="../media/image145.wmf"/><Relationship Id="rId29" Type="http://schemas.openxmlformats.org/officeDocument/2006/relationships/oleObject" Target="../embeddings/oleObject144.bin"/><Relationship Id="rId41" Type="http://schemas.openxmlformats.org/officeDocument/2006/relationships/oleObject" Target="../embeddings/oleObject150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133.bin"/><Relationship Id="rId11" Type="http://schemas.openxmlformats.org/officeDocument/2006/relationships/image" Target="../media/image140.wmf"/><Relationship Id="rId24" Type="http://schemas.openxmlformats.org/officeDocument/2006/relationships/image" Target="../media/image147.wmf"/><Relationship Id="rId32" Type="http://schemas.openxmlformats.org/officeDocument/2006/relationships/image" Target="../media/image151.wmf"/><Relationship Id="rId37" Type="http://schemas.openxmlformats.org/officeDocument/2006/relationships/oleObject" Target="../embeddings/oleObject148.bin"/><Relationship Id="rId40" Type="http://schemas.openxmlformats.org/officeDocument/2006/relationships/image" Target="../media/image155.wmf"/><Relationship Id="rId5" Type="http://schemas.openxmlformats.org/officeDocument/2006/relationships/image" Target="../media/image137.wmf"/><Relationship Id="rId15" Type="http://schemas.openxmlformats.org/officeDocument/2006/relationships/image" Target="../media/image142.emf"/><Relationship Id="rId23" Type="http://schemas.openxmlformats.org/officeDocument/2006/relationships/oleObject" Target="../embeddings/oleObject141.bin"/><Relationship Id="rId28" Type="http://schemas.openxmlformats.org/officeDocument/2006/relationships/image" Target="../media/image149.wmf"/><Relationship Id="rId36" Type="http://schemas.openxmlformats.org/officeDocument/2006/relationships/image" Target="../media/image153.wmf"/><Relationship Id="rId10" Type="http://schemas.openxmlformats.org/officeDocument/2006/relationships/oleObject" Target="../embeddings/oleObject135.bin"/><Relationship Id="rId19" Type="http://schemas.openxmlformats.org/officeDocument/2006/relationships/oleObject" Target="../embeddings/oleObject139.bin"/><Relationship Id="rId31" Type="http://schemas.openxmlformats.org/officeDocument/2006/relationships/oleObject" Target="../embeddings/oleObject145.bin"/><Relationship Id="rId44" Type="http://schemas.openxmlformats.org/officeDocument/2006/relationships/image" Target="../media/image157.wmf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39.wmf"/><Relationship Id="rId14" Type="http://schemas.openxmlformats.org/officeDocument/2006/relationships/oleObject" Target="../embeddings/oleObject137.bin"/><Relationship Id="rId22" Type="http://schemas.openxmlformats.org/officeDocument/2006/relationships/image" Target="../media/image146.wmf"/><Relationship Id="rId27" Type="http://schemas.openxmlformats.org/officeDocument/2006/relationships/oleObject" Target="../embeddings/oleObject143.bin"/><Relationship Id="rId30" Type="http://schemas.openxmlformats.org/officeDocument/2006/relationships/image" Target="../media/image150.wmf"/><Relationship Id="rId35" Type="http://schemas.openxmlformats.org/officeDocument/2006/relationships/oleObject" Target="../embeddings/oleObject147.bin"/><Relationship Id="rId43" Type="http://schemas.openxmlformats.org/officeDocument/2006/relationships/oleObject" Target="../embeddings/oleObject151.bin"/><Relationship Id="rId8" Type="http://schemas.openxmlformats.org/officeDocument/2006/relationships/oleObject" Target="../embeddings/oleObject134.bin"/><Relationship Id="rId3" Type="http://schemas.openxmlformats.org/officeDocument/2006/relationships/image" Target="../media/image136.wmf"/><Relationship Id="rId12" Type="http://schemas.openxmlformats.org/officeDocument/2006/relationships/oleObject" Target="../embeddings/oleObject136.bin"/><Relationship Id="rId17" Type="http://schemas.openxmlformats.org/officeDocument/2006/relationships/image" Target="../media/image143.emf"/><Relationship Id="rId25" Type="http://schemas.openxmlformats.org/officeDocument/2006/relationships/oleObject" Target="../embeddings/oleObject142.bin"/><Relationship Id="rId33" Type="http://schemas.openxmlformats.org/officeDocument/2006/relationships/oleObject" Target="../embeddings/oleObject146.bin"/><Relationship Id="rId38" Type="http://schemas.openxmlformats.org/officeDocument/2006/relationships/image" Target="../media/image154.w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39.wmf"/><Relationship Id="rId26" Type="http://schemas.openxmlformats.org/officeDocument/2006/relationships/image" Target="../media/image150.wmf"/><Relationship Id="rId3" Type="http://schemas.openxmlformats.org/officeDocument/2006/relationships/image" Target="../media/image158.emf"/><Relationship Id="rId21" Type="http://schemas.openxmlformats.org/officeDocument/2006/relationships/oleObject" Target="../embeddings/oleObject161.bin"/><Relationship Id="rId34" Type="http://schemas.openxmlformats.org/officeDocument/2006/relationships/image" Target="../media/image154.wmf"/><Relationship Id="rId7" Type="http://schemas.openxmlformats.org/officeDocument/2006/relationships/image" Target="../media/image160.emf"/><Relationship Id="rId12" Type="http://schemas.openxmlformats.org/officeDocument/2006/relationships/image" Target="../media/image162.wmf"/><Relationship Id="rId17" Type="http://schemas.openxmlformats.org/officeDocument/2006/relationships/oleObject" Target="../embeddings/oleObject159.bin"/><Relationship Id="rId25" Type="http://schemas.openxmlformats.org/officeDocument/2006/relationships/oleObject" Target="../embeddings/oleObject163.bin"/><Relationship Id="rId33" Type="http://schemas.openxmlformats.org/officeDocument/2006/relationships/oleObject" Target="../embeddings/oleObject167.bin"/><Relationship Id="rId2" Type="http://schemas.openxmlformats.org/officeDocument/2006/relationships/oleObject" Target="../embeddings/oleObject152.bin"/><Relationship Id="rId16" Type="http://schemas.openxmlformats.org/officeDocument/2006/relationships/image" Target="../media/image163.wmf"/><Relationship Id="rId20" Type="http://schemas.openxmlformats.org/officeDocument/2006/relationships/image" Target="../media/image164.wmf"/><Relationship Id="rId29" Type="http://schemas.openxmlformats.org/officeDocument/2006/relationships/oleObject" Target="../embeddings/oleObject165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154.bin"/><Relationship Id="rId11" Type="http://schemas.openxmlformats.org/officeDocument/2006/relationships/oleObject" Target="../embeddings/oleObject156.bin"/><Relationship Id="rId24" Type="http://schemas.openxmlformats.org/officeDocument/2006/relationships/image" Target="../media/image149.wmf"/><Relationship Id="rId32" Type="http://schemas.openxmlformats.org/officeDocument/2006/relationships/image" Target="../media/image153.wmf"/><Relationship Id="rId5" Type="http://schemas.openxmlformats.org/officeDocument/2006/relationships/image" Target="../media/image159.emf"/><Relationship Id="rId15" Type="http://schemas.openxmlformats.org/officeDocument/2006/relationships/oleObject" Target="../embeddings/oleObject158.bin"/><Relationship Id="rId23" Type="http://schemas.openxmlformats.org/officeDocument/2006/relationships/oleObject" Target="../embeddings/oleObject162.bin"/><Relationship Id="rId28" Type="http://schemas.openxmlformats.org/officeDocument/2006/relationships/image" Target="../media/image151.wmf"/><Relationship Id="rId36" Type="http://schemas.openxmlformats.org/officeDocument/2006/relationships/image" Target="../media/image155.wmf"/><Relationship Id="rId10" Type="http://schemas.openxmlformats.org/officeDocument/2006/relationships/image" Target="../media/image161.wmf"/><Relationship Id="rId19" Type="http://schemas.openxmlformats.org/officeDocument/2006/relationships/oleObject" Target="../embeddings/oleObject160.bin"/><Relationship Id="rId31" Type="http://schemas.openxmlformats.org/officeDocument/2006/relationships/oleObject" Target="../embeddings/oleObject166.bin"/><Relationship Id="rId4" Type="http://schemas.openxmlformats.org/officeDocument/2006/relationships/oleObject" Target="../embeddings/oleObject153.bin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37.wmf"/><Relationship Id="rId22" Type="http://schemas.openxmlformats.org/officeDocument/2006/relationships/image" Target="../media/image148.wmf"/><Relationship Id="rId27" Type="http://schemas.openxmlformats.org/officeDocument/2006/relationships/oleObject" Target="../embeddings/oleObject164.bin"/><Relationship Id="rId30" Type="http://schemas.openxmlformats.org/officeDocument/2006/relationships/image" Target="../media/image152.wmf"/><Relationship Id="rId35" Type="http://schemas.openxmlformats.org/officeDocument/2006/relationships/oleObject" Target="../embeddings/oleObject168.bin"/><Relationship Id="rId8" Type="http://schemas.openxmlformats.org/officeDocument/2006/relationships/image" Target="../media/image1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7" Type="http://schemas.openxmlformats.org/officeDocument/2006/relationships/image" Target="../media/image167.wmf"/><Relationship Id="rId2" Type="http://schemas.openxmlformats.org/officeDocument/2006/relationships/oleObject" Target="../embeddings/oleObject169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171.bin"/><Relationship Id="rId5" Type="http://schemas.openxmlformats.org/officeDocument/2006/relationships/image" Target="../media/image166.wmf"/><Relationship Id="rId4" Type="http://schemas.openxmlformats.org/officeDocument/2006/relationships/oleObject" Target="../embeddings/oleObject17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3" Type="http://schemas.openxmlformats.org/officeDocument/2006/relationships/image" Target="../media/image168.wmf"/><Relationship Id="rId7" Type="http://schemas.openxmlformats.org/officeDocument/2006/relationships/image" Target="../media/image170.wmf"/><Relationship Id="rId2" Type="http://schemas.openxmlformats.org/officeDocument/2006/relationships/oleObject" Target="../embeddings/oleObject172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172.wmf"/><Relationship Id="rId5" Type="http://schemas.openxmlformats.org/officeDocument/2006/relationships/image" Target="../media/image169.wmf"/><Relationship Id="rId10" Type="http://schemas.openxmlformats.org/officeDocument/2006/relationships/oleObject" Target="../embeddings/oleObject176.bin"/><Relationship Id="rId4" Type="http://schemas.openxmlformats.org/officeDocument/2006/relationships/oleObject" Target="../embeddings/oleObject173.bin"/><Relationship Id="rId9" Type="http://schemas.openxmlformats.org/officeDocument/2006/relationships/image" Target="../media/image17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image" Target="../media/image178.wmf"/><Relationship Id="rId3" Type="http://schemas.openxmlformats.org/officeDocument/2006/relationships/image" Target="../media/image173.wmf"/><Relationship Id="rId7" Type="http://schemas.openxmlformats.org/officeDocument/2006/relationships/image" Target="../media/image175.wmf"/><Relationship Id="rId12" Type="http://schemas.openxmlformats.org/officeDocument/2006/relationships/oleObject" Target="../embeddings/oleObject182.bin"/><Relationship Id="rId2" Type="http://schemas.openxmlformats.org/officeDocument/2006/relationships/oleObject" Target="../embeddings/oleObject177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179.bin"/><Relationship Id="rId11" Type="http://schemas.openxmlformats.org/officeDocument/2006/relationships/image" Target="../media/image177.wmf"/><Relationship Id="rId5" Type="http://schemas.openxmlformats.org/officeDocument/2006/relationships/image" Target="../media/image174.wmf"/><Relationship Id="rId10" Type="http://schemas.openxmlformats.org/officeDocument/2006/relationships/oleObject" Target="../embeddings/oleObject181.bin"/><Relationship Id="rId4" Type="http://schemas.openxmlformats.org/officeDocument/2006/relationships/oleObject" Target="../embeddings/oleObject178.bin"/><Relationship Id="rId9" Type="http://schemas.openxmlformats.org/officeDocument/2006/relationships/image" Target="../media/image17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3" Type="http://schemas.openxmlformats.org/officeDocument/2006/relationships/image" Target="../media/image179.wmf"/><Relationship Id="rId7" Type="http://schemas.openxmlformats.org/officeDocument/2006/relationships/image" Target="../media/image181.wmf"/><Relationship Id="rId12" Type="http://schemas.openxmlformats.org/officeDocument/2006/relationships/image" Target="../media/image184.wmf"/><Relationship Id="rId2" Type="http://schemas.openxmlformats.org/officeDocument/2006/relationships/oleObject" Target="../embeddings/oleObject183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183.wmf"/><Relationship Id="rId5" Type="http://schemas.openxmlformats.org/officeDocument/2006/relationships/image" Target="../media/image180.wmf"/><Relationship Id="rId10" Type="http://schemas.openxmlformats.org/officeDocument/2006/relationships/oleObject" Target="../embeddings/oleObject187.bin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18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13" Type="http://schemas.openxmlformats.org/officeDocument/2006/relationships/image" Target="../media/image190.wmf"/><Relationship Id="rId3" Type="http://schemas.openxmlformats.org/officeDocument/2006/relationships/image" Target="../media/image185.wmf"/><Relationship Id="rId7" Type="http://schemas.openxmlformats.org/officeDocument/2006/relationships/image" Target="../media/image187.wmf"/><Relationship Id="rId12" Type="http://schemas.openxmlformats.org/officeDocument/2006/relationships/oleObject" Target="../embeddings/oleObject193.bin"/><Relationship Id="rId2" Type="http://schemas.openxmlformats.org/officeDocument/2006/relationships/oleObject" Target="../embeddings/oleObject188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190.bin"/><Relationship Id="rId11" Type="http://schemas.openxmlformats.org/officeDocument/2006/relationships/image" Target="../media/image189.wmf"/><Relationship Id="rId5" Type="http://schemas.openxmlformats.org/officeDocument/2006/relationships/image" Target="../media/image186.wmf"/><Relationship Id="rId15" Type="http://schemas.openxmlformats.org/officeDocument/2006/relationships/image" Target="../media/image191.wmf"/><Relationship Id="rId10" Type="http://schemas.openxmlformats.org/officeDocument/2006/relationships/oleObject" Target="../embeddings/oleObject192.bin"/><Relationship Id="rId4" Type="http://schemas.openxmlformats.org/officeDocument/2006/relationships/oleObject" Target="../embeddings/oleObject189.bin"/><Relationship Id="rId9" Type="http://schemas.openxmlformats.org/officeDocument/2006/relationships/image" Target="../media/image188.wmf"/><Relationship Id="rId14" Type="http://schemas.openxmlformats.org/officeDocument/2006/relationships/oleObject" Target="../embeddings/oleObject19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image" Target="../media/image197.wmf"/><Relationship Id="rId3" Type="http://schemas.openxmlformats.org/officeDocument/2006/relationships/image" Target="../media/image192.wmf"/><Relationship Id="rId7" Type="http://schemas.openxmlformats.org/officeDocument/2006/relationships/image" Target="../media/image194.wmf"/><Relationship Id="rId12" Type="http://schemas.openxmlformats.org/officeDocument/2006/relationships/oleObject" Target="../embeddings/oleObject200.bin"/><Relationship Id="rId2" Type="http://schemas.openxmlformats.org/officeDocument/2006/relationships/oleObject" Target="../embeddings/oleObject195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197.bin"/><Relationship Id="rId11" Type="http://schemas.openxmlformats.org/officeDocument/2006/relationships/image" Target="../media/image196.wmf"/><Relationship Id="rId5" Type="http://schemas.openxmlformats.org/officeDocument/2006/relationships/image" Target="../media/image193.wmf"/><Relationship Id="rId10" Type="http://schemas.openxmlformats.org/officeDocument/2006/relationships/oleObject" Target="../embeddings/oleObject199.bin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19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7" Type="http://schemas.openxmlformats.org/officeDocument/2006/relationships/image" Target="../media/image200.wmf"/><Relationship Id="rId2" Type="http://schemas.openxmlformats.org/officeDocument/2006/relationships/oleObject" Target="../embeddings/oleObject201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203.bin"/><Relationship Id="rId5" Type="http://schemas.openxmlformats.org/officeDocument/2006/relationships/image" Target="../media/image199.wmf"/><Relationship Id="rId4" Type="http://schemas.openxmlformats.org/officeDocument/2006/relationships/oleObject" Target="../embeddings/oleObject20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3" Type="http://schemas.openxmlformats.org/officeDocument/2006/relationships/image" Target="../media/image201.wmf"/><Relationship Id="rId7" Type="http://schemas.openxmlformats.org/officeDocument/2006/relationships/image" Target="../media/image203.wmf"/><Relationship Id="rId2" Type="http://schemas.openxmlformats.org/officeDocument/2006/relationships/oleObject" Target="../embeddings/oleObject204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206.bin"/><Relationship Id="rId5" Type="http://schemas.openxmlformats.org/officeDocument/2006/relationships/image" Target="../media/image202.wmf"/><Relationship Id="rId4" Type="http://schemas.openxmlformats.org/officeDocument/2006/relationships/oleObject" Target="../embeddings/oleObject205.bin"/><Relationship Id="rId9" Type="http://schemas.openxmlformats.org/officeDocument/2006/relationships/image" Target="../media/image20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13" Type="http://schemas.openxmlformats.org/officeDocument/2006/relationships/image" Target="../media/image210.wmf"/><Relationship Id="rId3" Type="http://schemas.openxmlformats.org/officeDocument/2006/relationships/image" Target="../media/image205.wmf"/><Relationship Id="rId7" Type="http://schemas.openxmlformats.org/officeDocument/2006/relationships/image" Target="../media/image207.wmf"/><Relationship Id="rId12" Type="http://schemas.openxmlformats.org/officeDocument/2006/relationships/oleObject" Target="../embeddings/oleObject213.bin"/><Relationship Id="rId2" Type="http://schemas.openxmlformats.org/officeDocument/2006/relationships/oleObject" Target="../embeddings/oleObject208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210.bin"/><Relationship Id="rId11" Type="http://schemas.openxmlformats.org/officeDocument/2006/relationships/image" Target="../media/image209.wmf"/><Relationship Id="rId5" Type="http://schemas.openxmlformats.org/officeDocument/2006/relationships/image" Target="../media/image206.wmf"/><Relationship Id="rId10" Type="http://schemas.openxmlformats.org/officeDocument/2006/relationships/oleObject" Target="../embeddings/oleObject212.bin"/><Relationship Id="rId4" Type="http://schemas.openxmlformats.org/officeDocument/2006/relationships/oleObject" Target="../embeddings/oleObject209.bin"/><Relationship Id="rId9" Type="http://schemas.openxmlformats.org/officeDocument/2006/relationships/image" Target="../media/image20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7" Type="http://schemas.openxmlformats.org/officeDocument/2006/relationships/image" Target="../media/image213.wmf"/><Relationship Id="rId2" Type="http://schemas.openxmlformats.org/officeDocument/2006/relationships/oleObject" Target="../embeddings/oleObject214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216.bin"/><Relationship Id="rId5" Type="http://schemas.openxmlformats.org/officeDocument/2006/relationships/image" Target="../media/image212.wmf"/><Relationship Id="rId4" Type="http://schemas.openxmlformats.org/officeDocument/2006/relationships/oleObject" Target="../embeddings/oleObject21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image" Target="../media/image219.wmf"/><Relationship Id="rId3" Type="http://schemas.openxmlformats.org/officeDocument/2006/relationships/image" Target="../media/image214.wmf"/><Relationship Id="rId7" Type="http://schemas.openxmlformats.org/officeDocument/2006/relationships/image" Target="../media/image216.wmf"/><Relationship Id="rId12" Type="http://schemas.openxmlformats.org/officeDocument/2006/relationships/oleObject" Target="../embeddings/oleObject222.bin"/><Relationship Id="rId2" Type="http://schemas.openxmlformats.org/officeDocument/2006/relationships/oleObject" Target="../embeddings/oleObject217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219.bin"/><Relationship Id="rId11" Type="http://schemas.openxmlformats.org/officeDocument/2006/relationships/image" Target="../media/image218.wmf"/><Relationship Id="rId5" Type="http://schemas.openxmlformats.org/officeDocument/2006/relationships/image" Target="../media/image215.wmf"/><Relationship Id="rId10" Type="http://schemas.openxmlformats.org/officeDocument/2006/relationships/oleObject" Target="../embeddings/oleObject221.bin"/><Relationship Id="rId4" Type="http://schemas.openxmlformats.org/officeDocument/2006/relationships/oleObject" Target="../embeddings/oleObject218.bin"/><Relationship Id="rId9" Type="http://schemas.openxmlformats.org/officeDocument/2006/relationships/image" Target="../media/image21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oleObject" Target="../embeddings/oleObject223.bin"/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13" Type="http://schemas.openxmlformats.org/officeDocument/2006/relationships/image" Target="../media/image226.wmf"/><Relationship Id="rId3" Type="http://schemas.openxmlformats.org/officeDocument/2006/relationships/image" Target="../media/image221.wmf"/><Relationship Id="rId7" Type="http://schemas.openxmlformats.org/officeDocument/2006/relationships/image" Target="../media/image223.wmf"/><Relationship Id="rId12" Type="http://schemas.openxmlformats.org/officeDocument/2006/relationships/oleObject" Target="../embeddings/oleObject229.bin"/><Relationship Id="rId2" Type="http://schemas.openxmlformats.org/officeDocument/2006/relationships/oleObject" Target="../embeddings/oleObject224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226.bin"/><Relationship Id="rId11" Type="http://schemas.openxmlformats.org/officeDocument/2006/relationships/image" Target="../media/image225.wmf"/><Relationship Id="rId5" Type="http://schemas.openxmlformats.org/officeDocument/2006/relationships/image" Target="../media/image222.wmf"/><Relationship Id="rId10" Type="http://schemas.openxmlformats.org/officeDocument/2006/relationships/oleObject" Target="../embeddings/oleObject228.bin"/><Relationship Id="rId4" Type="http://schemas.openxmlformats.org/officeDocument/2006/relationships/oleObject" Target="../embeddings/oleObject225.bin"/><Relationship Id="rId9" Type="http://schemas.openxmlformats.org/officeDocument/2006/relationships/image" Target="../media/image22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13" Type="http://schemas.openxmlformats.org/officeDocument/2006/relationships/image" Target="../media/image232.wmf"/><Relationship Id="rId3" Type="http://schemas.openxmlformats.org/officeDocument/2006/relationships/image" Target="../media/image227.wmf"/><Relationship Id="rId7" Type="http://schemas.openxmlformats.org/officeDocument/2006/relationships/image" Target="../media/image229.wmf"/><Relationship Id="rId12" Type="http://schemas.openxmlformats.org/officeDocument/2006/relationships/oleObject" Target="../embeddings/oleObject235.bin"/><Relationship Id="rId2" Type="http://schemas.openxmlformats.org/officeDocument/2006/relationships/oleObject" Target="../embeddings/oleObject230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232.bin"/><Relationship Id="rId11" Type="http://schemas.openxmlformats.org/officeDocument/2006/relationships/image" Target="../media/image231.wmf"/><Relationship Id="rId5" Type="http://schemas.openxmlformats.org/officeDocument/2006/relationships/image" Target="../media/image228.wmf"/><Relationship Id="rId10" Type="http://schemas.openxmlformats.org/officeDocument/2006/relationships/oleObject" Target="../embeddings/oleObject234.bin"/><Relationship Id="rId4" Type="http://schemas.openxmlformats.org/officeDocument/2006/relationships/oleObject" Target="../embeddings/oleObject231.bin"/><Relationship Id="rId9" Type="http://schemas.openxmlformats.org/officeDocument/2006/relationships/image" Target="../media/image230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7" Type="http://schemas.openxmlformats.org/officeDocument/2006/relationships/image" Target="../media/image235.wmf"/><Relationship Id="rId2" Type="http://schemas.openxmlformats.org/officeDocument/2006/relationships/oleObject" Target="../embeddings/oleObject236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238.bin"/><Relationship Id="rId5" Type="http://schemas.openxmlformats.org/officeDocument/2006/relationships/image" Target="../media/image234.wmf"/><Relationship Id="rId4" Type="http://schemas.openxmlformats.org/officeDocument/2006/relationships/oleObject" Target="../embeddings/oleObject23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3" Type="http://schemas.openxmlformats.org/officeDocument/2006/relationships/image" Target="../media/image236.wmf"/><Relationship Id="rId7" Type="http://schemas.openxmlformats.org/officeDocument/2006/relationships/image" Target="../media/image238.wmf"/><Relationship Id="rId12" Type="http://schemas.openxmlformats.org/officeDocument/2006/relationships/image" Target="../media/image241.wmf"/><Relationship Id="rId2" Type="http://schemas.openxmlformats.org/officeDocument/2006/relationships/oleObject" Target="../embeddings/oleObject239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241.bin"/><Relationship Id="rId11" Type="http://schemas.openxmlformats.org/officeDocument/2006/relationships/image" Target="../media/image240.wmf"/><Relationship Id="rId5" Type="http://schemas.openxmlformats.org/officeDocument/2006/relationships/image" Target="../media/image237.wmf"/><Relationship Id="rId10" Type="http://schemas.openxmlformats.org/officeDocument/2006/relationships/oleObject" Target="../embeddings/oleObject243.bin"/><Relationship Id="rId4" Type="http://schemas.openxmlformats.org/officeDocument/2006/relationships/oleObject" Target="../embeddings/oleObject240.bin"/><Relationship Id="rId9" Type="http://schemas.openxmlformats.org/officeDocument/2006/relationships/image" Target="../media/image239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7.bin"/><Relationship Id="rId3" Type="http://schemas.openxmlformats.org/officeDocument/2006/relationships/image" Target="../media/image242.wmf"/><Relationship Id="rId7" Type="http://schemas.openxmlformats.org/officeDocument/2006/relationships/image" Target="../media/image244.wmf"/><Relationship Id="rId2" Type="http://schemas.openxmlformats.org/officeDocument/2006/relationships/oleObject" Target="../embeddings/oleObject244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246.bin"/><Relationship Id="rId11" Type="http://schemas.openxmlformats.org/officeDocument/2006/relationships/image" Target="../media/image246.wmf"/><Relationship Id="rId5" Type="http://schemas.openxmlformats.org/officeDocument/2006/relationships/image" Target="../media/image243.wmf"/><Relationship Id="rId10" Type="http://schemas.openxmlformats.org/officeDocument/2006/relationships/oleObject" Target="../embeddings/oleObject248.bin"/><Relationship Id="rId4" Type="http://schemas.openxmlformats.org/officeDocument/2006/relationships/oleObject" Target="../embeddings/oleObject245.bin"/><Relationship Id="rId9" Type="http://schemas.openxmlformats.org/officeDocument/2006/relationships/image" Target="../media/image24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3" Type="http://schemas.openxmlformats.org/officeDocument/2006/relationships/image" Target="../media/image247.wmf"/><Relationship Id="rId7" Type="http://schemas.openxmlformats.org/officeDocument/2006/relationships/image" Target="../media/image249.wmf"/><Relationship Id="rId2" Type="http://schemas.openxmlformats.org/officeDocument/2006/relationships/oleObject" Target="../embeddings/oleObject249.bin"/><Relationship Id="rId1" Type="http://schemas.openxmlformats.org/officeDocument/2006/relationships/slideLayout" Target="../slideLayouts/slideLayout40.xml"/><Relationship Id="rId6" Type="http://schemas.openxmlformats.org/officeDocument/2006/relationships/oleObject" Target="../embeddings/oleObject251.bin"/><Relationship Id="rId5" Type="http://schemas.openxmlformats.org/officeDocument/2006/relationships/image" Target="../media/image248.wmf"/><Relationship Id="rId10" Type="http://schemas.openxmlformats.org/officeDocument/2006/relationships/image" Target="../media/image251.wmf"/><Relationship Id="rId4" Type="http://schemas.openxmlformats.org/officeDocument/2006/relationships/oleObject" Target="../embeddings/oleObject250.bin"/><Relationship Id="rId9" Type="http://schemas.openxmlformats.org/officeDocument/2006/relationships/oleObject" Target="../embeddings/oleObject25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wmf"/><Relationship Id="rId2" Type="http://schemas.openxmlformats.org/officeDocument/2006/relationships/oleObject" Target="../embeddings/oleObject253.bin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253.wmf"/><Relationship Id="rId4" Type="http://schemas.openxmlformats.org/officeDocument/2006/relationships/oleObject" Target="../embeddings/oleObject254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2" Type="http://schemas.openxmlformats.org/officeDocument/2006/relationships/image" Target="../media/image254.wmf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56.wmf"/><Relationship Id="rId5" Type="http://schemas.openxmlformats.org/officeDocument/2006/relationships/oleObject" Target="../embeddings/oleObject256.bin"/><Relationship Id="rId4" Type="http://schemas.openxmlformats.org/officeDocument/2006/relationships/image" Target="../media/image255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1.bin"/><Relationship Id="rId13" Type="http://schemas.openxmlformats.org/officeDocument/2006/relationships/image" Target="../media/image263.wmf"/><Relationship Id="rId3" Type="http://schemas.openxmlformats.org/officeDocument/2006/relationships/image" Target="../media/image258.wmf"/><Relationship Id="rId7" Type="http://schemas.openxmlformats.org/officeDocument/2006/relationships/image" Target="../media/image260.wmf"/><Relationship Id="rId12" Type="http://schemas.openxmlformats.org/officeDocument/2006/relationships/oleObject" Target="../embeddings/oleObject263.bin"/><Relationship Id="rId2" Type="http://schemas.openxmlformats.org/officeDocument/2006/relationships/oleObject" Target="../embeddings/oleObject258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260.bin"/><Relationship Id="rId11" Type="http://schemas.openxmlformats.org/officeDocument/2006/relationships/image" Target="../media/image262.wmf"/><Relationship Id="rId5" Type="http://schemas.openxmlformats.org/officeDocument/2006/relationships/image" Target="../media/image259.wmf"/><Relationship Id="rId10" Type="http://schemas.openxmlformats.org/officeDocument/2006/relationships/oleObject" Target="../embeddings/oleObject262.bin"/><Relationship Id="rId4" Type="http://schemas.openxmlformats.org/officeDocument/2006/relationships/oleObject" Target="../embeddings/oleObject259.bin"/><Relationship Id="rId9" Type="http://schemas.openxmlformats.org/officeDocument/2006/relationships/image" Target="../media/image26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16.wmf"/><Relationship Id="rId21" Type="http://schemas.openxmlformats.org/officeDocument/2006/relationships/image" Target="../media/image25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3.w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1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3" Type="http://schemas.openxmlformats.org/officeDocument/2006/relationships/image" Target="../media/image264.wmf"/><Relationship Id="rId7" Type="http://schemas.openxmlformats.org/officeDocument/2006/relationships/image" Target="../media/image266.wmf"/><Relationship Id="rId2" Type="http://schemas.openxmlformats.org/officeDocument/2006/relationships/oleObject" Target="../embeddings/oleObject264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266.bin"/><Relationship Id="rId5" Type="http://schemas.openxmlformats.org/officeDocument/2006/relationships/image" Target="../media/image265.wmf"/><Relationship Id="rId4" Type="http://schemas.openxmlformats.org/officeDocument/2006/relationships/oleObject" Target="../embeddings/oleObject265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0.bin"/><Relationship Id="rId13" Type="http://schemas.openxmlformats.org/officeDocument/2006/relationships/image" Target="../media/image273.wmf"/><Relationship Id="rId3" Type="http://schemas.openxmlformats.org/officeDocument/2006/relationships/image" Target="../media/image268.wmf"/><Relationship Id="rId7" Type="http://schemas.openxmlformats.org/officeDocument/2006/relationships/image" Target="../media/image270.wmf"/><Relationship Id="rId12" Type="http://schemas.openxmlformats.org/officeDocument/2006/relationships/oleObject" Target="../embeddings/oleObject272.bin"/><Relationship Id="rId2" Type="http://schemas.openxmlformats.org/officeDocument/2006/relationships/oleObject" Target="../embeddings/oleObject267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269.bin"/><Relationship Id="rId11" Type="http://schemas.openxmlformats.org/officeDocument/2006/relationships/image" Target="../media/image272.wmf"/><Relationship Id="rId5" Type="http://schemas.openxmlformats.org/officeDocument/2006/relationships/image" Target="../media/image269.wmf"/><Relationship Id="rId15" Type="http://schemas.openxmlformats.org/officeDocument/2006/relationships/image" Target="../media/image274.wmf"/><Relationship Id="rId10" Type="http://schemas.openxmlformats.org/officeDocument/2006/relationships/oleObject" Target="../embeddings/oleObject271.bin"/><Relationship Id="rId4" Type="http://schemas.openxmlformats.org/officeDocument/2006/relationships/oleObject" Target="../embeddings/oleObject268.bin"/><Relationship Id="rId9" Type="http://schemas.openxmlformats.org/officeDocument/2006/relationships/image" Target="../media/image271.wmf"/><Relationship Id="rId14" Type="http://schemas.openxmlformats.org/officeDocument/2006/relationships/oleObject" Target="../embeddings/oleObject273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7.bin"/><Relationship Id="rId13" Type="http://schemas.openxmlformats.org/officeDocument/2006/relationships/image" Target="../media/image280.wmf"/><Relationship Id="rId3" Type="http://schemas.openxmlformats.org/officeDocument/2006/relationships/image" Target="../media/image275.wmf"/><Relationship Id="rId7" Type="http://schemas.openxmlformats.org/officeDocument/2006/relationships/image" Target="../media/image277.wmf"/><Relationship Id="rId12" Type="http://schemas.openxmlformats.org/officeDocument/2006/relationships/oleObject" Target="../embeddings/oleObject279.bin"/><Relationship Id="rId2" Type="http://schemas.openxmlformats.org/officeDocument/2006/relationships/oleObject" Target="../embeddings/oleObject274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276.bin"/><Relationship Id="rId11" Type="http://schemas.openxmlformats.org/officeDocument/2006/relationships/image" Target="../media/image279.wmf"/><Relationship Id="rId5" Type="http://schemas.openxmlformats.org/officeDocument/2006/relationships/image" Target="../media/image276.wmf"/><Relationship Id="rId15" Type="http://schemas.openxmlformats.org/officeDocument/2006/relationships/image" Target="../media/image281.wmf"/><Relationship Id="rId10" Type="http://schemas.openxmlformats.org/officeDocument/2006/relationships/oleObject" Target="../embeddings/oleObject278.bin"/><Relationship Id="rId4" Type="http://schemas.openxmlformats.org/officeDocument/2006/relationships/oleObject" Target="../embeddings/oleObject275.bin"/><Relationship Id="rId9" Type="http://schemas.openxmlformats.org/officeDocument/2006/relationships/image" Target="../media/image278.wmf"/><Relationship Id="rId14" Type="http://schemas.openxmlformats.org/officeDocument/2006/relationships/oleObject" Target="../embeddings/oleObject280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wmf"/><Relationship Id="rId2" Type="http://schemas.openxmlformats.org/officeDocument/2006/relationships/oleObject" Target="../embeddings/oleObject281.bin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283.wmf"/><Relationship Id="rId4" Type="http://schemas.openxmlformats.org/officeDocument/2006/relationships/oleObject" Target="../embeddings/oleObject282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wmf"/><Relationship Id="rId7" Type="http://schemas.openxmlformats.org/officeDocument/2006/relationships/image" Target="../media/image286.wmf"/><Relationship Id="rId2" Type="http://schemas.openxmlformats.org/officeDocument/2006/relationships/oleObject" Target="../embeddings/oleObject283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285.bin"/><Relationship Id="rId5" Type="http://schemas.openxmlformats.org/officeDocument/2006/relationships/image" Target="../media/image285.wmf"/><Relationship Id="rId4" Type="http://schemas.openxmlformats.org/officeDocument/2006/relationships/oleObject" Target="../embeddings/oleObject284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9.bin"/><Relationship Id="rId13" Type="http://schemas.openxmlformats.org/officeDocument/2006/relationships/image" Target="../media/image292.wmf"/><Relationship Id="rId3" Type="http://schemas.openxmlformats.org/officeDocument/2006/relationships/image" Target="../media/image287.wmf"/><Relationship Id="rId7" Type="http://schemas.openxmlformats.org/officeDocument/2006/relationships/image" Target="../media/image289.wmf"/><Relationship Id="rId12" Type="http://schemas.openxmlformats.org/officeDocument/2006/relationships/oleObject" Target="../embeddings/oleObject291.bin"/><Relationship Id="rId2" Type="http://schemas.openxmlformats.org/officeDocument/2006/relationships/oleObject" Target="../embeddings/oleObject286.bin"/><Relationship Id="rId16" Type="http://schemas.openxmlformats.org/officeDocument/2006/relationships/image" Target="../media/image294.wmf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288.bin"/><Relationship Id="rId11" Type="http://schemas.openxmlformats.org/officeDocument/2006/relationships/image" Target="../media/image291.wmf"/><Relationship Id="rId5" Type="http://schemas.openxmlformats.org/officeDocument/2006/relationships/image" Target="../media/image288.wmf"/><Relationship Id="rId15" Type="http://schemas.openxmlformats.org/officeDocument/2006/relationships/image" Target="../media/image293.wmf"/><Relationship Id="rId10" Type="http://schemas.openxmlformats.org/officeDocument/2006/relationships/oleObject" Target="../embeddings/oleObject290.bin"/><Relationship Id="rId4" Type="http://schemas.openxmlformats.org/officeDocument/2006/relationships/oleObject" Target="../embeddings/oleObject287.bin"/><Relationship Id="rId9" Type="http://schemas.openxmlformats.org/officeDocument/2006/relationships/image" Target="../media/image290.wmf"/><Relationship Id="rId14" Type="http://schemas.openxmlformats.org/officeDocument/2006/relationships/oleObject" Target="../embeddings/oleObject292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13" Type="http://schemas.openxmlformats.org/officeDocument/2006/relationships/image" Target="../media/image300.wmf"/><Relationship Id="rId3" Type="http://schemas.openxmlformats.org/officeDocument/2006/relationships/image" Target="../media/image295.wmf"/><Relationship Id="rId7" Type="http://schemas.openxmlformats.org/officeDocument/2006/relationships/image" Target="../media/image297.wmf"/><Relationship Id="rId12" Type="http://schemas.openxmlformats.org/officeDocument/2006/relationships/oleObject" Target="../embeddings/oleObject298.bin"/><Relationship Id="rId2" Type="http://schemas.openxmlformats.org/officeDocument/2006/relationships/oleObject" Target="../embeddings/oleObject293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295.bin"/><Relationship Id="rId11" Type="http://schemas.openxmlformats.org/officeDocument/2006/relationships/image" Target="../media/image299.wmf"/><Relationship Id="rId5" Type="http://schemas.openxmlformats.org/officeDocument/2006/relationships/image" Target="../media/image296.wmf"/><Relationship Id="rId10" Type="http://schemas.openxmlformats.org/officeDocument/2006/relationships/oleObject" Target="../embeddings/oleObject297.bin"/><Relationship Id="rId4" Type="http://schemas.openxmlformats.org/officeDocument/2006/relationships/oleObject" Target="../embeddings/oleObject294.bin"/><Relationship Id="rId9" Type="http://schemas.openxmlformats.org/officeDocument/2006/relationships/image" Target="../media/image298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2.bin"/><Relationship Id="rId13" Type="http://schemas.openxmlformats.org/officeDocument/2006/relationships/image" Target="../media/image306.wmf"/><Relationship Id="rId3" Type="http://schemas.openxmlformats.org/officeDocument/2006/relationships/image" Target="../media/image301.wmf"/><Relationship Id="rId7" Type="http://schemas.openxmlformats.org/officeDocument/2006/relationships/image" Target="../media/image303.wmf"/><Relationship Id="rId12" Type="http://schemas.openxmlformats.org/officeDocument/2006/relationships/oleObject" Target="../embeddings/oleObject304.bin"/><Relationship Id="rId2" Type="http://schemas.openxmlformats.org/officeDocument/2006/relationships/oleObject" Target="../embeddings/oleObject299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301.bin"/><Relationship Id="rId11" Type="http://schemas.openxmlformats.org/officeDocument/2006/relationships/image" Target="../media/image305.wmf"/><Relationship Id="rId5" Type="http://schemas.openxmlformats.org/officeDocument/2006/relationships/image" Target="../media/image302.wmf"/><Relationship Id="rId10" Type="http://schemas.openxmlformats.org/officeDocument/2006/relationships/oleObject" Target="../embeddings/oleObject303.bin"/><Relationship Id="rId4" Type="http://schemas.openxmlformats.org/officeDocument/2006/relationships/oleObject" Target="../embeddings/oleObject300.bin"/><Relationship Id="rId9" Type="http://schemas.openxmlformats.org/officeDocument/2006/relationships/image" Target="../media/image304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wmf"/><Relationship Id="rId2" Type="http://schemas.openxmlformats.org/officeDocument/2006/relationships/oleObject" Target="../embeddings/oleObject305.bin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09.wmf"/><Relationship Id="rId5" Type="http://schemas.openxmlformats.org/officeDocument/2006/relationships/oleObject" Target="../embeddings/oleObject306.bin"/><Relationship Id="rId4" Type="http://schemas.openxmlformats.org/officeDocument/2006/relationships/image" Target="../media/image308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0.bin"/><Relationship Id="rId13" Type="http://schemas.openxmlformats.org/officeDocument/2006/relationships/image" Target="../media/image315.wmf"/><Relationship Id="rId18" Type="http://schemas.openxmlformats.org/officeDocument/2006/relationships/oleObject" Target="../embeddings/oleObject315.bin"/><Relationship Id="rId3" Type="http://schemas.openxmlformats.org/officeDocument/2006/relationships/image" Target="../media/image310.wmf"/><Relationship Id="rId7" Type="http://schemas.openxmlformats.org/officeDocument/2006/relationships/image" Target="../media/image312.wmf"/><Relationship Id="rId12" Type="http://schemas.openxmlformats.org/officeDocument/2006/relationships/oleObject" Target="../embeddings/oleObject312.bin"/><Relationship Id="rId17" Type="http://schemas.openxmlformats.org/officeDocument/2006/relationships/image" Target="../media/image317.wmf"/><Relationship Id="rId2" Type="http://schemas.openxmlformats.org/officeDocument/2006/relationships/oleObject" Target="../embeddings/oleObject307.bin"/><Relationship Id="rId16" Type="http://schemas.openxmlformats.org/officeDocument/2006/relationships/oleObject" Target="../embeddings/oleObject314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309.bin"/><Relationship Id="rId11" Type="http://schemas.openxmlformats.org/officeDocument/2006/relationships/image" Target="../media/image314.wmf"/><Relationship Id="rId5" Type="http://schemas.openxmlformats.org/officeDocument/2006/relationships/image" Target="../media/image311.wmf"/><Relationship Id="rId15" Type="http://schemas.openxmlformats.org/officeDocument/2006/relationships/image" Target="../media/image316.wmf"/><Relationship Id="rId10" Type="http://schemas.openxmlformats.org/officeDocument/2006/relationships/oleObject" Target="../embeddings/oleObject311.bin"/><Relationship Id="rId19" Type="http://schemas.openxmlformats.org/officeDocument/2006/relationships/image" Target="../media/image318.wmf"/><Relationship Id="rId4" Type="http://schemas.openxmlformats.org/officeDocument/2006/relationships/oleObject" Target="../embeddings/oleObject308.bin"/><Relationship Id="rId9" Type="http://schemas.openxmlformats.org/officeDocument/2006/relationships/image" Target="../media/image313.wmf"/><Relationship Id="rId14" Type="http://schemas.openxmlformats.org/officeDocument/2006/relationships/oleObject" Target="../embeddings/oleObject31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6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9.bin"/><Relationship Id="rId13" Type="http://schemas.openxmlformats.org/officeDocument/2006/relationships/image" Target="../media/image324.wmf"/><Relationship Id="rId3" Type="http://schemas.openxmlformats.org/officeDocument/2006/relationships/image" Target="../media/image319.wmf"/><Relationship Id="rId7" Type="http://schemas.openxmlformats.org/officeDocument/2006/relationships/image" Target="../media/image321.wmf"/><Relationship Id="rId12" Type="http://schemas.openxmlformats.org/officeDocument/2006/relationships/oleObject" Target="../embeddings/oleObject321.bin"/><Relationship Id="rId2" Type="http://schemas.openxmlformats.org/officeDocument/2006/relationships/oleObject" Target="../embeddings/oleObject316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318.bin"/><Relationship Id="rId11" Type="http://schemas.openxmlformats.org/officeDocument/2006/relationships/image" Target="../media/image323.wmf"/><Relationship Id="rId5" Type="http://schemas.openxmlformats.org/officeDocument/2006/relationships/image" Target="../media/image320.wmf"/><Relationship Id="rId15" Type="http://schemas.openxmlformats.org/officeDocument/2006/relationships/image" Target="../media/image325.wmf"/><Relationship Id="rId10" Type="http://schemas.openxmlformats.org/officeDocument/2006/relationships/oleObject" Target="../embeddings/oleObject320.bin"/><Relationship Id="rId4" Type="http://schemas.openxmlformats.org/officeDocument/2006/relationships/oleObject" Target="../embeddings/oleObject317.bin"/><Relationship Id="rId9" Type="http://schemas.openxmlformats.org/officeDocument/2006/relationships/image" Target="../media/image322.wmf"/><Relationship Id="rId14" Type="http://schemas.openxmlformats.org/officeDocument/2006/relationships/oleObject" Target="../embeddings/oleObject322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3" Type="http://schemas.openxmlformats.org/officeDocument/2006/relationships/image" Target="../media/image326.wmf"/><Relationship Id="rId7" Type="http://schemas.openxmlformats.org/officeDocument/2006/relationships/oleObject" Target="../embeddings/oleObject325.bin"/><Relationship Id="rId12" Type="http://schemas.openxmlformats.org/officeDocument/2006/relationships/image" Target="../media/image331.wmf"/><Relationship Id="rId2" Type="http://schemas.openxmlformats.org/officeDocument/2006/relationships/oleObject" Target="../embeddings/oleObject323.bin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28.wmf"/><Relationship Id="rId11" Type="http://schemas.openxmlformats.org/officeDocument/2006/relationships/oleObject" Target="../embeddings/oleObject327.bin"/><Relationship Id="rId5" Type="http://schemas.openxmlformats.org/officeDocument/2006/relationships/oleObject" Target="../embeddings/oleObject324.bin"/><Relationship Id="rId10" Type="http://schemas.openxmlformats.org/officeDocument/2006/relationships/image" Target="../media/image330.wmf"/><Relationship Id="rId4" Type="http://schemas.openxmlformats.org/officeDocument/2006/relationships/image" Target="../media/image327.wmf"/><Relationship Id="rId9" Type="http://schemas.openxmlformats.org/officeDocument/2006/relationships/oleObject" Target="../embeddings/oleObject326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1.bin"/><Relationship Id="rId13" Type="http://schemas.openxmlformats.org/officeDocument/2006/relationships/image" Target="../media/image337.wmf"/><Relationship Id="rId18" Type="http://schemas.openxmlformats.org/officeDocument/2006/relationships/oleObject" Target="../embeddings/oleObject336.bin"/><Relationship Id="rId3" Type="http://schemas.openxmlformats.org/officeDocument/2006/relationships/image" Target="../media/image332.wmf"/><Relationship Id="rId7" Type="http://schemas.openxmlformats.org/officeDocument/2006/relationships/image" Target="../media/image334.wmf"/><Relationship Id="rId12" Type="http://schemas.openxmlformats.org/officeDocument/2006/relationships/oleObject" Target="../embeddings/oleObject333.bin"/><Relationship Id="rId17" Type="http://schemas.openxmlformats.org/officeDocument/2006/relationships/image" Target="../media/image339.wmf"/><Relationship Id="rId2" Type="http://schemas.openxmlformats.org/officeDocument/2006/relationships/oleObject" Target="../embeddings/oleObject328.bin"/><Relationship Id="rId16" Type="http://schemas.openxmlformats.org/officeDocument/2006/relationships/oleObject" Target="../embeddings/oleObject335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330.bin"/><Relationship Id="rId11" Type="http://schemas.openxmlformats.org/officeDocument/2006/relationships/image" Target="../media/image336.wmf"/><Relationship Id="rId5" Type="http://schemas.openxmlformats.org/officeDocument/2006/relationships/image" Target="../media/image333.wmf"/><Relationship Id="rId15" Type="http://schemas.openxmlformats.org/officeDocument/2006/relationships/image" Target="../media/image338.wmf"/><Relationship Id="rId10" Type="http://schemas.openxmlformats.org/officeDocument/2006/relationships/oleObject" Target="../embeddings/oleObject332.bin"/><Relationship Id="rId19" Type="http://schemas.openxmlformats.org/officeDocument/2006/relationships/image" Target="../media/image340.wmf"/><Relationship Id="rId4" Type="http://schemas.openxmlformats.org/officeDocument/2006/relationships/oleObject" Target="../embeddings/oleObject329.bin"/><Relationship Id="rId9" Type="http://schemas.openxmlformats.org/officeDocument/2006/relationships/image" Target="../media/image335.wmf"/><Relationship Id="rId14" Type="http://schemas.openxmlformats.org/officeDocument/2006/relationships/oleObject" Target="../embeddings/oleObject334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0.bin"/><Relationship Id="rId13" Type="http://schemas.openxmlformats.org/officeDocument/2006/relationships/image" Target="../media/image346.wmf"/><Relationship Id="rId3" Type="http://schemas.openxmlformats.org/officeDocument/2006/relationships/image" Target="../media/image341.wmf"/><Relationship Id="rId7" Type="http://schemas.openxmlformats.org/officeDocument/2006/relationships/image" Target="../media/image343.wmf"/><Relationship Id="rId12" Type="http://schemas.openxmlformats.org/officeDocument/2006/relationships/oleObject" Target="../embeddings/oleObject342.bin"/><Relationship Id="rId2" Type="http://schemas.openxmlformats.org/officeDocument/2006/relationships/oleObject" Target="../embeddings/oleObject337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339.bin"/><Relationship Id="rId11" Type="http://schemas.openxmlformats.org/officeDocument/2006/relationships/image" Target="../media/image345.wmf"/><Relationship Id="rId5" Type="http://schemas.openxmlformats.org/officeDocument/2006/relationships/image" Target="../media/image342.wmf"/><Relationship Id="rId10" Type="http://schemas.openxmlformats.org/officeDocument/2006/relationships/oleObject" Target="../embeddings/oleObject341.bin"/><Relationship Id="rId4" Type="http://schemas.openxmlformats.org/officeDocument/2006/relationships/oleObject" Target="../embeddings/oleObject338.bin"/><Relationship Id="rId9" Type="http://schemas.openxmlformats.org/officeDocument/2006/relationships/image" Target="../media/image34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5.bin"/><Relationship Id="rId3" Type="http://schemas.openxmlformats.org/officeDocument/2006/relationships/image" Target="../media/image28.wmf"/><Relationship Id="rId21" Type="http://schemas.openxmlformats.org/officeDocument/2006/relationships/image" Target="../media/image37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2" Type="http://schemas.openxmlformats.org/officeDocument/2006/relationships/oleObject" Target="../embeddings/oleObject27.bin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38.bin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4.bin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3.wmf"/><Relationship Id="rId1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7">
            <a:extLst>
              <a:ext uri="{FF2B5EF4-FFF2-40B4-BE49-F238E27FC236}">
                <a16:creationId xmlns:a16="http://schemas.microsoft.com/office/drawing/2014/main" id="{F6AA1F53-09CE-4FB8-A8EA-DFF0F2B33E3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762000"/>
            <a:ext cx="7588250" cy="5257800"/>
            <a:chOff x="576" y="480"/>
            <a:chExt cx="4780" cy="3312"/>
          </a:xfrm>
        </p:grpSpPr>
        <p:sp>
          <p:nvSpPr>
            <p:cNvPr id="50179" name="Rectangle 4">
              <a:extLst>
                <a:ext uri="{FF2B5EF4-FFF2-40B4-BE49-F238E27FC236}">
                  <a16:creationId xmlns:a16="http://schemas.microsoft.com/office/drawing/2014/main" id="{990E851B-1E2F-4958-B9C8-4958C85D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480"/>
              <a:ext cx="4780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zh-CN" altLang="en-US" sz="2800" b="1">
                  <a:solidFill>
                    <a:srgbClr val="000000"/>
                  </a:solidFill>
                  <a:ea typeface="黑体" panose="02010609060101010101" pitchFamily="49" charset="-122"/>
                </a:rPr>
                <a:t>例</a:t>
              </a:r>
              <a:r>
                <a:rPr lang="en-US" altLang="zh-CN" sz="2800" b="1">
                  <a:solidFill>
                    <a:srgbClr val="000000"/>
                  </a:solidFill>
                  <a:ea typeface="黑体" panose="02010609060101010101" pitchFamily="49" charset="-122"/>
                </a:rPr>
                <a:t>1    </a:t>
              </a:r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设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A</a:t>
              </a:r>
              <a:r>
                <a:rPr lang="en-US" altLang="zh-CN" sz="2800" b="1">
                  <a:solidFill>
                    <a:srgbClr val="000000"/>
                  </a:solidFill>
                </a:rPr>
                <a:t>,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B</a:t>
              </a:r>
              <a:r>
                <a:rPr lang="en-US" altLang="zh-CN" sz="2800" b="1">
                  <a:solidFill>
                    <a:srgbClr val="000000"/>
                  </a:solidFill>
                </a:rPr>
                <a:t>,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C </a:t>
              </a:r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表示三个随机事件</a:t>
              </a:r>
              <a:r>
                <a:rPr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试将下列事件</a:t>
              </a:r>
            </a:p>
            <a:p>
              <a:pPr eaLnBrk="1" hangingPunct="1">
                <a:lnSpc>
                  <a:spcPct val="125000"/>
                </a:lnSpc>
              </a:pPr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用</a:t>
              </a:r>
              <a:r>
                <a:rPr lang="en-US" altLang="zh-CN" sz="2800" b="1" i="1">
                  <a:solidFill>
                    <a:srgbClr val="000000"/>
                  </a:solidFill>
                  <a:ea typeface="黑体" panose="02010609060101010101" pitchFamily="49" charset="-122"/>
                </a:rPr>
                <a:t>A</a:t>
              </a:r>
              <a:r>
                <a:rPr lang="en-US" altLang="zh-CN" sz="2800" b="1">
                  <a:solidFill>
                    <a:srgbClr val="000000"/>
                  </a:solidFill>
                  <a:ea typeface="黑体" panose="02010609060101010101" pitchFamily="49" charset="-122"/>
                </a:rPr>
                <a:t>,</a:t>
              </a:r>
              <a:r>
                <a:rPr lang="en-US" altLang="zh-CN" sz="2800" b="1" i="1">
                  <a:solidFill>
                    <a:srgbClr val="000000"/>
                  </a:solidFill>
                  <a:ea typeface="黑体" panose="02010609060101010101" pitchFamily="49" charset="-122"/>
                </a:rPr>
                <a:t>B</a:t>
              </a:r>
              <a:r>
                <a:rPr lang="en-US" altLang="zh-CN" sz="2800" b="1">
                  <a:solidFill>
                    <a:srgbClr val="000000"/>
                  </a:solidFill>
                  <a:ea typeface="黑体" panose="02010609060101010101" pitchFamily="49" charset="-122"/>
                </a:rPr>
                <a:t>,</a:t>
              </a:r>
              <a:r>
                <a:rPr lang="en-US" altLang="zh-CN" sz="2800" b="1" i="1">
                  <a:solidFill>
                    <a:srgbClr val="000000"/>
                  </a:solidFill>
                  <a:ea typeface="黑体" panose="02010609060101010101" pitchFamily="49" charset="-122"/>
                </a:rPr>
                <a:t>C </a:t>
              </a:r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表示出来</a:t>
              </a:r>
              <a:r>
                <a:rPr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.</a:t>
              </a:r>
            </a:p>
          </p:txBody>
        </p:sp>
        <p:sp>
          <p:nvSpPr>
            <p:cNvPr id="50180" name="Text Box 5">
              <a:extLst>
                <a:ext uri="{FF2B5EF4-FFF2-40B4-BE49-F238E27FC236}">
                  <a16:creationId xmlns:a16="http://schemas.microsoft.com/office/drawing/2014/main" id="{5DDEF06A-75EA-444B-BE11-DC2F32641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344"/>
              <a:ext cx="25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</a:rPr>
                <a:t>(1)  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A </a:t>
              </a:r>
              <a:r>
                <a:rPr lang="zh-CN" altLang="en-US" sz="2800" b="1">
                  <a:solidFill>
                    <a:srgbClr val="000000"/>
                  </a:solidFill>
                </a:rPr>
                <a:t>出现 </a:t>
              </a:r>
              <a:r>
                <a:rPr lang="en-US" altLang="zh-CN" sz="2800" b="1">
                  <a:solidFill>
                    <a:srgbClr val="000000"/>
                  </a:solidFill>
                </a:rPr>
                <a:t>,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B</a:t>
              </a:r>
              <a:r>
                <a:rPr lang="en-US" altLang="zh-CN" sz="2800" b="1">
                  <a:solidFill>
                    <a:srgbClr val="000000"/>
                  </a:solidFill>
                </a:rPr>
                <a:t>,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C </a:t>
              </a:r>
              <a:r>
                <a:rPr lang="zh-CN" altLang="en-US" sz="2800" b="1">
                  <a:solidFill>
                    <a:srgbClr val="000000"/>
                  </a:solidFill>
                </a:rPr>
                <a:t>不出现</a:t>
              </a:r>
              <a:r>
                <a:rPr lang="en-US" altLang="zh-CN" sz="2800" b="1">
                  <a:solidFill>
                    <a:srgbClr val="000000"/>
                  </a:solidFill>
                </a:rPr>
                <a:t>;</a:t>
              </a:r>
            </a:p>
          </p:txBody>
        </p:sp>
        <p:sp>
          <p:nvSpPr>
            <p:cNvPr id="50181" name="Rectangle 6">
              <a:extLst>
                <a:ext uri="{FF2B5EF4-FFF2-40B4-BE49-F238E27FC236}">
                  <a16:creationId xmlns:a16="http://schemas.microsoft.com/office/drawing/2014/main" id="{971F748B-3D88-465D-808C-EA8CE0D55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024"/>
              <a:ext cx="242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</a:rPr>
                <a:t>(5)   </a:t>
              </a:r>
              <a:r>
                <a:rPr lang="zh-CN" altLang="en-US" sz="2800" b="1">
                  <a:solidFill>
                    <a:srgbClr val="000000"/>
                  </a:solidFill>
                </a:rPr>
                <a:t>三个事件都不出现</a:t>
              </a:r>
              <a:r>
                <a:rPr lang="en-US" altLang="zh-CN" sz="2800" b="1">
                  <a:solidFill>
                    <a:srgbClr val="000000"/>
                  </a:solidFill>
                </a:rPr>
                <a:t>;</a:t>
              </a:r>
            </a:p>
          </p:txBody>
        </p:sp>
        <p:sp>
          <p:nvSpPr>
            <p:cNvPr id="50182" name="Rectangle 7">
              <a:extLst>
                <a:ext uri="{FF2B5EF4-FFF2-40B4-BE49-F238E27FC236}">
                  <a16:creationId xmlns:a16="http://schemas.microsoft.com/office/drawing/2014/main" id="{AE150A20-05F7-48B8-8D63-577CFAA0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776"/>
              <a:ext cx="26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</a:rPr>
                <a:t>(2)  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A</a:t>
              </a:r>
              <a:r>
                <a:rPr lang="en-US" altLang="zh-CN" sz="2800" b="1">
                  <a:solidFill>
                    <a:srgbClr val="000000"/>
                  </a:solidFill>
                </a:rPr>
                <a:t>,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B</a:t>
              </a:r>
              <a:r>
                <a:rPr lang="zh-CN" altLang="en-US" sz="2800" b="1">
                  <a:solidFill>
                    <a:srgbClr val="000000"/>
                  </a:solidFill>
                </a:rPr>
                <a:t>都出现</a:t>
              </a:r>
              <a:r>
                <a:rPr lang="en-US" altLang="zh-CN" sz="2800" b="1">
                  <a:solidFill>
                    <a:srgbClr val="000000"/>
                  </a:solidFill>
                </a:rPr>
                <a:t>,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C </a:t>
              </a:r>
              <a:r>
                <a:rPr lang="zh-CN" altLang="en-US" sz="2800" b="1">
                  <a:solidFill>
                    <a:srgbClr val="000000"/>
                  </a:solidFill>
                </a:rPr>
                <a:t>不出现</a:t>
              </a:r>
              <a:r>
                <a:rPr lang="en-US" altLang="zh-CN" sz="2800" b="1">
                  <a:solidFill>
                    <a:srgbClr val="000000"/>
                  </a:solidFill>
                </a:rPr>
                <a:t>;</a:t>
              </a:r>
            </a:p>
          </p:txBody>
        </p:sp>
        <p:sp>
          <p:nvSpPr>
            <p:cNvPr id="50183" name="Rectangle 8">
              <a:extLst>
                <a:ext uri="{FF2B5EF4-FFF2-40B4-BE49-F238E27FC236}">
                  <a16:creationId xmlns:a16="http://schemas.microsoft.com/office/drawing/2014/main" id="{66894F47-246C-44EB-952E-AD4EF770F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208"/>
              <a:ext cx="21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</a:rPr>
                <a:t>(3)   </a:t>
              </a:r>
              <a:r>
                <a:rPr lang="zh-CN" altLang="en-US" sz="2800" b="1">
                  <a:solidFill>
                    <a:srgbClr val="000000"/>
                  </a:solidFill>
                </a:rPr>
                <a:t>三个事件都出现</a:t>
              </a:r>
              <a:r>
                <a:rPr lang="en-US" altLang="zh-CN" sz="2800" b="1">
                  <a:solidFill>
                    <a:srgbClr val="000000"/>
                  </a:solidFill>
                </a:rPr>
                <a:t>;</a:t>
              </a:r>
            </a:p>
          </p:txBody>
        </p:sp>
        <p:sp>
          <p:nvSpPr>
            <p:cNvPr id="50184" name="Rectangle 9">
              <a:extLst>
                <a:ext uri="{FF2B5EF4-FFF2-40B4-BE49-F238E27FC236}">
                  <a16:creationId xmlns:a16="http://schemas.microsoft.com/office/drawing/2014/main" id="{80D4C130-AC40-4234-9854-3ADF9ED1C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18"/>
              <a:ext cx="30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</a:rPr>
                <a:t>(4)   </a:t>
              </a:r>
              <a:r>
                <a:rPr lang="zh-CN" altLang="en-US" sz="2800" b="1">
                  <a:solidFill>
                    <a:srgbClr val="000000"/>
                  </a:solidFill>
                </a:rPr>
                <a:t>三个事件至少有一个出现</a:t>
              </a:r>
              <a:r>
                <a:rPr lang="en-US" altLang="zh-CN" sz="2800" b="1">
                  <a:solidFill>
                    <a:srgbClr val="000000"/>
                  </a:solidFill>
                </a:rPr>
                <a:t>;</a:t>
              </a:r>
            </a:p>
          </p:txBody>
        </p:sp>
        <p:sp>
          <p:nvSpPr>
            <p:cNvPr id="50185" name="Rectangle 16">
              <a:extLst>
                <a:ext uri="{FF2B5EF4-FFF2-40B4-BE49-F238E27FC236}">
                  <a16:creationId xmlns:a16="http://schemas.microsoft.com/office/drawing/2014/main" id="{ED137CDC-E0B4-4977-AF63-51155971B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" y="3465"/>
              <a:ext cx="31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</a:rPr>
                <a:t>(6)   </a:t>
              </a:r>
              <a:r>
                <a:rPr lang="zh-CN" altLang="en-US" sz="2800" b="1">
                  <a:solidFill>
                    <a:srgbClr val="000000"/>
                  </a:solidFill>
                </a:rPr>
                <a:t>不多于一个事件出现</a:t>
              </a:r>
              <a:r>
                <a:rPr lang="en-US" altLang="zh-CN" sz="2800" b="1">
                  <a:solidFill>
                    <a:srgbClr val="000000"/>
                  </a:solidFill>
                </a:rPr>
                <a:t>;</a:t>
              </a:r>
            </a:p>
          </p:txBody>
        </p:sp>
      </p:grp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>
            <a:extLst>
              <a:ext uri="{FF2B5EF4-FFF2-40B4-BE49-F238E27FC236}">
                <a16:creationId xmlns:a16="http://schemas.microsoft.com/office/drawing/2014/main" id="{DC64BAE3-7819-4026-9AB9-9C593C8B0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85800"/>
            <a:ext cx="287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(2) 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有放回地摸球</a:t>
            </a:r>
          </a:p>
        </p:txBody>
      </p:sp>
      <p:sp>
        <p:nvSpPr>
          <p:cNvPr id="108547" name="Text Box 1027">
            <a:extLst>
              <a:ext uri="{FF2B5EF4-FFF2-40B4-BE49-F238E27FC236}">
                <a16:creationId xmlns:a16="http://schemas.microsoft.com/office/drawing/2014/main" id="{844F47EA-D66C-4CEF-B840-DEB549B64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43000"/>
            <a:ext cx="7924800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800" b="1">
                <a:solidFill>
                  <a:srgbClr val="2736F7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设袋中有</a:t>
            </a:r>
            <a:r>
              <a:rPr lang="en-US" altLang="zh-CN" sz="2800" b="1">
                <a:solidFill>
                  <a:srgbClr val="000000"/>
                </a:solidFill>
              </a:rPr>
              <a:t>4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只红球和</a:t>
            </a:r>
            <a:r>
              <a:rPr lang="en-US" altLang="zh-CN" sz="2800" b="1">
                <a:solidFill>
                  <a:srgbClr val="000000"/>
                </a:solidFill>
              </a:rPr>
              <a:t>6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只黑球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现从袋中有放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回地摸球</a:t>
            </a:r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</a:rPr>
              <a:t>次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求前</a:t>
            </a:r>
            <a:r>
              <a:rPr lang="en-US" altLang="zh-CN" sz="2800" b="1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次摸到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黑球</a:t>
            </a:r>
            <a:r>
              <a:rPr lang="zh-CN" altLang="en-US" sz="2800" b="1">
                <a:solidFill>
                  <a:srgbClr val="000000"/>
                </a:solidFill>
              </a:rPr>
              <a:t>、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次摸到红球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的概率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08548" name="Rectangle 1028">
            <a:extLst>
              <a:ext uri="{FF2B5EF4-FFF2-40B4-BE49-F238E27FC236}">
                <a16:creationId xmlns:a16="http://schemas.microsoft.com/office/drawing/2014/main" id="{F459DCF0-1A14-47A3-A564-E0FE320EE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52713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08549" name="Object 1029">
            <a:extLst>
              <a:ext uri="{FF2B5EF4-FFF2-40B4-BE49-F238E27FC236}">
                <a16:creationId xmlns:a16="http://schemas.microsoft.com/office/drawing/2014/main" id="{7F375C6E-BDAD-4895-8D2A-05BEBB0362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6850" y="2743200"/>
          <a:ext cx="659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591300" imgH="444500" progId="Equation.3">
                  <p:embed/>
                </p:oleObj>
              </mc:Choice>
              <mc:Fallback>
                <p:oleObj name="Equation" r:id="rId2" imgW="6591300" imgH="444500" progId="Equation.3">
                  <p:embed/>
                  <p:pic>
                    <p:nvPicPr>
                      <p:cNvPr id="108549" name="Object 1029">
                        <a:extLst>
                          <a:ext uri="{FF2B5EF4-FFF2-40B4-BE49-F238E27FC236}">
                            <a16:creationId xmlns:a16="http://schemas.microsoft.com/office/drawing/2014/main" id="{7F375C6E-BDAD-4895-8D2A-05BEBB0362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2743200"/>
                        <a:ext cx="659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628" name="Group 1108">
            <a:extLst>
              <a:ext uri="{FF2B5EF4-FFF2-40B4-BE49-F238E27FC236}">
                <a16:creationId xmlns:a16="http://schemas.microsoft.com/office/drawing/2014/main" id="{9A7C852B-6806-4E95-A919-7F5C7F2FEEB0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191000"/>
            <a:ext cx="1981200" cy="381000"/>
            <a:chOff x="1056" y="2640"/>
            <a:chExt cx="1248" cy="240"/>
          </a:xfrm>
        </p:grpSpPr>
        <p:sp>
          <p:nvSpPr>
            <p:cNvPr id="80954" name="Oval 1038">
              <a:extLst>
                <a:ext uri="{FF2B5EF4-FFF2-40B4-BE49-F238E27FC236}">
                  <a16:creationId xmlns:a16="http://schemas.microsoft.com/office/drawing/2014/main" id="{AD796051-2911-4C95-A7D1-C5FC39F0B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40"/>
              <a:ext cx="240" cy="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000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0955" name="Oval 1039">
              <a:extLst>
                <a:ext uri="{FF2B5EF4-FFF2-40B4-BE49-F238E27FC236}">
                  <a16:creationId xmlns:a16="http://schemas.microsoft.com/office/drawing/2014/main" id="{D60BC3AF-86C1-4AA3-9692-6A1C91969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640"/>
              <a:ext cx="240" cy="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000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0956" name="Oval 1041">
              <a:extLst>
                <a:ext uri="{FF2B5EF4-FFF2-40B4-BE49-F238E27FC236}">
                  <a16:creationId xmlns:a16="http://schemas.microsoft.com/office/drawing/2014/main" id="{293FCA85-635B-4B44-9FC6-E58AEC364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640"/>
              <a:ext cx="240" cy="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000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0957" name="Oval 1042">
              <a:extLst>
                <a:ext uri="{FF2B5EF4-FFF2-40B4-BE49-F238E27FC236}">
                  <a16:creationId xmlns:a16="http://schemas.microsoft.com/office/drawing/2014/main" id="{2E5FADEC-EFEB-4E9D-93F2-8027056FE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40"/>
              <a:ext cx="240" cy="2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000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8580" name="Group 1060">
            <a:extLst>
              <a:ext uri="{FF2B5EF4-FFF2-40B4-BE49-F238E27FC236}">
                <a16:creationId xmlns:a16="http://schemas.microsoft.com/office/drawing/2014/main" id="{00FB7DD4-597F-4600-AC0D-7B52AC974CA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572000"/>
            <a:ext cx="5029200" cy="1066800"/>
            <a:chOff x="1200" y="2832"/>
            <a:chExt cx="3120" cy="624"/>
          </a:xfrm>
        </p:grpSpPr>
        <p:sp>
          <p:nvSpPr>
            <p:cNvPr id="80944" name="Line 1050">
              <a:extLst>
                <a:ext uri="{FF2B5EF4-FFF2-40B4-BE49-F238E27FC236}">
                  <a16:creationId xmlns:a16="http://schemas.microsoft.com/office/drawing/2014/main" id="{AC887971-A895-4C40-8FC3-256C15B3C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832"/>
              <a:ext cx="48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45" name="Line 1051">
              <a:extLst>
                <a:ext uri="{FF2B5EF4-FFF2-40B4-BE49-F238E27FC236}">
                  <a16:creationId xmlns:a16="http://schemas.microsoft.com/office/drawing/2014/main" id="{AF22F91A-98A8-4B01-85A6-5C902B6AA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832"/>
              <a:ext cx="96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46" name="Line 1052">
              <a:extLst>
                <a:ext uri="{FF2B5EF4-FFF2-40B4-BE49-F238E27FC236}">
                  <a16:creationId xmlns:a16="http://schemas.microsoft.com/office/drawing/2014/main" id="{EC1D4B63-3B52-4F09-88B2-E252113E39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832"/>
              <a:ext cx="192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47" name="Line 1053">
              <a:extLst>
                <a:ext uri="{FF2B5EF4-FFF2-40B4-BE49-F238E27FC236}">
                  <a16:creationId xmlns:a16="http://schemas.microsoft.com/office/drawing/2014/main" id="{F81CEC76-7638-4215-ADD7-CB8A2B1738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832"/>
              <a:ext cx="528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48" name="Line 1054">
              <a:extLst>
                <a:ext uri="{FF2B5EF4-FFF2-40B4-BE49-F238E27FC236}">
                  <a16:creationId xmlns:a16="http://schemas.microsoft.com/office/drawing/2014/main" id="{22CAA4B2-930A-4519-876F-DED4BC923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832"/>
              <a:ext cx="864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49" name="Line 1055">
              <a:extLst>
                <a:ext uri="{FF2B5EF4-FFF2-40B4-BE49-F238E27FC236}">
                  <a16:creationId xmlns:a16="http://schemas.microsoft.com/office/drawing/2014/main" id="{764E3B37-F108-40D3-9D94-FB1008A0A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832"/>
              <a:ext cx="120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50" name="Line 1056">
              <a:extLst>
                <a:ext uri="{FF2B5EF4-FFF2-40B4-BE49-F238E27FC236}">
                  <a16:creationId xmlns:a16="http://schemas.microsoft.com/office/drawing/2014/main" id="{A87609DF-02D1-47B2-9F53-AEE49F5A10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832"/>
              <a:ext cx="1584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51" name="Line 1057">
              <a:extLst>
                <a:ext uri="{FF2B5EF4-FFF2-40B4-BE49-F238E27FC236}">
                  <a16:creationId xmlns:a16="http://schemas.microsoft.com/office/drawing/2014/main" id="{03708615-BFCD-4D4B-89EC-EF6490739D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832"/>
              <a:ext cx="192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52" name="Line 1058">
              <a:extLst>
                <a:ext uri="{FF2B5EF4-FFF2-40B4-BE49-F238E27FC236}">
                  <a16:creationId xmlns:a16="http://schemas.microsoft.com/office/drawing/2014/main" id="{7C1F3F0C-62C9-437E-A011-EDC517516F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832"/>
              <a:ext cx="2256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53" name="Line 1059">
              <a:extLst>
                <a:ext uri="{FF2B5EF4-FFF2-40B4-BE49-F238E27FC236}">
                  <a16:creationId xmlns:a16="http://schemas.microsoft.com/office/drawing/2014/main" id="{7FC84FCC-EFF9-4EBA-BD2A-D2464F2E9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832"/>
              <a:ext cx="264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8592" name="Text Box 1072">
            <a:extLst>
              <a:ext uri="{FF2B5EF4-FFF2-40B4-BE49-F238E27FC236}">
                <a16:creationId xmlns:a16="http://schemas.microsoft.com/office/drawing/2014/main" id="{A129C195-C9DF-4088-A2D0-CD07BA80F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3" y="5559425"/>
            <a:ext cx="18288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次摸球</a:t>
            </a:r>
          </a:p>
        </p:txBody>
      </p:sp>
      <p:grpSp>
        <p:nvGrpSpPr>
          <p:cNvPr id="108595" name="Group 1075">
            <a:extLst>
              <a:ext uri="{FF2B5EF4-FFF2-40B4-BE49-F238E27FC236}">
                <a16:creationId xmlns:a16="http://schemas.microsoft.com/office/drawing/2014/main" id="{8C19AEFF-254D-4E36-852C-A102EC244B1D}"/>
              </a:ext>
            </a:extLst>
          </p:cNvPr>
          <p:cNvGrpSpPr>
            <a:grpSpLocks/>
          </p:cNvGrpSpPr>
          <p:nvPr/>
        </p:nvGrpSpPr>
        <p:grpSpPr bwMode="auto">
          <a:xfrm>
            <a:off x="4043363" y="5559425"/>
            <a:ext cx="1806575" cy="519113"/>
            <a:chOff x="2544" y="3504"/>
            <a:chExt cx="1138" cy="327"/>
          </a:xfrm>
        </p:grpSpPr>
        <p:sp>
          <p:nvSpPr>
            <p:cNvPr id="80942" name="Line 1073">
              <a:extLst>
                <a:ext uri="{FF2B5EF4-FFF2-40B4-BE49-F238E27FC236}">
                  <a16:creationId xmlns:a16="http://schemas.microsoft.com/office/drawing/2014/main" id="{C45BB80A-6B03-4D12-9C52-397519D90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648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43" name="Text Box 1074">
              <a:extLst>
                <a:ext uri="{FF2B5EF4-FFF2-40B4-BE49-F238E27FC236}">
                  <a16:creationId xmlns:a16="http://schemas.microsoft.com/office/drawing/2014/main" id="{4A9F96B2-3019-4F82-A836-15F05EC49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504"/>
              <a:ext cx="8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CC"/>
                  </a:solidFill>
                </a:rPr>
                <a:t>10</a:t>
              </a:r>
              <a:r>
                <a:rPr lang="zh-CN" altLang="en-US" sz="2800" b="1">
                  <a:solidFill>
                    <a:srgbClr val="FF33CC"/>
                  </a:solidFill>
                </a:rPr>
                <a:t>种</a:t>
              </a:r>
            </a:p>
          </p:txBody>
        </p:sp>
      </p:grpSp>
      <p:grpSp>
        <p:nvGrpSpPr>
          <p:cNvPr id="108601" name="Group 1081">
            <a:extLst>
              <a:ext uri="{FF2B5EF4-FFF2-40B4-BE49-F238E27FC236}">
                <a16:creationId xmlns:a16="http://schemas.microsoft.com/office/drawing/2014/main" id="{4819E235-5B0E-4C3A-82B2-DBEC6ADE02A4}"/>
              </a:ext>
            </a:extLst>
          </p:cNvPr>
          <p:cNvGrpSpPr>
            <a:grpSpLocks/>
          </p:cNvGrpSpPr>
          <p:nvPr/>
        </p:nvGrpSpPr>
        <p:grpSpPr bwMode="auto">
          <a:xfrm>
            <a:off x="2214563" y="5559425"/>
            <a:ext cx="3635375" cy="519113"/>
            <a:chOff x="1536" y="3552"/>
            <a:chExt cx="2290" cy="327"/>
          </a:xfrm>
        </p:grpSpPr>
        <p:sp>
          <p:nvSpPr>
            <p:cNvPr id="80938" name="Text Box 1077">
              <a:extLst>
                <a:ext uri="{FF2B5EF4-FFF2-40B4-BE49-F238E27FC236}">
                  <a16:creationId xmlns:a16="http://schemas.microsoft.com/office/drawing/2014/main" id="{E1D4723B-3F6C-472B-A167-C75D220D4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552"/>
              <a:ext cx="1152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>
                  <a:solidFill>
                    <a:srgbClr val="0000FF"/>
                  </a:solidFill>
                  <a:ea typeface="黑体" panose="02010609060101010101" pitchFamily="49" charset="-122"/>
                </a:rPr>
                <a:t>2</a:t>
              </a:r>
              <a:r>
                <a:rPr lang="zh-CN" altLang="en-US"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次摸球</a:t>
              </a:r>
            </a:p>
          </p:txBody>
        </p:sp>
        <p:grpSp>
          <p:nvGrpSpPr>
            <p:cNvPr id="80939" name="Group 1078">
              <a:extLst>
                <a:ext uri="{FF2B5EF4-FFF2-40B4-BE49-F238E27FC236}">
                  <a16:creationId xmlns:a16="http://schemas.microsoft.com/office/drawing/2014/main" id="{9EFFF746-64E2-42EB-84D0-EA4996A1EB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3552"/>
              <a:ext cx="1138" cy="327"/>
              <a:chOff x="2544" y="3504"/>
              <a:chExt cx="1138" cy="327"/>
            </a:xfrm>
          </p:grpSpPr>
          <p:sp>
            <p:nvSpPr>
              <p:cNvPr id="80940" name="Line 1079">
                <a:extLst>
                  <a:ext uri="{FF2B5EF4-FFF2-40B4-BE49-F238E27FC236}">
                    <a16:creationId xmlns:a16="http://schemas.microsoft.com/office/drawing/2014/main" id="{C7B9979B-A37D-4C7E-A486-C5AF15958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648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41" name="Text Box 1080">
                <a:extLst>
                  <a:ext uri="{FF2B5EF4-FFF2-40B4-BE49-F238E27FC236}">
                    <a16:creationId xmlns:a16="http://schemas.microsoft.com/office/drawing/2014/main" id="{CD09575E-6007-4BBB-BD37-C7F530729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3504"/>
                <a:ext cx="85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CC"/>
                    </a:solidFill>
                  </a:rPr>
                  <a:t>10</a:t>
                </a:r>
                <a:r>
                  <a:rPr lang="zh-CN" altLang="en-US" sz="2800" b="1">
                    <a:solidFill>
                      <a:srgbClr val="FF33CC"/>
                    </a:solidFill>
                  </a:rPr>
                  <a:t>种</a:t>
                </a:r>
              </a:p>
            </p:txBody>
          </p:sp>
        </p:grpSp>
      </p:grpSp>
      <p:grpSp>
        <p:nvGrpSpPr>
          <p:cNvPr id="108602" name="Group 1082">
            <a:extLst>
              <a:ext uri="{FF2B5EF4-FFF2-40B4-BE49-F238E27FC236}">
                <a16:creationId xmlns:a16="http://schemas.microsoft.com/office/drawing/2014/main" id="{1F378117-79AA-4367-A752-6552806DF3E0}"/>
              </a:ext>
            </a:extLst>
          </p:cNvPr>
          <p:cNvGrpSpPr>
            <a:grpSpLocks/>
          </p:cNvGrpSpPr>
          <p:nvPr/>
        </p:nvGrpSpPr>
        <p:grpSpPr bwMode="auto">
          <a:xfrm>
            <a:off x="2214563" y="5559425"/>
            <a:ext cx="3635375" cy="519113"/>
            <a:chOff x="1536" y="3552"/>
            <a:chExt cx="2290" cy="361"/>
          </a:xfrm>
        </p:grpSpPr>
        <p:sp>
          <p:nvSpPr>
            <p:cNvPr id="80934" name="Text Box 1083">
              <a:extLst>
                <a:ext uri="{FF2B5EF4-FFF2-40B4-BE49-F238E27FC236}">
                  <a16:creationId xmlns:a16="http://schemas.microsoft.com/office/drawing/2014/main" id="{97EA5465-6D92-426A-ABFA-78FD42DBE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552"/>
              <a:ext cx="1152" cy="3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>
                  <a:solidFill>
                    <a:srgbClr val="FF33CC"/>
                  </a:solidFill>
                  <a:ea typeface="黑体" panose="02010609060101010101" pitchFamily="49" charset="-122"/>
                </a:rPr>
                <a:t>3</a:t>
              </a:r>
              <a:r>
                <a:rPr lang="zh-CN" altLang="en-US"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次摸球</a:t>
              </a:r>
            </a:p>
          </p:txBody>
        </p:sp>
        <p:grpSp>
          <p:nvGrpSpPr>
            <p:cNvPr id="80935" name="Group 1084">
              <a:extLst>
                <a:ext uri="{FF2B5EF4-FFF2-40B4-BE49-F238E27FC236}">
                  <a16:creationId xmlns:a16="http://schemas.microsoft.com/office/drawing/2014/main" id="{3BC2815F-60E4-4037-959B-5038549EB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3552"/>
              <a:ext cx="1138" cy="361"/>
              <a:chOff x="2544" y="3504"/>
              <a:chExt cx="1138" cy="361"/>
            </a:xfrm>
          </p:grpSpPr>
          <p:sp>
            <p:nvSpPr>
              <p:cNvPr id="80936" name="Line 1085">
                <a:extLst>
                  <a:ext uri="{FF2B5EF4-FFF2-40B4-BE49-F238E27FC236}">
                    <a16:creationId xmlns:a16="http://schemas.microsoft.com/office/drawing/2014/main" id="{D539BF4E-81AB-496B-A236-0A666603A1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648"/>
                <a:ext cx="2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37" name="Text Box 1086">
                <a:extLst>
                  <a:ext uri="{FF2B5EF4-FFF2-40B4-BE49-F238E27FC236}">
                    <a16:creationId xmlns:a16="http://schemas.microsoft.com/office/drawing/2014/main" id="{A6060413-3122-4A3C-9283-620D8B5524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3504"/>
                <a:ext cx="850" cy="3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0066"/>
                    </a:solidFill>
                  </a:rPr>
                  <a:t>10</a:t>
                </a:r>
                <a:r>
                  <a:rPr lang="zh-CN" altLang="en-US" sz="2800" b="1">
                    <a:solidFill>
                      <a:srgbClr val="CC0066"/>
                    </a:solidFill>
                  </a:rPr>
                  <a:t>种</a:t>
                </a:r>
              </a:p>
            </p:txBody>
          </p:sp>
        </p:grpSp>
      </p:grpSp>
      <p:sp>
        <p:nvSpPr>
          <p:cNvPr id="108608" name="Rectangle 1088">
            <a:extLst>
              <a:ext uri="{FF2B5EF4-FFF2-40B4-BE49-F238E27FC236}">
                <a16:creationId xmlns:a16="http://schemas.microsoft.com/office/drawing/2014/main" id="{FF16AF16-4251-4A61-B66B-A044CF7AB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276600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CC"/>
                </a:solidFill>
              </a:rPr>
              <a:t>6</a:t>
            </a:r>
            <a:r>
              <a:rPr lang="zh-CN" altLang="en-US" sz="2800" b="1">
                <a:solidFill>
                  <a:srgbClr val="FF33CC"/>
                </a:solidFill>
              </a:rPr>
              <a:t>种</a:t>
            </a:r>
          </a:p>
        </p:txBody>
      </p:sp>
      <p:grpSp>
        <p:nvGrpSpPr>
          <p:cNvPr id="108616" name="Group 1096">
            <a:extLst>
              <a:ext uri="{FF2B5EF4-FFF2-40B4-BE49-F238E27FC236}">
                <a16:creationId xmlns:a16="http://schemas.microsoft.com/office/drawing/2014/main" id="{F9E24526-FC3A-4DF8-B790-4348F3DB24F6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581400"/>
            <a:ext cx="2819400" cy="838200"/>
            <a:chOff x="2544" y="2256"/>
            <a:chExt cx="1776" cy="528"/>
          </a:xfrm>
        </p:grpSpPr>
        <p:sp>
          <p:nvSpPr>
            <p:cNvPr id="80928" name="Line 1089">
              <a:extLst>
                <a:ext uri="{FF2B5EF4-FFF2-40B4-BE49-F238E27FC236}">
                  <a16:creationId xmlns:a16="http://schemas.microsoft.com/office/drawing/2014/main" id="{DE45770F-E17B-468E-B204-EEEFA6DAA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256"/>
              <a:ext cx="1152" cy="384"/>
            </a:xfrm>
            <a:prstGeom prst="line">
              <a:avLst/>
            </a:prstGeom>
            <a:noFill/>
            <a:ln w="12700" cap="sq">
              <a:solidFill>
                <a:srgbClr val="3399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9" name="Line 1091">
              <a:extLst>
                <a:ext uri="{FF2B5EF4-FFF2-40B4-BE49-F238E27FC236}">
                  <a16:creationId xmlns:a16="http://schemas.microsoft.com/office/drawing/2014/main" id="{8E632213-6EC4-46E1-910F-07B4373874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2256"/>
              <a:ext cx="720" cy="480"/>
            </a:xfrm>
            <a:prstGeom prst="line">
              <a:avLst/>
            </a:prstGeom>
            <a:noFill/>
            <a:ln w="12700" cap="sq">
              <a:solidFill>
                <a:srgbClr val="3399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0" name="Line 1092">
              <a:extLst>
                <a:ext uri="{FF2B5EF4-FFF2-40B4-BE49-F238E27FC236}">
                  <a16:creationId xmlns:a16="http://schemas.microsoft.com/office/drawing/2014/main" id="{B81159EE-956A-4826-95DF-72B6BEDB48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256"/>
              <a:ext cx="336" cy="528"/>
            </a:xfrm>
            <a:prstGeom prst="line">
              <a:avLst/>
            </a:prstGeom>
            <a:noFill/>
            <a:ln w="12700" cap="sq">
              <a:solidFill>
                <a:srgbClr val="3399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1" name="Line 1093">
              <a:extLst>
                <a:ext uri="{FF2B5EF4-FFF2-40B4-BE49-F238E27FC236}">
                  <a16:creationId xmlns:a16="http://schemas.microsoft.com/office/drawing/2014/main" id="{B9F2DD90-0271-4539-B1F8-11713CF26E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256"/>
              <a:ext cx="96" cy="384"/>
            </a:xfrm>
            <a:prstGeom prst="line">
              <a:avLst/>
            </a:prstGeom>
            <a:noFill/>
            <a:ln w="12700" cap="sq">
              <a:solidFill>
                <a:srgbClr val="3399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2" name="Line 1094">
              <a:extLst>
                <a:ext uri="{FF2B5EF4-FFF2-40B4-BE49-F238E27FC236}">
                  <a16:creationId xmlns:a16="http://schemas.microsoft.com/office/drawing/2014/main" id="{F4E5BAFD-F7C4-48B2-9030-F9582FA16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256"/>
              <a:ext cx="192" cy="384"/>
            </a:xfrm>
            <a:prstGeom prst="line">
              <a:avLst/>
            </a:prstGeom>
            <a:noFill/>
            <a:ln w="12700" cap="sq">
              <a:solidFill>
                <a:srgbClr val="3399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3" name="Line 1095">
              <a:extLst>
                <a:ext uri="{FF2B5EF4-FFF2-40B4-BE49-F238E27FC236}">
                  <a16:creationId xmlns:a16="http://schemas.microsoft.com/office/drawing/2014/main" id="{AFCFF2EC-203A-4C9B-92A3-1D2842721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256"/>
              <a:ext cx="624" cy="384"/>
            </a:xfrm>
            <a:prstGeom prst="line">
              <a:avLst/>
            </a:prstGeom>
            <a:noFill/>
            <a:ln w="12700" cap="sq">
              <a:solidFill>
                <a:srgbClr val="3399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8617" name="Rectangle 1097">
            <a:extLst>
              <a:ext uri="{FF2B5EF4-FFF2-40B4-BE49-F238E27FC236}">
                <a16:creationId xmlns:a16="http://schemas.microsoft.com/office/drawing/2014/main" id="{B925BD6F-6067-4847-9A0B-9DF1CF20D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276600"/>
            <a:ext cx="2517775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次摸到黑球</a:t>
            </a:r>
          </a:p>
        </p:txBody>
      </p:sp>
      <p:grpSp>
        <p:nvGrpSpPr>
          <p:cNvPr id="108620" name="Group 1100">
            <a:extLst>
              <a:ext uri="{FF2B5EF4-FFF2-40B4-BE49-F238E27FC236}">
                <a16:creationId xmlns:a16="http://schemas.microsoft.com/office/drawing/2014/main" id="{2D82929C-E820-4831-960E-726429E1D86D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276600"/>
            <a:ext cx="3235325" cy="541338"/>
            <a:chOff x="2928" y="2160"/>
            <a:chExt cx="2038" cy="341"/>
          </a:xfrm>
        </p:grpSpPr>
        <p:sp>
          <p:nvSpPr>
            <p:cNvPr id="80926" name="Rectangle 1098">
              <a:extLst>
                <a:ext uri="{FF2B5EF4-FFF2-40B4-BE49-F238E27FC236}">
                  <a16:creationId xmlns:a16="http://schemas.microsoft.com/office/drawing/2014/main" id="{C902B83A-C3B5-44CB-A540-28360943E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16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66"/>
                  </a:solidFill>
                </a:rPr>
                <a:t>6</a:t>
              </a:r>
              <a:r>
                <a:rPr lang="zh-CN" altLang="en-US" sz="2800" b="1">
                  <a:solidFill>
                    <a:srgbClr val="CC0066"/>
                  </a:solidFill>
                </a:rPr>
                <a:t>种</a:t>
              </a:r>
            </a:p>
          </p:txBody>
        </p:sp>
        <p:sp>
          <p:nvSpPr>
            <p:cNvPr id="80927" name="Rectangle 1099">
              <a:extLst>
                <a:ext uri="{FF2B5EF4-FFF2-40B4-BE49-F238E27FC236}">
                  <a16:creationId xmlns:a16="http://schemas.microsoft.com/office/drawing/2014/main" id="{8B9C3234-9C40-4C58-A394-2D5AA273E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74"/>
              <a:ext cx="1578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>
                  <a:solidFill>
                    <a:srgbClr val="0000FF"/>
                  </a:solidFill>
                  <a:ea typeface="黑体" panose="02010609060101010101" pitchFamily="49" charset="-122"/>
                </a:rPr>
                <a:t>2</a:t>
              </a:r>
              <a:r>
                <a:rPr lang="zh-CN" altLang="en-US"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次摸到黑球</a:t>
              </a:r>
            </a:p>
          </p:txBody>
        </p:sp>
      </p:grpSp>
      <p:grpSp>
        <p:nvGrpSpPr>
          <p:cNvPr id="108626" name="Group 1106">
            <a:extLst>
              <a:ext uri="{FF2B5EF4-FFF2-40B4-BE49-F238E27FC236}">
                <a16:creationId xmlns:a16="http://schemas.microsoft.com/office/drawing/2014/main" id="{9A2CB368-656B-420F-8DC9-1DD0CF60277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657600"/>
            <a:ext cx="1676400" cy="533400"/>
            <a:chOff x="1152" y="2304"/>
            <a:chExt cx="1056" cy="336"/>
          </a:xfrm>
        </p:grpSpPr>
        <p:sp>
          <p:nvSpPr>
            <p:cNvPr id="80922" name="Line 1102">
              <a:extLst>
                <a:ext uri="{FF2B5EF4-FFF2-40B4-BE49-F238E27FC236}">
                  <a16:creationId xmlns:a16="http://schemas.microsoft.com/office/drawing/2014/main" id="{E5C1282B-2914-4EE4-9E4C-F31598FEF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304"/>
              <a:ext cx="528" cy="336"/>
            </a:xfrm>
            <a:prstGeom prst="line">
              <a:avLst/>
            </a:prstGeom>
            <a:noFill/>
            <a:ln w="12700" cap="sq">
              <a:solidFill>
                <a:srgbClr val="CC0066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3" name="Line 1103">
              <a:extLst>
                <a:ext uri="{FF2B5EF4-FFF2-40B4-BE49-F238E27FC236}">
                  <a16:creationId xmlns:a16="http://schemas.microsoft.com/office/drawing/2014/main" id="{E7B5516D-2796-49B9-B387-1E31F9289E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352"/>
              <a:ext cx="96" cy="288"/>
            </a:xfrm>
            <a:prstGeom prst="line">
              <a:avLst/>
            </a:prstGeom>
            <a:noFill/>
            <a:ln w="12700" cap="sq">
              <a:solidFill>
                <a:srgbClr val="CC0066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4" name="Line 1104">
              <a:extLst>
                <a:ext uri="{FF2B5EF4-FFF2-40B4-BE49-F238E27FC236}">
                  <a16:creationId xmlns:a16="http://schemas.microsoft.com/office/drawing/2014/main" id="{093DD556-A6ED-42B5-80C0-6A19206FD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352"/>
              <a:ext cx="192" cy="288"/>
            </a:xfrm>
            <a:prstGeom prst="line">
              <a:avLst/>
            </a:prstGeom>
            <a:noFill/>
            <a:ln w="12700" cap="sq">
              <a:solidFill>
                <a:srgbClr val="CC0066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5" name="Line 1105">
              <a:extLst>
                <a:ext uri="{FF2B5EF4-FFF2-40B4-BE49-F238E27FC236}">
                  <a16:creationId xmlns:a16="http://schemas.microsoft.com/office/drawing/2014/main" id="{E08F2ADC-ED00-42FD-9173-06BFC4E63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352"/>
              <a:ext cx="576" cy="288"/>
            </a:xfrm>
            <a:prstGeom prst="line">
              <a:avLst/>
            </a:prstGeom>
            <a:noFill/>
            <a:ln w="12700" cap="sq">
              <a:solidFill>
                <a:srgbClr val="CC0066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8627" name="Text Box 1107">
            <a:extLst>
              <a:ext uri="{FF2B5EF4-FFF2-40B4-BE49-F238E27FC236}">
                <a16:creationId xmlns:a16="http://schemas.microsoft.com/office/drawing/2014/main" id="{28CD1CAB-114A-4988-80FB-0C95EEFF2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276600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66"/>
                </a:solidFill>
              </a:rPr>
              <a:t>4</a:t>
            </a:r>
            <a:r>
              <a:rPr lang="zh-CN" altLang="en-US" sz="2800" b="1">
                <a:solidFill>
                  <a:srgbClr val="CC0066"/>
                </a:solidFill>
              </a:rPr>
              <a:t>种</a:t>
            </a:r>
          </a:p>
        </p:txBody>
      </p:sp>
      <p:sp>
        <p:nvSpPr>
          <p:cNvPr id="108630" name="Rectangle 1110">
            <a:extLst>
              <a:ext uri="{FF2B5EF4-FFF2-40B4-BE49-F238E27FC236}">
                <a16:creationId xmlns:a16="http://schemas.microsoft.com/office/drawing/2014/main" id="{2044D966-E3AF-4684-9771-A72AA746B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98825"/>
            <a:ext cx="2505075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>
                <a:solidFill>
                  <a:srgbClr val="FF33CC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次摸到红球</a:t>
            </a:r>
          </a:p>
        </p:txBody>
      </p:sp>
      <p:grpSp>
        <p:nvGrpSpPr>
          <p:cNvPr id="108631" name="Group 1111">
            <a:extLst>
              <a:ext uri="{FF2B5EF4-FFF2-40B4-BE49-F238E27FC236}">
                <a16:creationId xmlns:a16="http://schemas.microsoft.com/office/drawing/2014/main" id="{535AF5F6-6881-44E5-8F6C-0865B73BA8E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191000"/>
            <a:ext cx="3200400" cy="381000"/>
            <a:chOff x="2400" y="2640"/>
            <a:chExt cx="2016" cy="240"/>
          </a:xfrm>
        </p:grpSpPr>
        <p:sp>
          <p:nvSpPr>
            <p:cNvPr id="80916" name="Oval 1112">
              <a:extLst>
                <a:ext uri="{FF2B5EF4-FFF2-40B4-BE49-F238E27FC236}">
                  <a16:creationId xmlns:a16="http://schemas.microsoft.com/office/drawing/2014/main" id="{1FBFAA4F-2BA8-4265-9E8D-B670CB50B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40"/>
              <a:ext cx="240" cy="240"/>
            </a:xfrm>
            <a:prstGeom prst="ellipse">
              <a:avLst/>
            </a:prstGeom>
            <a:solidFill>
              <a:srgbClr val="032849"/>
            </a:solid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0917" name="Oval 1113">
              <a:extLst>
                <a:ext uri="{FF2B5EF4-FFF2-40B4-BE49-F238E27FC236}">
                  <a16:creationId xmlns:a16="http://schemas.microsoft.com/office/drawing/2014/main" id="{A835E94F-A161-4080-A6F0-5263E211E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0"/>
              <a:ext cx="240" cy="240"/>
            </a:xfrm>
            <a:prstGeom prst="ellipse">
              <a:avLst/>
            </a:prstGeom>
            <a:solidFill>
              <a:srgbClr val="032849"/>
            </a:solid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0918" name="Oval 1114">
              <a:extLst>
                <a:ext uri="{FF2B5EF4-FFF2-40B4-BE49-F238E27FC236}">
                  <a16:creationId xmlns:a16="http://schemas.microsoft.com/office/drawing/2014/main" id="{D0BB4F95-5808-4F30-9A8D-E03E9C7FE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640"/>
              <a:ext cx="240" cy="240"/>
            </a:xfrm>
            <a:prstGeom prst="ellipse">
              <a:avLst/>
            </a:prstGeom>
            <a:solidFill>
              <a:srgbClr val="032849"/>
            </a:solid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0919" name="Oval 1115">
              <a:extLst>
                <a:ext uri="{FF2B5EF4-FFF2-40B4-BE49-F238E27FC236}">
                  <a16:creationId xmlns:a16="http://schemas.microsoft.com/office/drawing/2014/main" id="{D0F26142-1D7C-4B1B-B5AD-881458465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640"/>
              <a:ext cx="240" cy="240"/>
            </a:xfrm>
            <a:prstGeom prst="ellipse">
              <a:avLst/>
            </a:prstGeom>
            <a:solidFill>
              <a:srgbClr val="032849"/>
            </a:solid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0920" name="Oval 1116">
              <a:extLst>
                <a:ext uri="{FF2B5EF4-FFF2-40B4-BE49-F238E27FC236}">
                  <a16:creationId xmlns:a16="http://schemas.microsoft.com/office/drawing/2014/main" id="{4E761924-054B-46CA-9D29-E837869FB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640"/>
              <a:ext cx="240" cy="240"/>
            </a:xfrm>
            <a:prstGeom prst="ellipse">
              <a:avLst/>
            </a:prstGeom>
            <a:solidFill>
              <a:srgbClr val="032849"/>
            </a:solid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0921" name="Oval 1117">
              <a:extLst>
                <a:ext uri="{FF2B5EF4-FFF2-40B4-BE49-F238E27FC236}">
                  <a16:creationId xmlns:a16="http://schemas.microsoft.com/office/drawing/2014/main" id="{FED0B53D-5C92-4EEC-A7C8-40F615245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640"/>
              <a:ext cx="240" cy="240"/>
            </a:xfrm>
            <a:prstGeom prst="ellipse">
              <a:avLst/>
            </a:prstGeom>
            <a:solidFill>
              <a:srgbClr val="032849"/>
            </a:solidFill>
            <a:ln w="127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utoUpdateAnimBg="0"/>
      <p:bldP spid="108548" grpId="0" autoUpdateAnimBg="0"/>
      <p:bldP spid="108592" grpId="0" animBg="1" autoUpdateAnimBg="0"/>
      <p:bldP spid="108608" grpId="0" autoUpdateAnimBg="0"/>
      <p:bldP spid="108617" grpId="0" animBg="1" autoUpdateAnimBg="0"/>
      <p:bldP spid="108627" grpId="0" autoUpdateAnimBg="0"/>
      <p:bldP spid="10863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6A1AB48-FFA4-4DCD-A66D-D22C59BC5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基本事件总数为</a:t>
            </a:r>
          </a:p>
        </p:txBody>
      </p:sp>
      <p:graphicFrame>
        <p:nvGraphicFramePr>
          <p:cNvPr id="109571" name="Object 3">
            <a:extLst>
              <a:ext uri="{FF2B5EF4-FFF2-40B4-BE49-F238E27FC236}">
                <a16:creationId xmlns:a16="http://schemas.microsoft.com/office/drawing/2014/main" id="{91FC0D4B-0FD6-400F-9460-C04D45855C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762000"/>
          <a:ext cx="2386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431800" progId="Equation.3">
                  <p:embed/>
                </p:oleObj>
              </mc:Choice>
              <mc:Fallback>
                <p:oleObj name="Equation" r:id="rId2" imgW="2540000" imgH="431800" progId="Equation.3">
                  <p:embed/>
                  <p:pic>
                    <p:nvPicPr>
                      <p:cNvPr id="109571" name="Object 3">
                        <a:extLst>
                          <a:ext uri="{FF2B5EF4-FFF2-40B4-BE49-F238E27FC236}">
                            <a16:creationId xmlns:a16="http://schemas.microsoft.com/office/drawing/2014/main" id="{91FC0D4B-0FD6-400F-9460-C04D45855C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762000"/>
                        <a:ext cx="23860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Rectangle 4">
            <a:extLst>
              <a:ext uri="{FF2B5EF4-FFF2-40B4-BE49-F238E27FC236}">
                <a16:creationId xmlns:a16="http://schemas.microsoft.com/office/drawing/2014/main" id="{E85C05F6-BD99-4EE2-BDB2-1A1ED74CC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71600"/>
            <a:ext cx="443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00"/>
                </a:solidFill>
              </a:rPr>
              <a:t>A </a:t>
            </a:r>
            <a:r>
              <a:rPr lang="zh-CN" altLang="en-US" sz="2800" b="1">
                <a:solidFill>
                  <a:srgbClr val="000000"/>
                </a:solidFill>
              </a:rPr>
              <a:t>所包含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基本事件的个数为</a:t>
            </a:r>
          </a:p>
        </p:txBody>
      </p:sp>
      <p:graphicFrame>
        <p:nvGraphicFramePr>
          <p:cNvPr id="109573" name="Object 5">
            <a:extLst>
              <a:ext uri="{FF2B5EF4-FFF2-40B4-BE49-F238E27FC236}">
                <a16:creationId xmlns:a16="http://schemas.microsoft.com/office/drawing/2014/main" id="{49ABCF82-4C2F-430D-8DFD-82C0BD2001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524000"/>
          <a:ext cx="1143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9200" imgH="368300" progId="Equation.3">
                  <p:embed/>
                </p:oleObj>
              </mc:Choice>
              <mc:Fallback>
                <p:oleObj name="Equation" r:id="rId4" imgW="1219200" imgH="368300" progId="Equation.3">
                  <p:embed/>
                  <p:pic>
                    <p:nvPicPr>
                      <p:cNvPr id="109573" name="Object 5">
                        <a:extLst>
                          <a:ext uri="{FF2B5EF4-FFF2-40B4-BE49-F238E27FC236}">
                            <a16:creationId xmlns:a16="http://schemas.microsoft.com/office/drawing/2014/main" id="{49ABCF82-4C2F-430D-8DFD-82C0BD2001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524000"/>
                        <a:ext cx="1143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>
            <a:extLst>
              <a:ext uri="{FF2B5EF4-FFF2-40B4-BE49-F238E27FC236}">
                <a16:creationId xmlns:a16="http://schemas.microsoft.com/office/drawing/2014/main" id="{8F1B11F6-8E46-4CE9-817D-33C9A2480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981200"/>
          <a:ext cx="297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71800" imgH="838200" progId="Equation.3">
                  <p:embed/>
                </p:oleObj>
              </mc:Choice>
              <mc:Fallback>
                <p:oleObj name="Equation" r:id="rId6" imgW="2971800" imgH="838200" progId="Equation.3">
                  <p:embed/>
                  <p:pic>
                    <p:nvPicPr>
                      <p:cNvPr id="109574" name="Object 6">
                        <a:extLst>
                          <a:ext uri="{FF2B5EF4-FFF2-40B4-BE49-F238E27FC236}">
                            <a16:creationId xmlns:a16="http://schemas.microsoft.com/office/drawing/2014/main" id="{8F1B11F6-8E46-4CE9-817D-33C9A2480E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2971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>
            <a:extLst>
              <a:ext uri="{FF2B5EF4-FFF2-40B4-BE49-F238E27FC236}">
                <a16:creationId xmlns:a16="http://schemas.microsoft.com/office/drawing/2014/main" id="{86FF2D74-E6D7-4B9B-AEAA-7CD31A4305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50" y="2209800"/>
          <a:ext cx="1206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05977" imgH="317362" progId="Equation.3">
                  <p:embed/>
                </p:oleObj>
              </mc:Choice>
              <mc:Fallback>
                <p:oleObj name="Equation" r:id="rId8" imgW="1205977" imgH="317362" progId="Equation.3">
                  <p:embed/>
                  <p:pic>
                    <p:nvPicPr>
                      <p:cNvPr id="109575" name="Object 7">
                        <a:extLst>
                          <a:ext uri="{FF2B5EF4-FFF2-40B4-BE49-F238E27FC236}">
                            <a16:creationId xmlns:a16="http://schemas.microsoft.com/office/drawing/2014/main" id="{86FF2D74-E6D7-4B9B-AEAA-7CD31A4305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2209800"/>
                        <a:ext cx="1206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6" name="Rectangle 8">
            <a:extLst>
              <a:ext uri="{FF2B5EF4-FFF2-40B4-BE49-F238E27FC236}">
                <a16:creationId xmlns:a16="http://schemas.microsoft.com/office/drawing/2014/main" id="{0056D1FE-2E44-4EB6-95DD-84C853DAB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2797175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课堂练习</a:t>
            </a:r>
            <a:endParaRPr lang="zh-CN" altLang="en-US" sz="28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109577" name="Text Box 9">
            <a:extLst>
              <a:ext uri="{FF2B5EF4-FFF2-40B4-BE49-F238E27FC236}">
                <a16:creationId xmlns:a16="http://schemas.microsoft.com/office/drawing/2014/main" id="{281150E0-7893-4B38-BA93-C38168442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29000"/>
            <a:ext cx="7772400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800" b="1" baseline="30000">
                <a:solidFill>
                  <a:srgbClr val="000000"/>
                </a:solidFill>
                <a:ea typeface="黑体" panose="02010609060101010101" pitchFamily="49" charset="-122"/>
              </a:rPr>
              <a:t>o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FF33CC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电话号码问题</a:t>
            </a:r>
            <a:r>
              <a:rPr lang="zh-CN" altLang="en-US" sz="2800" b="1">
                <a:solidFill>
                  <a:srgbClr val="FF33CC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</a:rPr>
              <a:t>在</a:t>
            </a:r>
            <a:r>
              <a:rPr lang="en-US" altLang="zh-CN" sz="2800" b="1">
                <a:solidFill>
                  <a:srgbClr val="000000"/>
                </a:solidFill>
              </a:rPr>
              <a:t>7</a:t>
            </a:r>
            <a:r>
              <a:rPr lang="zh-CN" altLang="en-US" sz="2800" b="1">
                <a:solidFill>
                  <a:srgbClr val="000000"/>
                </a:solidFill>
              </a:rPr>
              <a:t>位数的电话号码中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</a:rPr>
              <a:t>第一位不能为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，求数字</a:t>
            </a:r>
            <a:r>
              <a:rPr lang="en-US" altLang="zh-CN" sz="2800" b="1">
                <a:solidFill>
                  <a:srgbClr val="000000"/>
                </a:solidFill>
              </a:rPr>
              <a:t>0</a:t>
            </a:r>
            <a:r>
              <a:rPr lang="zh-CN" altLang="en-US" sz="2800" b="1">
                <a:solidFill>
                  <a:srgbClr val="000000"/>
                </a:solidFill>
              </a:rPr>
              <a:t>出现</a:t>
            </a:r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</a:rPr>
              <a:t>次的概率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  <a:r>
              <a:rPr lang="en-US" altLang="zh-CN" sz="2800" b="1">
                <a:solidFill>
                  <a:srgbClr val="FF33CC"/>
                </a:solidFill>
                <a:ea typeface="黑体" panose="02010609060101010101" pitchFamily="49" charset="-122"/>
              </a:rPr>
              <a:t>     </a:t>
            </a:r>
          </a:p>
        </p:txBody>
      </p:sp>
      <p:sp>
        <p:nvSpPr>
          <p:cNvPr id="109578" name="Rectangle 10">
            <a:extLst>
              <a:ext uri="{FF2B5EF4-FFF2-40B4-BE49-F238E27FC236}">
                <a16:creationId xmlns:a16="http://schemas.microsoft.com/office/drawing/2014/main" id="{8A43E78A-A5B5-4995-A145-A1474DFCB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194300"/>
            <a:ext cx="7772400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800" b="1" baseline="30000">
                <a:solidFill>
                  <a:srgbClr val="000000"/>
                </a:solidFill>
                <a:ea typeface="黑体" panose="02010609060101010101" pitchFamily="49" charset="-122"/>
              </a:rPr>
              <a:t>o</a:t>
            </a:r>
            <a:r>
              <a:rPr lang="en-US" altLang="zh-CN" sz="2800" b="1" baseline="30000">
                <a:solidFill>
                  <a:srgbClr val="FF33CC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骰子问题</a:t>
            </a:r>
            <a:r>
              <a:rPr lang="zh-CN" altLang="en-US" sz="2800" b="1">
                <a:solidFill>
                  <a:srgbClr val="FF33CC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掷</a:t>
            </a:r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颗均匀骰子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求点数之和为</a:t>
            </a:r>
            <a:r>
              <a:rPr lang="en-US" altLang="zh-CN" sz="2800" b="1">
                <a:solidFill>
                  <a:srgbClr val="000000"/>
                </a:solidFill>
              </a:rPr>
              <a:t>4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概率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109579" name="Object 11">
            <a:extLst>
              <a:ext uri="{FF2B5EF4-FFF2-40B4-BE49-F238E27FC236}">
                <a16:creationId xmlns:a16="http://schemas.microsoft.com/office/drawing/2014/main" id="{99BBB9C1-4189-49BC-BA53-64AA306E5F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0488" y="4340225"/>
          <a:ext cx="48196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130800" imgH="977900" progId="Equation.3">
                  <p:embed/>
                </p:oleObj>
              </mc:Choice>
              <mc:Fallback>
                <p:oleObj name="Equation" r:id="rId10" imgW="5130800" imgH="977900" progId="Equation.3">
                  <p:embed/>
                  <p:pic>
                    <p:nvPicPr>
                      <p:cNvPr id="109579" name="Object 11">
                        <a:extLst>
                          <a:ext uri="{FF2B5EF4-FFF2-40B4-BE49-F238E27FC236}">
                            <a16:creationId xmlns:a16="http://schemas.microsoft.com/office/drawing/2014/main" id="{99BBB9C1-4189-49BC-BA53-64AA306E5F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4340225"/>
                        <a:ext cx="481965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0" name="Object 12">
            <a:extLst>
              <a:ext uri="{FF2B5EF4-FFF2-40B4-BE49-F238E27FC236}">
                <a16:creationId xmlns:a16="http://schemas.microsoft.com/office/drawing/2014/main" id="{21EC1D0D-0DD1-4AF0-8B68-A7297F5ED9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5884863"/>
          <a:ext cx="23336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89200" imgH="469900" progId="Equation.3">
                  <p:embed/>
                </p:oleObj>
              </mc:Choice>
              <mc:Fallback>
                <p:oleObj name="Equation" r:id="rId12" imgW="2489200" imgH="469900" progId="Equation.3">
                  <p:embed/>
                  <p:pic>
                    <p:nvPicPr>
                      <p:cNvPr id="109580" name="Object 12">
                        <a:extLst>
                          <a:ext uri="{FF2B5EF4-FFF2-40B4-BE49-F238E27FC236}">
                            <a16:creationId xmlns:a16="http://schemas.microsoft.com/office/drawing/2014/main" id="{21EC1D0D-0DD1-4AF0-8B68-A7297F5ED9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884863"/>
                        <a:ext cx="23336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utoUpdateAnimBg="0"/>
      <p:bldP spid="109576" grpId="0" autoUpdateAnimBg="0"/>
      <p:bldP spid="109577" grpId="0" autoUpdateAnimBg="0"/>
      <p:bldP spid="10957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05ADA1C0-2864-472D-A8D7-D197BF6E9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736600"/>
            <a:ext cx="7151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FF"/>
                </a:solidFill>
                <a:ea typeface="黑体" panose="02010609060101010101" pitchFamily="49" charset="-122"/>
              </a:rPr>
              <a:t>4.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古典概型的基本模型</a:t>
            </a:r>
            <a:r>
              <a:rPr lang="en-US" altLang="zh-CN" sz="3200" b="1">
                <a:solidFill>
                  <a:srgbClr val="0000FF"/>
                </a:solidFill>
                <a:ea typeface="黑体" panose="02010609060101010101" pitchFamily="49" charset="-122"/>
              </a:rPr>
              <a:t>: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球放入杯子模型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AC8F774D-0D99-41DC-998A-BBCFF5F04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93825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(1)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杯子容量无限</a:t>
            </a: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95831710-748E-4634-B7D7-25BD3533B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8001000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800" b="1">
                <a:solidFill>
                  <a:srgbClr val="2736F7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800" b="1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把</a:t>
            </a:r>
            <a:r>
              <a:rPr lang="zh-CN" altLang="en-US" sz="2800" b="1">
                <a:solidFill>
                  <a:srgbClr val="000000"/>
                </a:solidFill>
              </a:rPr>
              <a:t> </a:t>
            </a:r>
            <a:r>
              <a:rPr lang="en-US" altLang="zh-CN" sz="2800" b="1">
                <a:solidFill>
                  <a:srgbClr val="000000"/>
                </a:solidFill>
              </a:rPr>
              <a:t>4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个球放到</a:t>
            </a:r>
            <a:r>
              <a:rPr lang="zh-CN" altLang="en-US" sz="2800" b="1">
                <a:solidFill>
                  <a:srgbClr val="000000"/>
                </a:solidFill>
              </a:rPr>
              <a:t> </a:t>
            </a:r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个杯子中去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求第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个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杯子中各有两个球的概率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其中假设每个杯子可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放任意多个球</a:t>
            </a:r>
            <a:r>
              <a:rPr lang="en-US" altLang="zh-CN" sz="2800" b="1">
                <a:solidFill>
                  <a:srgbClr val="000000"/>
                </a:solidFill>
              </a:rPr>
              <a:t>. 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110605" name="Group 13">
            <a:extLst>
              <a:ext uri="{FF2B5EF4-FFF2-40B4-BE49-F238E27FC236}">
                <a16:creationId xmlns:a16="http://schemas.microsoft.com/office/drawing/2014/main" id="{4E1949B5-34B3-4B33-AF23-84ABC4DB4820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657600"/>
            <a:ext cx="4038600" cy="381000"/>
            <a:chOff x="1536" y="2160"/>
            <a:chExt cx="2544" cy="240"/>
          </a:xfrm>
        </p:grpSpPr>
        <p:sp>
          <p:nvSpPr>
            <p:cNvPr id="82976" name="Oval 6">
              <a:extLst>
                <a:ext uri="{FF2B5EF4-FFF2-40B4-BE49-F238E27FC236}">
                  <a16:creationId xmlns:a16="http://schemas.microsoft.com/office/drawing/2014/main" id="{38769AA8-8D7D-4694-AAAF-EECE5B9C4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60"/>
              <a:ext cx="240" cy="240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3D991F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977" name="Oval 7">
              <a:extLst>
                <a:ext uri="{FF2B5EF4-FFF2-40B4-BE49-F238E27FC236}">
                  <a16:creationId xmlns:a16="http://schemas.microsoft.com/office/drawing/2014/main" id="{E027BEA0-2855-41E8-A2DA-BFE92FEC3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60"/>
              <a:ext cx="240" cy="240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3D991F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978" name="Oval 8">
              <a:extLst>
                <a:ext uri="{FF2B5EF4-FFF2-40B4-BE49-F238E27FC236}">
                  <a16:creationId xmlns:a16="http://schemas.microsoft.com/office/drawing/2014/main" id="{ADBD65DE-93F2-434E-A404-D4D28541D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60"/>
              <a:ext cx="240" cy="240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3D991F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979" name="Oval 9">
              <a:extLst>
                <a:ext uri="{FF2B5EF4-FFF2-40B4-BE49-F238E27FC236}">
                  <a16:creationId xmlns:a16="http://schemas.microsoft.com/office/drawing/2014/main" id="{76A8A5A8-A36B-4E31-ACD7-856029C03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160"/>
              <a:ext cx="240" cy="240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3D991F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10610" name="Group 18">
            <a:extLst>
              <a:ext uri="{FF2B5EF4-FFF2-40B4-BE49-F238E27FC236}">
                <a16:creationId xmlns:a16="http://schemas.microsoft.com/office/drawing/2014/main" id="{8DC0D719-4088-49A1-B482-9C76ED999ECC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038600"/>
            <a:ext cx="3124200" cy="685800"/>
            <a:chOff x="1680" y="2400"/>
            <a:chExt cx="1968" cy="432"/>
          </a:xfrm>
        </p:grpSpPr>
        <p:sp>
          <p:nvSpPr>
            <p:cNvPr id="82973" name="Line 15">
              <a:extLst>
                <a:ext uri="{FF2B5EF4-FFF2-40B4-BE49-F238E27FC236}">
                  <a16:creationId xmlns:a16="http://schemas.microsoft.com/office/drawing/2014/main" id="{8C1B88F9-36AE-4CF3-886F-A6C30AD75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00"/>
              <a:ext cx="288" cy="43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74" name="Line 16">
              <a:extLst>
                <a:ext uri="{FF2B5EF4-FFF2-40B4-BE49-F238E27FC236}">
                  <a16:creationId xmlns:a16="http://schemas.microsoft.com/office/drawing/2014/main" id="{58AAA64F-21F7-4F3A-9B8B-6566DD53E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00"/>
              <a:ext cx="1152" cy="43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75" name="Line 17">
              <a:extLst>
                <a:ext uri="{FF2B5EF4-FFF2-40B4-BE49-F238E27FC236}">
                  <a16:creationId xmlns:a16="http://schemas.microsoft.com/office/drawing/2014/main" id="{7097801D-63C6-4393-88FF-4EA08AA14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00"/>
              <a:ext cx="1968" cy="43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10611" name="Object 19">
            <a:extLst>
              <a:ext uri="{FF2B5EF4-FFF2-40B4-BE49-F238E27FC236}">
                <a16:creationId xmlns:a16="http://schemas.microsoft.com/office/drawing/2014/main" id="{820ED3F1-5C1B-486A-8FC4-9B3EDD4144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6576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619" imgH="317087" progId="Equation.3">
                  <p:embed/>
                </p:oleObj>
              </mc:Choice>
              <mc:Fallback>
                <p:oleObj name="Equation" r:id="rId2" imgW="215619" imgH="317087" progId="Equation.3">
                  <p:embed/>
                  <p:pic>
                    <p:nvPicPr>
                      <p:cNvPr id="110611" name="Object 19">
                        <a:extLst>
                          <a:ext uri="{FF2B5EF4-FFF2-40B4-BE49-F238E27FC236}">
                            <a16:creationId xmlns:a16="http://schemas.microsoft.com/office/drawing/2014/main" id="{820ED3F1-5C1B-486A-8FC4-9B3EDD4144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6576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6" name="Object 24">
            <a:extLst>
              <a:ext uri="{FF2B5EF4-FFF2-40B4-BE49-F238E27FC236}">
                <a16:creationId xmlns:a16="http://schemas.microsoft.com/office/drawing/2014/main" id="{E7906A48-D1F4-423B-8ED6-745E052D4B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6576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19" imgH="317087" progId="Equation.3">
                  <p:embed/>
                </p:oleObj>
              </mc:Choice>
              <mc:Fallback>
                <p:oleObj name="Equation" r:id="rId4" imgW="215619" imgH="317087" progId="Equation.3">
                  <p:embed/>
                  <p:pic>
                    <p:nvPicPr>
                      <p:cNvPr id="110616" name="Object 24">
                        <a:extLst>
                          <a:ext uri="{FF2B5EF4-FFF2-40B4-BE49-F238E27FC236}">
                            <a16:creationId xmlns:a16="http://schemas.microsoft.com/office/drawing/2014/main" id="{E7906A48-D1F4-423B-8ED6-745E052D4B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6576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15" name="Group 23">
            <a:extLst>
              <a:ext uri="{FF2B5EF4-FFF2-40B4-BE49-F238E27FC236}">
                <a16:creationId xmlns:a16="http://schemas.microsoft.com/office/drawing/2014/main" id="{81ED8ABB-F541-445C-9B8B-6C42A3F6B147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038600"/>
            <a:ext cx="2438400" cy="685800"/>
            <a:chOff x="2016" y="2400"/>
            <a:chExt cx="1536" cy="432"/>
          </a:xfrm>
        </p:grpSpPr>
        <p:sp>
          <p:nvSpPr>
            <p:cNvPr id="82970" name="Line 20">
              <a:extLst>
                <a:ext uri="{FF2B5EF4-FFF2-40B4-BE49-F238E27FC236}">
                  <a16:creationId xmlns:a16="http://schemas.microsoft.com/office/drawing/2014/main" id="{7389BF9A-FB4E-47D3-929B-03DA0911E5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400"/>
              <a:ext cx="336" cy="43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71" name="Line 21">
              <a:extLst>
                <a:ext uri="{FF2B5EF4-FFF2-40B4-BE49-F238E27FC236}">
                  <a16:creationId xmlns:a16="http://schemas.microsoft.com/office/drawing/2014/main" id="{44035279-7AA2-4C8A-93F5-EC96F97AC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00"/>
              <a:ext cx="432" cy="43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72" name="Line 22">
              <a:extLst>
                <a:ext uri="{FF2B5EF4-FFF2-40B4-BE49-F238E27FC236}">
                  <a16:creationId xmlns:a16="http://schemas.microsoft.com/office/drawing/2014/main" id="{6A23C979-8890-4368-B1CF-BAD6E80D8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00"/>
              <a:ext cx="1200" cy="43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0629" name="Group 37">
            <a:extLst>
              <a:ext uri="{FF2B5EF4-FFF2-40B4-BE49-F238E27FC236}">
                <a16:creationId xmlns:a16="http://schemas.microsoft.com/office/drawing/2014/main" id="{0E90AE79-8C4E-4A5D-96A1-D2535D5728BF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038600"/>
            <a:ext cx="2667000" cy="762000"/>
            <a:chOff x="2016" y="2400"/>
            <a:chExt cx="1680" cy="480"/>
          </a:xfrm>
        </p:grpSpPr>
        <p:sp>
          <p:nvSpPr>
            <p:cNvPr id="82967" name="Line 25">
              <a:extLst>
                <a:ext uri="{FF2B5EF4-FFF2-40B4-BE49-F238E27FC236}">
                  <a16:creationId xmlns:a16="http://schemas.microsoft.com/office/drawing/2014/main" id="{DA1453E9-B59E-4476-9EC9-7B7D60F74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400"/>
              <a:ext cx="1104" cy="43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68" name="Line 26">
              <a:extLst>
                <a:ext uri="{FF2B5EF4-FFF2-40B4-BE49-F238E27FC236}">
                  <a16:creationId xmlns:a16="http://schemas.microsoft.com/office/drawing/2014/main" id="{00654FF5-446C-4550-99D7-90E6261365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400"/>
              <a:ext cx="192" cy="48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69" name="Line 27">
              <a:extLst>
                <a:ext uri="{FF2B5EF4-FFF2-40B4-BE49-F238E27FC236}">
                  <a16:creationId xmlns:a16="http://schemas.microsoft.com/office/drawing/2014/main" id="{947F6EA9-F940-4564-AB49-3C6538334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400"/>
              <a:ext cx="576" cy="43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10621" name="Object 29">
            <a:extLst>
              <a:ext uri="{FF2B5EF4-FFF2-40B4-BE49-F238E27FC236}">
                <a16:creationId xmlns:a16="http://schemas.microsoft.com/office/drawing/2014/main" id="{36B29304-7F9C-487B-A574-AB19162D25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6576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5619" imgH="317087" progId="Equation.3">
                  <p:embed/>
                </p:oleObj>
              </mc:Choice>
              <mc:Fallback>
                <p:oleObj name="Equation" r:id="rId5" imgW="215619" imgH="317087" progId="Equation.3">
                  <p:embed/>
                  <p:pic>
                    <p:nvPicPr>
                      <p:cNvPr id="110621" name="Object 29">
                        <a:extLst>
                          <a:ext uri="{FF2B5EF4-FFF2-40B4-BE49-F238E27FC236}">
                            <a16:creationId xmlns:a16="http://schemas.microsoft.com/office/drawing/2014/main" id="{36B29304-7F9C-487B-A574-AB19162D2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6576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25" name="Group 33">
            <a:extLst>
              <a:ext uri="{FF2B5EF4-FFF2-40B4-BE49-F238E27FC236}">
                <a16:creationId xmlns:a16="http://schemas.microsoft.com/office/drawing/2014/main" id="{BD515B3A-93D3-4C7A-9452-DB2FA2D187B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962400"/>
            <a:ext cx="2667000" cy="838200"/>
            <a:chOff x="2208" y="2352"/>
            <a:chExt cx="1680" cy="528"/>
          </a:xfrm>
        </p:grpSpPr>
        <p:sp>
          <p:nvSpPr>
            <p:cNvPr id="82964" name="Line 30">
              <a:extLst>
                <a:ext uri="{FF2B5EF4-FFF2-40B4-BE49-F238E27FC236}">
                  <a16:creationId xmlns:a16="http://schemas.microsoft.com/office/drawing/2014/main" id="{33207551-B3B8-4611-BA2B-C10D61AD34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352"/>
              <a:ext cx="1680" cy="52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65" name="Line 31">
              <a:extLst>
                <a:ext uri="{FF2B5EF4-FFF2-40B4-BE49-F238E27FC236}">
                  <a16:creationId xmlns:a16="http://schemas.microsoft.com/office/drawing/2014/main" id="{B4212A98-D588-4DD8-A818-DD3614163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2352"/>
              <a:ext cx="864" cy="52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66" name="Line 32">
              <a:extLst>
                <a:ext uri="{FF2B5EF4-FFF2-40B4-BE49-F238E27FC236}">
                  <a16:creationId xmlns:a16="http://schemas.microsoft.com/office/drawing/2014/main" id="{4DFE8EEE-C10D-44C4-BCCF-2B2EA469A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352"/>
              <a:ext cx="192" cy="52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10626" name="Object 34">
            <a:extLst>
              <a:ext uri="{FF2B5EF4-FFF2-40B4-BE49-F238E27FC236}">
                <a16:creationId xmlns:a16="http://schemas.microsoft.com/office/drawing/2014/main" id="{F31AAAD1-2D89-457C-AFBF-7F63E44296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6576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19" imgH="317087" progId="Equation.3">
                  <p:embed/>
                </p:oleObj>
              </mc:Choice>
              <mc:Fallback>
                <p:oleObj name="Equation" r:id="rId6" imgW="215619" imgH="317087" progId="Equation.3">
                  <p:embed/>
                  <p:pic>
                    <p:nvPicPr>
                      <p:cNvPr id="110626" name="Object 34">
                        <a:extLst>
                          <a:ext uri="{FF2B5EF4-FFF2-40B4-BE49-F238E27FC236}">
                            <a16:creationId xmlns:a16="http://schemas.microsoft.com/office/drawing/2014/main" id="{F31AAAD1-2D89-457C-AFBF-7F63E4429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6576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7" name="Rectangle 35">
            <a:extLst>
              <a:ext uri="{FF2B5EF4-FFF2-40B4-BE49-F238E27FC236}">
                <a16:creationId xmlns:a16="http://schemas.microsoft.com/office/drawing/2014/main" id="{A143DF4D-BC9F-4F57-A783-E04C3742D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638800"/>
            <a:ext cx="482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</a:rPr>
              <a:t>4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个球放到</a:t>
            </a:r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个杯子的所有放法</a:t>
            </a:r>
          </a:p>
        </p:txBody>
      </p:sp>
      <p:graphicFrame>
        <p:nvGraphicFramePr>
          <p:cNvPr id="110628" name="Object 36">
            <a:extLst>
              <a:ext uri="{FF2B5EF4-FFF2-40B4-BE49-F238E27FC236}">
                <a16:creationId xmlns:a16="http://schemas.microsoft.com/office/drawing/2014/main" id="{F96B8FAA-393E-4790-B6FA-DD53FF9251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1350" y="5695950"/>
          <a:ext cx="278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81300" imgH="444500" progId="Equation.3">
                  <p:embed/>
                </p:oleObj>
              </mc:Choice>
              <mc:Fallback>
                <p:oleObj name="Equation" r:id="rId7" imgW="2781300" imgH="444500" progId="Equation.3">
                  <p:embed/>
                  <p:pic>
                    <p:nvPicPr>
                      <p:cNvPr id="110628" name="Object 36">
                        <a:extLst>
                          <a:ext uri="{FF2B5EF4-FFF2-40B4-BE49-F238E27FC236}">
                            <a16:creationId xmlns:a16="http://schemas.microsoft.com/office/drawing/2014/main" id="{F96B8FAA-393E-4790-B6FA-DD53FF9251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5695950"/>
                        <a:ext cx="278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31" name="Group 39">
            <a:extLst>
              <a:ext uri="{FF2B5EF4-FFF2-40B4-BE49-F238E27FC236}">
                <a16:creationId xmlns:a16="http://schemas.microsoft.com/office/drawing/2014/main" id="{64AE25A4-6F8A-47DE-AC32-8F5C3B52674B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724400"/>
            <a:ext cx="3352800" cy="762000"/>
            <a:chOff x="1776" y="2832"/>
            <a:chExt cx="2112" cy="480"/>
          </a:xfrm>
        </p:grpSpPr>
        <p:sp>
          <p:nvSpPr>
            <p:cNvPr id="82961" name="AutoShape 40">
              <a:extLst>
                <a:ext uri="{FF2B5EF4-FFF2-40B4-BE49-F238E27FC236}">
                  <a16:creationId xmlns:a16="http://schemas.microsoft.com/office/drawing/2014/main" id="{05EAB85A-BF0D-4026-9909-61293754B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832"/>
              <a:ext cx="480" cy="480"/>
            </a:xfrm>
            <a:prstGeom prst="flowChartMagneticDisk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962" name="AutoShape 41">
              <a:extLst>
                <a:ext uri="{FF2B5EF4-FFF2-40B4-BE49-F238E27FC236}">
                  <a16:creationId xmlns:a16="http://schemas.microsoft.com/office/drawing/2014/main" id="{0295999E-964C-424F-BFB0-664FF9DE0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832"/>
              <a:ext cx="480" cy="480"/>
            </a:xfrm>
            <a:prstGeom prst="flowChartMagneticDisk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963" name="AutoShape 42">
              <a:extLst>
                <a:ext uri="{FF2B5EF4-FFF2-40B4-BE49-F238E27FC236}">
                  <a16:creationId xmlns:a16="http://schemas.microsoft.com/office/drawing/2014/main" id="{B3A1A782-E222-4969-A0AF-700715D52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32"/>
              <a:ext cx="480" cy="480"/>
            </a:xfrm>
            <a:prstGeom prst="flowChartMagneticDisk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autoUpdateAnimBg="0"/>
      <p:bldP spid="110596" grpId="0" autoUpdateAnimBg="0"/>
      <p:bldP spid="11062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Group 2">
            <a:extLst>
              <a:ext uri="{FF2B5EF4-FFF2-40B4-BE49-F238E27FC236}">
                <a16:creationId xmlns:a16="http://schemas.microsoft.com/office/drawing/2014/main" id="{E78E04BE-4F97-4253-B19C-858AFCDCF64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990600"/>
            <a:ext cx="4038600" cy="381000"/>
            <a:chOff x="1536" y="2160"/>
            <a:chExt cx="2544" cy="240"/>
          </a:xfrm>
        </p:grpSpPr>
        <p:sp>
          <p:nvSpPr>
            <p:cNvPr id="83986" name="Oval 3">
              <a:extLst>
                <a:ext uri="{FF2B5EF4-FFF2-40B4-BE49-F238E27FC236}">
                  <a16:creationId xmlns:a16="http://schemas.microsoft.com/office/drawing/2014/main" id="{B5AC9F29-1BA3-4C70-A881-A11C67E86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60"/>
              <a:ext cx="240" cy="240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3D991F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3987" name="Oval 4">
              <a:extLst>
                <a:ext uri="{FF2B5EF4-FFF2-40B4-BE49-F238E27FC236}">
                  <a16:creationId xmlns:a16="http://schemas.microsoft.com/office/drawing/2014/main" id="{EE128AD4-EE1D-469D-8C5C-691EE11D2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60"/>
              <a:ext cx="240" cy="240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3D991F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3988" name="Oval 5">
              <a:extLst>
                <a:ext uri="{FF2B5EF4-FFF2-40B4-BE49-F238E27FC236}">
                  <a16:creationId xmlns:a16="http://schemas.microsoft.com/office/drawing/2014/main" id="{29F14A06-F209-4886-A9E6-5E753E001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60"/>
              <a:ext cx="240" cy="240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3D991F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3989" name="Oval 6">
              <a:extLst>
                <a:ext uri="{FF2B5EF4-FFF2-40B4-BE49-F238E27FC236}">
                  <a16:creationId xmlns:a16="http://schemas.microsoft.com/office/drawing/2014/main" id="{5BEDDD05-0D49-40B2-99D0-D8F4E2A37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160"/>
              <a:ext cx="240" cy="240"/>
            </a:xfrm>
            <a:prstGeom prst="ellipse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3D991F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83971" name="Group 7">
            <a:extLst>
              <a:ext uri="{FF2B5EF4-FFF2-40B4-BE49-F238E27FC236}">
                <a16:creationId xmlns:a16="http://schemas.microsoft.com/office/drawing/2014/main" id="{A766BA05-78DB-4CEE-9353-C4257D7A8553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048000"/>
            <a:ext cx="3352800" cy="762000"/>
            <a:chOff x="1776" y="2832"/>
            <a:chExt cx="2112" cy="480"/>
          </a:xfrm>
        </p:grpSpPr>
        <p:sp>
          <p:nvSpPr>
            <p:cNvPr id="83983" name="AutoShape 8">
              <a:extLst>
                <a:ext uri="{FF2B5EF4-FFF2-40B4-BE49-F238E27FC236}">
                  <a16:creationId xmlns:a16="http://schemas.microsoft.com/office/drawing/2014/main" id="{03B1BCE0-63F1-49F2-8EE5-5341F736A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832"/>
              <a:ext cx="480" cy="480"/>
            </a:xfrm>
            <a:prstGeom prst="flowChartMagneticDisk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3984" name="AutoShape 9">
              <a:extLst>
                <a:ext uri="{FF2B5EF4-FFF2-40B4-BE49-F238E27FC236}">
                  <a16:creationId xmlns:a16="http://schemas.microsoft.com/office/drawing/2014/main" id="{3BDC21CF-FAE0-4026-B182-356122198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832"/>
              <a:ext cx="480" cy="480"/>
            </a:xfrm>
            <a:prstGeom prst="flowChartMagneticDisk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3985" name="AutoShape 10">
              <a:extLst>
                <a:ext uri="{FF2B5EF4-FFF2-40B4-BE49-F238E27FC236}">
                  <a16:creationId xmlns:a16="http://schemas.microsoft.com/office/drawing/2014/main" id="{FD3FE443-22CE-4FB9-B5BA-FB3AC746B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32"/>
              <a:ext cx="480" cy="480"/>
            </a:xfrm>
            <a:prstGeom prst="flowChartMagneticDisk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11639" name="Group 23">
            <a:extLst>
              <a:ext uri="{FF2B5EF4-FFF2-40B4-BE49-F238E27FC236}">
                <a16:creationId xmlns:a16="http://schemas.microsoft.com/office/drawing/2014/main" id="{0F5FC28B-9941-4FB7-A8C1-FF15CED71D46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066800"/>
            <a:ext cx="3886200" cy="2133600"/>
            <a:chOff x="1824" y="720"/>
            <a:chExt cx="2448" cy="1344"/>
          </a:xfrm>
        </p:grpSpPr>
        <p:graphicFrame>
          <p:nvGraphicFramePr>
            <p:cNvPr id="83981" name="Object 12">
              <a:extLst>
                <a:ext uri="{FF2B5EF4-FFF2-40B4-BE49-F238E27FC236}">
                  <a16:creationId xmlns:a16="http://schemas.microsoft.com/office/drawing/2014/main" id="{5E56E397-A117-41EB-9E59-C41C311450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720"/>
            <a:ext cx="2448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657600" imgH="812800" progId="Equation.3">
                    <p:embed/>
                  </p:oleObj>
                </mc:Choice>
                <mc:Fallback>
                  <p:oleObj name="Equation" r:id="rId2" imgW="3657600" imgH="812800" progId="Equation.3">
                    <p:embed/>
                    <p:pic>
                      <p:nvPicPr>
                        <p:cNvPr id="83981" name="Object 12">
                          <a:extLst>
                            <a:ext uri="{FF2B5EF4-FFF2-40B4-BE49-F238E27FC236}">
                              <a16:creationId xmlns:a16="http://schemas.microsoft.com/office/drawing/2014/main" id="{5E56E397-A117-41EB-9E59-C41C311450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720"/>
                          <a:ext cx="2448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82" name="Line 13">
              <a:extLst>
                <a:ext uri="{FF2B5EF4-FFF2-40B4-BE49-F238E27FC236}">
                  <a16:creationId xmlns:a16="http://schemas.microsoft.com/office/drawing/2014/main" id="{02E8CA28-CC76-4E68-870E-75D7074E97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056"/>
              <a:ext cx="720" cy="1008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11630" name="Object 14">
            <a:extLst>
              <a:ext uri="{FF2B5EF4-FFF2-40B4-BE49-F238E27FC236}">
                <a16:creationId xmlns:a16="http://schemas.microsoft.com/office/drawing/2014/main" id="{365FE4DC-44D4-4F49-9C1E-E7ED768E8B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365500"/>
          <a:ext cx="4572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62096" imgH="400152" progId="Equation.3">
                  <p:embed/>
                </p:oleObj>
              </mc:Choice>
              <mc:Fallback>
                <p:oleObj name="Equation" r:id="rId4" imgW="562096" imgH="400152" progId="Equation.3">
                  <p:embed/>
                  <p:pic>
                    <p:nvPicPr>
                      <p:cNvPr id="111630" name="Object 14">
                        <a:extLst>
                          <a:ext uri="{FF2B5EF4-FFF2-40B4-BE49-F238E27FC236}">
                            <a16:creationId xmlns:a16="http://schemas.microsoft.com/office/drawing/2014/main" id="{365FE4DC-44D4-4F49-9C1E-E7ED768E8B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65500"/>
                        <a:ext cx="4572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1" name="Object 15">
            <a:extLst>
              <a:ext uri="{FF2B5EF4-FFF2-40B4-BE49-F238E27FC236}">
                <a16:creationId xmlns:a16="http://schemas.microsoft.com/office/drawing/2014/main" id="{906A0C3B-E4CE-41CB-A77B-9D0CC4B09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828800"/>
          <a:ext cx="914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977900" progId="Equation.3">
                  <p:embed/>
                </p:oleObj>
              </mc:Choice>
              <mc:Fallback>
                <p:oleObj name="Equation" r:id="rId6" imgW="914400" imgH="977900" progId="Equation.3">
                  <p:embed/>
                  <p:pic>
                    <p:nvPicPr>
                      <p:cNvPr id="111631" name="Object 15">
                        <a:extLst>
                          <a:ext uri="{FF2B5EF4-FFF2-40B4-BE49-F238E27FC236}">
                            <a16:creationId xmlns:a16="http://schemas.microsoft.com/office/drawing/2014/main" id="{906A0C3B-E4CE-41CB-A77B-9D0CC4B09F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28800"/>
                        <a:ext cx="914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2" name="Line 16">
            <a:extLst>
              <a:ext uri="{FF2B5EF4-FFF2-40B4-BE49-F238E27FC236}">
                <a16:creationId xmlns:a16="http://schemas.microsoft.com/office/drawing/2014/main" id="{645F37C3-8368-47BE-8380-1EB1DDCC2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600200"/>
            <a:ext cx="228600" cy="1524000"/>
          </a:xfrm>
          <a:prstGeom prst="line">
            <a:avLst/>
          </a:prstGeom>
          <a:noFill/>
          <a:ln w="12700" cap="sq">
            <a:solidFill>
              <a:srgbClr val="0000CC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1633" name="Object 17">
            <a:extLst>
              <a:ext uri="{FF2B5EF4-FFF2-40B4-BE49-F238E27FC236}">
                <a16:creationId xmlns:a16="http://schemas.microsoft.com/office/drawing/2014/main" id="{BBEDEC2B-8EB4-4F36-8BEF-8DD478B791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365500"/>
          <a:ext cx="4572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62096" imgH="400152" progId="Equation.3">
                  <p:embed/>
                </p:oleObj>
              </mc:Choice>
              <mc:Fallback>
                <p:oleObj name="Equation" r:id="rId8" imgW="562096" imgH="400152" progId="Equation.3">
                  <p:embed/>
                  <p:pic>
                    <p:nvPicPr>
                      <p:cNvPr id="111633" name="Object 17">
                        <a:extLst>
                          <a:ext uri="{FF2B5EF4-FFF2-40B4-BE49-F238E27FC236}">
                            <a16:creationId xmlns:a16="http://schemas.microsoft.com/office/drawing/2014/main" id="{BBEDEC2B-8EB4-4F36-8BEF-8DD478B791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65500"/>
                        <a:ext cx="4572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5" name="Object 19">
            <a:extLst>
              <a:ext uri="{FF2B5EF4-FFF2-40B4-BE49-F238E27FC236}">
                <a16:creationId xmlns:a16="http://schemas.microsoft.com/office/drawing/2014/main" id="{2CF204FA-0D99-44EF-BFA8-0C412ED8EF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1828800"/>
          <a:ext cx="914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14400" imgH="977900" progId="Equation.3">
                  <p:embed/>
                </p:oleObj>
              </mc:Choice>
              <mc:Fallback>
                <p:oleObj name="Equation" r:id="rId10" imgW="914400" imgH="977900" progId="Equation.3">
                  <p:embed/>
                  <p:pic>
                    <p:nvPicPr>
                      <p:cNvPr id="111635" name="Object 19">
                        <a:extLst>
                          <a:ext uri="{FF2B5EF4-FFF2-40B4-BE49-F238E27FC236}">
                            <a16:creationId xmlns:a16="http://schemas.microsoft.com/office/drawing/2014/main" id="{2CF204FA-0D99-44EF-BFA8-0C412ED8EF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28800"/>
                        <a:ext cx="914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6" name="Rectangle 20">
            <a:extLst>
              <a:ext uri="{FF2B5EF4-FFF2-40B4-BE49-F238E27FC236}">
                <a16:creationId xmlns:a16="http://schemas.microsoft.com/office/drawing/2014/main" id="{B46FFD13-6D33-476A-92A6-55866C873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0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因此第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、</a:t>
            </a:r>
            <a:r>
              <a:rPr lang="en-US" altLang="zh-CN" sz="2800" b="1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个杯子中各有两个球的概率为</a:t>
            </a:r>
          </a:p>
        </p:txBody>
      </p:sp>
      <p:graphicFrame>
        <p:nvGraphicFramePr>
          <p:cNvPr id="111637" name="Object 21">
            <a:extLst>
              <a:ext uri="{FF2B5EF4-FFF2-40B4-BE49-F238E27FC236}">
                <a16:creationId xmlns:a16="http://schemas.microsoft.com/office/drawing/2014/main" id="{B4D56180-7F13-424B-904B-0EAA4870A1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876800"/>
          <a:ext cx="2298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98700" imgH="977900" progId="Equation.3">
                  <p:embed/>
                </p:oleObj>
              </mc:Choice>
              <mc:Fallback>
                <p:oleObj name="Equation" r:id="rId12" imgW="2298700" imgH="977900" progId="Equation.3">
                  <p:embed/>
                  <p:pic>
                    <p:nvPicPr>
                      <p:cNvPr id="111637" name="Object 21">
                        <a:extLst>
                          <a:ext uri="{FF2B5EF4-FFF2-40B4-BE49-F238E27FC236}">
                            <a16:creationId xmlns:a16="http://schemas.microsoft.com/office/drawing/2014/main" id="{B4D56180-7F13-424B-904B-0EAA4870A1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76800"/>
                        <a:ext cx="2298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8" name="Object 22">
            <a:extLst>
              <a:ext uri="{FF2B5EF4-FFF2-40B4-BE49-F238E27FC236}">
                <a16:creationId xmlns:a16="http://schemas.microsoft.com/office/drawing/2014/main" id="{4A4E1A0A-D938-4467-A5A4-7CAFA0331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953000"/>
          <a:ext cx="825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5500" imgH="825500" progId="Equation.3">
                  <p:embed/>
                </p:oleObj>
              </mc:Choice>
              <mc:Fallback>
                <p:oleObj name="Equation" r:id="rId14" imgW="825500" imgH="825500" progId="Equation.3">
                  <p:embed/>
                  <p:pic>
                    <p:nvPicPr>
                      <p:cNvPr id="111638" name="Object 22">
                        <a:extLst>
                          <a:ext uri="{FF2B5EF4-FFF2-40B4-BE49-F238E27FC236}">
                            <a16:creationId xmlns:a16="http://schemas.microsoft.com/office/drawing/2014/main" id="{4A4E1A0A-D938-4467-A5A4-7CAFA03314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953000"/>
                        <a:ext cx="825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8ADC8C29-A628-4206-AAE8-4C3131032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90600"/>
            <a:ext cx="426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(2) 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每个杯子只能放一个球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D641EBB6-1F07-4B05-8B85-0101DDBD0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76400"/>
            <a:ext cx="7696200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800" b="1">
                <a:solidFill>
                  <a:srgbClr val="2736F7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800" b="1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把</a:t>
            </a:r>
            <a:r>
              <a:rPr lang="en-US" altLang="zh-CN" sz="2800" b="1">
                <a:solidFill>
                  <a:srgbClr val="000000"/>
                </a:solidFill>
              </a:rPr>
              <a:t>4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个球放到</a:t>
            </a:r>
            <a:r>
              <a:rPr lang="en-US" altLang="zh-CN" sz="2800" b="1">
                <a:solidFill>
                  <a:srgbClr val="000000"/>
                </a:solidFill>
              </a:rPr>
              <a:t>10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个杯子中去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每个杯子只能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放一个球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求第</a:t>
            </a:r>
            <a:r>
              <a:rPr lang="en-US" altLang="zh-CN" sz="2800" b="1">
                <a:solidFill>
                  <a:srgbClr val="000000"/>
                </a:solidFill>
              </a:rPr>
              <a:t>1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至第</a:t>
            </a:r>
            <a:r>
              <a:rPr lang="en-US" altLang="zh-CN" sz="2800" b="1">
                <a:solidFill>
                  <a:srgbClr val="000000"/>
                </a:solidFill>
              </a:rPr>
              <a:t>4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个杯子各放一个球的概率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E4D3F5C2-23F8-4E00-BADC-1FC06F520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109913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AFF69697-7D4F-48B7-95CE-73D718DFC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124200"/>
            <a:ext cx="632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至第</a:t>
            </a:r>
            <a:r>
              <a:rPr lang="en-US" altLang="zh-CN" sz="2800" b="1">
                <a:solidFill>
                  <a:srgbClr val="000000"/>
                </a:solidFill>
              </a:rPr>
              <a:t>4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个杯子各放一个球的概率为</a:t>
            </a:r>
          </a:p>
        </p:txBody>
      </p:sp>
      <p:graphicFrame>
        <p:nvGraphicFramePr>
          <p:cNvPr id="112646" name="Object 6">
            <a:extLst>
              <a:ext uri="{FF2B5EF4-FFF2-40B4-BE49-F238E27FC236}">
                <a16:creationId xmlns:a16="http://schemas.microsoft.com/office/drawing/2014/main" id="{D6A2FE74-7BE4-4410-A537-565AE56777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2450" y="3987800"/>
          <a:ext cx="110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900" imgH="977900" progId="Equation.3">
                  <p:embed/>
                </p:oleObj>
              </mc:Choice>
              <mc:Fallback>
                <p:oleObj name="Equation" r:id="rId2" imgW="1104900" imgH="977900" progId="Equation.3">
                  <p:embed/>
                  <p:pic>
                    <p:nvPicPr>
                      <p:cNvPr id="112646" name="Object 6">
                        <a:extLst>
                          <a:ext uri="{FF2B5EF4-FFF2-40B4-BE49-F238E27FC236}">
                            <a16:creationId xmlns:a16="http://schemas.microsoft.com/office/drawing/2014/main" id="{D6A2FE74-7BE4-4410-A537-565AE56777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3987800"/>
                        <a:ext cx="1104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7">
            <a:extLst>
              <a:ext uri="{FF2B5EF4-FFF2-40B4-BE49-F238E27FC236}">
                <a16:creationId xmlns:a16="http://schemas.microsoft.com/office/drawing/2014/main" id="{5E1B2F2B-1679-4974-BC50-DFB4C40386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038600"/>
          <a:ext cx="207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0100" imgH="838200" progId="Equation.3">
                  <p:embed/>
                </p:oleObj>
              </mc:Choice>
              <mc:Fallback>
                <p:oleObj name="Equation" r:id="rId4" imgW="2070100" imgH="838200" progId="Equation.3">
                  <p:embed/>
                  <p:pic>
                    <p:nvPicPr>
                      <p:cNvPr id="112647" name="Object 7">
                        <a:extLst>
                          <a:ext uri="{FF2B5EF4-FFF2-40B4-BE49-F238E27FC236}">
                            <a16:creationId xmlns:a16="http://schemas.microsoft.com/office/drawing/2014/main" id="{5E1B2F2B-1679-4974-BC50-DFB4C4038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038600"/>
                        <a:ext cx="2070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8">
            <a:extLst>
              <a:ext uri="{FF2B5EF4-FFF2-40B4-BE49-F238E27FC236}">
                <a16:creationId xmlns:a16="http://schemas.microsoft.com/office/drawing/2014/main" id="{CCC31286-6F54-42CA-93BB-E05741F7D4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181600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600" imgH="838200" progId="Equation.3">
                  <p:embed/>
                </p:oleObj>
              </mc:Choice>
              <mc:Fallback>
                <p:oleObj name="Equation" r:id="rId6" imgW="990600" imgH="838200" progId="Equation.3">
                  <p:embed/>
                  <p:pic>
                    <p:nvPicPr>
                      <p:cNvPr id="112648" name="Object 8">
                        <a:extLst>
                          <a:ext uri="{FF2B5EF4-FFF2-40B4-BE49-F238E27FC236}">
                            <a16:creationId xmlns:a16="http://schemas.microsoft.com/office/drawing/2014/main" id="{CCC31286-6F54-42CA-93BB-E05741F7D4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81600"/>
                        <a:ext cx="99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utoUpdateAnimBg="0"/>
      <p:bldP spid="112644" grpId="0" autoUpdateAnimBg="0"/>
      <p:bldP spid="11264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881ED5DE-E2A5-4012-B3C3-09D0D49FD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5273675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800" b="1" baseline="30000">
                <a:solidFill>
                  <a:srgbClr val="000000"/>
                </a:solidFill>
                <a:ea typeface="黑体" panose="02010609060101010101" pitchFamily="49" charset="-122"/>
              </a:rPr>
              <a:t>o </a:t>
            </a:r>
            <a:r>
              <a:rPr lang="en-US" altLang="zh-CN" sz="2800" b="1" baseline="30000">
                <a:solidFill>
                  <a:srgbClr val="FF33CC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FF33CC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生日问题</a:t>
            </a:r>
            <a:r>
              <a:rPr lang="zh-CN" altLang="en-US" sz="2800" b="1">
                <a:solidFill>
                  <a:srgbClr val="FF33CC"/>
                </a:solidFill>
                <a:ea typeface="黑体" panose="02010609060101010101" pitchFamily="49" charset="-122"/>
              </a:rPr>
              <a:t>  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某班有</a:t>
            </a:r>
            <a:r>
              <a:rPr lang="en-US" altLang="zh-CN" sz="2800" b="1">
                <a:solidFill>
                  <a:srgbClr val="000000"/>
                </a:solidFill>
              </a:rPr>
              <a:t>20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个学生都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是同一年出生的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求有</a:t>
            </a:r>
            <a:r>
              <a:rPr lang="en-US" altLang="zh-CN" sz="2800" b="1">
                <a:solidFill>
                  <a:srgbClr val="000000"/>
                </a:solidFill>
              </a:rPr>
              <a:t>10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个学生生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日是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日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另外</a:t>
            </a:r>
            <a:r>
              <a:rPr lang="en-US" altLang="zh-CN" sz="2800" b="1">
                <a:solidFill>
                  <a:srgbClr val="000000"/>
                </a:solidFill>
              </a:rPr>
              <a:t>10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个学生生日是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12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2800" b="1">
                <a:solidFill>
                  <a:srgbClr val="000000"/>
                </a:solidFill>
              </a:rPr>
              <a:t>31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日的概率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</a:p>
        </p:txBody>
      </p:sp>
      <p:graphicFrame>
        <p:nvGraphicFramePr>
          <p:cNvPr id="114691" name="Object 3">
            <a:extLst>
              <a:ext uri="{FF2B5EF4-FFF2-40B4-BE49-F238E27FC236}">
                <a16:creationId xmlns:a16="http://schemas.microsoft.com/office/drawing/2014/main" id="{6255A7D6-5AA8-4D7D-8ED9-67AB106C2B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9150" y="2636838"/>
          <a:ext cx="16113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500" imgH="431800" progId="Equation.3">
                  <p:embed/>
                </p:oleObj>
              </mc:Choice>
              <mc:Fallback>
                <p:oleObj name="Equation" r:id="rId2" imgW="1714500" imgH="431800" progId="Equation.3">
                  <p:embed/>
                  <p:pic>
                    <p:nvPicPr>
                      <p:cNvPr id="114691" name="Object 3">
                        <a:extLst>
                          <a:ext uri="{FF2B5EF4-FFF2-40B4-BE49-F238E27FC236}">
                            <a16:creationId xmlns:a16="http://schemas.microsoft.com/office/drawing/2014/main" id="{6255A7D6-5AA8-4D7D-8ED9-67AB106C2B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2636838"/>
                        <a:ext cx="161131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>
            <a:extLst>
              <a:ext uri="{FF2B5EF4-FFF2-40B4-BE49-F238E27FC236}">
                <a16:creationId xmlns:a16="http://schemas.microsoft.com/office/drawing/2014/main" id="{4A8E626E-9F39-455A-8EF0-BF824325A3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5157788"/>
          <a:ext cx="403383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92600" imgH="977900" progId="Equation.3">
                  <p:embed/>
                </p:oleObj>
              </mc:Choice>
              <mc:Fallback>
                <p:oleObj name="Equation" r:id="rId4" imgW="4292600" imgH="977900" progId="Equation.3">
                  <p:embed/>
                  <p:pic>
                    <p:nvPicPr>
                      <p:cNvPr id="114692" name="Object 4">
                        <a:extLst>
                          <a:ext uri="{FF2B5EF4-FFF2-40B4-BE49-F238E27FC236}">
                            <a16:creationId xmlns:a16="http://schemas.microsoft.com/office/drawing/2014/main" id="{4A8E626E-9F39-455A-8EF0-BF824325A3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157788"/>
                        <a:ext cx="403383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Rectangle 18">
            <a:extLst>
              <a:ext uri="{FF2B5EF4-FFF2-40B4-BE49-F238E27FC236}">
                <a16:creationId xmlns:a16="http://schemas.microsoft.com/office/drawing/2014/main" id="{1CE58133-E6F9-466F-ADCA-55B7BD22F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课堂练习</a:t>
            </a:r>
            <a:endParaRPr lang="zh-CN" altLang="en-US" sz="28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114707" name="Rectangle 19">
            <a:extLst>
              <a:ext uri="{FF2B5EF4-FFF2-40B4-BE49-F238E27FC236}">
                <a16:creationId xmlns:a16="http://schemas.microsoft.com/office/drawing/2014/main" id="{A6142B1A-8377-4174-84EA-B160B443D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447800"/>
            <a:ext cx="7696200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800" b="1" baseline="30000">
                <a:solidFill>
                  <a:srgbClr val="000000"/>
                </a:solidFill>
                <a:ea typeface="黑体" panose="02010609060101010101" pitchFamily="49" charset="-122"/>
              </a:rPr>
              <a:t>o </a:t>
            </a:r>
            <a:r>
              <a:rPr lang="en-US" altLang="zh-CN" sz="2800" b="1" baseline="30000">
                <a:solidFill>
                  <a:srgbClr val="FF33CC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分房问题</a:t>
            </a:r>
            <a:r>
              <a:rPr lang="zh-CN" altLang="en-US" sz="2800" b="1">
                <a:solidFill>
                  <a:srgbClr val="FF33CC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</a:rPr>
              <a:t>将张三、李四、王五</a:t>
            </a:r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</a:rPr>
              <a:t>人等可能地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分配到</a:t>
            </a:r>
            <a:r>
              <a:rPr lang="en-US" altLang="zh-CN" sz="2800" b="1">
                <a:solidFill>
                  <a:srgbClr val="000000"/>
                </a:solidFill>
              </a:rPr>
              <a:t>3 </a:t>
            </a:r>
            <a:r>
              <a:rPr lang="zh-CN" altLang="en-US" sz="2800" b="1">
                <a:solidFill>
                  <a:srgbClr val="000000"/>
                </a:solidFill>
              </a:rPr>
              <a:t>间房中去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</a:rPr>
              <a:t>试求每个房间恰有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人的概率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114708" name="Picture 20" descr="BD13647_">
            <a:extLst>
              <a:ext uri="{FF2B5EF4-FFF2-40B4-BE49-F238E27FC236}">
                <a16:creationId xmlns:a16="http://schemas.microsoft.com/office/drawing/2014/main" id="{EC8213FC-00A8-4CEA-9677-62324E8BC80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505200"/>
            <a:ext cx="1828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70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Text Box 6">
            <a:extLst>
              <a:ext uri="{FF2B5EF4-FFF2-40B4-BE49-F238E27FC236}">
                <a16:creationId xmlns:a16="http://schemas.microsoft.com/office/drawing/2014/main" id="{1D175A4C-D1C2-4216-B5B0-5A3D6F28B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480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4583" name="Object 7">
            <a:extLst>
              <a:ext uri="{FF2B5EF4-FFF2-40B4-BE49-F238E27FC236}">
                <a16:creationId xmlns:a16="http://schemas.microsoft.com/office/drawing/2014/main" id="{238B4F13-0213-4181-B5FC-B43C2A17E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733800"/>
          <a:ext cx="76549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90000" imgH="431800" progId="Equation.3">
                  <p:embed/>
                </p:oleObj>
              </mc:Choice>
              <mc:Fallback>
                <p:oleObj name="Equation" r:id="rId2" imgW="8890000" imgH="431800" progId="Equation.3">
                  <p:embed/>
                  <p:pic>
                    <p:nvPicPr>
                      <p:cNvPr id="24583" name="Object 7">
                        <a:extLst>
                          <a:ext uri="{FF2B5EF4-FFF2-40B4-BE49-F238E27FC236}">
                            <a16:creationId xmlns:a16="http://schemas.microsoft.com/office/drawing/2014/main" id="{238B4F13-0213-4181-B5FC-B43C2A17E9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33800"/>
                        <a:ext cx="76549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>
            <a:extLst>
              <a:ext uri="{FF2B5EF4-FFF2-40B4-BE49-F238E27FC236}">
                <a16:creationId xmlns:a16="http://schemas.microsoft.com/office/drawing/2014/main" id="{91E012AC-D591-4BA9-9CB7-C456B17300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419600"/>
          <a:ext cx="38195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1000" imgH="419100" progId="Equation.3">
                  <p:embed/>
                </p:oleObj>
              </mc:Choice>
              <mc:Fallback>
                <p:oleObj name="Equation" r:id="rId4" imgW="4191000" imgH="419100" progId="Equation.3">
                  <p:embed/>
                  <p:pic>
                    <p:nvPicPr>
                      <p:cNvPr id="24584" name="Object 8">
                        <a:extLst>
                          <a:ext uri="{FF2B5EF4-FFF2-40B4-BE49-F238E27FC236}">
                            <a16:creationId xmlns:a16="http://schemas.microsoft.com/office/drawing/2014/main" id="{91E012AC-D591-4BA9-9CB7-C456B17300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38195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>
            <a:extLst>
              <a:ext uri="{FF2B5EF4-FFF2-40B4-BE49-F238E27FC236}">
                <a16:creationId xmlns:a16="http://schemas.microsoft.com/office/drawing/2014/main" id="{E3F3B2C2-BA7A-4FA3-B678-F07972089F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5200" y="4419600"/>
          <a:ext cx="257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8100" imgH="431800" progId="Equation.3">
                  <p:embed/>
                </p:oleObj>
              </mc:Choice>
              <mc:Fallback>
                <p:oleObj name="Equation" r:id="rId6" imgW="2578100" imgH="431800" progId="Equation.3">
                  <p:embed/>
                  <p:pic>
                    <p:nvPicPr>
                      <p:cNvPr id="24585" name="Object 9">
                        <a:extLst>
                          <a:ext uri="{FF2B5EF4-FFF2-40B4-BE49-F238E27FC236}">
                            <a16:creationId xmlns:a16="http://schemas.microsoft.com/office/drawing/2014/main" id="{E3F3B2C2-BA7A-4FA3-B678-F07972089F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4419600"/>
                        <a:ext cx="257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>
            <a:extLst>
              <a:ext uri="{FF2B5EF4-FFF2-40B4-BE49-F238E27FC236}">
                <a16:creationId xmlns:a16="http://schemas.microsoft.com/office/drawing/2014/main" id="{34616486-3C25-4AE7-B391-F8383EA2E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105400"/>
          <a:ext cx="71294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80400" imgH="419100" progId="Equation.3">
                  <p:embed/>
                </p:oleObj>
              </mc:Choice>
              <mc:Fallback>
                <p:oleObj name="Equation" r:id="rId8" imgW="8280400" imgH="419100" progId="Equation.3">
                  <p:embed/>
                  <p:pic>
                    <p:nvPicPr>
                      <p:cNvPr id="24586" name="Object 10">
                        <a:extLst>
                          <a:ext uri="{FF2B5EF4-FFF2-40B4-BE49-F238E27FC236}">
                            <a16:creationId xmlns:a16="http://schemas.microsoft.com/office/drawing/2014/main" id="{34616486-3C25-4AE7-B391-F8383EA2E1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05400"/>
                        <a:ext cx="7129463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>
            <a:extLst>
              <a:ext uri="{FF2B5EF4-FFF2-40B4-BE49-F238E27FC236}">
                <a16:creationId xmlns:a16="http://schemas.microsoft.com/office/drawing/2014/main" id="{8B92EC53-88A4-497D-BBC1-29A23F8CC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715000"/>
          <a:ext cx="271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17800" imgH="431800" progId="Equation.3">
                  <p:embed/>
                </p:oleObj>
              </mc:Choice>
              <mc:Fallback>
                <p:oleObj name="Equation" r:id="rId10" imgW="2717800" imgH="431800" progId="Equation.3">
                  <p:embed/>
                  <p:pic>
                    <p:nvPicPr>
                      <p:cNvPr id="24587" name="Object 11">
                        <a:extLst>
                          <a:ext uri="{FF2B5EF4-FFF2-40B4-BE49-F238E27FC236}">
                            <a16:creationId xmlns:a16="http://schemas.microsoft.com/office/drawing/2014/main" id="{8B92EC53-88A4-497D-BBC1-29A23F8CCC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15000"/>
                        <a:ext cx="271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18">
            <a:extLst>
              <a:ext uri="{FF2B5EF4-FFF2-40B4-BE49-F238E27FC236}">
                <a16:creationId xmlns:a16="http://schemas.microsoft.com/office/drawing/2014/main" id="{BCC3F661-996E-4321-9370-D4CA1DB3A2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2488" y="1447800"/>
          <a:ext cx="78438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013700" imgH="1549400" progId="Equation.3">
                  <p:embed/>
                </p:oleObj>
              </mc:Choice>
              <mc:Fallback>
                <p:oleObj name="Equation" r:id="rId12" imgW="8013700" imgH="1549400" progId="Equation.3">
                  <p:embed/>
                  <p:pic>
                    <p:nvPicPr>
                      <p:cNvPr id="24594" name="Object 18">
                        <a:extLst>
                          <a:ext uri="{FF2B5EF4-FFF2-40B4-BE49-F238E27FC236}">
                            <a16:creationId xmlns:a16="http://schemas.microsoft.com/office/drawing/2014/main" id="{BCC3F661-996E-4321-9370-D4CA1DB3A2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1447800"/>
                        <a:ext cx="7843837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96" name="Picture 20" descr="yb3">
            <a:extLst>
              <a:ext uri="{FF2B5EF4-FFF2-40B4-BE49-F238E27FC236}">
                <a16:creationId xmlns:a16="http://schemas.microsoft.com/office/drawing/2014/main" id="{66A6BAE4-BA9A-4505-924C-13BFA3CD0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1B2248"/>
              </a:clrFrom>
              <a:clrTo>
                <a:srgbClr val="1B224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590800"/>
            <a:ext cx="838200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97" name="Object 21">
            <a:extLst>
              <a:ext uri="{FF2B5EF4-FFF2-40B4-BE49-F238E27FC236}">
                <a16:creationId xmlns:a16="http://schemas.microsoft.com/office/drawing/2014/main" id="{AD3CE838-E562-4788-A2D6-E38FC5EA42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124200"/>
          <a:ext cx="53435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562600" imgH="431800" progId="Equation.3">
                  <p:embed/>
                </p:oleObj>
              </mc:Choice>
              <mc:Fallback>
                <p:oleObj name="Equation" r:id="rId15" imgW="5562600" imgH="431800" progId="Equation.3">
                  <p:embed/>
                  <p:pic>
                    <p:nvPicPr>
                      <p:cNvPr id="24597" name="Object 21">
                        <a:extLst>
                          <a:ext uri="{FF2B5EF4-FFF2-40B4-BE49-F238E27FC236}">
                            <a16:creationId xmlns:a16="http://schemas.microsoft.com/office/drawing/2014/main" id="{AD3CE838-E562-4788-A2D6-E38FC5EA42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24200"/>
                        <a:ext cx="534352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Rectangle 25">
            <a:extLst>
              <a:ext uri="{FF2B5EF4-FFF2-40B4-BE49-F238E27FC236}">
                <a16:creationId xmlns:a16="http://schemas.microsoft.com/office/drawing/2014/main" id="{932E58D8-3AFE-4E84-B90E-FB1BBCD98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54050"/>
            <a:ext cx="7772400" cy="701675"/>
          </a:xfrm>
          <a:noFill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二、典型例题</a:t>
            </a:r>
          </a:p>
        </p:txBody>
      </p:sp>
      <p:graphicFrame>
        <p:nvGraphicFramePr>
          <p:cNvPr id="24602" name="Object 26">
            <a:extLst>
              <a:ext uri="{FF2B5EF4-FFF2-40B4-BE49-F238E27FC236}">
                <a16:creationId xmlns:a16="http://schemas.microsoft.com/office/drawing/2014/main" id="{CB45E466-A0AC-4DD5-9880-7449C4D063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447800"/>
          <a:ext cx="520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520474" imgH="380835" progId="Equation.3">
                  <p:embed/>
                </p:oleObj>
              </mc:Choice>
              <mc:Fallback>
                <p:oleObj name="公式" r:id="rId17" imgW="520474" imgH="380835" progId="Equation.3">
                  <p:embed/>
                  <p:pic>
                    <p:nvPicPr>
                      <p:cNvPr id="24602" name="Object 26">
                        <a:extLst>
                          <a:ext uri="{FF2B5EF4-FFF2-40B4-BE49-F238E27FC236}">
                            <a16:creationId xmlns:a16="http://schemas.microsoft.com/office/drawing/2014/main" id="{CB45E466-A0AC-4DD5-9880-7449C4D063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520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E64F1966-8A20-419D-B59B-0231B26DE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9000"/>
            <a:ext cx="7602538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5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在 </a:t>
            </a:r>
            <a:r>
              <a:rPr lang="en-US" altLang="zh-CN" sz="2800" b="1" i="1">
                <a:solidFill>
                  <a:srgbClr val="000000"/>
                </a:solidFill>
              </a:rPr>
              <a:t>N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件产品中抽取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件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其中恰有</a:t>
            </a:r>
            <a:r>
              <a:rPr lang="en-US" altLang="zh-CN" sz="2800" b="1" i="1">
                <a:solidFill>
                  <a:srgbClr val="000000"/>
                </a:solidFill>
              </a:rPr>
              <a:t>k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件次品的取法</a:t>
            </a:r>
          </a:p>
          <a:p>
            <a:pPr eaLnBrk="1" hangingPunct="1">
              <a:spcBef>
                <a:spcPct val="55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共有</a:t>
            </a:r>
          </a:p>
        </p:txBody>
      </p:sp>
      <p:graphicFrame>
        <p:nvGraphicFramePr>
          <p:cNvPr id="115715" name="Object 3">
            <a:extLst>
              <a:ext uri="{FF2B5EF4-FFF2-40B4-BE49-F238E27FC236}">
                <a16:creationId xmlns:a16="http://schemas.microsoft.com/office/drawing/2014/main" id="{FE609CB9-D21B-4199-8936-5EC4A1404E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038600"/>
          <a:ext cx="241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3000" imgH="977900" progId="Equation.3">
                  <p:embed/>
                </p:oleObj>
              </mc:Choice>
              <mc:Fallback>
                <p:oleObj name="Equation" r:id="rId2" imgW="2413000" imgH="977900" progId="Equation.3">
                  <p:embed/>
                  <p:pic>
                    <p:nvPicPr>
                      <p:cNvPr id="115715" name="Object 3">
                        <a:extLst>
                          <a:ext uri="{FF2B5EF4-FFF2-40B4-BE49-F238E27FC236}">
                            <a16:creationId xmlns:a16="http://schemas.microsoft.com/office/drawing/2014/main" id="{FE609CB9-D21B-4199-8936-5EC4A1404E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38600"/>
                        <a:ext cx="2413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6" name="Rectangle 4">
            <a:extLst>
              <a:ext uri="{FF2B5EF4-FFF2-40B4-BE49-F238E27FC236}">
                <a16:creationId xmlns:a16="http://schemas.microsoft.com/office/drawing/2014/main" id="{B9B3D010-C37D-4515-9B08-BF59649B1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10200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</a:rPr>
              <a:t>于是所求的概率为</a:t>
            </a:r>
          </a:p>
        </p:txBody>
      </p:sp>
      <p:graphicFrame>
        <p:nvGraphicFramePr>
          <p:cNvPr id="115717" name="Object 5">
            <a:extLst>
              <a:ext uri="{FF2B5EF4-FFF2-40B4-BE49-F238E27FC236}">
                <a16:creationId xmlns:a16="http://schemas.microsoft.com/office/drawing/2014/main" id="{E04DF996-FF7F-41FA-B993-4331AB66DE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181600"/>
          <a:ext cx="3708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08400" imgH="977900" progId="Equation.3">
                  <p:embed/>
                </p:oleObj>
              </mc:Choice>
              <mc:Fallback>
                <p:oleObj name="Equation" r:id="rId4" imgW="3708400" imgH="977900" progId="Equation.3">
                  <p:embed/>
                  <p:pic>
                    <p:nvPicPr>
                      <p:cNvPr id="115717" name="Object 5">
                        <a:extLst>
                          <a:ext uri="{FF2B5EF4-FFF2-40B4-BE49-F238E27FC236}">
                            <a16:creationId xmlns:a16="http://schemas.microsoft.com/office/drawing/2014/main" id="{E04DF996-FF7F-41FA-B993-4331AB66DE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81600"/>
                        <a:ext cx="3708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7" name="Rectangle 15">
            <a:extLst>
              <a:ext uri="{FF2B5EF4-FFF2-40B4-BE49-F238E27FC236}">
                <a16:creationId xmlns:a16="http://schemas.microsoft.com/office/drawing/2014/main" id="{3C62F023-F7B5-4F6C-B838-B5DCC8DF2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115728" name="Rectangle 16">
            <a:extLst>
              <a:ext uri="{FF2B5EF4-FFF2-40B4-BE49-F238E27FC236}">
                <a16:creationId xmlns:a16="http://schemas.microsoft.com/office/drawing/2014/main" id="{D82D7370-7D88-4B58-A1D8-8AC53B7A0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4308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在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件产品中抽取</a:t>
            </a:r>
            <a:r>
              <a:rPr lang="en-US" altLang="zh-CN" sz="2800" b="1" i="1">
                <a:solidFill>
                  <a:srgbClr val="000000"/>
                </a:solidFill>
              </a:rPr>
              <a:t>n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件的所有可能取法共有</a:t>
            </a:r>
          </a:p>
        </p:txBody>
      </p:sp>
      <p:graphicFrame>
        <p:nvGraphicFramePr>
          <p:cNvPr id="115729" name="Object 17">
            <a:extLst>
              <a:ext uri="{FF2B5EF4-FFF2-40B4-BE49-F238E27FC236}">
                <a16:creationId xmlns:a16="http://schemas.microsoft.com/office/drawing/2014/main" id="{C501CD30-6B4D-43E9-BB6A-DD0892BA2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362200"/>
          <a:ext cx="114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0" imgH="977900" progId="Equation.3">
                  <p:embed/>
                </p:oleObj>
              </mc:Choice>
              <mc:Fallback>
                <p:oleObj name="Equation" r:id="rId6" imgW="1143000" imgH="977900" progId="Equation.3">
                  <p:embed/>
                  <p:pic>
                    <p:nvPicPr>
                      <p:cNvPr id="115729" name="Object 17">
                        <a:extLst>
                          <a:ext uri="{FF2B5EF4-FFF2-40B4-BE49-F238E27FC236}">
                            <a16:creationId xmlns:a16="http://schemas.microsoft.com/office/drawing/2014/main" id="{C501CD30-6B4D-43E9-BB6A-DD0892BA2A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62200"/>
                        <a:ext cx="1143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26">
            <a:extLst>
              <a:ext uri="{FF2B5EF4-FFF2-40B4-BE49-F238E27FC236}">
                <a16:creationId xmlns:a16="http://schemas.microsoft.com/office/drawing/2014/main" id="{ECABE061-F996-428B-8385-40650924E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746125"/>
          <a:ext cx="7747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747000" imgH="952500" progId="Equation.3">
                  <p:embed/>
                </p:oleObj>
              </mc:Choice>
              <mc:Fallback>
                <p:oleObj name="公式" r:id="rId8" imgW="7747000" imgH="952500" progId="Equation.3">
                  <p:embed/>
                  <p:pic>
                    <p:nvPicPr>
                      <p:cNvPr id="88073" name="Object 26">
                        <a:extLst>
                          <a:ext uri="{FF2B5EF4-FFF2-40B4-BE49-F238E27FC236}">
                            <a16:creationId xmlns:a16="http://schemas.microsoft.com/office/drawing/2014/main" id="{ECABE061-F996-428B-8385-40650924EA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746125"/>
                        <a:ext cx="7747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21">
            <a:extLst>
              <a:ext uri="{FF2B5EF4-FFF2-40B4-BE49-F238E27FC236}">
                <a16:creationId xmlns:a16="http://schemas.microsoft.com/office/drawing/2014/main" id="{7220534A-979A-4BF4-A286-F3697A56C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762000"/>
          <a:ext cx="55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58800" imgH="381000" progId="Equation.3">
                  <p:embed/>
                </p:oleObj>
              </mc:Choice>
              <mc:Fallback>
                <p:oleObj name="公式" r:id="rId10" imgW="558800" imgH="381000" progId="Equation.3">
                  <p:embed/>
                  <p:pic>
                    <p:nvPicPr>
                      <p:cNvPr id="88074" name="Object 21">
                        <a:extLst>
                          <a:ext uri="{FF2B5EF4-FFF2-40B4-BE49-F238E27FC236}">
                            <a16:creationId xmlns:a16="http://schemas.microsoft.com/office/drawing/2014/main" id="{7220534A-979A-4BF4-A286-F3697A56CE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762000"/>
                        <a:ext cx="558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  <p:bldP spid="115716" grpId="0" autoUpdateAnimBg="0"/>
      <p:bldP spid="115727" grpId="0" autoUpdateAnimBg="0"/>
      <p:bldP spid="1157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37E27EED-CBE6-43BC-B6BA-43D272E05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7696200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lang="en-US" altLang="zh-CN" sz="2800" b="1">
                <a:solidFill>
                  <a:srgbClr val="000000"/>
                </a:solidFill>
              </a:rPr>
              <a:t>   </a:t>
            </a:r>
            <a:r>
              <a:rPr lang="zh-CN" altLang="en-US" sz="2800" b="1">
                <a:solidFill>
                  <a:srgbClr val="000000"/>
                </a:solidFill>
              </a:rPr>
              <a:t>在</a:t>
            </a:r>
            <a:r>
              <a:rPr lang="en-US" altLang="zh-CN" sz="2800" b="1">
                <a:solidFill>
                  <a:srgbClr val="000000"/>
                </a:solidFill>
              </a:rPr>
              <a:t>1~2000</a:t>
            </a:r>
            <a:r>
              <a:rPr lang="zh-CN" altLang="en-US" sz="2800" b="1">
                <a:solidFill>
                  <a:srgbClr val="000000"/>
                </a:solidFill>
              </a:rPr>
              <a:t>的整数中随机地取一个数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</a:rPr>
              <a:t>问取到的整数既不能被</a:t>
            </a:r>
            <a:r>
              <a:rPr lang="en-US" altLang="zh-CN" sz="2800" b="1">
                <a:solidFill>
                  <a:srgbClr val="000000"/>
                </a:solidFill>
              </a:rPr>
              <a:t>6</a:t>
            </a:r>
            <a:r>
              <a:rPr lang="zh-CN" altLang="en-US" sz="2800" b="1">
                <a:solidFill>
                  <a:srgbClr val="000000"/>
                </a:solidFill>
              </a:rPr>
              <a:t>整除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又不能被</a:t>
            </a:r>
            <a:r>
              <a:rPr lang="en-US" altLang="zh-CN" sz="2800" b="1">
                <a:solidFill>
                  <a:srgbClr val="000000"/>
                </a:solidFill>
              </a:rPr>
              <a:t>8</a:t>
            </a:r>
            <a:r>
              <a:rPr lang="zh-CN" altLang="en-US" sz="2800" b="1">
                <a:solidFill>
                  <a:srgbClr val="000000"/>
                </a:solidFill>
              </a:rPr>
              <a:t>整除的概率是多少 </a:t>
            </a:r>
            <a:r>
              <a:rPr lang="en-US" altLang="zh-CN" sz="2800" b="1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123907" name="Text Box 3">
            <a:extLst>
              <a:ext uri="{FF2B5EF4-FFF2-40B4-BE49-F238E27FC236}">
                <a16:creationId xmlns:a16="http://schemas.microsoft.com/office/drawing/2014/main" id="{490FDD35-B3E0-455A-A0F3-921B7A9A4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62200"/>
            <a:ext cx="7526338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      </a:t>
            </a:r>
            <a:r>
              <a:rPr lang="en-US" altLang="zh-CN" sz="2800" b="1">
                <a:solidFill>
                  <a:srgbClr val="000000"/>
                </a:solidFill>
              </a:rPr>
              <a:t>  </a:t>
            </a:r>
            <a:r>
              <a:rPr lang="zh-CN" altLang="en-US" sz="2800" b="1">
                <a:solidFill>
                  <a:srgbClr val="000000"/>
                </a:solidFill>
              </a:rPr>
              <a:t>设 </a:t>
            </a:r>
            <a:r>
              <a:rPr lang="en-US" altLang="zh-CN" sz="2800" b="1" i="1">
                <a:solidFill>
                  <a:srgbClr val="000000"/>
                </a:solidFill>
              </a:rPr>
              <a:t>A </a:t>
            </a:r>
            <a:r>
              <a:rPr lang="zh-CN" altLang="en-US" sz="2800" b="1">
                <a:solidFill>
                  <a:srgbClr val="000000"/>
                </a:solidFill>
              </a:rPr>
              <a:t>为事件“取到的数能被</a:t>
            </a:r>
            <a:r>
              <a:rPr lang="en-US" altLang="zh-CN" sz="2800" b="1">
                <a:solidFill>
                  <a:srgbClr val="000000"/>
                </a:solidFill>
              </a:rPr>
              <a:t>6</a:t>
            </a:r>
            <a:r>
              <a:rPr lang="zh-CN" altLang="en-US" sz="2800" b="1">
                <a:solidFill>
                  <a:srgbClr val="000000"/>
                </a:solidFill>
              </a:rPr>
              <a:t>整除”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</a:rPr>
              <a:t>B</a:t>
            </a:r>
            <a:r>
              <a:rPr lang="zh-CN" altLang="en-US" sz="2800" b="1">
                <a:solidFill>
                  <a:srgbClr val="000000"/>
                </a:solidFill>
              </a:rPr>
              <a:t>为事件</a:t>
            </a:r>
          </a:p>
          <a:p>
            <a:pPr eaLnBrk="1" hangingPunct="1">
              <a:lnSpc>
                <a:spcPct val="105000"/>
              </a:lnSpc>
              <a:spcBef>
                <a:spcPct val="3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“取到的数能被</a:t>
            </a:r>
            <a:r>
              <a:rPr lang="en-US" altLang="zh-CN" sz="2800" b="1">
                <a:solidFill>
                  <a:srgbClr val="000000"/>
                </a:solidFill>
              </a:rPr>
              <a:t>8</a:t>
            </a:r>
            <a:r>
              <a:rPr lang="zh-CN" altLang="en-US" sz="2800" b="1">
                <a:solidFill>
                  <a:srgbClr val="000000"/>
                </a:solidFill>
              </a:rPr>
              <a:t>整除”，则所求概率为</a:t>
            </a:r>
          </a:p>
        </p:txBody>
      </p:sp>
      <p:graphicFrame>
        <p:nvGraphicFramePr>
          <p:cNvPr id="123908" name="Object 4">
            <a:extLst>
              <a:ext uri="{FF2B5EF4-FFF2-40B4-BE49-F238E27FC236}">
                <a16:creationId xmlns:a16="http://schemas.microsoft.com/office/drawing/2014/main" id="{0243A8E6-591D-4CAD-9D8B-451C8B4223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92925" y="2971800"/>
          <a:ext cx="119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800" imgH="457200" progId="Equation.3">
                  <p:embed/>
                </p:oleObj>
              </mc:Choice>
              <mc:Fallback>
                <p:oleObj name="Equation" r:id="rId2" imgW="1193800" imgH="457200" progId="Equation.3">
                  <p:embed/>
                  <p:pic>
                    <p:nvPicPr>
                      <p:cNvPr id="123908" name="Object 4">
                        <a:extLst>
                          <a:ext uri="{FF2B5EF4-FFF2-40B4-BE49-F238E27FC236}">
                            <a16:creationId xmlns:a16="http://schemas.microsoft.com/office/drawing/2014/main" id="{0243A8E6-591D-4CAD-9D8B-451C8B4223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925" y="2971800"/>
                        <a:ext cx="1193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>
            <a:extLst>
              <a:ext uri="{FF2B5EF4-FFF2-40B4-BE49-F238E27FC236}">
                <a16:creationId xmlns:a16="http://schemas.microsoft.com/office/drawing/2014/main" id="{3F452E9F-020B-4350-81CA-15257055BC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657600"/>
          <a:ext cx="284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44800" imgH="457200" progId="Equation.3">
                  <p:embed/>
                </p:oleObj>
              </mc:Choice>
              <mc:Fallback>
                <p:oleObj name="Equation" r:id="rId4" imgW="2844800" imgH="457200" progId="Equation.3">
                  <p:embed/>
                  <p:pic>
                    <p:nvPicPr>
                      <p:cNvPr id="123909" name="Object 5">
                        <a:extLst>
                          <a:ext uri="{FF2B5EF4-FFF2-40B4-BE49-F238E27FC236}">
                            <a16:creationId xmlns:a16="http://schemas.microsoft.com/office/drawing/2014/main" id="{3F452E9F-020B-4350-81CA-15257055BC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284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>
            <a:extLst>
              <a:ext uri="{FF2B5EF4-FFF2-40B4-BE49-F238E27FC236}">
                <a16:creationId xmlns:a16="http://schemas.microsoft.com/office/drawing/2014/main" id="{F795593B-0616-4189-A930-072E1E3F8E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657600"/>
          <a:ext cx="220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09800" imgH="406400" progId="Equation.3">
                  <p:embed/>
                </p:oleObj>
              </mc:Choice>
              <mc:Fallback>
                <p:oleObj name="Equation" r:id="rId6" imgW="2209800" imgH="406400" progId="Equation.3">
                  <p:embed/>
                  <p:pic>
                    <p:nvPicPr>
                      <p:cNvPr id="123910" name="Object 6">
                        <a:extLst>
                          <a:ext uri="{FF2B5EF4-FFF2-40B4-BE49-F238E27FC236}">
                            <a16:creationId xmlns:a16="http://schemas.microsoft.com/office/drawing/2014/main" id="{F795593B-0616-4189-A930-072E1E3F8E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57600"/>
                        <a:ext cx="2209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1" name="Object 7">
            <a:extLst>
              <a:ext uri="{FF2B5EF4-FFF2-40B4-BE49-F238E27FC236}">
                <a16:creationId xmlns:a16="http://schemas.microsoft.com/office/drawing/2014/main" id="{8F26D63D-D6E9-4FFB-84C7-A3EA36B71A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495800"/>
          <a:ext cx="441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19600" imgH="393700" progId="Equation.3">
                  <p:embed/>
                </p:oleObj>
              </mc:Choice>
              <mc:Fallback>
                <p:oleObj name="Equation" r:id="rId8" imgW="4419600" imgH="393700" progId="Equation.3">
                  <p:embed/>
                  <p:pic>
                    <p:nvPicPr>
                      <p:cNvPr id="123911" name="Object 7">
                        <a:extLst>
                          <a:ext uri="{FF2B5EF4-FFF2-40B4-BE49-F238E27FC236}">
                            <a16:creationId xmlns:a16="http://schemas.microsoft.com/office/drawing/2014/main" id="{8F26D63D-D6E9-4FFB-84C7-A3EA36B71A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95800"/>
                        <a:ext cx="441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2" name="Rectangle 8">
            <a:extLst>
              <a:ext uri="{FF2B5EF4-FFF2-40B4-BE49-F238E27FC236}">
                <a16:creationId xmlns:a16="http://schemas.microsoft.com/office/drawing/2014/main" id="{01D5B1EE-60D2-4978-80A0-FE72EC235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622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23914" name="Object 10">
            <a:extLst>
              <a:ext uri="{FF2B5EF4-FFF2-40B4-BE49-F238E27FC236}">
                <a16:creationId xmlns:a16="http://schemas.microsoft.com/office/drawing/2014/main" id="{C2E613EA-7624-45EF-882B-61F3F65FD7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257800"/>
          <a:ext cx="34163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16300" imgH="838200" progId="Equation.3">
                  <p:embed/>
                </p:oleObj>
              </mc:Choice>
              <mc:Fallback>
                <p:oleObj name="Equation" r:id="rId10" imgW="3416300" imgH="838200" progId="Equation.3">
                  <p:embed/>
                  <p:pic>
                    <p:nvPicPr>
                      <p:cNvPr id="123914" name="Object 10">
                        <a:extLst>
                          <a:ext uri="{FF2B5EF4-FFF2-40B4-BE49-F238E27FC236}">
                            <a16:creationId xmlns:a16="http://schemas.microsoft.com/office/drawing/2014/main" id="{C2E613EA-7624-45EF-882B-61F3F65FD7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57800"/>
                        <a:ext cx="34163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5" name="Object 11">
            <a:extLst>
              <a:ext uri="{FF2B5EF4-FFF2-40B4-BE49-F238E27FC236}">
                <a16:creationId xmlns:a16="http://schemas.microsoft.com/office/drawing/2014/main" id="{7834220E-5EFD-4C80-B463-4F2B677EA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257800"/>
          <a:ext cx="28194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19400" imgH="838200" progId="Equation.3">
                  <p:embed/>
                </p:oleObj>
              </mc:Choice>
              <mc:Fallback>
                <p:oleObj name="Equation" r:id="rId12" imgW="2819400" imgH="838200" progId="Equation.3">
                  <p:embed/>
                  <p:pic>
                    <p:nvPicPr>
                      <p:cNvPr id="123915" name="Object 11">
                        <a:extLst>
                          <a:ext uri="{FF2B5EF4-FFF2-40B4-BE49-F238E27FC236}">
                            <a16:creationId xmlns:a16="http://schemas.microsoft.com/office/drawing/2014/main" id="{7834220E-5EFD-4C80-B463-4F2B677EA9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257800"/>
                        <a:ext cx="28194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9099" name="Picture 12" descr="AG00011_">
            <a:extLst>
              <a:ext uri="{FF2B5EF4-FFF2-40B4-BE49-F238E27FC236}">
                <a16:creationId xmlns:a16="http://schemas.microsoft.com/office/drawing/2014/main" id="{A81E2BD0-E16E-470B-AEF4-D0567BD8408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81400"/>
            <a:ext cx="136207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utoUpdateAnimBg="0"/>
      <p:bldP spid="1239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8" name="Object 2">
            <a:extLst>
              <a:ext uri="{FF2B5EF4-FFF2-40B4-BE49-F238E27FC236}">
                <a16:creationId xmlns:a16="http://schemas.microsoft.com/office/drawing/2014/main" id="{CB3B6721-CD3D-4BCE-8A53-972FCA1B73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" y="1974850"/>
          <a:ext cx="322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25800" imgH="838200" progId="Equation.3">
                  <p:embed/>
                </p:oleObj>
              </mc:Choice>
              <mc:Fallback>
                <p:oleObj name="公式" r:id="rId2" imgW="3225800" imgH="838200" progId="Equation.3">
                  <p:embed/>
                  <p:pic>
                    <p:nvPicPr>
                      <p:cNvPr id="116738" name="Object 2">
                        <a:extLst>
                          <a:ext uri="{FF2B5EF4-FFF2-40B4-BE49-F238E27FC236}">
                            <a16:creationId xmlns:a16="http://schemas.microsoft.com/office/drawing/2014/main" id="{CB3B6721-CD3D-4BCE-8A53-972FCA1B73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974850"/>
                        <a:ext cx="322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9" name="Object 3">
            <a:extLst>
              <a:ext uri="{FF2B5EF4-FFF2-40B4-BE49-F238E27FC236}">
                <a16:creationId xmlns:a16="http://schemas.microsoft.com/office/drawing/2014/main" id="{E824386F-05EB-437C-88D0-8CE9A5AF3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24350" y="1981200"/>
          <a:ext cx="287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70200" imgH="838200" progId="Equation.3">
                  <p:embed/>
                </p:oleObj>
              </mc:Choice>
              <mc:Fallback>
                <p:oleObj name="公式" r:id="rId4" imgW="2870200" imgH="838200" progId="Equation.3">
                  <p:embed/>
                  <p:pic>
                    <p:nvPicPr>
                      <p:cNvPr id="116739" name="Object 3">
                        <a:extLst>
                          <a:ext uri="{FF2B5EF4-FFF2-40B4-BE49-F238E27FC236}">
                            <a16:creationId xmlns:a16="http://schemas.microsoft.com/office/drawing/2014/main" id="{E824386F-05EB-437C-88D0-8CE9A5AF35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1981200"/>
                        <a:ext cx="2870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0" name="Text Box 4">
            <a:extLst>
              <a:ext uri="{FF2B5EF4-FFF2-40B4-BE49-F238E27FC236}">
                <a16:creationId xmlns:a16="http://schemas.microsoft.com/office/drawing/2014/main" id="{F02F7BBC-B50F-4A50-AD59-4A52FCC62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242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</a:rPr>
              <a:t>于是所求概率为</a:t>
            </a:r>
          </a:p>
        </p:txBody>
      </p:sp>
      <p:graphicFrame>
        <p:nvGraphicFramePr>
          <p:cNvPr id="116741" name="Object 5">
            <a:extLst>
              <a:ext uri="{FF2B5EF4-FFF2-40B4-BE49-F238E27FC236}">
                <a16:creationId xmlns:a16="http://schemas.microsoft.com/office/drawing/2014/main" id="{1324F36E-1E0F-4482-9B07-EABFB7D23F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962400"/>
          <a:ext cx="107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500" imgH="457200" progId="Equation.3">
                  <p:embed/>
                </p:oleObj>
              </mc:Choice>
              <mc:Fallback>
                <p:oleObj name="Equation" r:id="rId6" imgW="1079500" imgH="457200" progId="Equation.3">
                  <p:embed/>
                  <p:pic>
                    <p:nvPicPr>
                      <p:cNvPr id="116741" name="Object 5">
                        <a:extLst>
                          <a:ext uri="{FF2B5EF4-FFF2-40B4-BE49-F238E27FC236}">
                            <a16:creationId xmlns:a16="http://schemas.microsoft.com/office/drawing/2014/main" id="{1324F36E-1E0F-4482-9B07-EABFB7D23F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62400"/>
                        <a:ext cx="1079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7">
            <a:extLst>
              <a:ext uri="{FF2B5EF4-FFF2-40B4-BE49-F238E27FC236}">
                <a16:creationId xmlns:a16="http://schemas.microsoft.com/office/drawing/2014/main" id="{52F8DD0A-D3E6-4C63-87AA-BD7A3E1D80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876800"/>
          <a:ext cx="4051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51300" imgH="901700" progId="Equation.3">
                  <p:embed/>
                </p:oleObj>
              </mc:Choice>
              <mc:Fallback>
                <p:oleObj name="Equation" r:id="rId8" imgW="4051300" imgH="901700" progId="Equation.3">
                  <p:embed/>
                  <p:pic>
                    <p:nvPicPr>
                      <p:cNvPr id="116743" name="Object 7">
                        <a:extLst>
                          <a:ext uri="{FF2B5EF4-FFF2-40B4-BE49-F238E27FC236}">
                            <a16:creationId xmlns:a16="http://schemas.microsoft.com/office/drawing/2014/main" id="{52F8DD0A-D3E6-4C63-87AA-BD7A3E1D80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76800"/>
                        <a:ext cx="4051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11">
            <a:extLst>
              <a:ext uri="{FF2B5EF4-FFF2-40B4-BE49-F238E27FC236}">
                <a16:creationId xmlns:a16="http://schemas.microsoft.com/office/drawing/2014/main" id="{20E95267-7263-497B-B9CB-AC38AEBA41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038600"/>
          <a:ext cx="433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30700" imgH="393700" progId="Equation.3">
                  <p:embed/>
                </p:oleObj>
              </mc:Choice>
              <mc:Fallback>
                <p:oleObj name="Equation" r:id="rId10" imgW="4330700" imgH="393700" progId="Equation.3">
                  <p:embed/>
                  <p:pic>
                    <p:nvPicPr>
                      <p:cNvPr id="116747" name="Object 11">
                        <a:extLst>
                          <a:ext uri="{FF2B5EF4-FFF2-40B4-BE49-F238E27FC236}">
                            <a16:creationId xmlns:a16="http://schemas.microsoft.com/office/drawing/2014/main" id="{20E95267-7263-497B-B9CB-AC38AEBA41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433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9" name="Object 13">
            <a:extLst>
              <a:ext uri="{FF2B5EF4-FFF2-40B4-BE49-F238E27FC236}">
                <a16:creationId xmlns:a16="http://schemas.microsoft.com/office/drawing/2014/main" id="{D2CCF4D6-C7F5-4987-A579-66163A72AF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750" y="4876800"/>
          <a:ext cx="647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700" imgH="825500" progId="Equation.3">
                  <p:embed/>
                </p:oleObj>
              </mc:Choice>
              <mc:Fallback>
                <p:oleObj name="Equation" r:id="rId12" imgW="647700" imgH="825500" progId="Equation.3">
                  <p:embed/>
                  <p:pic>
                    <p:nvPicPr>
                      <p:cNvPr id="116749" name="Object 13">
                        <a:extLst>
                          <a:ext uri="{FF2B5EF4-FFF2-40B4-BE49-F238E27FC236}">
                            <a16:creationId xmlns:a16="http://schemas.microsoft.com/office/drawing/2014/main" id="{D2CCF4D6-C7F5-4987-A579-66163A72AF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4876800"/>
                        <a:ext cx="647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14">
            <a:extLst>
              <a:ext uri="{FF2B5EF4-FFF2-40B4-BE49-F238E27FC236}">
                <a16:creationId xmlns:a16="http://schemas.microsoft.com/office/drawing/2014/main" id="{06D4F5F1-1F8A-4339-9A5C-92996F083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908050"/>
          <a:ext cx="287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870200" imgH="838200" progId="Equation.3">
                  <p:embed/>
                </p:oleObj>
              </mc:Choice>
              <mc:Fallback>
                <p:oleObj name="公式" r:id="rId14" imgW="2870200" imgH="838200" progId="Equation.3">
                  <p:embed/>
                  <p:pic>
                    <p:nvPicPr>
                      <p:cNvPr id="90121" name="Object 14">
                        <a:extLst>
                          <a:ext uri="{FF2B5EF4-FFF2-40B4-BE49-F238E27FC236}">
                            <a16:creationId xmlns:a16="http://schemas.microsoft.com/office/drawing/2014/main" id="{06D4F5F1-1F8A-4339-9A5C-92996F0837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908050"/>
                        <a:ext cx="2870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5">
            <a:extLst>
              <a:ext uri="{FF2B5EF4-FFF2-40B4-BE49-F238E27FC236}">
                <a16:creationId xmlns:a16="http://schemas.microsoft.com/office/drawing/2014/main" id="{1889C850-D5DB-4A68-9D63-DEA94FA94F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923925"/>
          <a:ext cx="3035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3035300" imgH="838200" progId="Equation.3">
                  <p:embed/>
                </p:oleObj>
              </mc:Choice>
              <mc:Fallback>
                <p:oleObj name="公式" r:id="rId16" imgW="3035300" imgH="838200" progId="Equation.3">
                  <p:embed/>
                  <p:pic>
                    <p:nvPicPr>
                      <p:cNvPr id="90122" name="Object 15">
                        <a:extLst>
                          <a:ext uri="{FF2B5EF4-FFF2-40B4-BE49-F238E27FC236}">
                            <a16:creationId xmlns:a16="http://schemas.microsoft.com/office/drawing/2014/main" id="{1889C850-D5DB-4A68-9D63-DEA94FA94F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23925"/>
                        <a:ext cx="3035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27">
            <a:extLst>
              <a:ext uri="{FF2B5EF4-FFF2-40B4-BE49-F238E27FC236}">
                <a16:creationId xmlns:a16="http://schemas.microsoft.com/office/drawing/2014/main" id="{AD2CD6ED-0CF4-4800-B303-840868AC58D2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066800"/>
            <a:ext cx="5800725" cy="2957513"/>
            <a:chOff x="624" y="672"/>
            <a:chExt cx="3654" cy="1863"/>
          </a:xfrm>
        </p:grpSpPr>
        <p:sp>
          <p:nvSpPr>
            <p:cNvPr id="51209" name="Rectangle 4">
              <a:extLst>
                <a:ext uri="{FF2B5EF4-FFF2-40B4-BE49-F238E27FC236}">
                  <a16:creationId xmlns:a16="http://schemas.microsoft.com/office/drawing/2014/main" id="{A5C791DF-093A-4FB9-BC78-5EE679707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672"/>
              <a:ext cx="26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</a:rPr>
                <a:t>(7)   </a:t>
              </a:r>
              <a:r>
                <a:rPr lang="zh-CN" altLang="en-US" sz="2800" b="1">
                  <a:solidFill>
                    <a:srgbClr val="000000"/>
                  </a:solidFill>
                </a:rPr>
                <a:t>不多于两个事件出现</a:t>
              </a:r>
              <a:r>
                <a:rPr lang="en-US" altLang="zh-CN" sz="2800" b="1">
                  <a:solidFill>
                    <a:srgbClr val="000000"/>
                  </a:solidFill>
                </a:rPr>
                <a:t>;</a:t>
              </a:r>
            </a:p>
          </p:txBody>
        </p:sp>
        <p:sp>
          <p:nvSpPr>
            <p:cNvPr id="51210" name="Rectangle 5">
              <a:extLst>
                <a:ext uri="{FF2B5EF4-FFF2-40B4-BE49-F238E27FC236}">
                  <a16:creationId xmlns:a16="http://schemas.microsoft.com/office/drawing/2014/main" id="{E90D1839-56E6-4C2C-9E44-74E45F8F9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200"/>
              <a:ext cx="30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</a:rPr>
                <a:t>(8)   </a:t>
              </a:r>
              <a:r>
                <a:rPr lang="zh-CN" altLang="en-US" sz="2800" b="1">
                  <a:solidFill>
                    <a:srgbClr val="000000"/>
                  </a:solidFill>
                </a:rPr>
                <a:t>三个事件至少有两个出现</a:t>
              </a:r>
              <a:r>
                <a:rPr lang="en-US" altLang="zh-CN" sz="2800" b="1">
                  <a:solidFill>
                    <a:srgbClr val="000000"/>
                  </a:solidFill>
                </a:rPr>
                <a:t>;</a:t>
              </a:r>
            </a:p>
          </p:txBody>
        </p:sp>
        <p:sp>
          <p:nvSpPr>
            <p:cNvPr id="51211" name="Rectangle 6">
              <a:extLst>
                <a:ext uri="{FF2B5EF4-FFF2-40B4-BE49-F238E27FC236}">
                  <a16:creationId xmlns:a16="http://schemas.microsoft.com/office/drawing/2014/main" id="{F64CDCA3-6F0A-401C-BB9D-0F2D0D050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680"/>
              <a:ext cx="36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</a:rPr>
                <a:t>(9)  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A</a:t>
              </a:r>
              <a:r>
                <a:rPr lang="en-US" altLang="zh-CN" sz="2800" b="1">
                  <a:solidFill>
                    <a:srgbClr val="000000"/>
                  </a:solidFill>
                </a:rPr>
                <a:t>,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B </a:t>
              </a:r>
              <a:r>
                <a:rPr lang="zh-CN" altLang="en-US" sz="2800" b="1">
                  <a:solidFill>
                    <a:srgbClr val="000000"/>
                  </a:solidFill>
                </a:rPr>
                <a:t>至少有一个出现</a:t>
              </a:r>
              <a:r>
                <a:rPr lang="en-US" altLang="zh-CN" sz="2800" b="1">
                  <a:solidFill>
                    <a:srgbClr val="000000"/>
                  </a:solidFill>
                </a:rPr>
                <a:t>,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C </a:t>
              </a:r>
              <a:r>
                <a:rPr lang="zh-CN" altLang="en-US" sz="2800" b="1">
                  <a:solidFill>
                    <a:srgbClr val="000000"/>
                  </a:solidFill>
                </a:rPr>
                <a:t>不出现</a:t>
              </a:r>
              <a:r>
                <a:rPr lang="en-US" altLang="zh-CN" sz="2800" b="1">
                  <a:solidFill>
                    <a:srgbClr val="000000"/>
                  </a:solidFill>
                </a:rPr>
                <a:t>;</a:t>
              </a:r>
            </a:p>
          </p:txBody>
        </p:sp>
        <p:sp>
          <p:nvSpPr>
            <p:cNvPr id="51212" name="Rectangle 7">
              <a:extLst>
                <a:ext uri="{FF2B5EF4-FFF2-40B4-BE49-F238E27FC236}">
                  <a16:creationId xmlns:a16="http://schemas.microsoft.com/office/drawing/2014/main" id="{5D8FB9AA-5D6F-4E93-94A8-8E80903DC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208"/>
              <a:ext cx="3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</a:rPr>
                <a:t>(10)  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A</a:t>
              </a:r>
              <a:r>
                <a:rPr lang="en-US" altLang="zh-CN" sz="2800" b="1">
                  <a:solidFill>
                    <a:srgbClr val="000000"/>
                  </a:solidFill>
                </a:rPr>
                <a:t>,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B</a:t>
              </a:r>
              <a:r>
                <a:rPr lang="en-US" altLang="zh-CN" sz="2800" b="1">
                  <a:solidFill>
                    <a:srgbClr val="000000"/>
                  </a:solidFill>
                </a:rPr>
                <a:t>,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C </a:t>
              </a:r>
              <a:r>
                <a:rPr lang="zh-CN" altLang="en-US" sz="2800" b="1">
                  <a:solidFill>
                    <a:srgbClr val="000000"/>
                  </a:solidFill>
                </a:rPr>
                <a:t>中恰好有两个出现</a:t>
              </a:r>
              <a:r>
                <a:rPr lang="en-US" altLang="zh-CN" sz="2800" b="1">
                  <a:solidFill>
                    <a:srgbClr val="000000"/>
                  </a:solidFill>
                </a:rPr>
                <a:t>.</a:t>
              </a:r>
            </a:p>
          </p:txBody>
        </p:sp>
      </p:grpSp>
      <p:sp>
        <p:nvSpPr>
          <p:cNvPr id="97301" name="Text Box 21">
            <a:extLst>
              <a:ext uri="{FF2B5EF4-FFF2-40B4-BE49-F238E27FC236}">
                <a16:creationId xmlns:a16="http://schemas.microsoft.com/office/drawing/2014/main" id="{028C9B61-B805-40D3-964F-C965ADDB8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4196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97302" name="Object 22">
            <a:extLst>
              <a:ext uri="{FF2B5EF4-FFF2-40B4-BE49-F238E27FC236}">
                <a16:creationId xmlns:a16="http://schemas.microsoft.com/office/drawing/2014/main" id="{283F370B-684C-44A6-BBEB-5EFBE96582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495800"/>
          <a:ext cx="1511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300" imgH="457200" progId="Equation.3">
                  <p:embed/>
                </p:oleObj>
              </mc:Choice>
              <mc:Fallback>
                <p:oleObj name="Equation" r:id="rId2" imgW="1511300" imgH="457200" progId="Equation.3">
                  <p:embed/>
                  <p:pic>
                    <p:nvPicPr>
                      <p:cNvPr id="97302" name="Object 22">
                        <a:extLst>
                          <a:ext uri="{FF2B5EF4-FFF2-40B4-BE49-F238E27FC236}">
                            <a16:creationId xmlns:a16="http://schemas.microsoft.com/office/drawing/2014/main" id="{283F370B-684C-44A6-BBEB-5EFBE96582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1511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3" name="Object 23">
            <a:extLst>
              <a:ext uri="{FF2B5EF4-FFF2-40B4-BE49-F238E27FC236}">
                <a16:creationId xmlns:a16="http://schemas.microsoft.com/office/drawing/2014/main" id="{ED9A5CFD-454A-4411-ADA9-9319B0D6C9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495800"/>
          <a:ext cx="1511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300" imgH="457200" progId="Equation.3">
                  <p:embed/>
                </p:oleObj>
              </mc:Choice>
              <mc:Fallback>
                <p:oleObj name="Equation" r:id="rId4" imgW="1511300" imgH="457200" progId="Equation.3">
                  <p:embed/>
                  <p:pic>
                    <p:nvPicPr>
                      <p:cNvPr id="97303" name="Object 23">
                        <a:extLst>
                          <a:ext uri="{FF2B5EF4-FFF2-40B4-BE49-F238E27FC236}">
                            <a16:creationId xmlns:a16="http://schemas.microsoft.com/office/drawing/2014/main" id="{ED9A5CFD-454A-4411-ADA9-9319B0D6C9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95800"/>
                        <a:ext cx="1511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4" name="Object 24">
            <a:extLst>
              <a:ext uri="{FF2B5EF4-FFF2-40B4-BE49-F238E27FC236}">
                <a16:creationId xmlns:a16="http://schemas.microsoft.com/office/drawing/2014/main" id="{8B38992E-8783-4CEC-9604-1562E20DFB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4524375"/>
          <a:ext cx="149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97950" imgH="393529" progId="Equation.3">
                  <p:embed/>
                </p:oleObj>
              </mc:Choice>
              <mc:Fallback>
                <p:oleObj name="Equation" r:id="rId6" imgW="1497950" imgH="393529" progId="Equation.3">
                  <p:embed/>
                  <p:pic>
                    <p:nvPicPr>
                      <p:cNvPr id="97304" name="Object 24">
                        <a:extLst>
                          <a:ext uri="{FF2B5EF4-FFF2-40B4-BE49-F238E27FC236}">
                            <a16:creationId xmlns:a16="http://schemas.microsoft.com/office/drawing/2014/main" id="{8B38992E-8783-4CEC-9604-1562E20DFB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524375"/>
                        <a:ext cx="1498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5" name="Object 25">
            <a:extLst>
              <a:ext uri="{FF2B5EF4-FFF2-40B4-BE49-F238E27FC236}">
                <a16:creationId xmlns:a16="http://schemas.microsoft.com/office/drawing/2014/main" id="{7D2530A1-6833-4467-8EB8-A4DEDA7340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410200"/>
          <a:ext cx="223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34230" imgH="406224" progId="Equation.3">
                  <p:embed/>
                </p:oleObj>
              </mc:Choice>
              <mc:Fallback>
                <p:oleObj name="Equation" r:id="rId8" imgW="2234230" imgH="406224" progId="Equation.3">
                  <p:embed/>
                  <p:pic>
                    <p:nvPicPr>
                      <p:cNvPr id="97305" name="Object 25">
                        <a:extLst>
                          <a:ext uri="{FF2B5EF4-FFF2-40B4-BE49-F238E27FC236}">
                            <a16:creationId xmlns:a16="http://schemas.microsoft.com/office/drawing/2014/main" id="{7D2530A1-6833-4467-8EB8-A4DEDA7340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10200"/>
                        <a:ext cx="223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6" name="Object 26">
            <a:extLst>
              <a:ext uri="{FF2B5EF4-FFF2-40B4-BE49-F238E27FC236}">
                <a16:creationId xmlns:a16="http://schemas.microsoft.com/office/drawing/2014/main" id="{1DCE9A64-1C15-426D-9BF9-79C9B58D58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5373688"/>
          <a:ext cx="166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63700" imgH="457200" progId="Equation.3">
                  <p:embed/>
                </p:oleObj>
              </mc:Choice>
              <mc:Fallback>
                <p:oleObj name="Equation" r:id="rId10" imgW="1663700" imgH="457200" progId="Equation.3">
                  <p:embed/>
                  <p:pic>
                    <p:nvPicPr>
                      <p:cNvPr id="97306" name="Object 26">
                        <a:extLst>
                          <a:ext uri="{FF2B5EF4-FFF2-40B4-BE49-F238E27FC236}">
                            <a16:creationId xmlns:a16="http://schemas.microsoft.com/office/drawing/2014/main" id="{1DCE9A64-1C15-426D-9BF9-79C9B58D5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373688"/>
                        <a:ext cx="1663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CB91E445-FE9A-40FE-93F1-A16D51CE7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77406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4   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将</a:t>
            </a:r>
            <a:r>
              <a:rPr lang="zh-CN" altLang="en-US" sz="2800" b="1">
                <a:solidFill>
                  <a:srgbClr val="000000"/>
                </a:solidFill>
              </a:rPr>
              <a:t> </a:t>
            </a:r>
            <a:r>
              <a:rPr lang="en-US" altLang="zh-CN" sz="2800" b="1">
                <a:solidFill>
                  <a:srgbClr val="000000"/>
                </a:solidFill>
              </a:rPr>
              <a:t>15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名新生随机地平均分配到三个班级中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去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这</a:t>
            </a:r>
            <a:r>
              <a:rPr lang="en-US" altLang="zh-CN" sz="2800" b="1">
                <a:solidFill>
                  <a:srgbClr val="000000"/>
                </a:solidFill>
              </a:rPr>
              <a:t>15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名新生中有</a:t>
            </a:r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名是优秀生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问 </a:t>
            </a:r>
            <a:r>
              <a:rPr lang="en-US" altLang="zh-CN" sz="2800" b="1">
                <a:solidFill>
                  <a:srgbClr val="000000"/>
                </a:solidFill>
              </a:rPr>
              <a:t>(1)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每一个班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级各分配到一名优秀生的概率是多少</a:t>
            </a:r>
            <a:r>
              <a:rPr lang="en-US" altLang="zh-CN" sz="2800" b="1">
                <a:solidFill>
                  <a:srgbClr val="000000"/>
                </a:solidFill>
              </a:rPr>
              <a:t>?  (2) 3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名优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秀生分配在同一个班级的概率是多少</a:t>
            </a:r>
            <a:r>
              <a:rPr lang="en-US" altLang="zh-CN" sz="2800" b="1">
                <a:solidFill>
                  <a:srgbClr val="000000"/>
                </a:solidFill>
              </a:rPr>
              <a:t>? 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EB0B61E9-9789-4459-8CB3-8B09E0D21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95751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242B3DAA-BC9B-492A-9E5F-30DB57A87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7088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</a:rPr>
              <a:t>15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名新生平均分配到三个班级中的分法总数</a:t>
            </a:r>
            <a:r>
              <a:rPr lang="en-US" altLang="zh-CN" sz="2800" b="1">
                <a:solidFill>
                  <a:srgbClr val="000000"/>
                </a:solidFill>
              </a:rPr>
              <a:t>:</a:t>
            </a:r>
            <a:endParaRPr lang="en-US" altLang="zh-CN" sz="2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24933" name="Object 5">
            <a:extLst>
              <a:ext uri="{FF2B5EF4-FFF2-40B4-BE49-F238E27FC236}">
                <a16:creationId xmlns:a16="http://schemas.microsoft.com/office/drawing/2014/main" id="{52178A3D-4A38-4AE4-ACE5-3366538E87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733800"/>
          <a:ext cx="2095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500" imgH="977900" progId="Equation.3">
                  <p:embed/>
                </p:oleObj>
              </mc:Choice>
              <mc:Fallback>
                <p:oleObj name="Equation" r:id="rId2" imgW="2095500" imgH="977900" progId="Equation.3">
                  <p:embed/>
                  <p:pic>
                    <p:nvPicPr>
                      <p:cNvPr id="124933" name="Object 5">
                        <a:extLst>
                          <a:ext uri="{FF2B5EF4-FFF2-40B4-BE49-F238E27FC236}">
                            <a16:creationId xmlns:a16="http://schemas.microsoft.com/office/drawing/2014/main" id="{52178A3D-4A38-4AE4-ACE5-3366538E87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33800"/>
                        <a:ext cx="2095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6">
            <a:extLst>
              <a:ext uri="{FF2B5EF4-FFF2-40B4-BE49-F238E27FC236}">
                <a16:creationId xmlns:a16="http://schemas.microsoft.com/office/drawing/2014/main" id="{79C0BB17-3175-43B4-B474-9A3C6688F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733800"/>
          <a:ext cx="139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7000" imgH="914400" progId="Equation.3">
                  <p:embed/>
                </p:oleObj>
              </mc:Choice>
              <mc:Fallback>
                <p:oleObj name="Equation" r:id="rId4" imgW="1397000" imgH="914400" progId="Equation.3">
                  <p:embed/>
                  <p:pic>
                    <p:nvPicPr>
                      <p:cNvPr id="124934" name="Object 6">
                        <a:extLst>
                          <a:ext uri="{FF2B5EF4-FFF2-40B4-BE49-F238E27FC236}">
                            <a16:creationId xmlns:a16="http://schemas.microsoft.com/office/drawing/2014/main" id="{79C0BB17-3175-43B4-B474-9A3C6688F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733800"/>
                        <a:ext cx="1397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5" name="Rectangle 7">
            <a:extLst>
              <a:ext uri="{FF2B5EF4-FFF2-40B4-BE49-F238E27FC236}">
                <a16:creationId xmlns:a16="http://schemas.microsoft.com/office/drawing/2014/main" id="{E221835D-6FD2-4F66-B109-2FF97E5A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876800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(1)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每一个班级各分配到一名优秀生的分法共有</a:t>
            </a:r>
          </a:p>
        </p:txBody>
      </p:sp>
      <p:graphicFrame>
        <p:nvGraphicFramePr>
          <p:cNvPr id="124936" name="Object 8">
            <a:extLst>
              <a:ext uri="{FF2B5EF4-FFF2-40B4-BE49-F238E27FC236}">
                <a16:creationId xmlns:a16="http://schemas.microsoft.com/office/drawing/2014/main" id="{E4509C4B-79EA-4720-9757-D12C36205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638800"/>
          <a:ext cx="300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09900" imgH="431800" progId="Equation.3">
                  <p:embed/>
                </p:oleObj>
              </mc:Choice>
              <mc:Fallback>
                <p:oleObj name="Equation" r:id="rId6" imgW="3009900" imgH="431800" progId="Equation.3">
                  <p:embed/>
                  <p:pic>
                    <p:nvPicPr>
                      <p:cNvPr id="124936" name="Object 8">
                        <a:extLst>
                          <a:ext uri="{FF2B5EF4-FFF2-40B4-BE49-F238E27FC236}">
                            <a16:creationId xmlns:a16="http://schemas.microsoft.com/office/drawing/2014/main" id="{E4509C4B-79EA-4720-9757-D12C36205F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38800"/>
                        <a:ext cx="300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autoUpdateAnimBg="0"/>
      <p:bldP spid="124932" grpId="0" autoUpdateAnimBg="0"/>
      <p:bldP spid="12493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>
            <a:extLst>
              <a:ext uri="{FF2B5EF4-FFF2-40B4-BE49-F238E27FC236}">
                <a16:creationId xmlns:a16="http://schemas.microsoft.com/office/drawing/2014/main" id="{55628334-E463-4150-BAA1-C7F42FCC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因此所求概率为</a:t>
            </a:r>
          </a:p>
        </p:txBody>
      </p:sp>
      <p:graphicFrame>
        <p:nvGraphicFramePr>
          <p:cNvPr id="125955" name="Object 1027">
            <a:extLst>
              <a:ext uri="{FF2B5EF4-FFF2-40B4-BE49-F238E27FC236}">
                <a16:creationId xmlns:a16="http://schemas.microsoft.com/office/drawing/2014/main" id="{C882D0F2-3C72-4ABE-83AF-07A1217184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6250" y="1371600"/>
          <a:ext cx="2984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84500" imgH="914400" progId="Equation.3">
                  <p:embed/>
                </p:oleObj>
              </mc:Choice>
              <mc:Fallback>
                <p:oleObj name="Equation" r:id="rId2" imgW="2984500" imgH="914400" progId="Equation.3">
                  <p:embed/>
                  <p:pic>
                    <p:nvPicPr>
                      <p:cNvPr id="125955" name="Object 1027">
                        <a:extLst>
                          <a:ext uri="{FF2B5EF4-FFF2-40B4-BE49-F238E27FC236}">
                            <a16:creationId xmlns:a16="http://schemas.microsoft.com/office/drawing/2014/main" id="{C882D0F2-3C72-4ABE-83AF-07A1217184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1371600"/>
                        <a:ext cx="2984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6" name="Object 1028">
            <a:extLst>
              <a:ext uri="{FF2B5EF4-FFF2-40B4-BE49-F238E27FC236}">
                <a16:creationId xmlns:a16="http://schemas.microsoft.com/office/drawing/2014/main" id="{75160649-A326-4CED-9202-8F970B1CF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371600"/>
          <a:ext cx="82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500" imgH="838200" progId="Equation.3">
                  <p:embed/>
                </p:oleObj>
              </mc:Choice>
              <mc:Fallback>
                <p:oleObj name="Equation" r:id="rId4" imgW="825500" imgH="838200" progId="Equation.3">
                  <p:embed/>
                  <p:pic>
                    <p:nvPicPr>
                      <p:cNvPr id="125956" name="Object 1028">
                        <a:extLst>
                          <a:ext uri="{FF2B5EF4-FFF2-40B4-BE49-F238E27FC236}">
                            <a16:creationId xmlns:a16="http://schemas.microsoft.com/office/drawing/2014/main" id="{75160649-A326-4CED-9202-8F970B1CFA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371600"/>
                        <a:ext cx="825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7" name="Rectangle 1029">
            <a:extLst>
              <a:ext uri="{FF2B5EF4-FFF2-40B4-BE49-F238E27FC236}">
                <a16:creationId xmlns:a16="http://schemas.microsoft.com/office/drawing/2014/main" id="{732A7FBA-2C5B-4F5A-9D5D-AEBE9C909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62200"/>
            <a:ext cx="8126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(2)</a:t>
            </a:r>
            <a:r>
              <a:rPr lang="zh-CN" altLang="en-US" sz="2800" b="1">
                <a:solidFill>
                  <a:srgbClr val="000000"/>
                </a:solidFill>
              </a:rPr>
              <a:t>将</a:t>
            </a:r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名优秀生分配在同一个班级的分法共有</a:t>
            </a:r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</a:rPr>
              <a:t>种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125958" name="Rectangle 1030">
            <a:extLst>
              <a:ext uri="{FF2B5EF4-FFF2-40B4-BE49-F238E27FC236}">
                <a16:creationId xmlns:a16="http://schemas.microsoft.com/office/drawing/2014/main" id="{A2AAC834-511A-461E-8C3C-F5761DF1E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6343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对于每一种分法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其余</a:t>
            </a:r>
            <a:r>
              <a:rPr lang="en-US" altLang="zh-CN" sz="2800" b="1">
                <a:solidFill>
                  <a:srgbClr val="000000"/>
                </a:solidFill>
              </a:rPr>
              <a:t>12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名新生的分法有</a:t>
            </a:r>
          </a:p>
        </p:txBody>
      </p:sp>
      <p:graphicFrame>
        <p:nvGraphicFramePr>
          <p:cNvPr id="125959" name="Object 1031">
            <a:extLst>
              <a:ext uri="{FF2B5EF4-FFF2-40B4-BE49-F238E27FC236}">
                <a16:creationId xmlns:a16="http://schemas.microsoft.com/office/drawing/2014/main" id="{EFFCD084-0657-4856-985A-6B15835F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2895600"/>
          <a:ext cx="1460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60500" imgH="914400" progId="Equation.3">
                  <p:embed/>
                </p:oleObj>
              </mc:Choice>
              <mc:Fallback>
                <p:oleObj name="Equation" r:id="rId6" imgW="1460500" imgH="914400" progId="Equation.3">
                  <p:embed/>
                  <p:pic>
                    <p:nvPicPr>
                      <p:cNvPr id="125959" name="Object 1031">
                        <a:extLst>
                          <a:ext uri="{FF2B5EF4-FFF2-40B4-BE49-F238E27FC236}">
                            <a16:creationId xmlns:a16="http://schemas.microsoft.com/office/drawing/2014/main" id="{EFFCD084-0657-4856-985A-6B15835F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895600"/>
                        <a:ext cx="1460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0" name="Text Box 1032">
            <a:extLst>
              <a:ext uri="{FF2B5EF4-FFF2-40B4-BE49-F238E27FC236}">
                <a16:creationId xmlns:a16="http://schemas.microsoft.com/office/drawing/2014/main" id="{8F9BAE20-1EE5-4350-9E5A-29A83060B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86200"/>
            <a:ext cx="7148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</a:rPr>
              <a:t>因此</a:t>
            </a:r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名优秀生分配在同一个班级的分法共有</a:t>
            </a:r>
          </a:p>
        </p:txBody>
      </p:sp>
      <p:graphicFrame>
        <p:nvGraphicFramePr>
          <p:cNvPr id="125961" name="Object 1033">
            <a:extLst>
              <a:ext uri="{FF2B5EF4-FFF2-40B4-BE49-F238E27FC236}">
                <a16:creationId xmlns:a16="http://schemas.microsoft.com/office/drawing/2014/main" id="{A7B32B01-94E0-46E0-ADBC-522743818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9950" y="4648200"/>
          <a:ext cx="331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14700" imgH="431800" progId="Equation.3">
                  <p:embed/>
                </p:oleObj>
              </mc:Choice>
              <mc:Fallback>
                <p:oleObj name="Equation" r:id="rId8" imgW="3314700" imgH="431800" progId="Equation.3">
                  <p:embed/>
                  <p:pic>
                    <p:nvPicPr>
                      <p:cNvPr id="125961" name="Object 1033">
                        <a:extLst>
                          <a:ext uri="{FF2B5EF4-FFF2-40B4-BE49-F238E27FC236}">
                            <a16:creationId xmlns:a16="http://schemas.microsoft.com/office/drawing/2014/main" id="{A7B32B01-94E0-46E0-ADBC-5227438188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4648200"/>
                        <a:ext cx="3314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2" name="Rectangle 1034">
            <a:extLst>
              <a:ext uri="{FF2B5EF4-FFF2-40B4-BE49-F238E27FC236}">
                <a16:creationId xmlns:a16="http://schemas.microsoft.com/office/drawing/2014/main" id="{483A3718-6C18-4428-9388-1A132F3CF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5720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因此所求概率为</a:t>
            </a:r>
          </a:p>
        </p:txBody>
      </p:sp>
      <p:graphicFrame>
        <p:nvGraphicFramePr>
          <p:cNvPr id="125963" name="Object 1035">
            <a:extLst>
              <a:ext uri="{FF2B5EF4-FFF2-40B4-BE49-F238E27FC236}">
                <a16:creationId xmlns:a16="http://schemas.microsoft.com/office/drawing/2014/main" id="{7A7D7598-33DA-4FC0-B4D3-F641BC11AD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2450" y="5257800"/>
          <a:ext cx="300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09900" imgH="914400" progId="Equation.3">
                  <p:embed/>
                </p:oleObj>
              </mc:Choice>
              <mc:Fallback>
                <p:oleObj name="Equation" r:id="rId10" imgW="3009900" imgH="914400" progId="Equation.3">
                  <p:embed/>
                  <p:pic>
                    <p:nvPicPr>
                      <p:cNvPr id="125963" name="Object 1035">
                        <a:extLst>
                          <a:ext uri="{FF2B5EF4-FFF2-40B4-BE49-F238E27FC236}">
                            <a16:creationId xmlns:a16="http://schemas.microsoft.com/office/drawing/2014/main" id="{7A7D7598-33DA-4FC0-B4D3-F641BC11AD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257800"/>
                        <a:ext cx="3009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4" name="Object 1036">
            <a:extLst>
              <a:ext uri="{FF2B5EF4-FFF2-40B4-BE49-F238E27FC236}">
                <a16:creationId xmlns:a16="http://schemas.microsoft.com/office/drawing/2014/main" id="{848FDA14-CCD2-40D2-B918-D968D8A528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9500" y="5257800"/>
          <a:ext cx="80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00100" imgH="838200" progId="Equation.3">
                  <p:embed/>
                </p:oleObj>
              </mc:Choice>
              <mc:Fallback>
                <p:oleObj name="Equation" r:id="rId12" imgW="800100" imgH="838200" progId="Equation.3">
                  <p:embed/>
                  <p:pic>
                    <p:nvPicPr>
                      <p:cNvPr id="125964" name="Object 1036">
                        <a:extLst>
                          <a:ext uri="{FF2B5EF4-FFF2-40B4-BE49-F238E27FC236}">
                            <a16:creationId xmlns:a16="http://schemas.microsoft.com/office/drawing/2014/main" id="{848FDA14-CCD2-40D2-B918-D968D8A528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5257800"/>
                        <a:ext cx="800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7" grpId="0" autoUpdateAnimBg="0"/>
      <p:bldP spid="125958" grpId="0" autoUpdateAnimBg="0"/>
      <p:bldP spid="125960" grpId="0" autoUpdateAnimBg="0"/>
      <p:bldP spid="12596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026">
            <a:extLst>
              <a:ext uri="{FF2B5EF4-FFF2-40B4-BE49-F238E27FC236}">
                <a16:creationId xmlns:a16="http://schemas.microsoft.com/office/drawing/2014/main" id="{4E7524DD-302A-4F4A-A9F5-C8260E9E7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93738"/>
            <a:ext cx="7507288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6</a:t>
            </a:r>
            <a:r>
              <a:rPr lang="en-US" altLang="zh-CN" sz="2800" b="1">
                <a:solidFill>
                  <a:srgbClr val="000000"/>
                </a:solidFill>
              </a:rPr>
              <a:t>    </a:t>
            </a:r>
            <a:r>
              <a:rPr lang="zh-CN" altLang="en-US" sz="2800" b="1">
                <a:solidFill>
                  <a:srgbClr val="000000"/>
                </a:solidFill>
              </a:rPr>
              <a:t>假设每人的生日在一年 </a:t>
            </a:r>
            <a:r>
              <a:rPr lang="en-US" altLang="zh-CN" sz="2800" b="1">
                <a:solidFill>
                  <a:srgbClr val="000000"/>
                </a:solidFill>
              </a:rPr>
              <a:t>365 </a:t>
            </a:r>
            <a:r>
              <a:rPr lang="zh-CN" altLang="en-US" sz="2800" b="1">
                <a:solidFill>
                  <a:srgbClr val="000000"/>
                </a:solidFill>
              </a:rPr>
              <a:t>天中的任一天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是等可能的 </a:t>
            </a:r>
            <a:r>
              <a:rPr lang="en-US" altLang="zh-CN" sz="2800" b="1">
                <a:solidFill>
                  <a:srgbClr val="000000"/>
                </a:solidFill>
              </a:rPr>
              <a:t>,  </a:t>
            </a:r>
            <a:r>
              <a:rPr lang="zh-CN" altLang="en-US" sz="2800" b="1">
                <a:solidFill>
                  <a:srgbClr val="000000"/>
                </a:solidFill>
              </a:rPr>
              <a:t>即都等于 </a:t>
            </a:r>
            <a:r>
              <a:rPr lang="en-US" altLang="zh-CN" sz="2800" b="1">
                <a:solidFill>
                  <a:srgbClr val="000000"/>
                </a:solidFill>
              </a:rPr>
              <a:t>1/365 ,</a:t>
            </a:r>
            <a:r>
              <a:rPr lang="zh-CN" altLang="en-US" sz="2800" b="1">
                <a:solidFill>
                  <a:srgbClr val="000000"/>
                </a:solidFill>
              </a:rPr>
              <a:t>求 </a:t>
            </a:r>
            <a:r>
              <a:rPr lang="en-US" altLang="zh-CN" sz="2800" b="1">
                <a:solidFill>
                  <a:srgbClr val="000000"/>
                </a:solidFill>
              </a:rPr>
              <a:t>64 </a:t>
            </a:r>
            <a:r>
              <a:rPr lang="zh-CN" altLang="en-US" sz="2800" b="1">
                <a:solidFill>
                  <a:srgbClr val="000000"/>
                </a:solidFill>
              </a:rPr>
              <a:t>个人中至少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有</a:t>
            </a:r>
            <a:r>
              <a:rPr lang="en-US" altLang="zh-CN" sz="2800" b="1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人生日相同的概率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7349" name="Text Box 1029">
            <a:extLst>
              <a:ext uri="{FF2B5EF4-FFF2-40B4-BE49-F238E27FC236}">
                <a16:creationId xmlns:a16="http://schemas.microsoft.com/office/drawing/2014/main" id="{50A1764D-3973-44C6-96EB-A9B45A572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438400"/>
            <a:ext cx="500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</a:rPr>
              <a:t> 64 </a:t>
            </a:r>
            <a:r>
              <a:rPr lang="zh-CN" altLang="en-US" sz="2800" b="1">
                <a:solidFill>
                  <a:srgbClr val="000000"/>
                </a:solidFill>
              </a:rPr>
              <a:t>个人生日各不相同的概率为</a:t>
            </a:r>
          </a:p>
        </p:txBody>
      </p:sp>
      <p:graphicFrame>
        <p:nvGraphicFramePr>
          <p:cNvPr id="57350" name="Object 1030">
            <a:extLst>
              <a:ext uri="{FF2B5EF4-FFF2-40B4-BE49-F238E27FC236}">
                <a16:creationId xmlns:a16="http://schemas.microsoft.com/office/drawing/2014/main" id="{264A9D89-F69B-4082-8695-7ED812B041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5450" y="3200400"/>
          <a:ext cx="500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03800" imgH="838200" progId="Equation.3">
                  <p:embed/>
                </p:oleObj>
              </mc:Choice>
              <mc:Fallback>
                <p:oleObj name="Equation" r:id="rId2" imgW="5003800" imgH="838200" progId="Equation.3">
                  <p:embed/>
                  <p:pic>
                    <p:nvPicPr>
                      <p:cNvPr id="57350" name="Object 1030">
                        <a:extLst>
                          <a:ext uri="{FF2B5EF4-FFF2-40B4-BE49-F238E27FC236}">
                            <a16:creationId xmlns:a16="http://schemas.microsoft.com/office/drawing/2014/main" id="{264A9D89-F69B-4082-8695-7ED812B041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3200400"/>
                        <a:ext cx="5003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Rectangle 1031">
            <a:extLst>
              <a:ext uri="{FF2B5EF4-FFF2-40B4-BE49-F238E27FC236}">
                <a16:creationId xmlns:a16="http://schemas.microsoft.com/office/drawing/2014/main" id="{A0B285F9-97AC-4DB4-875F-9B01B4557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34340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故</a:t>
            </a:r>
            <a:r>
              <a:rPr lang="en-US" altLang="zh-CN" sz="2800" b="1">
                <a:solidFill>
                  <a:srgbClr val="000000"/>
                </a:solidFill>
              </a:rPr>
              <a:t>64 </a:t>
            </a:r>
            <a:r>
              <a:rPr lang="zh-CN" altLang="en-US" sz="2800" b="1">
                <a:solidFill>
                  <a:srgbClr val="000000"/>
                </a:solidFill>
              </a:rPr>
              <a:t>个人中至少有</a:t>
            </a:r>
            <a:r>
              <a:rPr lang="en-US" altLang="zh-CN" sz="2800" b="1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</a:rPr>
              <a:t>人生日相同的概率为</a:t>
            </a:r>
          </a:p>
        </p:txBody>
      </p:sp>
      <p:graphicFrame>
        <p:nvGraphicFramePr>
          <p:cNvPr id="57352" name="Object 1032">
            <a:extLst>
              <a:ext uri="{FF2B5EF4-FFF2-40B4-BE49-F238E27FC236}">
                <a16:creationId xmlns:a16="http://schemas.microsoft.com/office/drawing/2014/main" id="{F34AD068-C71A-4BBC-9637-816976CF54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181600"/>
          <a:ext cx="530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08600" imgH="838200" progId="Equation.3">
                  <p:embed/>
                </p:oleObj>
              </mc:Choice>
              <mc:Fallback>
                <p:oleObj name="Equation" r:id="rId4" imgW="5308600" imgH="838200" progId="Equation.3">
                  <p:embed/>
                  <p:pic>
                    <p:nvPicPr>
                      <p:cNvPr id="57352" name="Object 1032">
                        <a:extLst>
                          <a:ext uri="{FF2B5EF4-FFF2-40B4-BE49-F238E27FC236}">
                            <a16:creationId xmlns:a16="http://schemas.microsoft.com/office/drawing/2014/main" id="{F34AD068-C71A-4BBC-9637-816976CF54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81600"/>
                        <a:ext cx="530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1033">
            <a:extLst>
              <a:ext uri="{FF2B5EF4-FFF2-40B4-BE49-F238E27FC236}">
                <a16:creationId xmlns:a16="http://schemas.microsoft.com/office/drawing/2014/main" id="{8FE12997-F430-4E68-B75C-0C061FB4D7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5410200"/>
          <a:ext cx="1206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05977" imgH="317362" progId="Equation.3">
                  <p:embed/>
                </p:oleObj>
              </mc:Choice>
              <mc:Fallback>
                <p:oleObj name="Equation" r:id="rId6" imgW="1205977" imgH="317362" progId="Equation.3">
                  <p:embed/>
                  <p:pic>
                    <p:nvPicPr>
                      <p:cNvPr id="57353" name="Object 1033">
                        <a:extLst>
                          <a:ext uri="{FF2B5EF4-FFF2-40B4-BE49-F238E27FC236}">
                            <a16:creationId xmlns:a16="http://schemas.microsoft.com/office/drawing/2014/main" id="{8FE12997-F430-4E68-B75C-0C061FB4D7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410200"/>
                        <a:ext cx="1206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Rectangle 1035">
            <a:extLst>
              <a:ext uri="{FF2B5EF4-FFF2-40B4-BE49-F238E27FC236}">
                <a16:creationId xmlns:a16="http://schemas.microsoft.com/office/drawing/2014/main" id="{7A9FA12A-0A9B-439C-B65C-79B185DC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424113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utoUpdateAnimBg="0"/>
      <p:bldP spid="57351" grpId="0" autoUpdateAnimBg="0"/>
      <p:bldP spid="5735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490" name="Object 34">
            <a:extLst>
              <a:ext uri="{FF2B5EF4-FFF2-40B4-BE49-F238E27FC236}">
                <a16:creationId xmlns:a16="http://schemas.microsoft.com/office/drawing/2014/main" id="{E20F76BA-36F6-45C8-92E7-20B6F0861D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447800"/>
          <a:ext cx="7531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31100" imgH="939800" progId="Equation.3">
                  <p:embed/>
                </p:oleObj>
              </mc:Choice>
              <mc:Fallback>
                <p:oleObj name="Equation" r:id="rId2" imgW="7531100" imgH="939800" progId="Equation.3">
                  <p:embed/>
                  <p:pic>
                    <p:nvPicPr>
                      <p:cNvPr id="147490" name="Object 34">
                        <a:extLst>
                          <a:ext uri="{FF2B5EF4-FFF2-40B4-BE49-F238E27FC236}">
                            <a16:creationId xmlns:a16="http://schemas.microsoft.com/office/drawing/2014/main" id="{E20F76BA-36F6-45C8-92E7-20B6F0861D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531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91" name="Object 35">
            <a:extLst>
              <a:ext uri="{FF2B5EF4-FFF2-40B4-BE49-F238E27FC236}">
                <a16:creationId xmlns:a16="http://schemas.microsoft.com/office/drawing/2014/main" id="{38A5126F-C599-4EA9-8AED-77D3F4746C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438400"/>
          <a:ext cx="485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51400" imgH="838200" progId="Equation.3">
                  <p:embed/>
                </p:oleObj>
              </mc:Choice>
              <mc:Fallback>
                <p:oleObj name="Equation" r:id="rId4" imgW="4851400" imgH="838200" progId="Equation.3">
                  <p:embed/>
                  <p:pic>
                    <p:nvPicPr>
                      <p:cNvPr id="147491" name="Object 35">
                        <a:extLst>
                          <a:ext uri="{FF2B5EF4-FFF2-40B4-BE49-F238E27FC236}">
                            <a16:creationId xmlns:a16="http://schemas.microsoft.com/office/drawing/2014/main" id="{38A5126F-C599-4EA9-8AED-77D3F4746C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38400"/>
                        <a:ext cx="4851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92" name="Object 36">
            <a:extLst>
              <a:ext uri="{FF2B5EF4-FFF2-40B4-BE49-F238E27FC236}">
                <a16:creationId xmlns:a16="http://schemas.microsoft.com/office/drawing/2014/main" id="{947B4FE5-CC9B-4314-933D-50714390D2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3562350"/>
          <a:ext cx="680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07200" imgH="444500" progId="Equation.3">
                  <p:embed/>
                </p:oleObj>
              </mc:Choice>
              <mc:Fallback>
                <p:oleObj name="Equation" r:id="rId6" imgW="6807200" imgH="444500" progId="Equation.3">
                  <p:embed/>
                  <p:pic>
                    <p:nvPicPr>
                      <p:cNvPr id="147492" name="Object 36">
                        <a:extLst>
                          <a:ext uri="{FF2B5EF4-FFF2-40B4-BE49-F238E27FC236}">
                            <a16:creationId xmlns:a16="http://schemas.microsoft.com/office/drawing/2014/main" id="{947B4FE5-CC9B-4314-933D-50714390D2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562350"/>
                        <a:ext cx="680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93" name="Object 37">
            <a:extLst>
              <a:ext uri="{FF2B5EF4-FFF2-40B4-BE49-F238E27FC236}">
                <a16:creationId xmlns:a16="http://schemas.microsoft.com/office/drawing/2014/main" id="{EBBBA5EA-B7B6-4686-BD5F-A7BAE4C5F0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3050" y="4343400"/>
          <a:ext cx="533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4000" imgH="838200" progId="Equation.3">
                  <p:embed/>
                </p:oleObj>
              </mc:Choice>
              <mc:Fallback>
                <p:oleObj name="Equation" r:id="rId8" imgW="5334000" imgH="838200" progId="Equation.3">
                  <p:embed/>
                  <p:pic>
                    <p:nvPicPr>
                      <p:cNvPr id="147493" name="Object 37">
                        <a:extLst>
                          <a:ext uri="{FF2B5EF4-FFF2-40B4-BE49-F238E27FC236}">
                            <a16:creationId xmlns:a16="http://schemas.microsoft.com/office/drawing/2014/main" id="{EBBBA5EA-B7B6-4686-BD5F-A7BAE4C5F0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343400"/>
                        <a:ext cx="533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2" name="Text Box 41">
            <a:extLst>
              <a:ext uri="{FF2B5EF4-FFF2-40B4-BE49-F238E27FC236}">
                <a16:creationId xmlns:a16="http://schemas.microsoft.com/office/drawing/2014/main" id="{38972E0C-058B-41D9-9545-4C9BC86E6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00088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说明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Text Box 6">
            <a:extLst>
              <a:ext uri="{FF2B5EF4-FFF2-40B4-BE49-F238E27FC236}">
                <a16:creationId xmlns:a16="http://schemas.microsoft.com/office/drawing/2014/main" id="{AE44D509-8BAA-469B-BAAB-5C2486DCC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7244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那么</a:t>
            </a:r>
          </a:p>
        </p:txBody>
      </p:sp>
      <p:graphicFrame>
        <p:nvGraphicFramePr>
          <p:cNvPr id="26631" name="Object 7">
            <a:extLst>
              <a:ext uri="{FF2B5EF4-FFF2-40B4-BE49-F238E27FC236}">
                <a16:creationId xmlns:a16="http://schemas.microsoft.com/office/drawing/2014/main" id="{79153795-3BFA-4A29-8BC2-17DF5C0366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8200" y="4800600"/>
          <a:ext cx="3251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51200" imgH="393700" progId="Equation.3">
                  <p:embed/>
                </p:oleObj>
              </mc:Choice>
              <mc:Fallback>
                <p:oleObj name="Equation" r:id="rId2" imgW="3251200" imgH="393700" progId="Equation.3">
                  <p:embed/>
                  <p:pic>
                    <p:nvPicPr>
                      <p:cNvPr id="26631" name="Object 7">
                        <a:extLst>
                          <a:ext uri="{FF2B5EF4-FFF2-40B4-BE49-F238E27FC236}">
                            <a16:creationId xmlns:a16="http://schemas.microsoft.com/office/drawing/2014/main" id="{79153795-3BFA-4A29-8BC2-17DF5C0366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4800600"/>
                        <a:ext cx="3251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8">
            <a:extLst>
              <a:ext uri="{FF2B5EF4-FFF2-40B4-BE49-F238E27FC236}">
                <a16:creationId xmlns:a16="http://schemas.microsoft.com/office/drawing/2014/main" id="{1C824400-B590-4211-8063-308128B66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410200"/>
            <a:ext cx="3844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两人会面的充要条件为</a:t>
            </a:r>
          </a:p>
        </p:txBody>
      </p:sp>
      <p:graphicFrame>
        <p:nvGraphicFramePr>
          <p:cNvPr id="26633" name="Object 9">
            <a:extLst>
              <a:ext uri="{FF2B5EF4-FFF2-40B4-BE49-F238E27FC236}">
                <a16:creationId xmlns:a16="http://schemas.microsoft.com/office/drawing/2014/main" id="{862DEAE1-AAAF-4EF8-8D00-5277CBCFD0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5486400"/>
          <a:ext cx="146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59866" imgH="444307" progId="Equation.3">
                  <p:embed/>
                </p:oleObj>
              </mc:Choice>
              <mc:Fallback>
                <p:oleObj name="Equation" r:id="rId4" imgW="1459866" imgH="444307" progId="Equation.3">
                  <p:embed/>
                  <p:pic>
                    <p:nvPicPr>
                      <p:cNvPr id="26633" name="Object 9">
                        <a:extLst>
                          <a:ext uri="{FF2B5EF4-FFF2-40B4-BE49-F238E27FC236}">
                            <a16:creationId xmlns:a16="http://schemas.microsoft.com/office/drawing/2014/main" id="{862DEAE1-AAAF-4EF8-8D00-5277CBCFD0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486400"/>
                        <a:ext cx="1460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6" name="Text Box 2">
            <a:extLst>
              <a:ext uri="{FF2B5EF4-FFF2-40B4-BE49-F238E27FC236}">
                <a16:creationId xmlns:a16="http://schemas.microsoft.com/office/drawing/2014/main" id="{8D28A3A3-6485-4366-934F-BADB8B965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95413"/>
            <a:ext cx="7772400" cy="271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7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</a:rPr>
              <a:t>  </a:t>
            </a:r>
            <a:r>
              <a:rPr lang="zh-CN" altLang="en-US" sz="2800" b="1">
                <a:solidFill>
                  <a:srgbClr val="000000"/>
                </a:solidFill>
              </a:rPr>
              <a:t>甲、乙两人相约在 </a:t>
            </a:r>
            <a:r>
              <a:rPr lang="en-US" altLang="zh-CN" sz="2800" b="1">
                <a:solidFill>
                  <a:srgbClr val="000000"/>
                </a:solidFill>
              </a:rPr>
              <a:t>0 </a:t>
            </a:r>
            <a:r>
              <a:rPr lang="zh-CN" altLang="en-US" sz="2800" b="1">
                <a:solidFill>
                  <a:srgbClr val="000000"/>
                </a:solidFill>
              </a:rPr>
              <a:t>到 </a:t>
            </a:r>
            <a:r>
              <a:rPr lang="en-US" altLang="zh-CN" sz="2800" b="1" i="1">
                <a:solidFill>
                  <a:srgbClr val="000000"/>
                </a:solidFill>
              </a:rPr>
              <a:t>T </a:t>
            </a:r>
            <a:r>
              <a:rPr lang="zh-CN" altLang="en-US" sz="2800" b="1">
                <a:solidFill>
                  <a:srgbClr val="000000"/>
                </a:solidFill>
              </a:rPr>
              <a:t>这段时间内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在预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定地点会面</a:t>
            </a:r>
            <a:r>
              <a:rPr lang="en-US" altLang="zh-CN" sz="2800" b="1">
                <a:solidFill>
                  <a:srgbClr val="000000"/>
                </a:solidFill>
              </a:rPr>
              <a:t>. </a:t>
            </a:r>
            <a:r>
              <a:rPr lang="zh-CN" altLang="en-US" sz="2800" b="1">
                <a:solidFill>
                  <a:srgbClr val="000000"/>
                </a:solidFill>
              </a:rPr>
              <a:t>先到的人等候另一个人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经过时间 </a:t>
            </a:r>
            <a:r>
              <a:rPr lang="en-US" altLang="zh-CN" sz="2800" b="1" i="1">
                <a:solidFill>
                  <a:srgbClr val="000000"/>
                </a:solidFill>
              </a:rPr>
              <a:t>t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( </a:t>
            </a:r>
            <a:r>
              <a:rPr lang="en-US" altLang="zh-CN" sz="2800" b="1" i="1">
                <a:solidFill>
                  <a:srgbClr val="000000"/>
                </a:solidFill>
              </a:rPr>
              <a:t>t</a:t>
            </a:r>
            <a:r>
              <a:rPr lang="en-US" altLang="zh-CN" sz="2800" b="1">
                <a:solidFill>
                  <a:srgbClr val="000000"/>
                </a:solidFill>
              </a:rPr>
              <a:t>&lt;</a:t>
            </a:r>
            <a:r>
              <a:rPr lang="en-US" altLang="zh-CN" sz="2800" b="1" i="1">
                <a:solidFill>
                  <a:srgbClr val="000000"/>
                </a:solidFill>
              </a:rPr>
              <a:t>T </a:t>
            </a:r>
            <a:r>
              <a:rPr lang="en-US" altLang="zh-CN" sz="2800" b="1">
                <a:solidFill>
                  <a:srgbClr val="000000"/>
                </a:solidFill>
              </a:rPr>
              <a:t>) </a:t>
            </a:r>
            <a:r>
              <a:rPr lang="zh-CN" altLang="en-US" sz="2800" b="1">
                <a:solidFill>
                  <a:srgbClr val="000000"/>
                </a:solidFill>
              </a:rPr>
              <a:t>后离去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  <a:r>
              <a:rPr lang="zh-CN" altLang="en-US" sz="2800" b="1">
                <a:solidFill>
                  <a:srgbClr val="000000"/>
                </a:solidFill>
              </a:rPr>
              <a:t>设每人在</a:t>
            </a:r>
            <a:r>
              <a:rPr lang="en-US" altLang="zh-CN" sz="2800" b="1">
                <a:solidFill>
                  <a:srgbClr val="000000"/>
                </a:solidFill>
              </a:rPr>
              <a:t>0 </a:t>
            </a:r>
            <a:r>
              <a:rPr lang="zh-CN" altLang="en-US" sz="2800" b="1">
                <a:solidFill>
                  <a:srgbClr val="000000"/>
                </a:solidFill>
              </a:rPr>
              <a:t>到</a:t>
            </a:r>
            <a:r>
              <a:rPr lang="en-US" altLang="zh-CN" sz="2800" b="1" i="1">
                <a:solidFill>
                  <a:srgbClr val="000000"/>
                </a:solidFill>
              </a:rPr>
              <a:t>T </a:t>
            </a:r>
            <a:r>
              <a:rPr lang="zh-CN" altLang="en-US" sz="2800" b="1">
                <a:solidFill>
                  <a:srgbClr val="000000"/>
                </a:solidFill>
              </a:rPr>
              <a:t>这段时间内各时刻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到达该地是等可能的 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且两人到达的时刻互不牵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连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  <a:r>
              <a:rPr lang="zh-CN" altLang="en-US" sz="2800" b="1">
                <a:solidFill>
                  <a:srgbClr val="000000"/>
                </a:solidFill>
              </a:rPr>
              <a:t>求甲、乙两人能会面的概率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9335" name="Rectangle 40">
            <a:extLst>
              <a:ext uri="{FF2B5EF4-FFF2-40B4-BE49-F238E27FC236}">
                <a16:creationId xmlns:a16="http://schemas.microsoft.com/office/drawing/2014/main" id="{EAF64060-4B32-4EFC-A43F-0C45C481A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FF"/>
                </a:solidFill>
                <a:ea typeface="黑体" panose="02010609060101010101" pitchFamily="49" charset="-122"/>
              </a:rPr>
              <a:t>会面问题</a:t>
            </a:r>
          </a:p>
        </p:txBody>
      </p:sp>
      <p:sp>
        <p:nvSpPr>
          <p:cNvPr id="26665" name="Rectangle 41">
            <a:extLst>
              <a:ext uri="{FF2B5EF4-FFF2-40B4-BE49-F238E27FC236}">
                <a16:creationId xmlns:a16="http://schemas.microsoft.com/office/drawing/2014/main" id="{447B7EDF-390E-4F4B-A0AE-124295F9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62425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6667" name="Object 43">
            <a:extLst>
              <a:ext uri="{FF2B5EF4-FFF2-40B4-BE49-F238E27FC236}">
                <a16:creationId xmlns:a16="http://schemas.microsoft.com/office/drawing/2014/main" id="{F05FCE25-F738-46A8-9FDA-632DEA0E8C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224338"/>
          <a:ext cx="510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105400" imgH="977900" progId="Equation.3">
                  <p:embed/>
                </p:oleObj>
              </mc:Choice>
              <mc:Fallback>
                <p:oleObj name="Equation" r:id="rId6" imgW="5105400" imgH="977900" progId="Equation.3">
                  <p:embed/>
                  <p:pic>
                    <p:nvPicPr>
                      <p:cNvPr id="26667" name="Object 43">
                        <a:extLst>
                          <a:ext uri="{FF2B5EF4-FFF2-40B4-BE49-F238E27FC236}">
                            <a16:creationId xmlns:a16="http://schemas.microsoft.com/office/drawing/2014/main" id="{F05FCE25-F738-46A8-9FDA-632DEA0E8C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24338"/>
                        <a:ext cx="5105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68" name="Picture 44" descr="BD05584_">
            <a:extLst>
              <a:ext uri="{FF2B5EF4-FFF2-40B4-BE49-F238E27FC236}">
                <a16:creationId xmlns:a16="http://schemas.microsoft.com/office/drawing/2014/main" id="{A21BB56C-051E-4814-B323-8A9E38605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114800"/>
            <a:ext cx="15430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utoUpdateAnimBg="0"/>
      <p:bldP spid="26632" grpId="0" autoUpdateAnimBg="0"/>
      <p:bldP spid="26626" grpId="0" autoUpdateAnimBg="0"/>
      <p:bldP spid="2666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>
            <a:extLst>
              <a:ext uri="{FF2B5EF4-FFF2-40B4-BE49-F238E27FC236}">
                <a16:creationId xmlns:a16="http://schemas.microsoft.com/office/drawing/2014/main" id="{70EE32C2-81A4-4C35-96AB-CF718AF2A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86000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</a:rPr>
              <a:t>故所求的概率为</a:t>
            </a:r>
          </a:p>
        </p:txBody>
      </p:sp>
      <p:graphicFrame>
        <p:nvGraphicFramePr>
          <p:cNvPr id="118787" name="Object 3">
            <a:extLst>
              <a:ext uri="{FF2B5EF4-FFF2-40B4-BE49-F238E27FC236}">
                <a16:creationId xmlns:a16="http://schemas.microsoft.com/office/drawing/2014/main" id="{3D3B64D6-BCF7-4AA7-AFAE-82735D2158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200400"/>
          <a:ext cx="30797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81300" imgH="876300" progId="Equation.3">
                  <p:embed/>
                </p:oleObj>
              </mc:Choice>
              <mc:Fallback>
                <p:oleObj name="Equation" r:id="rId2" imgW="2781300" imgH="876300" progId="Equation.3">
                  <p:embed/>
                  <p:pic>
                    <p:nvPicPr>
                      <p:cNvPr id="118787" name="Object 3">
                        <a:extLst>
                          <a:ext uri="{FF2B5EF4-FFF2-40B4-BE49-F238E27FC236}">
                            <a16:creationId xmlns:a16="http://schemas.microsoft.com/office/drawing/2014/main" id="{3D3B64D6-BCF7-4AA7-AFAE-82735D2158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30797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Object 4">
            <a:extLst>
              <a:ext uri="{FF2B5EF4-FFF2-40B4-BE49-F238E27FC236}">
                <a16:creationId xmlns:a16="http://schemas.microsoft.com/office/drawing/2014/main" id="{6B8DD562-79A9-47B1-B6C6-76FAA39DFD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0000" y="4267200"/>
          <a:ext cx="218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400" imgH="889000" progId="Equation.3">
                  <p:embed/>
                </p:oleObj>
              </mc:Choice>
              <mc:Fallback>
                <p:oleObj name="Equation" r:id="rId4" imgW="2184400" imgH="889000" progId="Equation.3">
                  <p:embed/>
                  <p:pic>
                    <p:nvPicPr>
                      <p:cNvPr id="118788" name="Object 4">
                        <a:extLst>
                          <a:ext uri="{FF2B5EF4-FFF2-40B4-BE49-F238E27FC236}">
                            <a16:creationId xmlns:a16="http://schemas.microsoft.com/office/drawing/2014/main" id="{6B8DD562-79A9-47B1-B6C6-76FAA39DFD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4267200"/>
                        <a:ext cx="2184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Object 5">
            <a:extLst>
              <a:ext uri="{FF2B5EF4-FFF2-40B4-BE49-F238E27FC236}">
                <a16:creationId xmlns:a16="http://schemas.microsoft.com/office/drawing/2014/main" id="{1E1DD1AD-2467-404C-941C-73EF857683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6350" y="5257800"/>
          <a:ext cx="2044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44700" imgH="825500" progId="Equation.3">
                  <p:embed/>
                </p:oleObj>
              </mc:Choice>
              <mc:Fallback>
                <p:oleObj name="Equation" r:id="rId6" imgW="2044700" imgH="825500" progId="Equation.3">
                  <p:embed/>
                  <p:pic>
                    <p:nvPicPr>
                      <p:cNvPr id="118789" name="Object 5">
                        <a:extLst>
                          <a:ext uri="{FF2B5EF4-FFF2-40B4-BE49-F238E27FC236}">
                            <a16:creationId xmlns:a16="http://schemas.microsoft.com/office/drawing/2014/main" id="{1E1DD1AD-2467-404C-941C-73EF857683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5257800"/>
                        <a:ext cx="2044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790" name="Group 6">
            <a:extLst>
              <a:ext uri="{FF2B5EF4-FFF2-40B4-BE49-F238E27FC236}">
                <a16:creationId xmlns:a16="http://schemas.microsoft.com/office/drawing/2014/main" id="{149D9421-787E-46CF-9FAC-9271C53806D2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143000"/>
            <a:ext cx="2997200" cy="2286000"/>
            <a:chOff x="3312" y="2448"/>
            <a:chExt cx="1888" cy="1440"/>
          </a:xfrm>
        </p:grpSpPr>
        <p:sp>
          <p:nvSpPr>
            <p:cNvPr id="100373" name="Line 7">
              <a:extLst>
                <a:ext uri="{FF2B5EF4-FFF2-40B4-BE49-F238E27FC236}">
                  <a16:creationId xmlns:a16="http://schemas.microsoft.com/office/drawing/2014/main" id="{80E0D818-05CC-428D-94F3-40C1EEF10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600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374" name="Line 8">
              <a:extLst>
                <a:ext uri="{FF2B5EF4-FFF2-40B4-BE49-F238E27FC236}">
                  <a16:creationId xmlns:a16="http://schemas.microsoft.com/office/drawing/2014/main" id="{01CDDE63-9CF1-418F-A534-0635A7A52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0375" name="Object 9">
              <a:extLst>
                <a:ext uri="{FF2B5EF4-FFF2-40B4-BE49-F238E27FC236}">
                  <a16:creationId xmlns:a16="http://schemas.microsoft.com/office/drawing/2014/main" id="{953E1F29-9156-412D-A404-C2967E46F8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3648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53890" imgH="241195" progId="Equation.3">
                    <p:embed/>
                  </p:oleObj>
                </mc:Choice>
                <mc:Fallback>
                  <p:oleObj name="Equation" r:id="rId8" imgW="253890" imgH="241195" progId="Equation.3">
                    <p:embed/>
                    <p:pic>
                      <p:nvPicPr>
                        <p:cNvPr id="100375" name="Object 9">
                          <a:extLst>
                            <a:ext uri="{FF2B5EF4-FFF2-40B4-BE49-F238E27FC236}">
                              <a16:creationId xmlns:a16="http://schemas.microsoft.com/office/drawing/2014/main" id="{953E1F29-9156-412D-A404-C2967E46F8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648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6" name="Object 10">
              <a:extLst>
                <a:ext uri="{FF2B5EF4-FFF2-40B4-BE49-F238E27FC236}">
                  <a16:creationId xmlns:a16="http://schemas.microsoft.com/office/drawing/2014/main" id="{0C0DF4B4-FBFF-4D62-8A0B-73EE7CC850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3600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501" imgH="253890" progId="Equation.3">
                    <p:embed/>
                  </p:oleObj>
                </mc:Choice>
                <mc:Fallback>
                  <p:oleObj name="Equation" r:id="rId10" imgW="228501" imgH="253890" progId="Equation.3">
                    <p:embed/>
                    <p:pic>
                      <p:nvPicPr>
                        <p:cNvPr id="100376" name="Object 10">
                          <a:extLst>
                            <a:ext uri="{FF2B5EF4-FFF2-40B4-BE49-F238E27FC236}">
                              <a16:creationId xmlns:a16="http://schemas.microsoft.com/office/drawing/2014/main" id="{0C0DF4B4-FBFF-4D62-8A0B-73EE7CC850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600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7" name="Object 11">
              <a:extLst>
                <a:ext uri="{FF2B5EF4-FFF2-40B4-BE49-F238E27FC236}">
                  <a16:creationId xmlns:a16="http://schemas.microsoft.com/office/drawing/2014/main" id="{B073BFCD-D4B6-4FDE-BC48-A9F5AB340A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8" y="2452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53780" imgH="317225" progId="Equation.3">
                    <p:embed/>
                  </p:oleObj>
                </mc:Choice>
                <mc:Fallback>
                  <p:oleObj name="Equation" r:id="rId12" imgW="253780" imgH="317225" progId="Equation.3">
                    <p:embed/>
                    <p:pic>
                      <p:nvPicPr>
                        <p:cNvPr id="100377" name="Object 11">
                          <a:extLst>
                            <a:ext uri="{FF2B5EF4-FFF2-40B4-BE49-F238E27FC236}">
                              <a16:creationId xmlns:a16="http://schemas.microsoft.com/office/drawing/2014/main" id="{B073BFCD-D4B6-4FDE-BC48-A9F5AB340A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8" y="2452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796" name="Rectangle 12" descr="宽下对角线">
            <a:extLst>
              <a:ext uri="{FF2B5EF4-FFF2-40B4-BE49-F238E27FC236}">
                <a16:creationId xmlns:a16="http://schemas.microsoft.com/office/drawing/2014/main" id="{46528E03-9EBC-4F24-800F-828CBFE10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1676400"/>
            <a:ext cx="1371600" cy="12954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18800" name="Object 16">
            <a:extLst>
              <a:ext uri="{FF2B5EF4-FFF2-40B4-BE49-F238E27FC236}">
                <a16:creationId xmlns:a16="http://schemas.microsoft.com/office/drawing/2014/main" id="{EF447CF1-A9B8-4988-9E11-03FBC3B1BB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7888" y="1374775"/>
          <a:ext cx="11747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20227" imgH="355446" progId="Equation.3">
                  <p:embed/>
                </p:oleObj>
              </mc:Choice>
              <mc:Fallback>
                <p:oleObj name="Equation" r:id="rId15" imgW="1320227" imgH="355446" progId="Equation.3">
                  <p:embed/>
                  <p:pic>
                    <p:nvPicPr>
                      <p:cNvPr id="118800" name="Object 16">
                        <a:extLst>
                          <a:ext uri="{FF2B5EF4-FFF2-40B4-BE49-F238E27FC236}">
                            <a16:creationId xmlns:a16="http://schemas.microsoft.com/office/drawing/2014/main" id="{EF447CF1-A9B8-4988-9E11-03FBC3B1BB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1374775"/>
                        <a:ext cx="117475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1" name="Object 17">
            <a:extLst>
              <a:ext uri="{FF2B5EF4-FFF2-40B4-BE49-F238E27FC236}">
                <a16:creationId xmlns:a16="http://schemas.microsoft.com/office/drawing/2014/main" id="{0F0BA4B3-A5F2-4D83-B940-E20945D22F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9850" y="1771650"/>
          <a:ext cx="1320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20227" imgH="355446" progId="Equation.3">
                  <p:embed/>
                </p:oleObj>
              </mc:Choice>
              <mc:Fallback>
                <p:oleObj name="Equation" r:id="rId17" imgW="1320227" imgH="355446" progId="Equation.3">
                  <p:embed/>
                  <p:pic>
                    <p:nvPicPr>
                      <p:cNvPr id="118801" name="Object 17">
                        <a:extLst>
                          <a:ext uri="{FF2B5EF4-FFF2-40B4-BE49-F238E27FC236}">
                            <a16:creationId xmlns:a16="http://schemas.microsoft.com/office/drawing/2014/main" id="{0F0BA4B3-A5F2-4D83-B940-E20945D22F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1771650"/>
                        <a:ext cx="1320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7" name="Line 23">
            <a:extLst>
              <a:ext uri="{FF2B5EF4-FFF2-40B4-BE49-F238E27FC236}">
                <a16:creationId xmlns:a16="http://schemas.microsoft.com/office/drawing/2014/main" id="{5713085D-DDC7-4556-A3C6-1522B4F294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3488" y="1647825"/>
            <a:ext cx="971550" cy="979488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63" name="Text Box 25">
            <a:extLst>
              <a:ext uri="{FF2B5EF4-FFF2-40B4-BE49-F238E27FC236}">
                <a16:creationId xmlns:a16="http://schemas.microsoft.com/office/drawing/2014/main" id="{233EFE48-4530-4518-BB92-E3B736113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08075"/>
            <a:ext cx="3017838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若以 </a:t>
            </a:r>
            <a:r>
              <a:rPr lang="en-US" altLang="zh-CN" sz="2800" b="1" i="1">
                <a:solidFill>
                  <a:srgbClr val="000000"/>
                </a:solidFill>
              </a:rPr>
              <a:t>x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</a:rPr>
              <a:t>y</a:t>
            </a:r>
            <a:r>
              <a:rPr lang="en-US" altLang="zh-CN" sz="2800" b="1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表示平面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上点的坐标 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</a:p>
        </p:txBody>
      </p:sp>
      <p:pic>
        <p:nvPicPr>
          <p:cNvPr id="100364" name="Picture 27" descr="BD05584_">
            <a:extLst>
              <a:ext uri="{FF2B5EF4-FFF2-40B4-BE49-F238E27FC236}">
                <a16:creationId xmlns:a16="http://schemas.microsoft.com/office/drawing/2014/main" id="{18878798-8D70-4727-9F15-5FCDF87D4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86200"/>
            <a:ext cx="19812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812" name="Rectangle 28">
            <a:extLst>
              <a:ext uri="{FF2B5EF4-FFF2-40B4-BE49-F238E27FC236}">
                <a16:creationId xmlns:a16="http://schemas.microsoft.com/office/drawing/2014/main" id="{F323C78A-33FB-4E6B-972A-D41A0FE59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6192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</a:rPr>
              <a:t>则有</a:t>
            </a:r>
          </a:p>
        </p:txBody>
      </p:sp>
      <p:grpSp>
        <p:nvGrpSpPr>
          <p:cNvPr id="118820" name="Group 36">
            <a:extLst>
              <a:ext uri="{FF2B5EF4-FFF2-40B4-BE49-F238E27FC236}">
                <a16:creationId xmlns:a16="http://schemas.microsoft.com/office/drawing/2014/main" id="{737C37FA-C6D3-435F-A135-7269FF90D87D}"/>
              </a:ext>
            </a:extLst>
          </p:cNvPr>
          <p:cNvGrpSpPr>
            <a:grpSpLocks/>
          </p:cNvGrpSpPr>
          <p:nvPr/>
        </p:nvGrpSpPr>
        <p:grpSpPr bwMode="auto">
          <a:xfrm>
            <a:off x="5057775" y="1690688"/>
            <a:ext cx="1338263" cy="1266825"/>
            <a:chOff x="3186" y="1065"/>
            <a:chExt cx="843" cy="798"/>
          </a:xfrm>
        </p:grpSpPr>
        <p:sp>
          <p:nvSpPr>
            <p:cNvPr id="100371" name="AutoShape 31">
              <a:extLst>
                <a:ext uri="{FF2B5EF4-FFF2-40B4-BE49-F238E27FC236}">
                  <a16:creationId xmlns:a16="http://schemas.microsoft.com/office/drawing/2014/main" id="{188D0C3E-B98C-4D2D-B915-E1BA5B26948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186" y="1065"/>
              <a:ext cx="566" cy="580"/>
            </a:xfrm>
            <a:prstGeom prst="rtTriangl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0372" name="AutoShape 34">
              <a:extLst>
                <a:ext uri="{FF2B5EF4-FFF2-40B4-BE49-F238E27FC236}">
                  <a16:creationId xmlns:a16="http://schemas.microsoft.com/office/drawing/2014/main" id="{70C8F406-B67B-470A-B30B-030F15FD1C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 flipV="1">
              <a:off x="3456" y="1290"/>
              <a:ext cx="566" cy="580"/>
            </a:xfrm>
            <a:prstGeom prst="rtTriangl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18819" name="Line 35">
            <a:extLst>
              <a:ext uri="{FF2B5EF4-FFF2-40B4-BE49-F238E27FC236}">
                <a16:creationId xmlns:a16="http://schemas.microsoft.com/office/drawing/2014/main" id="{EF0BC6E0-EDAA-4903-9E1D-1E4E07C44A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7350" y="1992313"/>
            <a:ext cx="971550" cy="979487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8802" name="Object 18">
            <a:extLst>
              <a:ext uri="{FF2B5EF4-FFF2-40B4-BE49-F238E27FC236}">
                <a16:creationId xmlns:a16="http://schemas.microsoft.com/office/drawing/2014/main" id="{D7518A4C-1574-407A-B03A-EC06D449A8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5438" y="2833688"/>
          <a:ext cx="165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4957" imgH="545626" progId="Equation.3">
                  <p:embed/>
                </p:oleObj>
              </mc:Choice>
              <mc:Fallback>
                <p:oleObj name="Equation" r:id="rId20" imgW="164957" imgH="545626" progId="Equation.3">
                  <p:embed/>
                  <p:pic>
                    <p:nvPicPr>
                      <p:cNvPr id="118802" name="Object 18">
                        <a:extLst>
                          <a:ext uri="{FF2B5EF4-FFF2-40B4-BE49-F238E27FC236}">
                            <a16:creationId xmlns:a16="http://schemas.microsoft.com/office/drawing/2014/main" id="{D7518A4C-1574-407A-B03A-EC06D449A8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2833688"/>
                        <a:ext cx="165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8" name="Object 14">
            <a:extLst>
              <a:ext uri="{FF2B5EF4-FFF2-40B4-BE49-F238E27FC236}">
                <a16:creationId xmlns:a16="http://schemas.microsoft.com/office/drawing/2014/main" id="{143BE5AF-B9EE-4ED3-A301-0AA39069CC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1263" y="2833688"/>
          <a:ext cx="27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279" imgH="533169" progId="Equation.3">
                  <p:embed/>
                </p:oleObj>
              </mc:Choice>
              <mc:Fallback>
                <p:oleObj name="Equation" r:id="rId22" imgW="279279" imgH="533169" progId="Equation.3">
                  <p:embed/>
                  <p:pic>
                    <p:nvPicPr>
                      <p:cNvPr id="118798" name="Object 14">
                        <a:extLst>
                          <a:ext uri="{FF2B5EF4-FFF2-40B4-BE49-F238E27FC236}">
                            <a16:creationId xmlns:a16="http://schemas.microsoft.com/office/drawing/2014/main" id="{143BE5AF-B9EE-4ED3-A301-0AA39069CC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263" y="2833688"/>
                        <a:ext cx="27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7" name="Object 13">
            <a:extLst>
              <a:ext uri="{FF2B5EF4-FFF2-40B4-BE49-F238E27FC236}">
                <a16:creationId xmlns:a16="http://schemas.microsoft.com/office/drawing/2014/main" id="{3E48E304-22BE-443D-8250-A5A261AC34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447800"/>
          <a:ext cx="4826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06048" imgH="291847" progId="Equation.3">
                  <p:embed/>
                </p:oleObj>
              </mc:Choice>
              <mc:Fallback>
                <p:oleObj name="Equation" r:id="rId24" imgW="406048" imgH="291847" progId="Equation.3">
                  <p:embed/>
                  <p:pic>
                    <p:nvPicPr>
                      <p:cNvPr id="118797" name="Object 13">
                        <a:extLst>
                          <a:ext uri="{FF2B5EF4-FFF2-40B4-BE49-F238E27FC236}">
                            <a16:creationId xmlns:a16="http://schemas.microsoft.com/office/drawing/2014/main" id="{3E48E304-22BE-443D-8250-A5A261AC34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447800"/>
                        <a:ext cx="48260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1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utoUpdateAnimBg="0"/>
      <p:bldP spid="11881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>
            <a:extLst>
              <a:ext uri="{FF2B5EF4-FFF2-40B4-BE49-F238E27FC236}">
                <a16:creationId xmlns:a16="http://schemas.microsoft.com/office/drawing/2014/main" id="{06BB6443-4A42-4B85-944C-FF0969D43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7772400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8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甲、乙两人约定在下午</a:t>
            </a:r>
            <a:r>
              <a:rPr lang="en-US" altLang="zh-CN" sz="2800" b="1">
                <a:solidFill>
                  <a:srgbClr val="000000"/>
                </a:solidFill>
              </a:rPr>
              <a:t>1 </a:t>
            </a:r>
            <a:r>
              <a:rPr lang="zh-CN" altLang="en-US" sz="2800" b="1">
                <a:solidFill>
                  <a:srgbClr val="000000"/>
                </a:solidFill>
              </a:rPr>
              <a:t>时到</a:t>
            </a:r>
            <a:r>
              <a:rPr lang="en-US" altLang="zh-CN" sz="2800" b="1">
                <a:solidFill>
                  <a:srgbClr val="000000"/>
                </a:solidFill>
              </a:rPr>
              <a:t>2 </a:t>
            </a:r>
            <a:r>
              <a:rPr lang="zh-CN" altLang="en-US" sz="2800" b="1">
                <a:solidFill>
                  <a:srgbClr val="000000"/>
                </a:solidFill>
              </a:rPr>
              <a:t>时之间到某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站乘公共汽车 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又这段时间内有四班公共汽车，它们的开车时刻分别为 </a:t>
            </a:r>
            <a:r>
              <a:rPr lang="en-US" altLang="zh-CN" sz="2800" b="1">
                <a:solidFill>
                  <a:srgbClr val="000000"/>
                </a:solidFill>
              </a:rPr>
              <a:t>1:15</a:t>
            </a:r>
            <a:r>
              <a:rPr lang="zh-CN" altLang="en-US" sz="2800" b="1">
                <a:solidFill>
                  <a:srgbClr val="000000"/>
                </a:solidFill>
              </a:rPr>
              <a:t>、</a:t>
            </a:r>
            <a:r>
              <a:rPr lang="en-US" altLang="zh-CN" sz="2800" b="1">
                <a:solidFill>
                  <a:srgbClr val="000000"/>
                </a:solidFill>
              </a:rPr>
              <a:t>1:30</a:t>
            </a:r>
            <a:r>
              <a:rPr lang="zh-CN" altLang="en-US" sz="2800" b="1">
                <a:solidFill>
                  <a:srgbClr val="000000"/>
                </a:solidFill>
              </a:rPr>
              <a:t>、</a:t>
            </a:r>
            <a:r>
              <a:rPr lang="en-US" altLang="zh-CN" sz="2800" b="1">
                <a:solidFill>
                  <a:srgbClr val="000000"/>
                </a:solidFill>
              </a:rPr>
              <a:t>1:45</a:t>
            </a:r>
            <a:r>
              <a:rPr lang="zh-CN" altLang="en-US" sz="2800" b="1">
                <a:solidFill>
                  <a:srgbClr val="000000"/>
                </a:solidFill>
              </a:rPr>
              <a:t>、</a:t>
            </a:r>
            <a:r>
              <a:rPr lang="en-US" altLang="zh-CN" sz="2800" b="1">
                <a:solidFill>
                  <a:srgbClr val="000000"/>
                </a:solidFill>
              </a:rPr>
              <a:t>2:00.</a:t>
            </a:r>
            <a:r>
              <a:rPr lang="zh-CN" altLang="en-US" sz="2800" b="1">
                <a:solidFill>
                  <a:srgbClr val="000000"/>
                </a:solidFill>
              </a:rPr>
              <a:t>如果甲、乙约定 </a:t>
            </a:r>
            <a:r>
              <a:rPr lang="en-US" altLang="zh-CN" sz="2800" b="1">
                <a:solidFill>
                  <a:srgbClr val="000000"/>
                </a:solidFill>
              </a:rPr>
              <a:t>(1) </a:t>
            </a:r>
            <a:r>
              <a:rPr lang="zh-CN" altLang="en-US" sz="2800" b="1">
                <a:solidFill>
                  <a:srgbClr val="000000"/>
                </a:solidFill>
              </a:rPr>
              <a:t>见车就乘</a:t>
            </a:r>
            <a:r>
              <a:rPr lang="en-US" altLang="zh-CN" sz="2800" b="1">
                <a:solidFill>
                  <a:srgbClr val="000000"/>
                </a:solidFill>
              </a:rPr>
              <a:t>;  (2)  </a:t>
            </a:r>
            <a:r>
              <a:rPr lang="zh-CN" altLang="en-US" sz="2800" b="1">
                <a:solidFill>
                  <a:srgbClr val="000000"/>
                </a:solidFill>
              </a:rPr>
              <a:t>最多等一辆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车</a:t>
            </a:r>
            <a:r>
              <a:rPr lang="en-US" altLang="zh-CN" sz="2800" b="1">
                <a:solidFill>
                  <a:srgbClr val="000000"/>
                </a:solidFill>
              </a:rPr>
              <a:t>. </a:t>
            </a:r>
            <a:r>
              <a:rPr lang="zh-CN" altLang="en-US" sz="2800" b="1">
                <a:solidFill>
                  <a:srgbClr val="000000"/>
                </a:solidFill>
              </a:rPr>
              <a:t>求甲、乙同乘一车的概率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假定甲、乙两人到达车站的时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刻是互相不牵连的，且每人在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 </a:t>
            </a:r>
            <a:r>
              <a:rPr lang="en-US" altLang="zh-CN" sz="2800" b="1">
                <a:solidFill>
                  <a:srgbClr val="000000"/>
                </a:solidFill>
              </a:rPr>
              <a:t>1 </a:t>
            </a:r>
            <a:r>
              <a:rPr lang="zh-CN" altLang="en-US" sz="2800" b="1">
                <a:solidFill>
                  <a:srgbClr val="000000"/>
                </a:solidFill>
              </a:rPr>
              <a:t>时到 </a:t>
            </a:r>
            <a:r>
              <a:rPr lang="en-US" altLang="zh-CN" sz="2800" b="1">
                <a:solidFill>
                  <a:srgbClr val="000000"/>
                </a:solidFill>
              </a:rPr>
              <a:t>2 </a:t>
            </a:r>
            <a:r>
              <a:rPr lang="zh-CN" altLang="en-US" sz="2800" b="1">
                <a:solidFill>
                  <a:srgbClr val="000000"/>
                </a:solidFill>
              </a:rPr>
              <a:t>时的任何时刻到达车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站是等可能的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101379" name="Picture 18" descr="双层车">
            <a:extLst>
              <a:ext uri="{FF2B5EF4-FFF2-40B4-BE49-F238E27FC236}">
                <a16:creationId xmlns:a16="http://schemas.microsoft.com/office/drawing/2014/main" id="{7C410F7B-63F0-4813-8F21-28D02C1FF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276600"/>
            <a:ext cx="2667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19" name="Group 63">
            <a:extLst>
              <a:ext uri="{FF2B5EF4-FFF2-40B4-BE49-F238E27FC236}">
                <a16:creationId xmlns:a16="http://schemas.microsoft.com/office/drawing/2014/main" id="{07EF2620-7F8C-4EC7-8CA4-23CD8D0D59D5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762000"/>
            <a:ext cx="5029200" cy="4038600"/>
            <a:chOff x="2304" y="480"/>
            <a:chExt cx="3168" cy="2544"/>
          </a:xfrm>
        </p:grpSpPr>
        <p:sp>
          <p:nvSpPr>
            <p:cNvPr id="102433" name="Line 9">
              <a:extLst>
                <a:ext uri="{FF2B5EF4-FFF2-40B4-BE49-F238E27FC236}">
                  <a16:creationId xmlns:a16="http://schemas.microsoft.com/office/drawing/2014/main" id="{2A78F2C1-CC2C-4A0C-830F-CB58F8A12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736"/>
              <a:ext cx="3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34" name="Line 10">
              <a:extLst>
                <a:ext uri="{FF2B5EF4-FFF2-40B4-BE49-F238E27FC236}">
                  <a16:creationId xmlns:a16="http://schemas.microsoft.com/office/drawing/2014/main" id="{2402B867-9BFB-487F-9B1B-435E5DFE03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480"/>
              <a:ext cx="0" cy="2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2435" name="Object 11">
              <a:extLst>
                <a:ext uri="{FF2B5EF4-FFF2-40B4-BE49-F238E27FC236}">
                  <a16:creationId xmlns:a16="http://schemas.microsoft.com/office/drawing/2014/main" id="{2F84B19E-7202-4827-A796-096FD585AE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4" y="2788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53890" imgH="241195" progId="Equation.3">
                    <p:embed/>
                  </p:oleObj>
                </mc:Choice>
                <mc:Fallback>
                  <p:oleObj name="Equation" r:id="rId2" imgW="253890" imgH="241195" progId="Equation.3">
                    <p:embed/>
                    <p:pic>
                      <p:nvPicPr>
                        <p:cNvPr id="102435" name="Object 11">
                          <a:extLst>
                            <a:ext uri="{FF2B5EF4-FFF2-40B4-BE49-F238E27FC236}">
                              <a16:creationId xmlns:a16="http://schemas.microsoft.com/office/drawing/2014/main" id="{2F84B19E-7202-4827-A796-096FD585AE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2788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36" name="Object 12">
              <a:extLst>
                <a:ext uri="{FF2B5EF4-FFF2-40B4-BE49-F238E27FC236}">
                  <a16:creationId xmlns:a16="http://schemas.microsoft.com/office/drawing/2014/main" id="{60651A95-6E6F-4319-8528-2D5350C74B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2784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8501" imgH="253890" progId="Equation.3">
                    <p:embed/>
                  </p:oleObj>
                </mc:Choice>
                <mc:Fallback>
                  <p:oleObj name="Equation" r:id="rId4" imgW="228501" imgH="253890" progId="Equation.3">
                    <p:embed/>
                    <p:pic>
                      <p:nvPicPr>
                        <p:cNvPr id="102436" name="Object 12">
                          <a:extLst>
                            <a:ext uri="{FF2B5EF4-FFF2-40B4-BE49-F238E27FC236}">
                              <a16:creationId xmlns:a16="http://schemas.microsoft.com/office/drawing/2014/main" id="{60651A95-6E6F-4319-8528-2D5350C74B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784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37" name="Object 13">
              <a:extLst>
                <a:ext uri="{FF2B5EF4-FFF2-40B4-BE49-F238E27FC236}">
                  <a16:creationId xmlns:a16="http://schemas.microsoft.com/office/drawing/2014/main" id="{DFDF1299-AA25-4CE7-AEB1-4B317DD910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8" y="532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53780" imgH="317225" progId="Equation.3">
                    <p:embed/>
                  </p:oleObj>
                </mc:Choice>
                <mc:Fallback>
                  <p:oleObj name="Equation" r:id="rId6" imgW="253780" imgH="317225" progId="Equation.3">
                    <p:embed/>
                    <p:pic>
                      <p:nvPicPr>
                        <p:cNvPr id="102437" name="Object 13">
                          <a:extLst>
                            <a:ext uri="{FF2B5EF4-FFF2-40B4-BE49-F238E27FC236}">
                              <a16:creationId xmlns:a16="http://schemas.microsoft.com/office/drawing/2014/main" id="{DFDF1299-AA25-4CE7-AEB1-4B317DD910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8" y="532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71" name="Rectangle 15">
            <a:extLst>
              <a:ext uri="{FF2B5EF4-FFF2-40B4-BE49-F238E27FC236}">
                <a16:creationId xmlns:a16="http://schemas.microsoft.com/office/drawing/2014/main" id="{FBB834A2-3E63-455B-A51A-3726B9A3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219200"/>
            <a:ext cx="2971800" cy="27432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5120" name="Group 64">
            <a:extLst>
              <a:ext uri="{FF2B5EF4-FFF2-40B4-BE49-F238E27FC236}">
                <a16:creationId xmlns:a16="http://schemas.microsoft.com/office/drawing/2014/main" id="{C0EB139C-2334-48AB-A50B-6AB6E8B668E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066800"/>
            <a:ext cx="381000" cy="3048000"/>
            <a:chOff x="2592" y="672"/>
            <a:chExt cx="240" cy="1920"/>
          </a:xfrm>
        </p:grpSpPr>
        <p:graphicFrame>
          <p:nvGraphicFramePr>
            <p:cNvPr id="102431" name="Object 17">
              <a:extLst>
                <a:ext uri="{FF2B5EF4-FFF2-40B4-BE49-F238E27FC236}">
                  <a16:creationId xmlns:a16="http://schemas.microsoft.com/office/drawing/2014/main" id="{A106D3A9-695C-4607-81E5-1C3644C67B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40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536" imgH="304536" progId="Equation.3">
                    <p:embed/>
                  </p:oleObj>
                </mc:Choice>
                <mc:Fallback>
                  <p:oleObj name="Equation" r:id="rId8" imgW="304536" imgH="304536" progId="Equation.3">
                    <p:embed/>
                    <p:pic>
                      <p:nvPicPr>
                        <p:cNvPr id="102431" name="Object 17">
                          <a:extLst>
                            <a:ext uri="{FF2B5EF4-FFF2-40B4-BE49-F238E27FC236}">
                              <a16:creationId xmlns:a16="http://schemas.microsoft.com/office/drawing/2014/main" id="{A106D3A9-695C-4607-81E5-1C3644C67B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40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32" name="Object 19">
              <a:extLst>
                <a:ext uri="{FF2B5EF4-FFF2-40B4-BE49-F238E27FC236}">
                  <a16:creationId xmlns:a16="http://schemas.microsoft.com/office/drawing/2014/main" id="{0C4B79F5-4D1B-499D-923A-3DB62A4E9B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672"/>
            <a:ext cx="21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42751" imgH="304668" progId="Equation.3">
                    <p:embed/>
                  </p:oleObj>
                </mc:Choice>
                <mc:Fallback>
                  <p:oleObj name="Equation" r:id="rId10" imgW="342751" imgH="304668" progId="Equation.3">
                    <p:embed/>
                    <p:pic>
                      <p:nvPicPr>
                        <p:cNvPr id="102432" name="Object 19">
                          <a:extLst>
                            <a:ext uri="{FF2B5EF4-FFF2-40B4-BE49-F238E27FC236}">
                              <a16:creationId xmlns:a16="http://schemas.microsoft.com/office/drawing/2014/main" id="{0C4B79F5-4D1B-499D-923A-3DB62A4E9B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672"/>
                          <a:ext cx="21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76" name="Object 20">
            <a:extLst>
              <a:ext uri="{FF2B5EF4-FFF2-40B4-BE49-F238E27FC236}">
                <a16:creationId xmlns:a16="http://schemas.microsoft.com/office/drawing/2014/main" id="{FD7CCB1E-6F5A-43CF-A069-365FFEFA57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200400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525" imgH="190432" progId="Equation.3">
                  <p:embed/>
                </p:oleObj>
              </mc:Choice>
              <mc:Fallback>
                <p:oleObj name="Equation" r:id="rId12" imgW="190525" imgH="190432" progId="Equation.3">
                  <p:embed/>
                  <p:pic>
                    <p:nvPicPr>
                      <p:cNvPr id="45076" name="Object 20">
                        <a:extLst>
                          <a:ext uri="{FF2B5EF4-FFF2-40B4-BE49-F238E27FC236}">
                            <a16:creationId xmlns:a16="http://schemas.microsoft.com/office/drawing/2014/main" id="{FD7CCB1E-6F5A-43CF-A069-365FFEFA57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200400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7" name="Object 21">
            <a:extLst>
              <a:ext uri="{FF2B5EF4-FFF2-40B4-BE49-F238E27FC236}">
                <a16:creationId xmlns:a16="http://schemas.microsoft.com/office/drawing/2014/main" id="{F2173483-9DEA-4764-9131-16300E66A0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2514600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525" imgH="190432" progId="Equation.3">
                  <p:embed/>
                </p:oleObj>
              </mc:Choice>
              <mc:Fallback>
                <p:oleObj name="Equation" r:id="rId14" imgW="190525" imgH="190432" progId="Equation.3">
                  <p:embed/>
                  <p:pic>
                    <p:nvPicPr>
                      <p:cNvPr id="45077" name="Object 21">
                        <a:extLst>
                          <a:ext uri="{FF2B5EF4-FFF2-40B4-BE49-F238E27FC236}">
                            <a16:creationId xmlns:a16="http://schemas.microsoft.com/office/drawing/2014/main" id="{F2173483-9DEA-4764-9131-16300E66A0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514600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8" name="Object 22">
            <a:extLst>
              <a:ext uri="{FF2B5EF4-FFF2-40B4-BE49-F238E27FC236}">
                <a16:creationId xmlns:a16="http://schemas.microsoft.com/office/drawing/2014/main" id="{48716E3F-4B47-476F-B7B3-A8D8A3145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1828800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0525" imgH="190432" progId="Equation.3">
                  <p:embed/>
                </p:oleObj>
              </mc:Choice>
              <mc:Fallback>
                <p:oleObj name="Equation" r:id="rId16" imgW="190525" imgH="190432" progId="Equation.3">
                  <p:embed/>
                  <p:pic>
                    <p:nvPicPr>
                      <p:cNvPr id="45078" name="Object 22">
                        <a:extLst>
                          <a:ext uri="{FF2B5EF4-FFF2-40B4-BE49-F238E27FC236}">
                            <a16:creationId xmlns:a16="http://schemas.microsoft.com/office/drawing/2014/main" id="{48716E3F-4B47-476F-B7B3-A8D8A3145A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28800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3" name="Rectangle 27" descr="深色上对角线">
            <a:extLst>
              <a:ext uri="{FF2B5EF4-FFF2-40B4-BE49-F238E27FC236}">
                <a16:creationId xmlns:a16="http://schemas.microsoft.com/office/drawing/2014/main" id="{5A02F4B0-95F0-40FA-BF56-77BC46615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219200"/>
            <a:ext cx="685800" cy="685800"/>
          </a:xfrm>
          <a:prstGeom prst="rect">
            <a:avLst/>
          </a:prstGeom>
          <a:blipFill dpi="0" rotWithShape="0">
            <a:blip r:embed="rId18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5084" name="Rectangle 28" descr="深色上对角线">
            <a:extLst>
              <a:ext uri="{FF2B5EF4-FFF2-40B4-BE49-F238E27FC236}">
                <a16:creationId xmlns:a16="http://schemas.microsoft.com/office/drawing/2014/main" id="{51E01207-DC17-4B8C-B0E1-8BDB9FEEC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981200"/>
            <a:ext cx="685800" cy="685800"/>
          </a:xfrm>
          <a:prstGeom prst="rect">
            <a:avLst/>
          </a:prstGeom>
          <a:blipFill dpi="0" rotWithShape="0">
            <a:blip r:embed="rId18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5085" name="Rectangle 29" descr="深色上对角线">
            <a:extLst>
              <a:ext uri="{FF2B5EF4-FFF2-40B4-BE49-F238E27FC236}">
                <a16:creationId xmlns:a16="http://schemas.microsoft.com/office/drawing/2014/main" id="{E7AF6E3E-846F-4CA9-A737-039D0C684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667000"/>
            <a:ext cx="685800" cy="685800"/>
          </a:xfrm>
          <a:prstGeom prst="rect">
            <a:avLst/>
          </a:prstGeom>
          <a:blipFill dpi="0" rotWithShape="0">
            <a:blip r:embed="rId18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5086" name="Rectangle 30" descr="深色上对角线">
            <a:extLst>
              <a:ext uri="{FF2B5EF4-FFF2-40B4-BE49-F238E27FC236}">
                <a16:creationId xmlns:a16="http://schemas.microsoft.com/office/drawing/2014/main" id="{FF4E26A0-CB80-44CE-B41D-13B83C922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352800"/>
            <a:ext cx="685800" cy="609600"/>
          </a:xfrm>
          <a:prstGeom prst="rect">
            <a:avLst/>
          </a:prstGeom>
          <a:blipFill dpi="0" rotWithShape="0">
            <a:blip r:embed="rId18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5094" name="Rectangle 38">
            <a:extLst>
              <a:ext uri="{FF2B5EF4-FFF2-40B4-BE49-F238E27FC236}">
                <a16:creationId xmlns:a16="http://schemas.microsoft.com/office/drawing/2014/main" id="{1BB84605-A0AD-4215-A4D7-B4C2B6DF0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105400"/>
            <a:ext cx="16129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见车就乘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的概率为</a:t>
            </a:r>
          </a:p>
        </p:txBody>
      </p:sp>
      <p:graphicFrame>
        <p:nvGraphicFramePr>
          <p:cNvPr id="45095" name="Object 39">
            <a:extLst>
              <a:ext uri="{FF2B5EF4-FFF2-40B4-BE49-F238E27FC236}">
                <a16:creationId xmlns:a16="http://schemas.microsoft.com/office/drawing/2014/main" id="{D084B239-B61B-416D-A004-1C9FBC8EA1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257800"/>
          <a:ext cx="30940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794000" imgH="876300" progId="Equation.3">
                  <p:embed/>
                </p:oleObj>
              </mc:Choice>
              <mc:Fallback>
                <p:oleObj name="Equation" r:id="rId19" imgW="2794000" imgH="876300" progId="Equation.3">
                  <p:embed/>
                  <p:pic>
                    <p:nvPicPr>
                      <p:cNvPr id="45095" name="Object 39">
                        <a:extLst>
                          <a:ext uri="{FF2B5EF4-FFF2-40B4-BE49-F238E27FC236}">
                            <a16:creationId xmlns:a16="http://schemas.microsoft.com/office/drawing/2014/main" id="{D084B239-B61B-416D-A004-1C9FBC8EA1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257800"/>
                        <a:ext cx="309403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6" name="Object 40">
            <a:extLst>
              <a:ext uri="{FF2B5EF4-FFF2-40B4-BE49-F238E27FC236}">
                <a16:creationId xmlns:a16="http://schemas.microsoft.com/office/drawing/2014/main" id="{C2F9813D-057D-40D6-82EB-2696BFB631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5181600"/>
          <a:ext cx="1663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663700" imgH="965200" progId="Equation.3">
                  <p:embed/>
                </p:oleObj>
              </mc:Choice>
              <mc:Fallback>
                <p:oleObj name="Equation" r:id="rId21" imgW="1663700" imgH="965200" progId="Equation.3">
                  <p:embed/>
                  <p:pic>
                    <p:nvPicPr>
                      <p:cNvPr id="45096" name="Object 40">
                        <a:extLst>
                          <a:ext uri="{FF2B5EF4-FFF2-40B4-BE49-F238E27FC236}">
                            <a16:creationId xmlns:a16="http://schemas.microsoft.com/office/drawing/2014/main" id="{C2F9813D-057D-40D6-82EB-2696BFB631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181600"/>
                        <a:ext cx="1663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7" name="Object 41">
            <a:extLst>
              <a:ext uri="{FF2B5EF4-FFF2-40B4-BE49-F238E27FC236}">
                <a16:creationId xmlns:a16="http://schemas.microsoft.com/office/drawing/2014/main" id="{BA3CA94C-8DB2-4C5A-8E05-1F5AF99C1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5257800"/>
          <a:ext cx="635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34725" imgH="825142" progId="Equation.3">
                  <p:embed/>
                </p:oleObj>
              </mc:Choice>
              <mc:Fallback>
                <p:oleObj name="Equation" r:id="rId23" imgW="634725" imgH="825142" progId="Equation.3">
                  <p:embed/>
                  <p:pic>
                    <p:nvPicPr>
                      <p:cNvPr id="45097" name="Object 41">
                        <a:extLst>
                          <a:ext uri="{FF2B5EF4-FFF2-40B4-BE49-F238E27FC236}">
                            <a16:creationId xmlns:a16="http://schemas.microsoft.com/office/drawing/2014/main" id="{BA3CA94C-8DB2-4C5A-8E05-1F5AF99C1C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257800"/>
                        <a:ext cx="635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118" name="Group 62">
            <a:extLst>
              <a:ext uri="{FF2B5EF4-FFF2-40B4-BE49-F238E27FC236}">
                <a16:creationId xmlns:a16="http://schemas.microsoft.com/office/drawing/2014/main" id="{B329BE64-C7D4-4A47-AC36-47E80BF7E340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789113"/>
            <a:ext cx="609600" cy="1728787"/>
            <a:chOff x="2400" y="1127"/>
            <a:chExt cx="384" cy="1089"/>
          </a:xfrm>
        </p:grpSpPr>
        <p:graphicFrame>
          <p:nvGraphicFramePr>
            <p:cNvPr id="102428" name="Object 46">
              <a:extLst>
                <a:ext uri="{FF2B5EF4-FFF2-40B4-BE49-F238E27FC236}">
                  <a16:creationId xmlns:a16="http://schemas.microsoft.com/office/drawing/2014/main" id="{F92507AC-18C7-469D-9F08-3D1EC97A58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127"/>
            <a:ext cx="378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888614" imgH="317362" progId="Equation.3">
                    <p:embed/>
                  </p:oleObj>
                </mc:Choice>
                <mc:Fallback>
                  <p:oleObj name="Equation" r:id="rId25" imgW="888614" imgH="317362" progId="Equation.3">
                    <p:embed/>
                    <p:pic>
                      <p:nvPicPr>
                        <p:cNvPr id="102428" name="Object 46">
                          <a:extLst>
                            <a:ext uri="{FF2B5EF4-FFF2-40B4-BE49-F238E27FC236}">
                              <a16:creationId xmlns:a16="http://schemas.microsoft.com/office/drawing/2014/main" id="{F92507AC-18C7-469D-9F08-3D1EC97A58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127"/>
                          <a:ext cx="378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29" name="Object 47">
              <a:extLst>
                <a:ext uri="{FF2B5EF4-FFF2-40B4-BE49-F238E27FC236}">
                  <a16:creationId xmlns:a16="http://schemas.microsoft.com/office/drawing/2014/main" id="{6417C10D-A880-4966-9769-AB833635D4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558"/>
            <a:ext cx="38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901309" imgH="317362" progId="Equation.3">
                    <p:embed/>
                  </p:oleObj>
                </mc:Choice>
                <mc:Fallback>
                  <p:oleObj name="Equation" r:id="rId27" imgW="901309" imgH="317362" progId="Equation.3">
                    <p:embed/>
                    <p:pic>
                      <p:nvPicPr>
                        <p:cNvPr id="102429" name="Object 47">
                          <a:extLst>
                            <a:ext uri="{FF2B5EF4-FFF2-40B4-BE49-F238E27FC236}">
                              <a16:creationId xmlns:a16="http://schemas.microsoft.com/office/drawing/2014/main" id="{6417C10D-A880-4966-9769-AB833635D4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558"/>
                          <a:ext cx="384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30" name="Object 48">
              <a:extLst>
                <a:ext uri="{FF2B5EF4-FFF2-40B4-BE49-F238E27FC236}">
                  <a16:creationId xmlns:a16="http://schemas.microsoft.com/office/drawing/2014/main" id="{05EA8F04-D2DE-40D1-A2B6-D8D1126AB0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039"/>
            <a:ext cx="37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875920" imgH="317362" progId="Equation.3">
                    <p:embed/>
                  </p:oleObj>
                </mc:Choice>
                <mc:Fallback>
                  <p:oleObj name="Equation" r:id="rId29" imgW="875920" imgH="317362" progId="Equation.3">
                    <p:embed/>
                    <p:pic>
                      <p:nvPicPr>
                        <p:cNvPr id="102430" name="Object 48">
                          <a:extLst>
                            <a:ext uri="{FF2B5EF4-FFF2-40B4-BE49-F238E27FC236}">
                              <a16:creationId xmlns:a16="http://schemas.microsoft.com/office/drawing/2014/main" id="{05EA8F04-D2DE-40D1-A2B6-D8D1126AB0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039"/>
                          <a:ext cx="372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117" name="Group 61">
            <a:extLst>
              <a:ext uri="{FF2B5EF4-FFF2-40B4-BE49-F238E27FC236}">
                <a16:creationId xmlns:a16="http://schemas.microsoft.com/office/drawing/2014/main" id="{027B3651-374C-4AB7-B437-EAE6C529AB3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229100"/>
            <a:ext cx="3187700" cy="495300"/>
            <a:chOff x="3024" y="2664"/>
            <a:chExt cx="2008" cy="312"/>
          </a:xfrm>
        </p:grpSpPr>
        <p:graphicFrame>
          <p:nvGraphicFramePr>
            <p:cNvPr id="102423" name="Object 16">
              <a:extLst>
                <a:ext uri="{FF2B5EF4-FFF2-40B4-BE49-F238E27FC236}">
                  <a16:creationId xmlns:a16="http://schemas.microsoft.com/office/drawing/2014/main" id="{2B67087D-D6EE-4209-89C6-D4E37B9F9E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2664"/>
            <a:ext cx="1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77646" imgH="532937" progId="Equation.3">
                    <p:embed/>
                  </p:oleObj>
                </mc:Choice>
                <mc:Fallback>
                  <p:oleObj name="Equation" r:id="rId31" imgW="177646" imgH="532937" progId="Equation.3">
                    <p:embed/>
                    <p:pic>
                      <p:nvPicPr>
                        <p:cNvPr id="102423" name="Object 16">
                          <a:extLst>
                            <a:ext uri="{FF2B5EF4-FFF2-40B4-BE49-F238E27FC236}">
                              <a16:creationId xmlns:a16="http://schemas.microsoft.com/office/drawing/2014/main" id="{2B67087D-D6EE-4209-89C6-D4E37B9F9E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664"/>
                          <a:ext cx="1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24" name="Object 18">
              <a:extLst>
                <a:ext uri="{FF2B5EF4-FFF2-40B4-BE49-F238E27FC236}">
                  <a16:creationId xmlns:a16="http://schemas.microsoft.com/office/drawing/2014/main" id="{F25602ED-2789-42C3-B3E6-68FBAB135A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2688"/>
            <a:ext cx="13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215713" imgH="532937" progId="Equation.3">
                    <p:embed/>
                  </p:oleObj>
                </mc:Choice>
                <mc:Fallback>
                  <p:oleObj name="Equation" r:id="rId33" imgW="215713" imgH="532937" progId="Equation.3">
                    <p:embed/>
                    <p:pic>
                      <p:nvPicPr>
                        <p:cNvPr id="102424" name="Object 18">
                          <a:extLst>
                            <a:ext uri="{FF2B5EF4-FFF2-40B4-BE49-F238E27FC236}">
                              <a16:creationId xmlns:a16="http://schemas.microsoft.com/office/drawing/2014/main" id="{F25602ED-2789-42C3-B3E6-68FBAB135A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688"/>
                          <a:ext cx="13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25" name="Object 49">
              <a:extLst>
                <a:ext uri="{FF2B5EF4-FFF2-40B4-BE49-F238E27FC236}">
                  <a16:creationId xmlns:a16="http://schemas.microsoft.com/office/drawing/2014/main" id="{C3956C07-26CE-4CF3-B3B1-8D2EB110CF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2" y="2681"/>
            <a:ext cx="4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748975" imgH="545863" progId="Equation.3">
                    <p:embed/>
                  </p:oleObj>
                </mc:Choice>
                <mc:Fallback>
                  <p:oleObj name="Equation" r:id="rId35" imgW="748975" imgH="545863" progId="Equation.3">
                    <p:embed/>
                    <p:pic>
                      <p:nvPicPr>
                        <p:cNvPr id="102425" name="Object 49">
                          <a:extLst>
                            <a:ext uri="{FF2B5EF4-FFF2-40B4-BE49-F238E27FC236}">
                              <a16:creationId xmlns:a16="http://schemas.microsoft.com/office/drawing/2014/main" id="{C3956C07-26CE-4CF3-B3B1-8D2EB110CF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2" y="2681"/>
                          <a:ext cx="47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26" name="Object 50">
              <a:extLst>
                <a:ext uri="{FF2B5EF4-FFF2-40B4-BE49-F238E27FC236}">
                  <a16:creationId xmlns:a16="http://schemas.microsoft.com/office/drawing/2014/main" id="{848C9A1F-ADD0-423D-94C6-3CC275BF41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8" y="2681"/>
            <a:ext cx="48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761669" imgH="545863" progId="Equation.3">
                    <p:embed/>
                  </p:oleObj>
                </mc:Choice>
                <mc:Fallback>
                  <p:oleObj name="Equation" r:id="rId37" imgW="761669" imgH="545863" progId="Equation.3">
                    <p:embed/>
                    <p:pic>
                      <p:nvPicPr>
                        <p:cNvPr id="102426" name="Object 50">
                          <a:extLst>
                            <a:ext uri="{FF2B5EF4-FFF2-40B4-BE49-F238E27FC236}">
                              <a16:creationId xmlns:a16="http://schemas.microsoft.com/office/drawing/2014/main" id="{848C9A1F-ADD0-423D-94C6-3CC275BF41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8" y="2681"/>
                          <a:ext cx="48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27" name="Object 51">
              <a:extLst>
                <a:ext uri="{FF2B5EF4-FFF2-40B4-BE49-F238E27FC236}">
                  <a16:creationId xmlns:a16="http://schemas.microsoft.com/office/drawing/2014/main" id="{E0F222AF-8D13-49C5-9DB1-58B0BF598C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4" y="2681"/>
            <a:ext cx="48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761669" imgH="545863" progId="Equation.3">
                    <p:embed/>
                  </p:oleObj>
                </mc:Choice>
                <mc:Fallback>
                  <p:oleObj name="Equation" r:id="rId39" imgW="761669" imgH="545863" progId="Equation.3">
                    <p:embed/>
                    <p:pic>
                      <p:nvPicPr>
                        <p:cNvPr id="102427" name="Object 51">
                          <a:extLst>
                            <a:ext uri="{FF2B5EF4-FFF2-40B4-BE49-F238E27FC236}">
                              <a16:creationId xmlns:a16="http://schemas.microsoft.com/office/drawing/2014/main" id="{E0F222AF-8D13-49C5-9DB1-58B0BF598C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2681"/>
                          <a:ext cx="48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111" name="Rectangle 55">
            <a:extLst>
              <a:ext uri="{FF2B5EF4-FFF2-40B4-BE49-F238E27FC236}">
                <a16:creationId xmlns:a16="http://schemas.microsoft.com/office/drawing/2014/main" id="{55B90AB5-0765-4179-8D05-7C2660EA1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71600"/>
            <a:ext cx="24384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设 </a:t>
            </a:r>
            <a:r>
              <a:rPr lang="en-US" altLang="zh-CN" sz="2800" b="1" i="1">
                <a:solidFill>
                  <a:srgbClr val="000000"/>
                </a:solidFill>
              </a:rPr>
              <a:t>x,  y </a:t>
            </a:r>
            <a:r>
              <a:rPr lang="zh-CN" altLang="en-US" sz="2800" b="1">
                <a:solidFill>
                  <a:srgbClr val="000000"/>
                </a:solidFill>
              </a:rPr>
              <a:t>分别为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甲、乙两人到达的时刻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45112" name="Text Box 56">
            <a:extLst>
              <a:ext uri="{FF2B5EF4-FFF2-40B4-BE49-F238E27FC236}">
                <a16:creationId xmlns:a16="http://schemas.microsoft.com/office/drawing/2014/main" id="{0C432370-0258-4516-BCD1-8B1A2A2C0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956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</a:rPr>
              <a:t>则有</a:t>
            </a:r>
          </a:p>
        </p:txBody>
      </p:sp>
      <p:graphicFrame>
        <p:nvGraphicFramePr>
          <p:cNvPr id="45113" name="Object 57">
            <a:extLst>
              <a:ext uri="{FF2B5EF4-FFF2-40B4-BE49-F238E27FC236}">
                <a16:creationId xmlns:a16="http://schemas.microsoft.com/office/drawing/2014/main" id="{CA9BE409-AB45-4400-A2AE-9229DB7FB3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657600"/>
          <a:ext cx="1409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1409700" imgH="368300" progId="Equation.3">
                  <p:embed/>
                </p:oleObj>
              </mc:Choice>
              <mc:Fallback>
                <p:oleObj name="Equation" r:id="rId41" imgW="1409700" imgH="368300" progId="Equation.3">
                  <p:embed/>
                  <p:pic>
                    <p:nvPicPr>
                      <p:cNvPr id="45113" name="Object 57">
                        <a:extLst>
                          <a:ext uri="{FF2B5EF4-FFF2-40B4-BE49-F238E27FC236}">
                            <a16:creationId xmlns:a16="http://schemas.microsoft.com/office/drawing/2014/main" id="{CA9BE409-AB45-4400-A2AE-9229DB7FB3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57600"/>
                        <a:ext cx="1409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14" name="Object 58">
            <a:extLst>
              <a:ext uri="{FF2B5EF4-FFF2-40B4-BE49-F238E27FC236}">
                <a16:creationId xmlns:a16="http://schemas.microsoft.com/office/drawing/2014/main" id="{AFC38993-8E0F-43B1-B7F4-B0041148B8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343400"/>
          <a:ext cx="13081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1384300" imgH="393700" progId="Equation.3">
                  <p:embed/>
                </p:oleObj>
              </mc:Choice>
              <mc:Fallback>
                <p:oleObj name="Equation" r:id="rId43" imgW="1384300" imgH="393700" progId="Equation.3">
                  <p:embed/>
                  <p:pic>
                    <p:nvPicPr>
                      <p:cNvPr id="45114" name="Object 58">
                        <a:extLst>
                          <a:ext uri="{FF2B5EF4-FFF2-40B4-BE49-F238E27FC236}">
                            <a16:creationId xmlns:a16="http://schemas.microsoft.com/office/drawing/2014/main" id="{AFC38993-8E0F-43B1-B7F4-B0041148B8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43400"/>
                        <a:ext cx="13081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2" name="Rectangle 59">
            <a:extLst>
              <a:ext uri="{FF2B5EF4-FFF2-40B4-BE49-F238E27FC236}">
                <a16:creationId xmlns:a16="http://schemas.microsoft.com/office/drawing/2014/main" id="{C7949839-1577-42DA-88A6-5FDBBD369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4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94" grpId="0" autoUpdateAnimBg="0"/>
      <p:bldP spid="45111" grpId="0" autoUpdateAnimBg="0"/>
      <p:bldP spid="4511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3" name="Rectangle 13">
            <a:extLst>
              <a:ext uri="{FF2B5EF4-FFF2-40B4-BE49-F238E27FC236}">
                <a16:creationId xmlns:a16="http://schemas.microsoft.com/office/drawing/2014/main" id="{30AA4E92-17B1-45EC-AE6F-14C4CC613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143000"/>
            <a:ext cx="2971800" cy="27432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03427" name="Group 14">
            <a:extLst>
              <a:ext uri="{FF2B5EF4-FFF2-40B4-BE49-F238E27FC236}">
                <a16:creationId xmlns:a16="http://schemas.microsoft.com/office/drawing/2014/main" id="{674E29FB-D59D-462F-904E-AF7B17D96F6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425575"/>
            <a:ext cx="3765550" cy="3146425"/>
            <a:chOff x="672" y="994"/>
            <a:chExt cx="2372" cy="1982"/>
          </a:xfrm>
        </p:grpSpPr>
        <p:sp>
          <p:nvSpPr>
            <p:cNvPr id="103456" name="Text Box 15">
              <a:extLst>
                <a:ext uri="{FF2B5EF4-FFF2-40B4-BE49-F238E27FC236}">
                  <a16:creationId xmlns:a16="http://schemas.microsoft.com/office/drawing/2014/main" id="{9FA67511-75CB-49B5-84A2-4560D9162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88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03457" name="Rectangle 16">
              <a:extLst>
                <a:ext uri="{FF2B5EF4-FFF2-40B4-BE49-F238E27FC236}">
                  <a16:creationId xmlns:a16="http://schemas.microsoft.com/office/drawing/2014/main" id="{AA5D0AAC-4B95-43C4-9DDE-7DA089CD1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954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03458" name="Text Box 17">
              <a:extLst>
                <a:ext uri="{FF2B5EF4-FFF2-40B4-BE49-F238E27FC236}">
                  <a16:creationId xmlns:a16="http://schemas.microsoft.com/office/drawing/2014/main" id="{6AAA2460-D348-45B7-B37A-61401FD7C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67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03459" name="Rectangle 18">
              <a:extLst>
                <a:ext uri="{FF2B5EF4-FFF2-40B4-BE49-F238E27FC236}">
                  <a16:creationId xmlns:a16="http://schemas.microsoft.com/office/drawing/2014/main" id="{5C014210-73C1-4956-A5E0-22C46003B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522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103460" name="Text Box 19">
              <a:extLst>
                <a:ext uri="{FF2B5EF4-FFF2-40B4-BE49-F238E27FC236}">
                  <a16:creationId xmlns:a16="http://schemas.microsoft.com/office/drawing/2014/main" id="{1988463A-9C51-41C3-A866-8711C8109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67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03461" name="Rectangle 20">
              <a:extLst>
                <a:ext uri="{FF2B5EF4-FFF2-40B4-BE49-F238E27FC236}">
                  <a16:creationId xmlns:a16="http://schemas.microsoft.com/office/drawing/2014/main" id="{EE831A0F-2880-4D69-A894-04777DB99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994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8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46101" name="Object 21">
            <a:extLst>
              <a:ext uri="{FF2B5EF4-FFF2-40B4-BE49-F238E27FC236}">
                <a16:creationId xmlns:a16="http://schemas.microsoft.com/office/drawing/2014/main" id="{A3C7F2F9-EB00-4444-B1FF-C8D12AAE3B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124200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25" imgH="190432" progId="Equation.3">
                  <p:embed/>
                </p:oleObj>
              </mc:Choice>
              <mc:Fallback>
                <p:oleObj name="Equation" r:id="rId2" imgW="190525" imgH="190432" progId="Equation.3">
                  <p:embed/>
                  <p:pic>
                    <p:nvPicPr>
                      <p:cNvPr id="46101" name="Object 21">
                        <a:extLst>
                          <a:ext uri="{FF2B5EF4-FFF2-40B4-BE49-F238E27FC236}">
                            <a16:creationId xmlns:a16="http://schemas.microsoft.com/office/drawing/2014/main" id="{A3C7F2F9-EB00-4444-B1FF-C8D12AAE3B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124200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2" name="Object 22">
            <a:extLst>
              <a:ext uri="{FF2B5EF4-FFF2-40B4-BE49-F238E27FC236}">
                <a16:creationId xmlns:a16="http://schemas.microsoft.com/office/drawing/2014/main" id="{F0587754-07C3-43F7-A4DE-9BEC7DA291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438400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25" imgH="190432" progId="Equation.3">
                  <p:embed/>
                </p:oleObj>
              </mc:Choice>
              <mc:Fallback>
                <p:oleObj name="Equation" r:id="rId4" imgW="190525" imgH="190432" progId="Equation.3">
                  <p:embed/>
                  <p:pic>
                    <p:nvPicPr>
                      <p:cNvPr id="46102" name="Object 22">
                        <a:extLst>
                          <a:ext uri="{FF2B5EF4-FFF2-40B4-BE49-F238E27FC236}">
                            <a16:creationId xmlns:a16="http://schemas.microsoft.com/office/drawing/2014/main" id="{F0587754-07C3-43F7-A4DE-9BEC7DA291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438400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23">
            <a:extLst>
              <a:ext uri="{FF2B5EF4-FFF2-40B4-BE49-F238E27FC236}">
                <a16:creationId xmlns:a16="http://schemas.microsoft.com/office/drawing/2014/main" id="{FC8465F9-DAD5-46BD-948E-351F8A47FF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752600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525" imgH="190432" progId="Equation.3">
                  <p:embed/>
                </p:oleObj>
              </mc:Choice>
              <mc:Fallback>
                <p:oleObj name="Equation" r:id="rId6" imgW="190525" imgH="190432" progId="Equation.3">
                  <p:embed/>
                  <p:pic>
                    <p:nvPicPr>
                      <p:cNvPr id="46103" name="Object 23">
                        <a:extLst>
                          <a:ext uri="{FF2B5EF4-FFF2-40B4-BE49-F238E27FC236}">
                            <a16:creationId xmlns:a16="http://schemas.microsoft.com/office/drawing/2014/main" id="{FC8465F9-DAD5-46BD-948E-351F8A47FF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752600"/>
                        <a:ext cx="20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8" name="Rectangle 28" descr="深色上对角线">
            <a:extLst>
              <a:ext uri="{FF2B5EF4-FFF2-40B4-BE49-F238E27FC236}">
                <a16:creationId xmlns:a16="http://schemas.microsoft.com/office/drawing/2014/main" id="{7EDE7D98-5882-43F9-B5A3-AB15627C2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14600"/>
            <a:ext cx="685800" cy="685800"/>
          </a:xfrm>
          <a:prstGeom prst="rect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6109" name="Rectangle 29" descr="深色上对角线">
            <a:extLst>
              <a:ext uri="{FF2B5EF4-FFF2-40B4-BE49-F238E27FC236}">
                <a16:creationId xmlns:a16="http://schemas.microsoft.com/office/drawing/2014/main" id="{BF2F6162-6632-4304-A7A4-FE4A673C3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685800" cy="685800"/>
          </a:xfrm>
          <a:prstGeom prst="rect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6110" name="Rectangle 30" descr="深色上对角线">
            <a:extLst>
              <a:ext uri="{FF2B5EF4-FFF2-40B4-BE49-F238E27FC236}">
                <a16:creationId xmlns:a16="http://schemas.microsoft.com/office/drawing/2014/main" id="{3C595472-8070-4A39-9B9D-967875C83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143000"/>
            <a:ext cx="685800" cy="685800"/>
          </a:xfrm>
          <a:prstGeom prst="rect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6133" name="Group 53">
            <a:extLst>
              <a:ext uri="{FF2B5EF4-FFF2-40B4-BE49-F238E27FC236}">
                <a16:creationId xmlns:a16="http://schemas.microsoft.com/office/drawing/2014/main" id="{33AD8BFA-E6D1-43FF-B185-CB273511172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075238"/>
            <a:ext cx="3487738" cy="954087"/>
            <a:chOff x="576" y="3278"/>
            <a:chExt cx="2197" cy="601"/>
          </a:xfrm>
        </p:grpSpPr>
        <p:sp>
          <p:nvSpPr>
            <p:cNvPr id="103454" name="Rectangle 31">
              <a:extLst>
                <a:ext uri="{FF2B5EF4-FFF2-40B4-BE49-F238E27FC236}">
                  <a16:creationId xmlns:a16="http://schemas.microsoft.com/office/drawing/2014/main" id="{061FC91C-2B19-49E0-99EC-DDBED4640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278"/>
              <a:ext cx="21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00"/>
                  </a:solidFill>
                </a:rPr>
                <a:t>最多等一辆车</a:t>
              </a:r>
              <a:r>
                <a:rPr lang="en-US" altLang="zh-CN" sz="2800" b="1">
                  <a:solidFill>
                    <a:srgbClr val="000000"/>
                  </a:solidFill>
                </a:rPr>
                <a:t>,</a:t>
              </a:r>
              <a:r>
                <a:rPr lang="zh-CN" altLang="en-US" sz="2800" b="1">
                  <a:solidFill>
                    <a:srgbClr val="000000"/>
                  </a:solidFill>
                </a:rPr>
                <a:t>甲、乙</a:t>
              </a:r>
            </a:p>
          </p:txBody>
        </p:sp>
        <p:sp>
          <p:nvSpPr>
            <p:cNvPr id="103455" name="Rectangle 32">
              <a:extLst>
                <a:ext uri="{FF2B5EF4-FFF2-40B4-BE49-F238E27FC236}">
                  <a16:creationId xmlns:a16="http://schemas.microsoft.com/office/drawing/2014/main" id="{2177F70D-4EFD-4CBB-948A-0635EC24A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552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00"/>
                  </a:solidFill>
                </a:rPr>
                <a:t>同乘一车的概率为</a:t>
              </a:r>
            </a:p>
          </p:txBody>
        </p:sp>
      </p:grpSp>
      <p:graphicFrame>
        <p:nvGraphicFramePr>
          <p:cNvPr id="46113" name="Object 33">
            <a:extLst>
              <a:ext uri="{FF2B5EF4-FFF2-40B4-BE49-F238E27FC236}">
                <a16:creationId xmlns:a16="http://schemas.microsoft.com/office/drawing/2014/main" id="{CE0BDE30-E69B-4999-AF7E-F283748808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129213"/>
          <a:ext cx="36703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57600" imgH="838200" progId="Equation.3">
                  <p:embed/>
                </p:oleObj>
              </mc:Choice>
              <mc:Fallback>
                <p:oleObj name="Equation" r:id="rId9" imgW="3657600" imgH="838200" progId="Equation.3">
                  <p:embed/>
                  <p:pic>
                    <p:nvPicPr>
                      <p:cNvPr id="46113" name="Object 33">
                        <a:extLst>
                          <a:ext uri="{FF2B5EF4-FFF2-40B4-BE49-F238E27FC236}">
                            <a16:creationId xmlns:a16="http://schemas.microsoft.com/office/drawing/2014/main" id="{CE0BDE30-E69B-4999-AF7E-F283748808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29213"/>
                        <a:ext cx="367030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36" name="Group 54">
            <a:extLst>
              <a:ext uri="{FF2B5EF4-FFF2-40B4-BE49-F238E27FC236}">
                <a16:creationId xmlns:a16="http://schemas.microsoft.com/office/drawing/2014/main" id="{43D4B25D-3F0E-4CAD-BDCE-4A9FC2E958C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762000"/>
            <a:ext cx="5029200" cy="4038600"/>
            <a:chOff x="864" y="480"/>
            <a:chExt cx="3168" cy="2544"/>
          </a:xfrm>
        </p:grpSpPr>
        <p:sp>
          <p:nvSpPr>
            <p:cNvPr id="103449" name="Line 55">
              <a:extLst>
                <a:ext uri="{FF2B5EF4-FFF2-40B4-BE49-F238E27FC236}">
                  <a16:creationId xmlns:a16="http://schemas.microsoft.com/office/drawing/2014/main" id="{A29D1A21-43F3-40CB-9053-7599352BF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736"/>
              <a:ext cx="3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450" name="Line 56">
              <a:extLst>
                <a:ext uri="{FF2B5EF4-FFF2-40B4-BE49-F238E27FC236}">
                  <a16:creationId xmlns:a16="http://schemas.microsoft.com/office/drawing/2014/main" id="{5BFB6E69-622B-488E-9AAB-377648E3F4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480"/>
              <a:ext cx="0" cy="2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03451" name="Object 57">
              <a:extLst>
                <a:ext uri="{FF2B5EF4-FFF2-40B4-BE49-F238E27FC236}">
                  <a16:creationId xmlns:a16="http://schemas.microsoft.com/office/drawing/2014/main" id="{2CEF74D1-96CF-4265-9CA8-6E4770D5A4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784"/>
            <a:ext cx="16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66469" imgH="253780" progId="Equation.3">
                    <p:embed/>
                  </p:oleObj>
                </mc:Choice>
                <mc:Fallback>
                  <p:oleObj name="Equation" r:id="rId11" imgW="266469" imgH="253780" progId="Equation.3">
                    <p:embed/>
                    <p:pic>
                      <p:nvPicPr>
                        <p:cNvPr id="103451" name="Object 57">
                          <a:extLst>
                            <a:ext uri="{FF2B5EF4-FFF2-40B4-BE49-F238E27FC236}">
                              <a16:creationId xmlns:a16="http://schemas.microsoft.com/office/drawing/2014/main" id="{2CEF74D1-96CF-4265-9CA8-6E4770D5A4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784"/>
                          <a:ext cx="16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52" name="Object 58">
              <a:extLst>
                <a:ext uri="{FF2B5EF4-FFF2-40B4-BE49-F238E27FC236}">
                  <a16:creationId xmlns:a16="http://schemas.microsoft.com/office/drawing/2014/main" id="{B212AF1F-FE2E-4179-8494-C9FB00676F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784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28501" imgH="253890" progId="Equation.3">
                    <p:embed/>
                  </p:oleObj>
                </mc:Choice>
                <mc:Fallback>
                  <p:oleObj name="Equation" r:id="rId13" imgW="228501" imgH="253890" progId="Equation.3">
                    <p:embed/>
                    <p:pic>
                      <p:nvPicPr>
                        <p:cNvPr id="103452" name="Object 58">
                          <a:extLst>
                            <a:ext uri="{FF2B5EF4-FFF2-40B4-BE49-F238E27FC236}">
                              <a16:creationId xmlns:a16="http://schemas.microsoft.com/office/drawing/2014/main" id="{B212AF1F-FE2E-4179-8494-C9FB00676F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784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53" name="Object 59">
              <a:extLst>
                <a:ext uri="{FF2B5EF4-FFF2-40B4-BE49-F238E27FC236}">
                  <a16:creationId xmlns:a16="http://schemas.microsoft.com/office/drawing/2014/main" id="{849778CF-DCC0-4605-B437-9AEA58F326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528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66584" imgH="330057" progId="Equation.3">
                    <p:embed/>
                  </p:oleObj>
                </mc:Choice>
                <mc:Fallback>
                  <p:oleObj name="Equation" r:id="rId15" imgW="266584" imgH="330057" progId="Equation.3">
                    <p:embed/>
                    <p:pic>
                      <p:nvPicPr>
                        <p:cNvPr id="103453" name="Object 59">
                          <a:extLst>
                            <a:ext uri="{FF2B5EF4-FFF2-40B4-BE49-F238E27FC236}">
                              <a16:creationId xmlns:a16="http://schemas.microsoft.com/office/drawing/2014/main" id="{849778CF-DCC0-4605-B437-9AEA58F326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528"/>
                          <a:ext cx="1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437" name="Object 61">
            <a:extLst>
              <a:ext uri="{FF2B5EF4-FFF2-40B4-BE49-F238E27FC236}">
                <a16:creationId xmlns:a16="http://schemas.microsoft.com/office/drawing/2014/main" id="{2A5761E3-6217-4CFE-A25E-5C1AC8369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8100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04536" imgH="304536" progId="Equation.3">
                  <p:embed/>
                </p:oleObj>
              </mc:Choice>
              <mc:Fallback>
                <p:oleObj name="Equation" r:id="rId17" imgW="304536" imgH="304536" progId="Equation.3">
                  <p:embed/>
                  <p:pic>
                    <p:nvPicPr>
                      <p:cNvPr id="103437" name="Object 61">
                        <a:extLst>
                          <a:ext uri="{FF2B5EF4-FFF2-40B4-BE49-F238E27FC236}">
                            <a16:creationId xmlns:a16="http://schemas.microsoft.com/office/drawing/2014/main" id="{2A5761E3-6217-4CFE-A25E-5C1AC83693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100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8" name="Object 62">
            <a:extLst>
              <a:ext uri="{FF2B5EF4-FFF2-40B4-BE49-F238E27FC236}">
                <a16:creationId xmlns:a16="http://schemas.microsoft.com/office/drawing/2014/main" id="{2DBF4582-AD6B-41AA-84D9-8857177A9E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066800"/>
          <a:ext cx="342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42751" imgH="304668" progId="Equation.3">
                  <p:embed/>
                </p:oleObj>
              </mc:Choice>
              <mc:Fallback>
                <p:oleObj name="Equation" r:id="rId19" imgW="342751" imgH="304668" progId="Equation.3">
                  <p:embed/>
                  <p:pic>
                    <p:nvPicPr>
                      <p:cNvPr id="103438" name="Object 62">
                        <a:extLst>
                          <a:ext uri="{FF2B5EF4-FFF2-40B4-BE49-F238E27FC236}">
                            <a16:creationId xmlns:a16="http://schemas.microsoft.com/office/drawing/2014/main" id="{2DBF4582-AD6B-41AA-84D9-8857177A9E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066800"/>
                        <a:ext cx="342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39" name="Group 70">
            <a:extLst>
              <a:ext uri="{FF2B5EF4-FFF2-40B4-BE49-F238E27FC236}">
                <a16:creationId xmlns:a16="http://schemas.microsoft.com/office/drawing/2014/main" id="{AA8531E9-3107-4E1A-BCE4-5DA4DEEA1A57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752600"/>
            <a:ext cx="609600" cy="1728788"/>
            <a:chOff x="2400" y="1127"/>
            <a:chExt cx="384" cy="1089"/>
          </a:xfrm>
        </p:grpSpPr>
        <p:graphicFrame>
          <p:nvGraphicFramePr>
            <p:cNvPr id="103446" name="Object 71">
              <a:extLst>
                <a:ext uri="{FF2B5EF4-FFF2-40B4-BE49-F238E27FC236}">
                  <a16:creationId xmlns:a16="http://schemas.microsoft.com/office/drawing/2014/main" id="{3909CD62-08EE-4B6D-9B87-A6ADF8FDCE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127"/>
            <a:ext cx="378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888614" imgH="317362" progId="Equation.3">
                    <p:embed/>
                  </p:oleObj>
                </mc:Choice>
                <mc:Fallback>
                  <p:oleObj name="Equation" r:id="rId21" imgW="888614" imgH="317362" progId="Equation.3">
                    <p:embed/>
                    <p:pic>
                      <p:nvPicPr>
                        <p:cNvPr id="103446" name="Object 71">
                          <a:extLst>
                            <a:ext uri="{FF2B5EF4-FFF2-40B4-BE49-F238E27FC236}">
                              <a16:creationId xmlns:a16="http://schemas.microsoft.com/office/drawing/2014/main" id="{3909CD62-08EE-4B6D-9B87-A6ADF8FDCE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127"/>
                          <a:ext cx="378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7" name="Object 72">
              <a:extLst>
                <a:ext uri="{FF2B5EF4-FFF2-40B4-BE49-F238E27FC236}">
                  <a16:creationId xmlns:a16="http://schemas.microsoft.com/office/drawing/2014/main" id="{A45F24D9-4635-4974-B8E5-AEC3F27EC4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558"/>
            <a:ext cx="384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901309" imgH="317362" progId="Equation.3">
                    <p:embed/>
                  </p:oleObj>
                </mc:Choice>
                <mc:Fallback>
                  <p:oleObj name="Equation" r:id="rId23" imgW="901309" imgH="317362" progId="Equation.3">
                    <p:embed/>
                    <p:pic>
                      <p:nvPicPr>
                        <p:cNvPr id="103447" name="Object 72">
                          <a:extLst>
                            <a:ext uri="{FF2B5EF4-FFF2-40B4-BE49-F238E27FC236}">
                              <a16:creationId xmlns:a16="http://schemas.microsoft.com/office/drawing/2014/main" id="{A45F24D9-4635-4974-B8E5-AEC3F27EC4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558"/>
                          <a:ext cx="384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8" name="Object 73">
              <a:extLst>
                <a:ext uri="{FF2B5EF4-FFF2-40B4-BE49-F238E27FC236}">
                  <a16:creationId xmlns:a16="http://schemas.microsoft.com/office/drawing/2014/main" id="{099B9057-A665-43CF-A077-95C5FE4D58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039"/>
            <a:ext cx="37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875920" imgH="317362" progId="Equation.3">
                    <p:embed/>
                  </p:oleObj>
                </mc:Choice>
                <mc:Fallback>
                  <p:oleObj name="Equation" r:id="rId25" imgW="875920" imgH="317362" progId="Equation.3">
                    <p:embed/>
                    <p:pic>
                      <p:nvPicPr>
                        <p:cNvPr id="103448" name="Object 73">
                          <a:extLst>
                            <a:ext uri="{FF2B5EF4-FFF2-40B4-BE49-F238E27FC236}">
                              <a16:creationId xmlns:a16="http://schemas.microsoft.com/office/drawing/2014/main" id="{099B9057-A665-43CF-A077-95C5FE4D58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039"/>
                          <a:ext cx="372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440" name="Group 80">
            <a:extLst>
              <a:ext uri="{FF2B5EF4-FFF2-40B4-BE49-F238E27FC236}">
                <a16:creationId xmlns:a16="http://schemas.microsoft.com/office/drawing/2014/main" id="{89B8AE38-DA5E-4EDE-A410-96AFA935060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267200"/>
            <a:ext cx="3187700" cy="468313"/>
            <a:chOff x="1968" y="2688"/>
            <a:chExt cx="2008" cy="295"/>
          </a:xfrm>
        </p:grpSpPr>
        <p:graphicFrame>
          <p:nvGraphicFramePr>
            <p:cNvPr id="103441" name="Object 75">
              <a:extLst>
                <a:ext uri="{FF2B5EF4-FFF2-40B4-BE49-F238E27FC236}">
                  <a16:creationId xmlns:a16="http://schemas.microsoft.com/office/drawing/2014/main" id="{B66CB2F5-E05E-4762-A05B-8C44A23545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688"/>
            <a:ext cx="1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77646" imgH="532937" progId="Equation.3">
                    <p:embed/>
                  </p:oleObj>
                </mc:Choice>
                <mc:Fallback>
                  <p:oleObj name="Equation" r:id="rId27" imgW="177646" imgH="532937" progId="Equation.3">
                    <p:embed/>
                    <p:pic>
                      <p:nvPicPr>
                        <p:cNvPr id="103441" name="Object 75">
                          <a:extLst>
                            <a:ext uri="{FF2B5EF4-FFF2-40B4-BE49-F238E27FC236}">
                              <a16:creationId xmlns:a16="http://schemas.microsoft.com/office/drawing/2014/main" id="{B66CB2F5-E05E-4762-A05B-8C44A23545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688"/>
                          <a:ext cx="1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2" name="Object 76">
              <a:extLst>
                <a:ext uri="{FF2B5EF4-FFF2-40B4-BE49-F238E27FC236}">
                  <a16:creationId xmlns:a16="http://schemas.microsoft.com/office/drawing/2014/main" id="{3C25A6CF-C953-4BE5-9863-70E1B5F174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688"/>
            <a:ext cx="13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15713" imgH="532937" progId="Equation.3">
                    <p:embed/>
                  </p:oleObj>
                </mc:Choice>
                <mc:Fallback>
                  <p:oleObj name="Equation" r:id="rId29" imgW="215713" imgH="532937" progId="Equation.3">
                    <p:embed/>
                    <p:pic>
                      <p:nvPicPr>
                        <p:cNvPr id="103442" name="Object 76">
                          <a:extLst>
                            <a:ext uri="{FF2B5EF4-FFF2-40B4-BE49-F238E27FC236}">
                              <a16:creationId xmlns:a16="http://schemas.microsoft.com/office/drawing/2014/main" id="{3C25A6CF-C953-4BE5-9863-70E1B5F174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688"/>
                          <a:ext cx="13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3" name="Object 77">
              <a:extLst>
                <a:ext uri="{FF2B5EF4-FFF2-40B4-BE49-F238E27FC236}">
                  <a16:creationId xmlns:a16="http://schemas.microsoft.com/office/drawing/2014/main" id="{C12EDACC-0E2B-45A2-ACB5-AC2F82511E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2688"/>
            <a:ext cx="4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748975" imgH="545863" progId="Equation.3">
                    <p:embed/>
                  </p:oleObj>
                </mc:Choice>
                <mc:Fallback>
                  <p:oleObj name="Equation" r:id="rId31" imgW="748975" imgH="545863" progId="Equation.3">
                    <p:embed/>
                    <p:pic>
                      <p:nvPicPr>
                        <p:cNvPr id="103443" name="Object 77">
                          <a:extLst>
                            <a:ext uri="{FF2B5EF4-FFF2-40B4-BE49-F238E27FC236}">
                              <a16:creationId xmlns:a16="http://schemas.microsoft.com/office/drawing/2014/main" id="{C12EDACC-0E2B-45A2-ACB5-AC2F82511E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688"/>
                          <a:ext cx="47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4" name="Object 78">
              <a:extLst>
                <a:ext uri="{FF2B5EF4-FFF2-40B4-BE49-F238E27FC236}">
                  <a16:creationId xmlns:a16="http://schemas.microsoft.com/office/drawing/2014/main" id="{553C6BAE-319F-4BD5-9E9A-D390E1C849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688"/>
            <a:ext cx="48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761669" imgH="545863" progId="Equation.3">
                    <p:embed/>
                  </p:oleObj>
                </mc:Choice>
                <mc:Fallback>
                  <p:oleObj name="Equation" r:id="rId33" imgW="761669" imgH="545863" progId="Equation.3">
                    <p:embed/>
                    <p:pic>
                      <p:nvPicPr>
                        <p:cNvPr id="103444" name="Object 78">
                          <a:extLst>
                            <a:ext uri="{FF2B5EF4-FFF2-40B4-BE49-F238E27FC236}">
                              <a16:creationId xmlns:a16="http://schemas.microsoft.com/office/drawing/2014/main" id="{553C6BAE-319F-4BD5-9E9A-D390E1C849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688"/>
                          <a:ext cx="48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5" name="Object 79">
              <a:extLst>
                <a:ext uri="{FF2B5EF4-FFF2-40B4-BE49-F238E27FC236}">
                  <a16:creationId xmlns:a16="http://schemas.microsoft.com/office/drawing/2014/main" id="{F008B23A-CF12-452D-91F1-E6D8AD2DB4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2688"/>
            <a:ext cx="48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761669" imgH="545863" progId="Equation.3">
                    <p:embed/>
                  </p:oleObj>
                </mc:Choice>
                <mc:Fallback>
                  <p:oleObj name="Equation" r:id="rId35" imgW="761669" imgH="545863" progId="Equation.3">
                    <p:embed/>
                    <p:pic>
                      <p:nvPicPr>
                        <p:cNvPr id="103445" name="Object 79">
                          <a:extLst>
                            <a:ext uri="{FF2B5EF4-FFF2-40B4-BE49-F238E27FC236}">
                              <a16:creationId xmlns:a16="http://schemas.microsoft.com/office/drawing/2014/main" id="{F008B23A-CF12-452D-91F1-E6D8AD2DB4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688"/>
                          <a:ext cx="48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>
            <a:extLst>
              <a:ext uri="{FF2B5EF4-FFF2-40B4-BE49-F238E27FC236}">
                <a16:creationId xmlns:a16="http://schemas.microsoft.com/office/drawing/2014/main" id="{46652E2E-42CC-407D-A9BE-404A6D1E5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11175"/>
            <a:ext cx="8229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800" b="1">
                <a:solidFill>
                  <a:srgbClr val="000000"/>
                </a:solidFill>
              </a:rPr>
              <a:t>    </a:t>
            </a:r>
            <a:r>
              <a:rPr lang="zh-CN" altLang="en-US" sz="2800" b="1">
                <a:solidFill>
                  <a:srgbClr val="000000"/>
                </a:solidFill>
              </a:rPr>
              <a:t>一盒子装有</a:t>
            </a:r>
            <a:r>
              <a:rPr lang="en-US" altLang="zh-CN" sz="2800" b="1">
                <a:solidFill>
                  <a:srgbClr val="000000"/>
                </a:solidFill>
              </a:rPr>
              <a:t>4 </a:t>
            </a:r>
            <a:r>
              <a:rPr lang="zh-CN" altLang="en-US" sz="2800" b="1">
                <a:solidFill>
                  <a:srgbClr val="000000"/>
                </a:solidFill>
              </a:rPr>
              <a:t>只产品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其中有</a:t>
            </a:r>
            <a:r>
              <a:rPr lang="en-US" altLang="zh-CN" sz="2800" b="1">
                <a:solidFill>
                  <a:srgbClr val="000000"/>
                </a:solidFill>
              </a:rPr>
              <a:t>3 </a:t>
            </a:r>
            <a:r>
              <a:rPr lang="zh-CN" altLang="en-US" sz="2800" b="1">
                <a:solidFill>
                  <a:srgbClr val="000000"/>
                </a:solidFill>
              </a:rPr>
              <a:t>只一等品、</a:t>
            </a:r>
            <a:r>
              <a:rPr lang="en-US" altLang="zh-CN" sz="2800" b="1">
                <a:solidFill>
                  <a:srgbClr val="000000"/>
                </a:solidFill>
              </a:rPr>
              <a:t>1</a:t>
            </a:r>
            <a:r>
              <a:rPr lang="zh-CN" altLang="en-US" sz="2800" b="1">
                <a:solidFill>
                  <a:srgbClr val="000000"/>
                </a:solidFill>
              </a:rPr>
              <a:t>只二等品</a:t>
            </a:r>
            <a:r>
              <a:rPr lang="en-US" altLang="zh-CN" sz="2800" b="1">
                <a:solidFill>
                  <a:srgbClr val="000000"/>
                </a:solidFill>
              </a:rPr>
              <a:t>. </a:t>
            </a:r>
            <a:r>
              <a:rPr lang="zh-CN" altLang="en-US" sz="2800" b="1">
                <a:solidFill>
                  <a:srgbClr val="000000"/>
                </a:solidFill>
              </a:rPr>
              <a:t>从中取产品两次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每次任取一只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作不放回抽样</a:t>
            </a:r>
            <a:r>
              <a:rPr lang="en-US" altLang="zh-CN" sz="2800" b="1">
                <a:solidFill>
                  <a:srgbClr val="000000"/>
                </a:solidFill>
              </a:rPr>
              <a:t>. </a:t>
            </a:r>
            <a:r>
              <a:rPr lang="zh-CN" altLang="en-US" sz="2800" b="1">
                <a:solidFill>
                  <a:srgbClr val="000000"/>
                </a:solidFill>
              </a:rPr>
              <a:t>设事件</a:t>
            </a:r>
            <a:r>
              <a:rPr lang="en-US" altLang="zh-CN" sz="2800" b="1" i="1">
                <a:solidFill>
                  <a:srgbClr val="000000"/>
                </a:solidFill>
              </a:rPr>
              <a:t>A</a:t>
            </a:r>
            <a:r>
              <a:rPr lang="zh-CN" altLang="en-US" sz="2800" b="1">
                <a:solidFill>
                  <a:srgbClr val="000000"/>
                </a:solidFill>
              </a:rPr>
              <a:t>为“第一次取到的是一等品” 、事件</a:t>
            </a:r>
            <a:r>
              <a:rPr lang="en-US" altLang="zh-CN" sz="2800" b="1" i="1">
                <a:solidFill>
                  <a:srgbClr val="000000"/>
                </a:solidFill>
              </a:rPr>
              <a:t>B </a:t>
            </a:r>
            <a:r>
              <a:rPr lang="zh-CN" altLang="en-US" sz="2800" b="1">
                <a:solidFill>
                  <a:srgbClr val="000000"/>
                </a:solidFill>
              </a:rPr>
              <a:t>为“第二次取到的是一等品”．试求条件概率 </a:t>
            </a:r>
            <a:r>
              <a:rPr lang="en-US" altLang="zh-CN" sz="2800" b="1" i="1">
                <a:solidFill>
                  <a:srgbClr val="000000"/>
                </a:solidFill>
              </a:rPr>
              <a:t>P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B</a:t>
            </a:r>
            <a:r>
              <a:rPr lang="en-US" altLang="zh-CN" sz="2800" b="1">
                <a:solidFill>
                  <a:srgbClr val="000000"/>
                </a:solidFill>
              </a:rPr>
              <a:t>|</a:t>
            </a:r>
            <a:r>
              <a:rPr lang="en-US" altLang="zh-CN" sz="2800" b="1" i="1">
                <a:solidFill>
                  <a:srgbClr val="000000"/>
                </a:solidFill>
              </a:rPr>
              <a:t>A</a:t>
            </a:r>
            <a:r>
              <a:rPr lang="en-US" altLang="zh-CN" sz="2800" b="1">
                <a:solidFill>
                  <a:srgbClr val="000000"/>
                </a:solidFill>
              </a:rPr>
              <a:t>).</a:t>
            </a:r>
            <a:endParaRPr lang="en-US" altLang="zh-CN" sz="2800" b="1" i="1">
              <a:solidFill>
                <a:srgbClr val="000000"/>
              </a:solidFill>
            </a:endParaRP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FB7C20B4-FF34-4D2A-8BE9-7EFED8D93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718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9093" name="Object 5">
            <a:extLst>
              <a:ext uri="{FF2B5EF4-FFF2-40B4-BE49-F238E27FC236}">
                <a16:creationId xmlns:a16="http://schemas.microsoft.com/office/drawing/2014/main" id="{DD0F7949-6751-4EB6-939C-7447D5C1B5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048000"/>
          <a:ext cx="695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59600" imgH="444500" progId="Equation.3">
                  <p:embed/>
                </p:oleObj>
              </mc:Choice>
              <mc:Fallback>
                <p:oleObj name="Equation" r:id="rId2" imgW="6959600" imgH="444500" progId="Equation.3">
                  <p:embed/>
                  <p:pic>
                    <p:nvPicPr>
                      <p:cNvPr id="89093" name="Object 5">
                        <a:extLst>
                          <a:ext uri="{FF2B5EF4-FFF2-40B4-BE49-F238E27FC236}">
                            <a16:creationId xmlns:a16="http://schemas.microsoft.com/office/drawing/2014/main" id="{DD0F7949-6751-4EB6-939C-7447D5C1B5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48000"/>
                        <a:ext cx="695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>
            <a:extLst>
              <a:ext uri="{FF2B5EF4-FFF2-40B4-BE49-F238E27FC236}">
                <a16:creationId xmlns:a16="http://schemas.microsoft.com/office/drawing/2014/main" id="{B6146478-3F8F-4347-ABB5-09FC8A5146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" y="3733800"/>
          <a:ext cx="7594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594600" imgH="977900" progId="Equation.3">
                  <p:embed/>
                </p:oleObj>
              </mc:Choice>
              <mc:Fallback>
                <p:oleObj name="Equation" r:id="rId4" imgW="7594600" imgH="977900" progId="Equation.3">
                  <p:embed/>
                  <p:pic>
                    <p:nvPicPr>
                      <p:cNvPr id="89094" name="Object 6">
                        <a:extLst>
                          <a:ext uri="{FF2B5EF4-FFF2-40B4-BE49-F238E27FC236}">
                            <a16:creationId xmlns:a16="http://schemas.microsoft.com/office/drawing/2014/main" id="{B6146478-3F8F-4347-ABB5-09FC8A5146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3733800"/>
                        <a:ext cx="7594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>
            <a:extLst>
              <a:ext uri="{FF2B5EF4-FFF2-40B4-BE49-F238E27FC236}">
                <a16:creationId xmlns:a16="http://schemas.microsoft.com/office/drawing/2014/main" id="{BDDC0758-015F-43B8-822D-60AA1BC2A0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029200"/>
          <a:ext cx="7937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937500" imgH="927100" progId="Equation.3">
                  <p:embed/>
                </p:oleObj>
              </mc:Choice>
              <mc:Fallback>
                <p:oleObj name="Equation" r:id="rId6" imgW="7937500" imgH="927100" progId="Equation.3">
                  <p:embed/>
                  <p:pic>
                    <p:nvPicPr>
                      <p:cNvPr id="89095" name="Object 7">
                        <a:extLst>
                          <a:ext uri="{FF2B5EF4-FFF2-40B4-BE49-F238E27FC236}">
                            <a16:creationId xmlns:a16="http://schemas.microsoft.com/office/drawing/2014/main" id="{BDDC0758-015F-43B8-822D-60AA1BC2A0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7937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Object 2">
            <a:extLst>
              <a:ext uri="{FF2B5EF4-FFF2-40B4-BE49-F238E27FC236}">
                <a16:creationId xmlns:a16="http://schemas.microsoft.com/office/drawing/2014/main" id="{3B6D79D2-ACD3-4DF0-B09C-6225BD4327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733800"/>
          <a:ext cx="481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13300" imgH="457200" progId="Equation.3">
                  <p:embed/>
                </p:oleObj>
              </mc:Choice>
              <mc:Fallback>
                <p:oleObj name="Equation" r:id="rId2" imgW="4813300" imgH="457200" progId="Equation.3">
                  <p:embed/>
                  <p:pic>
                    <p:nvPicPr>
                      <p:cNvPr id="98306" name="Object 2">
                        <a:extLst>
                          <a:ext uri="{FF2B5EF4-FFF2-40B4-BE49-F238E27FC236}">
                            <a16:creationId xmlns:a16="http://schemas.microsoft.com/office/drawing/2014/main" id="{3B6D79D2-ACD3-4DF0-B09C-6225BD4327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33800"/>
                        <a:ext cx="4813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3">
            <a:extLst>
              <a:ext uri="{FF2B5EF4-FFF2-40B4-BE49-F238E27FC236}">
                <a16:creationId xmlns:a16="http://schemas.microsoft.com/office/drawing/2014/main" id="{A9B17037-8F22-4B22-B57D-34171425E6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419600"/>
          <a:ext cx="215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9000" imgH="457200" progId="Equation.3">
                  <p:embed/>
                </p:oleObj>
              </mc:Choice>
              <mc:Fallback>
                <p:oleObj name="Equation" r:id="rId4" imgW="2159000" imgH="457200" progId="Equation.3">
                  <p:embed/>
                  <p:pic>
                    <p:nvPicPr>
                      <p:cNvPr id="98307" name="Object 3">
                        <a:extLst>
                          <a:ext uri="{FF2B5EF4-FFF2-40B4-BE49-F238E27FC236}">
                            <a16:creationId xmlns:a16="http://schemas.microsoft.com/office/drawing/2014/main" id="{A9B17037-8F22-4B22-B57D-34171425E6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19600"/>
                        <a:ext cx="215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>
            <a:extLst>
              <a:ext uri="{FF2B5EF4-FFF2-40B4-BE49-F238E27FC236}">
                <a16:creationId xmlns:a16="http://schemas.microsoft.com/office/drawing/2014/main" id="{0615B606-2BB5-4DF6-B26D-3394F355BA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181600"/>
          <a:ext cx="386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60800" imgH="457200" progId="Equation.3">
                  <p:embed/>
                </p:oleObj>
              </mc:Choice>
              <mc:Fallback>
                <p:oleObj name="Equation" r:id="rId6" imgW="3860800" imgH="457200" progId="Equation.3">
                  <p:embed/>
                  <p:pic>
                    <p:nvPicPr>
                      <p:cNvPr id="98308" name="Object 4">
                        <a:extLst>
                          <a:ext uri="{FF2B5EF4-FFF2-40B4-BE49-F238E27FC236}">
                            <a16:creationId xmlns:a16="http://schemas.microsoft.com/office/drawing/2014/main" id="{0615B606-2BB5-4DF6-B26D-3394F355BA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81600"/>
                        <a:ext cx="386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>
            <a:extLst>
              <a:ext uri="{FF2B5EF4-FFF2-40B4-BE49-F238E27FC236}">
                <a16:creationId xmlns:a16="http://schemas.microsoft.com/office/drawing/2014/main" id="{E83D9D16-09F4-4197-B4C1-52BCA1524E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6900" y="3035300"/>
          <a:ext cx="133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33500" imgH="457200" progId="Equation.3">
                  <p:embed/>
                </p:oleObj>
              </mc:Choice>
              <mc:Fallback>
                <p:oleObj name="Equation" r:id="rId8" imgW="1333500" imgH="457200" progId="Equation.3">
                  <p:embed/>
                  <p:pic>
                    <p:nvPicPr>
                      <p:cNvPr id="98309" name="Object 5">
                        <a:extLst>
                          <a:ext uri="{FF2B5EF4-FFF2-40B4-BE49-F238E27FC236}">
                            <a16:creationId xmlns:a16="http://schemas.microsoft.com/office/drawing/2014/main" id="{E83D9D16-09F4-4197-B4C1-52BCA1524E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3035300"/>
                        <a:ext cx="1333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19">
            <a:extLst>
              <a:ext uri="{FF2B5EF4-FFF2-40B4-BE49-F238E27FC236}">
                <a16:creationId xmlns:a16="http://schemas.microsoft.com/office/drawing/2014/main" id="{BEA95D26-8263-452A-82CB-FAAA757098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914400"/>
          <a:ext cx="485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51400" imgH="457200" progId="Equation.3">
                  <p:embed/>
                </p:oleObj>
              </mc:Choice>
              <mc:Fallback>
                <p:oleObj name="Equation" r:id="rId10" imgW="4851400" imgH="457200" progId="Equation.3">
                  <p:embed/>
                  <p:pic>
                    <p:nvPicPr>
                      <p:cNvPr id="52230" name="Object 19">
                        <a:extLst>
                          <a:ext uri="{FF2B5EF4-FFF2-40B4-BE49-F238E27FC236}">
                            <a16:creationId xmlns:a16="http://schemas.microsoft.com/office/drawing/2014/main" id="{BEA95D26-8263-452A-82CB-FAAA757098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485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4" name="Object 20">
            <a:extLst>
              <a:ext uri="{FF2B5EF4-FFF2-40B4-BE49-F238E27FC236}">
                <a16:creationId xmlns:a16="http://schemas.microsoft.com/office/drawing/2014/main" id="{8849B68D-2846-4539-A8A3-D7252B709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752600"/>
          <a:ext cx="571658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930900" imgH="1003300" progId="Equation.3">
                  <p:embed/>
                </p:oleObj>
              </mc:Choice>
              <mc:Fallback>
                <p:oleObj name="Equation" r:id="rId12" imgW="5930900" imgH="1003300" progId="Equation.3">
                  <p:embed/>
                  <p:pic>
                    <p:nvPicPr>
                      <p:cNvPr id="98324" name="Object 20">
                        <a:extLst>
                          <a:ext uri="{FF2B5EF4-FFF2-40B4-BE49-F238E27FC236}">
                            <a16:creationId xmlns:a16="http://schemas.microsoft.com/office/drawing/2014/main" id="{8849B68D-2846-4539-A8A3-D7252B709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52600"/>
                        <a:ext cx="5716588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2" name="Object 2">
            <a:extLst>
              <a:ext uri="{FF2B5EF4-FFF2-40B4-BE49-F238E27FC236}">
                <a16:creationId xmlns:a16="http://schemas.microsoft.com/office/drawing/2014/main" id="{F309AE8F-B6D2-45A7-8F5B-40B4F406D5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762000"/>
          <a:ext cx="706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61200" imgH="927100" progId="Equation.3">
                  <p:embed/>
                </p:oleObj>
              </mc:Choice>
              <mc:Fallback>
                <p:oleObj name="Equation" r:id="rId2" imgW="7061200" imgH="927100" progId="Equation.3">
                  <p:embed/>
                  <p:pic>
                    <p:nvPicPr>
                      <p:cNvPr id="117762" name="Object 2">
                        <a:extLst>
                          <a:ext uri="{FF2B5EF4-FFF2-40B4-BE49-F238E27FC236}">
                            <a16:creationId xmlns:a16="http://schemas.microsoft.com/office/drawing/2014/main" id="{F309AE8F-B6D2-45A7-8F5B-40B4F406D5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061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Object 3">
            <a:extLst>
              <a:ext uri="{FF2B5EF4-FFF2-40B4-BE49-F238E27FC236}">
                <a16:creationId xmlns:a16="http://schemas.microsoft.com/office/drawing/2014/main" id="{63D427AB-49EE-4620-8AF0-FA555F32F9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057400"/>
          <a:ext cx="746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67600" imgH="393700" progId="Equation.3">
                  <p:embed/>
                </p:oleObj>
              </mc:Choice>
              <mc:Fallback>
                <p:oleObj name="Equation" r:id="rId4" imgW="7467600" imgH="393700" progId="Equation.3">
                  <p:embed/>
                  <p:pic>
                    <p:nvPicPr>
                      <p:cNvPr id="90115" name="Object 3">
                        <a:extLst>
                          <a:ext uri="{FF2B5EF4-FFF2-40B4-BE49-F238E27FC236}">
                            <a16:creationId xmlns:a16="http://schemas.microsoft.com/office/drawing/2014/main" id="{63D427AB-49EE-4620-8AF0-FA555F32F9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746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Rectangle 5">
            <a:extLst>
              <a:ext uri="{FF2B5EF4-FFF2-40B4-BE49-F238E27FC236}">
                <a16:creationId xmlns:a16="http://schemas.microsoft.com/office/drawing/2014/main" id="{986C2EB7-F200-4A61-9834-06843AC69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43200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由条件概率的公式得</a:t>
            </a:r>
          </a:p>
        </p:txBody>
      </p:sp>
      <p:graphicFrame>
        <p:nvGraphicFramePr>
          <p:cNvPr id="90118" name="Object 6">
            <a:extLst>
              <a:ext uri="{FF2B5EF4-FFF2-40B4-BE49-F238E27FC236}">
                <a16:creationId xmlns:a16="http://schemas.microsoft.com/office/drawing/2014/main" id="{71D79FF7-0764-44C7-87FD-BBE5790AC1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505200"/>
          <a:ext cx="254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0000" imgH="914400" progId="Equation.3">
                  <p:embed/>
                </p:oleObj>
              </mc:Choice>
              <mc:Fallback>
                <p:oleObj name="Equation" r:id="rId6" imgW="2540000" imgH="914400" progId="Equation.3">
                  <p:embed/>
                  <p:pic>
                    <p:nvPicPr>
                      <p:cNvPr id="90118" name="Object 6">
                        <a:extLst>
                          <a:ext uri="{FF2B5EF4-FFF2-40B4-BE49-F238E27FC236}">
                            <a16:creationId xmlns:a16="http://schemas.microsoft.com/office/drawing/2014/main" id="{71D79FF7-0764-44C7-87FD-BBE5790AC1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05200"/>
                        <a:ext cx="2540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7">
            <a:extLst>
              <a:ext uri="{FF2B5EF4-FFF2-40B4-BE49-F238E27FC236}">
                <a16:creationId xmlns:a16="http://schemas.microsoft.com/office/drawing/2014/main" id="{75A4C328-6E35-4205-865E-23D008B80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724400"/>
          <a:ext cx="99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90600" imgH="914400" progId="Equation.3">
                  <p:embed/>
                </p:oleObj>
              </mc:Choice>
              <mc:Fallback>
                <p:oleObj name="Equation" r:id="rId8" imgW="990600" imgH="914400" progId="Equation.3">
                  <p:embed/>
                  <p:pic>
                    <p:nvPicPr>
                      <p:cNvPr id="90119" name="Object 7">
                        <a:extLst>
                          <a:ext uri="{FF2B5EF4-FFF2-40B4-BE49-F238E27FC236}">
                            <a16:creationId xmlns:a16="http://schemas.microsoft.com/office/drawing/2014/main" id="{75A4C328-6E35-4205-865E-23D008B800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724400"/>
                        <a:ext cx="990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>
            <a:extLst>
              <a:ext uri="{FF2B5EF4-FFF2-40B4-BE49-F238E27FC236}">
                <a16:creationId xmlns:a16="http://schemas.microsoft.com/office/drawing/2014/main" id="{B24CF61A-F1A6-4C92-BA01-25B8E26570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724400"/>
          <a:ext cx="64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7700" imgH="838200" progId="Equation.3">
                  <p:embed/>
                </p:oleObj>
              </mc:Choice>
              <mc:Fallback>
                <p:oleObj name="Equation" r:id="rId10" imgW="647700" imgH="838200" progId="Equation.3">
                  <p:embed/>
                  <p:pic>
                    <p:nvPicPr>
                      <p:cNvPr id="90120" name="Object 8">
                        <a:extLst>
                          <a:ext uri="{FF2B5EF4-FFF2-40B4-BE49-F238E27FC236}">
                            <a16:creationId xmlns:a16="http://schemas.microsoft.com/office/drawing/2014/main" id="{B24CF61A-F1A6-4C92-BA01-25B8E26570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724400"/>
                        <a:ext cx="64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>
            <a:extLst>
              <a:ext uri="{FF2B5EF4-FFF2-40B4-BE49-F238E27FC236}">
                <a16:creationId xmlns:a16="http://schemas.microsoft.com/office/drawing/2014/main" id="{11A28A38-2F7E-4D88-86B8-F0541A3DB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44538"/>
            <a:ext cx="7504113" cy="201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800" b="1">
                <a:solidFill>
                  <a:srgbClr val="000000"/>
                </a:solidFill>
              </a:rPr>
              <a:t>    </a:t>
            </a:r>
            <a:r>
              <a:rPr lang="zh-CN" altLang="en-US" sz="2800" b="1">
                <a:solidFill>
                  <a:srgbClr val="000000"/>
                </a:solidFill>
              </a:rPr>
              <a:t>某种动物由出生算起活</a:t>
            </a:r>
            <a:r>
              <a:rPr lang="en-US" altLang="zh-CN" sz="2800" b="1">
                <a:solidFill>
                  <a:srgbClr val="000000"/>
                </a:solidFill>
              </a:rPr>
              <a:t>20</a:t>
            </a:r>
            <a:r>
              <a:rPr lang="zh-CN" altLang="en-US" sz="2800" b="1">
                <a:solidFill>
                  <a:srgbClr val="000000"/>
                </a:solidFill>
              </a:rPr>
              <a:t>岁以上的概率为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0.8, </a:t>
            </a:r>
            <a:r>
              <a:rPr lang="zh-CN" altLang="en-US" sz="2800" b="1">
                <a:solidFill>
                  <a:srgbClr val="000000"/>
                </a:solidFill>
              </a:rPr>
              <a:t>活到</a:t>
            </a:r>
            <a:r>
              <a:rPr lang="en-US" altLang="zh-CN" sz="2800" b="1">
                <a:solidFill>
                  <a:srgbClr val="000000"/>
                </a:solidFill>
              </a:rPr>
              <a:t>25</a:t>
            </a:r>
            <a:r>
              <a:rPr lang="zh-CN" altLang="en-US" sz="2800" b="1">
                <a:solidFill>
                  <a:srgbClr val="000000"/>
                </a:solidFill>
              </a:rPr>
              <a:t>岁以上的概率为</a:t>
            </a:r>
            <a:r>
              <a:rPr lang="en-US" altLang="zh-CN" sz="2800" b="1">
                <a:solidFill>
                  <a:srgbClr val="000000"/>
                </a:solidFill>
              </a:rPr>
              <a:t>0.4, </a:t>
            </a:r>
            <a:r>
              <a:rPr lang="zh-CN" altLang="en-US" sz="2800" b="1">
                <a:solidFill>
                  <a:srgbClr val="000000"/>
                </a:solidFill>
              </a:rPr>
              <a:t>如果现在有一个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20</a:t>
            </a:r>
            <a:r>
              <a:rPr lang="zh-CN" altLang="en-US" sz="2800" b="1">
                <a:solidFill>
                  <a:srgbClr val="000000"/>
                </a:solidFill>
              </a:rPr>
              <a:t>岁的这种动物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问它能活到</a:t>
            </a:r>
            <a:r>
              <a:rPr lang="en-US" altLang="zh-CN" sz="2800" b="1">
                <a:solidFill>
                  <a:srgbClr val="000000"/>
                </a:solidFill>
              </a:rPr>
              <a:t>25</a:t>
            </a:r>
            <a:r>
              <a:rPr lang="zh-CN" altLang="en-US" sz="2800" b="1">
                <a:solidFill>
                  <a:srgbClr val="000000"/>
                </a:solidFill>
              </a:rPr>
              <a:t>岁以上的概率是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多少</a:t>
            </a:r>
            <a:r>
              <a:rPr lang="en-US" altLang="zh-CN" sz="2800" b="1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0039991B-E588-4E4A-9F0F-7ABA07083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67000"/>
            <a:ext cx="6840538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     </a:t>
            </a:r>
            <a:r>
              <a:rPr lang="en-US" altLang="zh-CN" sz="2800" b="1">
                <a:solidFill>
                  <a:srgbClr val="000000"/>
                </a:solidFill>
              </a:rPr>
              <a:t>    </a:t>
            </a:r>
            <a:r>
              <a:rPr lang="zh-CN" altLang="en-US" sz="2800" b="1">
                <a:solidFill>
                  <a:srgbClr val="000000"/>
                </a:solidFill>
              </a:rPr>
              <a:t>设 </a:t>
            </a:r>
            <a:r>
              <a:rPr lang="en-US" altLang="zh-CN" sz="2800" b="1" i="1">
                <a:solidFill>
                  <a:srgbClr val="000000"/>
                </a:solidFill>
              </a:rPr>
              <a:t>A </a:t>
            </a:r>
            <a:r>
              <a:rPr lang="zh-CN" altLang="en-US" sz="2800" b="1">
                <a:solidFill>
                  <a:srgbClr val="000000"/>
                </a:solidFill>
              </a:rPr>
              <a:t>表示“ 能活 </a:t>
            </a:r>
            <a:r>
              <a:rPr lang="en-US" altLang="zh-CN" sz="2800" b="1">
                <a:solidFill>
                  <a:srgbClr val="000000"/>
                </a:solidFill>
              </a:rPr>
              <a:t>20 </a:t>
            </a:r>
            <a:r>
              <a:rPr lang="zh-CN" altLang="en-US" sz="2800" b="1">
                <a:solidFill>
                  <a:srgbClr val="000000"/>
                </a:solidFill>
              </a:rPr>
              <a:t>岁以上 ” 的事件，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sz="2800" b="1" i="1">
                <a:solidFill>
                  <a:srgbClr val="000000"/>
                </a:solidFill>
              </a:rPr>
              <a:t>B </a:t>
            </a:r>
            <a:r>
              <a:rPr lang="zh-CN" altLang="en-US" sz="2800" b="1">
                <a:solidFill>
                  <a:srgbClr val="000000"/>
                </a:solidFill>
              </a:rPr>
              <a:t>表示 “ 能活 </a:t>
            </a:r>
            <a:r>
              <a:rPr lang="en-US" altLang="zh-CN" sz="2800" b="1">
                <a:solidFill>
                  <a:srgbClr val="000000"/>
                </a:solidFill>
              </a:rPr>
              <a:t>25 </a:t>
            </a:r>
            <a:r>
              <a:rPr lang="zh-CN" altLang="en-US" sz="2800" b="1">
                <a:solidFill>
                  <a:srgbClr val="000000"/>
                </a:solidFill>
              </a:rPr>
              <a:t>岁以上”的事件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B29D7D7C-DD49-4E50-A259-CDD11E069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862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</a:rPr>
              <a:t>则有</a:t>
            </a:r>
          </a:p>
        </p:txBody>
      </p:sp>
      <p:graphicFrame>
        <p:nvGraphicFramePr>
          <p:cNvPr id="12294" name="Object 6">
            <a:extLst>
              <a:ext uri="{FF2B5EF4-FFF2-40B4-BE49-F238E27FC236}">
                <a16:creationId xmlns:a16="http://schemas.microsoft.com/office/drawing/2014/main" id="{C588C0E4-19F2-42A9-874E-D7D9441101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724400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1100" imgH="431800" progId="Equation.3">
                  <p:embed/>
                </p:oleObj>
              </mc:Choice>
              <mc:Fallback>
                <p:oleObj name="Equation" r:id="rId2" imgW="2451100" imgH="431800" progId="Equation.3">
                  <p:embed/>
                  <p:pic>
                    <p:nvPicPr>
                      <p:cNvPr id="12294" name="Object 6">
                        <a:extLst>
                          <a:ext uri="{FF2B5EF4-FFF2-40B4-BE49-F238E27FC236}">
                            <a16:creationId xmlns:a16="http://schemas.microsoft.com/office/drawing/2014/main" id="{C588C0E4-19F2-42A9-874E-D7D9441101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24400"/>
                        <a:ext cx="245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A48B6D4F-1F26-4E73-B21A-E39AE606A9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6050" y="3733800"/>
          <a:ext cx="2654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54300" imgH="914400" progId="Equation.3">
                  <p:embed/>
                </p:oleObj>
              </mc:Choice>
              <mc:Fallback>
                <p:oleObj name="Equation" r:id="rId4" imgW="2654300" imgH="914400" progId="Equation.3">
                  <p:embed/>
                  <p:pic>
                    <p:nvPicPr>
                      <p:cNvPr id="12295" name="Object 7">
                        <a:extLst>
                          <a:ext uri="{FF2B5EF4-FFF2-40B4-BE49-F238E27FC236}">
                            <a16:creationId xmlns:a16="http://schemas.microsoft.com/office/drawing/2014/main" id="{A48B6D4F-1F26-4E73-B21A-E39AE606A9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3733800"/>
                        <a:ext cx="2654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>
            <a:extLst>
              <a:ext uri="{FF2B5EF4-FFF2-40B4-BE49-F238E27FC236}">
                <a16:creationId xmlns:a16="http://schemas.microsoft.com/office/drawing/2014/main" id="{76353DE6-D3BE-4F7E-9A44-562689828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724400"/>
          <a:ext cx="170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01800" imgH="393700" progId="Equation.3">
                  <p:embed/>
                </p:oleObj>
              </mc:Choice>
              <mc:Fallback>
                <p:oleObj name="Equation" r:id="rId6" imgW="1701800" imgH="393700" progId="Equation.3">
                  <p:embed/>
                  <p:pic>
                    <p:nvPicPr>
                      <p:cNvPr id="12297" name="Object 9">
                        <a:extLst>
                          <a:ext uri="{FF2B5EF4-FFF2-40B4-BE49-F238E27FC236}">
                            <a16:creationId xmlns:a16="http://schemas.microsoft.com/office/drawing/2014/main" id="{76353DE6-D3BE-4F7E-9A44-5626898287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724400"/>
                        <a:ext cx="1701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>
            <a:extLst>
              <a:ext uri="{FF2B5EF4-FFF2-40B4-BE49-F238E27FC236}">
                <a16:creationId xmlns:a16="http://schemas.microsoft.com/office/drawing/2014/main" id="{3C2DEE78-B17B-4E6F-8153-6E23E2ABE3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2950" y="4724400"/>
          <a:ext cx="229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98700" imgH="393700" progId="Equation.3">
                  <p:embed/>
                </p:oleObj>
              </mc:Choice>
              <mc:Fallback>
                <p:oleObj name="Equation" r:id="rId8" imgW="2298700" imgH="393700" progId="Equation.3">
                  <p:embed/>
                  <p:pic>
                    <p:nvPicPr>
                      <p:cNvPr id="12298" name="Object 10">
                        <a:extLst>
                          <a:ext uri="{FF2B5EF4-FFF2-40B4-BE49-F238E27FC236}">
                            <a16:creationId xmlns:a16="http://schemas.microsoft.com/office/drawing/2014/main" id="{3C2DEE78-B17B-4E6F-8153-6E23E2ABE3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4724400"/>
                        <a:ext cx="229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>
            <a:extLst>
              <a:ext uri="{FF2B5EF4-FFF2-40B4-BE49-F238E27FC236}">
                <a16:creationId xmlns:a16="http://schemas.microsoft.com/office/drawing/2014/main" id="{0630B550-81B2-41D9-BF03-2CCD897B3A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5257800"/>
          <a:ext cx="147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73200" imgH="838200" progId="Equation.3">
                  <p:embed/>
                </p:oleObj>
              </mc:Choice>
              <mc:Fallback>
                <p:oleObj name="Equation" r:id="rId10" imgW="1473200" imgH="838200" progId="Equation.3">
                  <p:embed/>
                  <p:pic>
                    <p:nvPicPr>
                      <p:cNvPr id="12299" name="Object 11">
                        <a:extLst>
                          <a:ext uri="{FF2B5EF4-FFF2-40B4-BE49-F238E27FC236}">
                            <a16:creationId xmlns:a16="http://schemas.microsoft.com/office/drawing/2014/main" id="{0630B550-81B2-41D9-BF03-2CCD897B3A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257800"/>
                        <a:ext cx="1473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>
            <a:extLst>
              <a:ext uri="{FF2B5EF4-FFF2-40B4-BE49-F238E27FC236}">
                <a16:creationId xmlns:a16="http://schemas.microsoft.com/office/drawing/2014/main" id="{DFFE86DA-3EC1-419F-8040-49F4FF5940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257800"/>
          <a:ext cx="3314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14700" imgH="914400" progId="Equation.3">
                  <p:embed/>
                </p:oleObj>
              </mc:Choice>
              <mc:Fallback>
                <p:oleObj name="Equation" r:id="rId12" imgW="3314700" imgH="914400" progId="Equation.3">
                  <p:embed/>
                  <p:pic>
                    <p:nvPicPr>
                      <p:cNvPr id="12300" name="Object 12">
                        <a:extLst>
                          <a:ext uri="{FF2B5EF4-FFF2-40B4-BE49-F238E27FC236}">
                            <a16:creationId xmlns:a16="http://schemas.microsoft.com/office/drawing/2014/main" id="{DFFE86DA-3EC1-419F-8040-49F4FF5940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57800"/>
                        <a:ext cx="3314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Rectangle 13">
            <a:extLst>
              <a:ext uri="{FF2B5EF4-FFF2-40B4-BE49-F238E27FC236}">
                <a16:creationId xmlns:a16="http://schemas.microsoft.com/office/drawing/2014/main" id="{77415823-4443-474A-BEAB-8EFBB1574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6670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2" grpId="0" autoUpdateAnimBg="0"/>
      <p:bldP spid="1230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9DA59200-BCA4-4FE1-8648-86F5EF033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1600"/>
            <a:ext cx="6477000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五个阄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其中两个阄内写着“有”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字， 三个阄内不写字 ，五人依次抓取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问各人抓到“有”字阄的概率是否相同</a:t>
            </a:r>
            <a:r>
              <a:rPr lang="en-US" altLang="zh-CN" sz="2800" b="1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B3F81538-806C-495C-BEA6-F97DAA80E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352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43016" name="Object 8">
            <a:extLst>
              <a:ext uri="{FF2B5EF4-FFF2-40B4-BE49-F238E27FC236}">
                <a16:creationId xmlns:a16="http://schemas.microsoft.com/office/drawing/2014/main" id="{98A6D70F-E747-4354-BE0E-4CC73FD89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343400"/>
          <a:ext cx="16192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500" imgH="368300" progId="Equation.3">
                  <p:embed/>
                </p:oleObj>
              </mc:Choice>
              <mc:Fallback>
                <p:oleObj name="Equation" r:id="rId2" imgW="1841500" imgH="368300" progId="Equation.3">
                  <p:embed/>
                  <p:pic>
                    <p:nvPicPr>
                      <p:cNvPr id="43016" name="Object 8">
                        <a:extLst>
                          <a:ext uri="{FF2B5EF4-FFF2-40B4-BE49-F238E27FC236}">
                            <a16:creationId xmlns:a16="http://schemas.microsoft.com/office/drawing/2014/main" id="{98A6D70F-E747-4354-BE0E-4CC73FD89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16192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Text Box 10">
            <a:extLst>
              <a:ext uri="{FF2B5EF4-FFF2-40B4-BE49-F238E27FC236}">
                <a16:creationId xmlns:a16="http://schemas.microsoft.com/office/drawing/2014/main" id="{0A82E95D-9405-4328-BFC1-F3A7246F6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23386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则有</a:t>
            </a:r>
          </a:p>
        </p:txBody>
      </p:sp>
      <p:graphicFrame>
        <p:nvGraphicFramePr>
          <p:cNvPr id="43019" name="Object 11">
            <a:extLst>
              <a:ext uri="{FF2B5EF4-FFF2-40B4-BE49-F238E27FC236}">
                <a16:creationId xmlns:a16="http://schemas.microsoft.com/office/drawing/2014/main" id="{7787DE71-4196-4424-9E7D-484016857F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095750"/>
          <a:ext cx="1587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500" imgH="838200" progId="Equation.3">
                  <p:embed/>
                </p:oleObj>
              </mc:Choice>
              <mc:Fallback>
                <p:oleObj name="Equation" r:id="rId4" imgW="1587500" imgH="838200" progId="Equation.3">
                  <p:embed/>
                  <p:pic>
                    <p:nvPicPr>
                      <p:cNvPr id="43019" name="Object 11">
                        <a:extLst>
                          <a:ext uri="{FF2B5EF4-FFF2-40B4-BE49-F238E27FC236}">
                            <a16:creationId xmlns:a16="http://schemas.microsoft.com/office/drawing/2014/main" id="{7787DE71-4196-4424-9E7D-484016857F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095750"/>
                        <a:ext cx="1587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12">
            <a:extLst>
              <a:ext uri="{FF2B5EF4-FFF2-40B4-BE49-F238E27FC236}">
                <a16:creationId xmlns:a16="http://schemas.microsoft.com/office/drawing/2014/main" id="{9EE5066B-9F6C-41CD-974B-4D01BB02D9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257800"/>
          <a:ext cx="21193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00300" imgH="419100" progId="Equation.3">
                  <p:embed/>
                </p:oleObj>
              </mc:Choice>
              <mc:Fallback>
                <p:oleObj name="Equation" r:id="rId6" imgW="2400300" imgH="419100" progId="Equation.3">
                  <p:embed/>
                  <p:pic>
                    <p:nvPicPr>
                      <p:cNvPr id="43020" name="Object 12">
                        <a:extLst>
                          <a:ext uri="{FF2B5EF4-FFF2-40B4-BE49-F238E27FC236}">
                            <a16:creationId xmlns:a16="http://schemas.microsoft.com/office/drawing/2014/main" id="{9EE5066B-9F6C-41CD-974B-4D01BB02D9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57800"/>
                        <a:ext cx="21193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13">
            <a:extLst>
              <a:ext uri="{FF2B5EF4-FFF2-40B4-BE49-F238E27FC236}">
                <a16:creationId xmlns:a16="http://schemas.microsoft.com/office/drawing/2014/main" id="{F8DE7251-3D85-4E5D-8F17-93910D90B6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181600"/>
          <a:ext cx="2593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57500" imgH="457200" progId="Equation.3">
                  <p:embed/>
                </p:oleObj>
              </mc:Choice>
              <mc:Fallback>
                <p:oleObj name="Equation" r:id="rId8" imgW="2857500" imgH="457200" progId="Equation.3">
                  <p:embed/>
                  <p:pic>
                    <p:nvPicPr>
                      <p:cNvPr id="43021" name="Object 13">
                        <a:extLst>
                          <a:ext uri="{FF2B5EF4-FFF2-40B4-BE49-F238E27FC236}">
                            <a16:creationId xmlns:a16="http://schemas.microsoft.com/office/drawing/2014/main" id="{F8DE7251-3D85-4E5D-8F17-93910D90B6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81600"/>
                        <a:ext cx="25939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Rectangle 21">
            <a:extLst>
              <a:ext uri="{FF2B5EF4-FFF2-40B4-BE49-F238E27FC236}">
                <a16:creationId xmlns:a16="http://schemas.microsoft.com/office/drawing/2014/main" id="{9456940F-ECB1-4485-BBCE-E1FA3A894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08025"/>
            <a:ext cx="3665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抓阄是否与次序有关</a:t>
            </a:r>
            <a:r>
              <a:rPr lang="en-US" altLang="zh-CN" sz="2800" b="1">
                <a:solidFill>
                  <a:srgbClr val="0000FF"/>
                </a:solidFill>
              </a:rPr>
              <a:t>?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43030" name="Object 22">
            <a:extLst>
              <a:ext uri="{FF2B5EF4-FFF2-40B4-BE49-F238E27FC236}">
                <a16:creationId xmlns:a16="http://schemas.microsoft.com/office/drawing/2014/main" id="{B3AF0021-53E5-44AE-9376-750E60CA6B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3200" y="3429000"/>
          <a:ext cx="629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299200" imgH="457200" progId="Equation.3">
                  <p:embed/>
                </p:oleObj>
              </mc:Choice>
              <mc:Fallback>
                <p:oleObj name="Equation" r:id="rId10" imgW="6299200" imgH="457200" progId="Equation.3">
                  <p:embed/>
                  <p:pic>
                    <p:nvPicPr>
                      <p:cNvPr id="43030" name="Object 22">
                        <a:extLst>
                          <a:ext uri="{FF2B5EF4-FFF2-40B4-BE49-F238E27FC236}">
                            <a16:creationId xmlns:a16="http://schemas.microsoft.com/office/drawing/2014/main" id="{B3AF0021-53E5-44AE-9376-750E60CA6B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3429000"/>
                        <a:ext cx="6299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9819" name="Picture 23" descr="PE02097_">
            <a:extLst>
              <a:ext uri="{FF2B5EF4-FFF2-40B4-BE49-F238E27FC236}">
                <a16:creationId xmlns:a16="http://schemas.microsoft.com/office/drawing/2014/main" id="{DB2CBE6A-304B-498E-BD28-AFD86F4B3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371600"/>
            <a:ext cx="19812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autoUpdateAnimBg="0"/>
      <p:bldP spid="4301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1026">
            <a:extLst>
              <a:ext uri="{FF2B5EF4-FFF2-40B4-BE49-F238E27FC236}">
                <a16:creationId xmlns:a16="http://schemas.microsoft.com/office/drawing/2014/main" id="{4B1CB8DA-D52D-4A69-A4DD-D5500A925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267200"/>
          <a:ext cx="683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32600" imgH="469900" progId="Equation.3">
                  <p:embed/>
                </p:oleObj>
              </mc:Choice>
              <mc:Fallback>
                <p:oleObj name="Equation" r:id="rId2" imgW="6832600" imgH="469900" progId="Equation.3">
                  <p:embed/>
                  <p:pic>
                    <p:nvPicPr>
                      <p:cNvPr id="95234" name="Object 1026">
                        <a:extLst>
                          <a:ext uri="{FF2B5EF4-FFF2-40B4-BE49-F238E27FC236}">
                            <a16:creationId xmlns:a16="http://schemas.microsoft.com/office/drawing/2014/main" id="{4B1CB8DA-D52D-4A69-A4DD-D5500A925E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67200"/>
                        <a:ext cx="6832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5" name="Object 1027">
            <a:extLst>
              <a:ext uri="{FF2B5EF4-FFF2-40B4-BE49-F238E27FC236}">
                <a16:creationId xmlns:a16="http://schemas.microsoft.com/office/drawing/2014/main" id="{63254C44-5F84-4561-8950-FD1194C07C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257800"/>
          <a:ext cx="585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54700" imgH="469900" progId="Equation.3">
                  <p:embed/>
                </p:oleObj>
              </mc:Choice>
              <mc:Fallback>
                <p:oleObj name="Equation" r:id="rId4" imgW="5854700" imgH="469900" progId="Equation.3">
                  <p:embed/>
                  <p:pic>
                    <p:nvPicPr>
                      <p:cNvPr id="95235" name="Object 1027">
                        <a:extLst>
                          <a:ext uri="{FF2B5EF4-FFF2-40B4-BE49-F238E27FC236}">
                            <a16:creationId xmlns:a16="http://schemas.microsoft.com/office/drawing/2014/main" id="{63254C44-5F84-4561-8950-FD1194C07C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57800"/>
                        <a:ext cx="585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1028">
            <a:extLst>
              <a:ext uri="{FF2B5EF4-FFF2-40B4-BE49-F238E27FC236}">
                <a16:creationId xmlns:a16="http://schemas.microsoft.com/office/drawing/2014/main" id="{795AC4A1-CD75-4339-ADC1-3E4B5BAAC9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895600"/>
          <a:ext cx="204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44700" imgH="838200" progId="Equation.3">
                  <p:embed/>
                </p:oleObj>
              </mc:Choice>
              <mc:Fallback>
                <p:oleObj name="Equation" r:id="rId6" imgW="2044700" imgH="838200" progId="Equation.3">
                  <p:embed/>
                  <p:pic>
                    <p:nvPicPr>
                      <p:cNvPr id="95236" name="Object 1028">
                        <a:extLst>
                          <a:ext uri="{FF2B5EF4-FFF2-40B4-BE49-F238E27FC236}">
                            <a16:creationId xmlns:a16="http://schemas.microsoft.com/office/drawing/2014/main" id="{795AC4A1-CD75-4339-ADC1-3E4B5BAAC9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5600"/>
                        <a:ext cx="2044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1029">
            <a:extLst>
              <a:ext uri="{FF2B5EF4-FFF2-40B4-BE49-F238E27FC236}">
                <a16:creationId xmlns:a16="http://schemas.microsoft.com/office/drawing/2014/main" id="{AB496038-3B40-43B4-8889-80E0CC947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895600"/>
          <a:ext cx="64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700" imgH="838200" progId="Equation.3">
                  <p:embed/>
                </p:oleObj>
              </mc:Choice>
              <mc:Fallback>
                <p:oleObj name="Equation" r:id="rId8" imgW="647700" imgH="838200" progId="Equation.3">
                  <p:embed/>
                  <p:pic>
                    <p:nvPicPr>
                      <p:cNvPr id="95237" name="Object 1029">
                        <a:extLst>
                          <a:ext uri="{FF2B5EF4-FFF2-40B4-BE49-F238E27FC236}">
                            <a16:creationId xmlns:a16="http://schemas.microsoft.com/office/drawing/2014/main" id="{AB496038-3B40-43B4-8889-80E0CC947F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95600"/>
                        <a:ext cx="64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1030">
            <a:extLst>
              <a:ext uri="{FF2B5EF4-FFF2-40B4-BE49-F238E27FC236}">
                <a16:creationId xmlns:a16="http://schemas.microsoft.com/office/drawing/2014/main" id="{77CB641C-CE6D-480D-80D0-DD9C57B03D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057400"/>
          <a:ext cx="497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78400" imgH="469900" progId="Equation.3">
                  <p:embed/>
                </p:oleObj>
              </mc:Choice>
              <mc:Fallback>
                <p:oleObj name="Equation" r:id="rId10" imgW="4978400" imgH="469900" progId="Equation.3">
                  <p:embed/>
                  <p:pic>
                    <p:nvPicPr>
                      <p:cNvPr id="95238" name="Object 1030">
                        <a:extLst>
                          <a:ext uri="{FF2B5EF4-FFF2-40B4-BE49-F238E27FC236}">
                            <a16:creationId xmlns:a16="http://schemas.microsoft.com/office/drawing/2014/main" id="{77CB641C-CE6D-480D-80D0-DD9C57B03D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4978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1031">
            <a:extLst>
              <a:ext uri="{FF2B5EF4-FFF2-40B4-BE49-F238E27FC236}">
                <a16:creationId xmlns:a16="http://schemas.microsoft.com/office/drawing/2014/main" id="{515EF1FD-30C8-40AE-9A95-0333FCAE64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066800"/>
          <a:ext cx="2281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03500" imgH="457200" progId="Equation.3">
                  <p:embed/>
                </p:oleObj>
              </mc:Choice>
              <mc:Fallback>
                <p:oleObj name="Equation" r:id="rId12" imgW="2603500" imgH="457200" progId="Equation.3">
                  <p:embed/>
                  <p:pic>
                    <p:nvPicPr>
                      <p:cNvPr id="120839" name="Object 1031">
                        <a:extLst>
                          <a:ext uri="{FF2B5EF4-FFF2-40B4-BE49-F238E27FC236}">
                            <a16:creationId xmlns:a16="http://schemas.microsoft.com/office/drawing/2014/main" id="{515EF1FD-30C8-40AE-9A95-0333FCAE64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22812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1032">
            <a:extLst>
              <a:ext uri="{FF2B5EF4-FFF2-40B4-BE49-F238E27FC236}">
                <a16:creationId xmlns:a16="http://schemas.microsoft.com/office/drawing/2014/main" id="{ABA5FC1D-68C3-4652-8055-28BADE1D82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066800"/>
          <a:ext cx="309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98800" imgH="457200" progId="Equation.3">
                  <p:embed/>
                </p:oleObj>
              </mc:Choice>
              <mc:Fallback>
                <p:oleObj name="Equation" r:id="rId14" imgW="3098800" imgH="457200" progId="Equation.3">
                  <p:embed/>
                  <p:pic>
                    <p:nvPicPr>
                      <p:cNvPr id="95240" name="Object 1032">
                        <a:extLst>
                          <a:ext uri="{FF2B5EF4-FFF2-40B4-BE49-F238E27FC236}">
                            <a16:creationId xmlns:a16="http://schemas.microsoft.com/office/drawing/2014/main" id="{ABA5FC1D-68C3-4652-8055-28BADE1D82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066800"/>
                        <a:ext cx="309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8" name="Object 4">
            <a:extLst>
              <a:ext uri="{FF2B5EF4-FFF2-40B4-BE49-F238E27FC236}">
                <a16:creationId xmlns:a16="http://schemas.microsoft.com/office/drawing/2014/main" id="{89F4A39F-387D-4DB5-A3CE-87D9C4EB76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990600"/>
          <a:ext cx="37226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52900" imgH="520700" progId="Equation.3">
                  <p:embed/>
                </p:oleObj>
              </mc:Choice>
              <mc:Fallback>
                <p:oleObj name="Equation" r:id="rId2" imgW="4152900" imgH="520700" progId="Equation.3">
                  <p:embed/>
                  <p:pic>
                    <p:nvPicPr>
                      <p:cNvPr id="121858" name="Object 4">
                        <a:extLst>
                          <a:ext uri="{FF2B5EF4-FFF2-40B4-BE49-F238E27FC236}">
                            <a16:creationId xmlns:a16="http://schemas.microsoft.com/office/drawing/2014/main" id="{89F4A39F-387D-4DB5-A3CE-87D9C4EB76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37226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>
            <a:extLst>
              <a:ext uri="{FF2B5EF4-FFF2-40B4-BE49-F238E27FC236}">
                <a16:creationId xmlns:a16="http://schemas.microsoft.com/office/drawing/2014/main" id="{1C6A8628-E68C-4D93-8642-83E922CBAB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019175"/>
          <a:ext cx="381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14800" imgH="482600" progId="Equation.3">
                  <p:embed/>
                </p:oleObj>
              </mc:Choice>
              <mc:Fallback>
                <p:oleObj name="Equation" r:id="rId4" imgW="4114800" imgH="482600" progId="Equation.3">
                  <p:embed/>
                  <p:pic>
                    <p:nvPicPr>
                      <p:cNvPr id="44037" name="Object 5">
                        <a:extLst>
                          <a:ext uri="{FF2B5EF4-FFF2-40B4-BE49-F238E27FC236}">
                            <a16:creationId xmlns:a16="http://schemas.microsoft.com/office/drawing/2014/main" id="{1C6A8628-E68C-4D93-8642-83E922CBAB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19175"/>
                        <a:ext cx="3810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>
            <a:extLst>
              <a:ext uri="{FF2B5EF4-FFF2-40B4-BE49-F238E27FC236}">
                <a16:creationId xmlns:a16="http://schemas.microsoft.com/office/drawing/2014/main" id="{38A47529-D6CE-4727-ADAA-5389436523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981200"/>
          <a:ext cx="429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92600" imgH="520700" progId="Equation.3">
                  <p:embed/>
                </p:oleObj>
              </mc:Choice>
              <mc:Fallback>
                <p:oleObj name="Equation" r:id="rId6" imgW="4292600" imgH="520700" progId="Equation.3">
                  <p:embed/>
                  <p:pic>
                    <p:nvPicPr>
                      <p:cNvPr id="44038" name="Object 6">
                        <a:extLst>
                          <a:ext uri="{FF2B5EF4-FFF2-40B4-BE49-F238E27FC236}">
                            <a16:creationId xmlns:a16="http://schemas.microsoft.com/office/drawing/2014/main" id="{38A47529-D6CE-4727-ADAA-5389436523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4292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>
            <a:extLst>
              <a:ext uri="{FF2B5EF4-FFF2-40B4-BE49-F238E27FC236}">
                <a16:creationId xmlns:a16="http://schemas.microsoft.com/office/drawing/2014/main" id="{770A30DA-1C5D-4925-B89B-748F96406D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971800"/>
          <a:ext cx="463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35500" imgH="838200" progId="Equation.3">
                  <p:embed/>
                </p:oleObj>
              </mc:Choice>
              <mc:Fallback>
                <p:oleObj name="Equation" r:id="rId8" imgW="4635500" imgH="838200" progId="Equation.3">
                  <p:embed/>
                  <p:pic>
                    <p:nvPicPr>
                      <p:cNvPr id="44039" name="Object 7">
                        <a:extLst>
                          <a:ext uri="{FF2B5EF4-FFF2-40B4-BE49-F238E27FC236}">
                            <a16:creationId xmlns:a16="http://schemas.microsoft.com/office/drawing/2014/main" id="{770A30DA-1C5D-4925-B89B-748F96406D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4635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>
            <a:extLst>
              <a:ext uri="{FF2B5EF4-FFF2-40B4-BE49-F238E27FC236}">
                <a16:creationId xmlns:a16="http://schemas.microsoft.com/office/drawing/2014/main" id="{52605BF8-4635-4CA9-B660-F76C2DC51D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971800"/>
          <a:ext cx="64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7700" imgH="838200" progId="Equation.3">
                  <p:embed/>
                </p:oleObj>
              </mc:Choice>
              <mc:Fallback>
                <p:oleObj name="Equation" r:id="rId10" imgW="647700" imgH="838200" progId="Equation.3">
                  <p:embed/>
                  <p:pic>
                    <p:nvPicPr>
                      <p:cNvPr id="44040" name="Object 8">
                        <a:extLst>
                          <a:ext uri="{FF2B5EF4-FFF2-40B4-BE49-F238E27FC236}">
                            <a16:creationId xmlns:a16="http://schemas.microsoft.com/office/drawing/2014/main" id="{52605BF8-4635-4CA9-B660-F76C2DC51D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71800"/>
                        <a:ext cx="64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9">
            <a:extLst>
              <a:ext uri="{FF2B5EF4-FFF2-40B4-BE49-F238E27FC236}">
                <a16:creationId xmlns:a16="http://schemas.microsoft.com/office/drawing/2014/main" id="{12F515A0-3D65-4D29-861F-537834F5F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3434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依此类推</a:t>
            </a:r>
          </a:p>
        </p:txBody>
      </p:sp>
      <p:graphicFrame>
        <p:nvGraphicFramePr>
          <p:cNvPr id="44042" name="Object 10">
            <a:extLst>
              <a:ext uri="{FF2B5EF4-FFF2-40B4-BE49-F238E27FC236}">
                <a16:creationId xmlns:a16="http://schemas.microsoft.com/office/drawing/2014/main" id="{A3DB51E9-4D1E-4926-A15E-F3E71532A0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191000"/>
          <a:ext cx="284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44800" imgH="838200" progId="Equation.3">
                  <p:embed/>
                </p:oleObj>
              </mc:Choice>
              <mc:Fallback>
                <p:oleObj name="Equation" r:id="rId12" imgW="2844800" imgH="838200" progId="Equation.3">
                  <p:embed/>
                  <p:pic>
                    <p:nvPicPr>
                      <p:cNvPr id="44042" name="Object 10">
                        <a:extLst>
                          <a:ext uri="{FF2B5EF4-FFF2-40B4-BE49-F238E27FC236}">
                            <a16:creationId xmlns:a16="http://schemas.microsoft.com/office/drawing/2014/main" id="{A3DB51E9-4D1E-4926-A15E-F3E71532A0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91000"/>
                        <a:ext cx="2844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5" name="Rectangle 13">
            <a:extLst>
              <a:ext uri="{FF2B5EF4-FFF2-40B4-BE49-F238E27FC236}">
                <a16:creationId xmlns:a16="http://schemas.microsoft.com/office/drawing/2014/main" id="{24DFC82F-CB25-48DB-A969-DCF6DEC53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81600"/>
            <a:ext cx="313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故抓阄与次序无关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1" grpId="0" autoUpdateAnimBg="0"/>
      <p:bldP spid="4404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9068505F-1023-415A-8261-3D8A834E1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382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摸球试验</a:t>
            </a:r>
          </a:p>
        </p:txBody>
      </p:sp>
      <p:graphicFrame>
        <p:nvGraphicFramePr>
          <p:cNvPr id="78851" name="Object 3">
            <a:extLst>
              <a:ext uri="{FF2B5EF4-FFF2-40B4-BE49-F238E27FC236}">
                <a16:creationId xmlns:a16="http://schemas.microsoft.com/office/drawing/2014/main" id="{A05C9C30-4538-433B-84A2-72B6294FD0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4550" y="1504950"/>
          <a:ext cx="75565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56500" imgH="2628900" progId="Equation.3">
                  <p:embed/>
                </p:oleObj>
              </mc:Choice>
              <mc:Fallback>
                <p:oleObj name="Equation" r:id="rId2" imgW="7556500" imgH="2628900" progId="Equation.3">
                  <p:embed/>
                  <p:pic>
                    <p:nvPicPr>
                      <p:cNvPr id="78851" name="Object 3">
                        <a:extLst>
                          <a:ext uri="{FF2B5EF4-FFF2-40B4-BE49-F238E27FC236}">
                            <a16:creationId xmlns:a16="http://schemas.microsoft.com/office/drawing/2014/main" id="{A05C9C30-4538-433B-84A2-72B6294FD0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504950"/>
                        <a:ext cx="755650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Rectangle 4">
            <a:extLst>
              <a:ext uri="{FF2B5EF4-FFF2-40B4-BE49-F238E27FC236}">
                <a16:creationId xmlns:a16="http://schemas.microsoft.com/office/drawing/2014/main" id="{59504C2C-D05F-4585-8793-1EE7BA640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95800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78853" name="Object 5">
            <a:extLst>
              <a:ext uri="{FF2B5EF4-FFF2-40B4-BE49-F238E27FC236}">
                <a16:creationId xmlns:a16="http://schemas.microsoft.com/office/drawing/2014/main" id="{F1980DFE-70CD-40D7-9C72-065818AB6D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8450" y="4572000"/>
          <a:ext cx="676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69100" imgH="457200" progId="Equation.3">
                  <p:embed/>
                </p:oleObj>
              </mc:Choice>
              <mc:Fallback>
                <p:oleObj name="Equation" r:id="rId4" imgW="6769100" imgH="457200" progId="Equation.3">
                  <p:embed/>
                  <p:pic>
                    <p:nvPicPr>
                      <p:cNvPr id="78853" name="Object 5">
                        <a:extLst>
                          <a:ext uri="{FF2B5EF4-FFF2-40B4-BE49-F238E27FC236}">
                            <a16:creationId xmlns:a16="http://schemas.microsoft.com/office/drawing/2014/main" id="{F1980DFE-70CD-40D7-9C72-065818AB6D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4572000"/>
                        <a:ext cx="676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>
            <a:extLst>
              <a:ext uri="{FF2B5EF4-FFF2-40B4-BE49-F238E27FC236}">
                <a16:creationId xmlns:a16="http://schemas.microsoft.com/office/drawing/2014/main" id="{92D3C816-B2A3-48BB-84CF-E4CCD88323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410200"/>
          <a:ext cx="610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108700" imgH="469900" progId="Equation.3">
                  <p:embed/>
                </p:oleObj>
              </mc:Choice>
              <mc:Fallback>
                <p:oleObj name="Equation" r:id="rId6" imgW="6108700" imgH="469900" progId="Equation.3">
                  <p:embed/>
                  <p:pic>
                    <p:nvPicPr>
                      <p:cNvPr id="78854" name="Object 6">
                        <a:extLst>
                          <a:ext uri="{FF2B5EF4-FFF2-40B4-BE49-F238E27FC236}">
                            <a16:creationId xmlns:a16="http://schemas.microsoft.com/office/drawing/2014/main" id="{92D3C816-B2A3-48BB-84CF-E4CCD88323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10200"/>
                        <a:ext cx="6108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Rectangle 7">
            <a:extLst>
              <a:ext uri="{FF2B5EF4-FFF2-40B4-BE49-F238E27FC236}">
                <a16:creationId xmlns:a16="http://schemas.microsoft.com/office/drawing/2014/main" id="{95592678-0183-4DF3-8EB4-F80C3ACE0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700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4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5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6" name="Object 1026">
            <a:extLst>
              <a:ext uri="{FF2B5EF4-FFF2-40B4-BE49-F238E27FC236}">
                <a16:creationId xmlns:a16="http://schemas.microsoft.com/office/drawing/2014/main" id="{36A82BAA-D07E-4EEB-A8FB-9C86C81DD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914400"/>
          <a:ext cx="250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900" imgH="393700" progId="Equation.3">
                  <p:embed/>
                </p:oleObj>
              </mc:Choice>
              <mc:Fallback>
                <p:oleObj name="Equation" r:id="rId2" imgW="2501900" imgH="393700" progId="Equation.3">
                  <p:embed/>
                  <p:pic>
                    <p:nvPicPr>
                      <p:cNvPr id="123906" name="Object 1026">
                        <a:extLst>
                          <a:ext uri="{FF2B5EF4-FFF2-40B4-BE49-F238E27FC236}">
                            <a16:creationId xmlns:a16="http://schemas.microsoft.com/office/drawing/2014/main" id="{36A82BAA-D07E-4EEB-A8FB-9C86C81DD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0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1027">
            <a:extLst>
              <a:ext uri="{FF2B5EF4-FFF2-40B4-BE49-F238E27FC236}">
                <a16:creationId xmlns:a16="http://schemas.microsoft.com/office/drawing/2014/main" id="{86E532B5-F5B2-4B34-AB5F-9AB3B8AB3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752600"/>
          <a:ext cx="204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700" imgH="469900" progId="Equation.3">
                  <p:embed/>
                </p:oleObj>
              </mc:Choice>
              <mc:Fallback>
                <p:oleObj name="Equation" r:id="rId4" imgW="2044700" imgH="469900" progId="Equation.3">
                  <p:embed/>
                  <p:pic>
                    <p:nvPicPr>
                      <p:cNvPr id="79875" name="Object 1027">
                        <a:extLst>
                          <a:ext uri="{FF2B5EF4-FFF2-40B4-BE49-F238E27FC236}">
                            <a16:creationId xmlns:a16="http://schemas.microsoft.com/office/drawing/2014/main" id="{86E532B5-F5B2-4B34-AB5F-9AB3B8AB3D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2600"/>
                        <a:ext cx="204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1028">
            <a:extLst>
              <a:ext uri="{FF2B5EF4-FFF2-40B4-BE49-F238E27FC236}">
                <a16:creationId xmlns:a16="http://schemas.microsoft.com/office/drawing/2014/main" id="{FE0CEBF7-BE8C-4E18-8AE7-EBE005A02C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743200"/>
          <a:ext cx="614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146800" imgH="520700" progId="Equation.3">
                  <p:embed/>
                </p:oleObj>
              </mc:Choice>
              <mc:Fallback>
                <p:oleObj name="Equation" r:id="rId6" imgW="6146800" imgH="520700" progId="Equation.3">
                  <p:embed/>
                  <p:pic>
                    <p:nvPicPr>
                      <p:cNvPr id="79876" name="Object 1028">
                        <a:extLst>
                          <a:ext uri="{FF2B5EF4-FFF2-40B4-BE49-F238E27FC236}">
                            <a16:creationId xmlns:a16="http://schemas.microsoft.com/office/drawing/2014/main" id="{FE0CEBF7-BE8C-4E18-8AE7-EBE005A02C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6146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1029">
            <a:extLst>
              <a:ext uri="{FF2B5EF4-FFF2-40B4-BE49-F238E27FC236}">
                <a16:creationId xmlns:a16="http://schemas.microsoft.com/office/drawing/2014/main" id="{435507ED-4769-41FB-9B79-FBD22A2554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810000"/>
          <a:ext cx="566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664200" imgH="838200" progId="Equation.3">
                  <p:embed/>
                </p:oleObj>
              </mc:Choice>
              <mc:Fallback>
                <p:oleObj name="Equation" r:id="rId8" imgW="5664200" imgH="838200" progId="Equation.3">
                  <p:embed/>
                  <p:pic>
                    <p:nvPicPr>
                      <p:cNvPr id="79877" name="Object 1029">
                        <a:extLst>
                          <a:ext uri="{FF2B5EF4-FFF2-40B4-BE49-F238E27FC236}">
                            <a16:creationId xmlns:a16="http://schemas.microsoft.com/office/drawing/2014/main" id="{435507ED-4769-41FB-9B79-FBD22A255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0"/>
                        <a:ext cx="5664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Rectangle 1031">
            <a:extLst>
              <a:ext uri="{FF2B5EF4-FFF2-40B4-BE49-F238E27FC236}">
                <a16:creationId xmlns:a16="http://schemas.microsoft.com/office/drawing/2014/main" id="{0DEB2445-6C21-4291-B8C8-C31852EA3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29200"/>
            <a:ext cx="8126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此模型被波利亚用来作为描述传染病的数学模型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>
            <a:extLst>
              <a:ext uri="{FF2B5EF4-FFF2-40B4-BE49-F238E27FC236}">
                <a16:creationId xmlns:a16="http://schemas.microsoft.com/office/drawing/2014/main" id="{8C69A667-7BFE-4DD8-AF15-FF5867455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96913"/>
            <a:ext cx="78486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0"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5</a:t>
            </a:r>
            <a:r>
              <a:rPr kumimoji="0"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0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设某光学仪器厂制造的透镜</a:t>
            </a:r>
            <a:r>
              <a:rPr kumimoji="0" lang="en-US" altLang="zh-CN" sz="2800" b="1">
                <a:solidFill>
                  <a:srgbClr val="000000"/>
                </a:solidFill>
              </a:rPr>
              <a:t>, </a:t>
            </a:r>
            <a:r>
              <a:rPr kumimoji="0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第一次落下时打破的概率为</a:t>
            </a:r>
            <a:r>
              <a:rPr kumimoji="0" lang="en-US" altLang="zh-CN" sz="2800" b="1">
                <a:solidFill>
                  <a:srgbClr val="000000"/>
                </a:solidFill>
              </a:rPr>
              <a:t>1/2,</a:t>
            </a:r>
            <a:r>
              <a:rPr kumimoji="0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若第一次落下未打破</a:t>
            </a:r>
            <a:r>
              <a:rPr kumimoji="0" lang="en-US" altLang="zh-CN" sz="2800" b="1">
                <a:solidFill>
                  <a:srgbClr val="000000"/>
                </a:solidFill>
              </a:rPr>
              <a:t>, </a:t>
            </a:r>
            <a:r>
              <a:rPr kumimoji="0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第二次落下打破的概率为</a:t>
            </a:r>
            <a:r>
              <a:rPr kumimoji="0" lang="en-US" altLang="zh-CN" sz="2800" b="1">
                <a:solidFill>
                  <a:srgbClr val="000000"/>
                </a:solidFill>
              </a:rPr>
              <a:t>7/10 , </a:t>
            </a:r>
            <a:r>
              <a:rPr kumimoji="0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若前两次落下未打破</a:t>
            </a:r>
            <a:r>
              <a:rPr kumimoji="0" lang="en-US" altLang="zh-CN" sz="2800" b="1">
                <a:solidFill>
                  <a:srgbClr val="000000"/>
                </a:solidFill>
              </a:rPr>
              <a:t>, </a:t>
            </a:r>
            <a:r>
              <a:rPr kumimoji="0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第三次落下打破的概率为</a:t>
            </a:r>
            <a:r>
              <a:rPr kumimoji="0" lang="en-US" altLang="zh-CN" sz="2800" b="1">
                <a:solidFill>
                  <a:srgbClr val="000000"/>
                </a:solidFill>
              </a:rPr>
              <a:t>9/10.</a:t>
            </a:r>
            <a:r>
              <a:rPr kumimoji="0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试求透镜落下三次而未打破的概率</a:t>
            </a:r>
            <a:r>
              <a:rPr kumimoji="0" lang="en-US" altLang="zh-CN" sz="2800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74C2147-9CE1-42E2-9F6E-0294ADE7A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71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66569" name="Rectangle 9">
            <a:extLst>
              <a:ext uri="{FF2B5EF4-FFF2-40B4-BE49-F238E27FC236}">
                <a16:creationId xmlns:a16="http://schemas.microsoft.com/office/drawing/2014/main" id="{D897CB47-F5C6-4F46-9A58-05916DAE0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81400"/>
            <a:ext cx="631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以</a:t>
            </a:r>
            <a:r>
              <a:rPr kumimoji="0" lang="en-US" altLang="zh-CN" sz="2800" b="1" i="1">
                <a:solidFill>
                  <a:srgbClr val="000000"/>
                </a:solidFill>
              </a:rPr>
              <a:t>B </a:t>
            </a:r>
            <a:r>
              <a:rPr kumimoji="0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表示事件</a:t>
            </a:r>
            <a:r>
              <a:rPr kumimoji="0" lang="zh-CN" altLang="en-US" sz="2800" b="1">
                <a:solidFill>
                  <a:srgbClr val="000000"/>
                </a:solidFill>
              </a:rPr>
              <a:t>“</a:t>
            </a:r>
            <a:r>
              <a:rPr kumimoji="0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透镜落下三次而未打破</a:t>
            </a:r>
            <a:r>
              <a:rPr kumimoji="0" lang="zh-CN" altLang="en-US" sz="2800" b="1">
                <a:solidFill>
                  <a:srgbClr val="000000"/>
                </a:solidFill>
              </a:rPr>
              <a:t>”</a:t>
            </a:r>
            <a:r>
              <a:rPr kumimoji="0" lang="en-US" altLang="zh-CN" sz="2800" b="1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66573" name="Object 13">
            <a:extLst>
              <a:ext uri="{FF2B5EF4-FFF2-40B4-BE49-F238E27FC236}">
                <a16:creationId xmlns:a16="http://schemas.microsoft.com/office/drawing/2014/main" id="{0A209272-ACCB-4921-AFAC-6A0B14115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191000"/>
          <a:ext cx="2819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19400" imgH="469900" progId="Equation.3">
                  <p:embed/>
                </p:oleObj>
              </mc:Choice>
              <mc:Fallback>
                <p:oleObj name="Equation" r:id="rId2" imgW="2819400" imgH="469900" progId="Equation.3">
                  <p:embed/>
                  <p:pic>
                    <p:nvPicPr>
                      <p:cNvPr id="66573" name="Object 13">
                        <a:extLst>
                          <a:ext uri="{FF2B5EF4-FFF2-40B4-BE49-F238E27FC236}">
                            <a16:creationId xmlns:a16="http://schemas.microsoft.com/office/drawing/2014/main" id="{0A209272-ACCB-4921-AFAC-6A0B14115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2819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4" name="Object 14">
            <a:extLst>
              <a:ext uri="{FF2B5EF4-FFF2-40B4-BE49-F238E27FC236}">
                <a16:creationId xmlns:a16="http://schemas.microsoft.com/office/drawing/2014/main" id="{AB5D9858-4C6E-42F4-B2A8-AF8618DA80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4724400"/>
          <a:ext cx="377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71900" imgH="469900" progId="Equation.3">
                  <p:embed/>
                </p:oleObj>
              </mc:Choice>
              <mc:Fallback>
                <p:oleObj name="Equation" r:id="rId4" imgW="3771900" imgH="469900" progId="Equation.3">
                  <p:embed/>
                  <p:pic>
                    <p:nvPicPr>
                      <p:cNvPr id="66574" name="Object 14">
                        <a:extLst>
                          <a:ext uri="{FF2B5EF4-FFF2-40B4-BE49-F238E27FC236}">
                            <a16:creationId xmlns:a16="http://schemas.microsoft.com/office/drawing/2014/main" id="{AB5D9858-4C6E-42F4-B2A8-AF8618DA80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724400"/>
                        <a:ext cx="377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5" name="Object 15">
            <a:extLst>
              <a:ext uri="{FF2B5EF4-FFF2-40B4-BE49-F238E27FC236}">
                <a16:creationId xmlns:a16="http://schemas.microsoft.com/office/drawing/2014/main" id="{0260193B-884E-498E-95D5-EEB1CF0DD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8038" y="4724400"/>
          <a:ext cx="3984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16400" imgH="520700" progId="Equation.3">
                  <p:embed/>
                </p:oleObj>
              </mc:Choice>
              <mc:Fallback>
                <p:oleObj name="Equation" r:id="rId6" imgW="4216400" imgH="520700" progId="Equation.3">
                  <p:embed/>
                  <p:pic>
                    <p:nvPicPr>
                      <p:cNvPr id="66575" name="Object 15">
                        <a:extLst>
                          <a:ext uri="{FF2B5EF4-FFF2-40B4-BE49-F238E27FC236}">
                            <a16:creationId xmlns:a16="http://schemas.microsoft.com/office/drawing/2014/main" id="{0260193B-884E-498E-95D5-EEB1CF0DDC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4724400"/>
                        <a:ext cx="39846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6" name="Object 16">
            <a:extLst>
              <a:ext uri="{FF2B5EF4-FFF2-40B4-BE49-F238E27FC236}">
                <a16:creationId xmlns:a16="http://schemas.microsoft.com/office/drawing/2014/main" id="{91977752-DD1D-4184-A73F-FDB380ABDC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7300" y="5257800"/>
          <a:ext cx="3416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16300" imgH="838200" progId="Equation.3">
                  <p:embed/>
                </p:oleObj>
              </mc:Choice>
              <mc:Fallback>
                <p:oleObj name="Equation" r:id="rId8" imgW="3416300" imgH="838200" progId="Equation.3">
                  <p:embed/>
                  <p:pic>
                    <p:nvPicPr>
                      <p:cNvPr id="66576" name="Object 16">
                        <a:extLst>
                          <a:ext uri="{FF2B5EF4-FFF2-40B4-BE49-F238E27FC236}">
                            <a16:creationId xmlns:a16="http://schemas.microsoft.com/office/drawing/2014/main" id="{91977752-DD1D-4184-A73F-FDB380ABDC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5257800"/>
                        <a:ext cx="3416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7" name="Object 17">
            <a:extLst>
              <a:ext uri="{FF2B5EF4-FFF2-40B4-BE49-F238E27FC236}">
                <a16:creationId xmlns:a16="http://schemas.microsoft.com/office/drawing/2014/main" id="{98FA3906-5116-44F5-8611-7290175FA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257800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90600" imgH="838200" progId="Equation.3">
                  <p:embed/>
                </p:oleObj>
              </mc:Choice>
              <mc:Fallback>
                <p:oleObj name="Equation" r:id="rId10" imgW="990600" imgH="838200" progId="Equation.3">
                  <p:embed/>
                  <p:pic>
                    <p:nvPicPr>
                      <p:cNvPr id="66577" name="Object 17">
                        <a:extLst>
                          <a:ext uri="{FF2B5EF4-FFF2-40B4-BE49-F238E27FC236}">
                            <a16:creationId xmlns:a16="http://schemas.microsoft.com/office/drawing/2014/main" id="{98FA3906-5116-44F5-8611-7290175FA1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257800"/>
                        <a:ext cx="99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9" name="Object 19">
            <a:extLst>
              <a:ext uri="{FF2B5EF4-FFF2-40B4-BE49-F238E27FC236}">
                <a16:creationId xmlns:a16="http://schemas.microsoft.com/office/drawing/2014/main" id="{2E39CA5C-832C-4C6A-AF38-9AF50BCFCF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6688" y="3048000"/>
          <a:ext cx="7110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188200" imgH="457200" progId="Equation.3">
                  <p:embed/>
                </p:oleObj>
              </mc:Choice>
              <mc:Fallback>
                <p:oleObj name="Equation" r:id="rId12" imgW="7188200" imgH="457200" progId="Equation.3">
                  <p:embed/>
                  <p:pic>
                    <p:nvPicPr>
                      <p:cNvPr id="66579" name="Object 19">
                        <a:extLst>
                          <a:ext uri="{FF2B5EF4-FFF2-40B4-BE49-F238E27FC236}">
                            <a16:creationId xmlns:a16="http://schemas.microsoft.com/office/drawing/2014/main" id="{2E39CA5C-832C-4C6A-AF38-9AF50BCFCF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048000"/>
                        <a:ext cx="71104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  <p:bldP spid="6656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7CCDF8CA-8BCC-4014-86E0-3CA1D79EC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7620000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6</a:t>
            </a:r>
            <a:r>
              <a:rPr lang="en-US" altLang="zh-CN" sz="2800" b="1">
                <a:solidFill>
                  <a:srgbClr val="000000"/>
                </a:solidFill>
              </a:rPr>
              <a:t>    </a:t>
            </a:r>
            <a:r>
              <a:rPr lang="zh-CN" altLang="en-US" sz="2800" b="1">
                <a:solidFill>
                  <a:srgbClr val="000000"/>
                </a:solidFill>
              </a:rPr>
              <a:t>有一批同一型号的产品，已知其中由一厂生产的占 </a:t>
            </a:r>
            <a:r>
              <a:rPr lang="en-US" altLang="zh-CN" sz="2800" b="1">
                <a:solidFill>
                  <a:srgbClr val="000000"/>
                </a:solidFill>
              </a:rPr>
              <a:t>30% </a:t>
            </a:r>
            <a:r>
              <a:rPr lang="zh-CN" altLang="en-US" sz="2800" b="1">
                <a:solidFill>
                  <a:srgbClr val="000000"/>
                </a:solidFill>
              </a:rPr>
              <a:t>，二厂生产的占 </a:t>
            </a:r>
            <a:r>
              <a:rPr lang="en-US" altLang="zh-CN" sz="2800" b="1">
                <a:solidFill>
                  <a:srgbClr val="000000"/>
                </a:solidFill>
              </a:rPr>
              <a:t>50%</a:t>
            </a:r>
            <a:r>
              <a:rPr lang="en-US" altLang="zh-CN" sz="2800" b="1" i="1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，三厂生产的占 </a:t>
            </a:r>
            <a:r>
              <a:rPr lang="en-US" altLang="zh-CN" sz="2800" b="1">
                <a:solidFill>
                  <a:srgbClr val="000000"/>
                </a:solidFill>
              </a:rPr>
              <a:t>20</a:t>
            </a:r>
            <a:r>
              <a:rPr lang="en-US" altLang="zh-CN" sz="2800" b="1" i="1">
                <a:solidFill>
                  <a:srgbClr val="000000"/>
                </a:solidFill>
              </a:rPr>
              <a:t>%</a:t>
            </a:r>
            <a:r>
              <a:rPr lang="zh-CN" altLang="en-US" sz="2800" b="1">
                <a:solidFill>
                  <a:srgbClr val="000000"/>
                </a:solidFill>
              </a:rPr>
              <a:t>，又知这三个厂的产品次品率分别为</a:t>
            </a:r>
            <a:r>
              <a:rPr lang="en-US" altLang="zh-CN" sz="2800" b="1">
                <a:solidFill>
                  <a:srgbClr val="000000"/>
                </a:solidFill>
              </a:rPr>
              <a:t>2% </a:t>
            </a:r>
            <a:r>
              <a:rPr lang="zh-CN" altLang="en-US" sz="2800" b="1">
                <a:solidFill>
                  <a:srgbClr val="000000"/>
                </a:solidFill>
              </a:rPr>
              <a:t>， </a:t>
            </a:r>
            <a:r>
              <a:rPr lang="en-US" altLang="zh-CN" sz="2800" b="1">
                <a:solidFill>
                  <a:srgbClr val="000000"/>
                </a:solidFill>
              </a:rPr>
              <a:t>1%</a:t>
            </a:r>
            <a:r>
              <a:rPr lang="zh-CN" altLang="en-US" sz="2800" b="1">
                <a:solidFill>
                  <a:srgbClr val="000000"/>
                </a:solidFill>
              </a:rPr>
              <a:t>，</a:t>
            </a:r>
            <a:r>
              <a:rPr lang="en-US" altLang="zh-CN" sz="2800" b="1">
                <a:solidFill>
                  <a:srgbClr val="000000"/>
                </a:solidFill>
              </a:rPr>
              <a:t>1%</a:t>
            </a:r>
            <a:r>
              <a:rPr lang="zh-CN" altLang="en-US" sz="2800" b="1">
                <a:solidFill>
                  <a:srgbClr val="000000"/>
                </a:solidFill>
              </a:rPr>
              <a:t>，问从这批产品中任取一件是次品的概率是多少</a:t>
            </a:r>
            <a:r>
              <a:rPr lang="en-US" altLang="zh-CN" sz="2800" b="1">
                <a:solidFill>
                  <a:srgbClr val="000000"/>
                </a:solidFill>
              </a:rPr>
              <a:t>?</a:t>
            </a:r>
            <a:endParaRPr lang="en-US" altLang="zh-CN" sz="2800" b="1" i="1">
              <a:solidFill>
                <a:srgbClr val="000000"/>
              </a:solidFill>
            </a:endParaRP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622AFBCA-E781-47A3-8A9E-C784A7E13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570288"/>
            <a:ext cx="4972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</a:rPr>
              <a:t>设事件 </a:t>
            </a:r>
            <a:r>
              <a:rPr lang="en-US" altLang="zh-CN" sz="2800" b="1" i="1">
                <a:solidFill>
                  <a:srgbClr val="000000"/>
                </a:solidFill>
              </a:rPr>
              <a:t>A </a:t>
            </a:r>
            <a:r>
              <a:rPr lang="zh-CN" altLang="en-US" sz="2800" b="1">
                <a:solidFill>
                  <a:srgbClr val="000000"/>
                </a:solidFill>
              </a:rPr>
              <a:t>为“任取一件为次品”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</a:p>
        </p:txBody>
      </p:sp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10EA2305-570D-414A-ABE7-B53FEBFB84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9013" y="4364038"/>
          <a:ext cx="71643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97700" imgH="444500" progId="Equation.3">
                  <p:embed/>
                </p:oleObj>
              </mc:Choice>
              <mc:Fallback>
                <p:oleObj name="Equation" r:id="rId2" imgW="6997700" imgH="444500" progId="Equation.3">
                  <p:embed/>
                  <p:pic>
                    <p:nvPicPr>
                      <p:cNvPr id="75780" name="Object 4">
                        <a:extLst>
                          <a:ext uri="{FF2B5EF4-FFF2-40B4-BE49-F238E27FC236}">
                            <a16:creationId xmlns:a16="http://schemas.microsoft.com/office/drawing/2014/main" id="{10EA2305-570D-414A-ABE7-B53FEBFB84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4364038"/>
                        <a:ext cx="71643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>
            <a:extLst>
              <a:ext uri="{FF2B5EF4-FFF2-40B4-BE49-F238E27FC236}">
                <a16:creationId xmlns:a16="http://schemas.microsoft.com/office/drawing/2014/main" id="{26510283-01D9-41CB-9C7D-FEA2F8B44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9425" y="5054600"/>
          <a:ext cx="254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0" imgH="431800" progId="Equation.3">
                  <p:embed/>
                </p:oleObj>
              </mc:Choice>
              <mc:Fallback>
                <p:oleObj name="Equation" r:id="rId4" imgW="2540000" imgH="431800" progId="Equation.3">
                  <p:embed/>
                  <p:pic>
                    <p:nvPicPr>
                      <p:cNvPr id="75781" name="Object 5">
                        <a:extLst>
                          <a:ext uri="{FF2B5EF4-FFF2-40B4-BE49-F238E27FC236}">
                            <a16:creationId xmlns:a16="http://schemas.microsoft.com/office/drawing/2014/main" id="{26510283-01D9-41CB-9C7D-FEA2F8B442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5054600"/>
                        <a:ext cx="254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Rectangle 6">
            <a:extLst>
              <a:ext uri="{FF2B5EF4-FFF2-40B4-BE49-F238E27FC236}">
                <a16:creationId xmlns:a16="http://schemas.microsoft.com/office/drawing/2014/main" id="{EE806596-24B9-4BE7-9D5E-B741D8B3D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27425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75783" name="Object 7">
            <a:extLst>
              <a:ext uri="{FF2B5EF4-FFF2-40B4-BE49-F238E27FC236}">
                <a16:creationId xmlns:a16="http://schemas.microsoft.com/office/drawing/2014/main" id="{5AF1F545-E371-4863-A471-43D61C09B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9425" y="5791200"/>
          <a:ext cx="3429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9000" imgH="469900" progId="Equation.3">
                  <p:embed/>
                </p:oleObj>
              </mc:Choice>
              <mc:Fallback>
                <p:oleObj name="Equation" r:id="rId6" imgW="3429000" imgH="469900" progId="Equation.3">
                  <p:embed/>
                  <p:pic>
                    <p:nvPicPr>
                      <p:cNvPr id="75783" name="Object 7">
                        <a:extLst>
                          <a:ext uri="{FF2B5EF4-FFF2-40B4-BE49-F238E27FC236}">
                            <a16:creationId xmlns:a16="http://schemas.microsoft.com/office/drawing/2014/main" id="{5AF1F545-E371-4863-A471-43D61C09B6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5791200"/>
                        <a:ext cx="3429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2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6" name="Rectangle 24">
            <a:extLst>
              <a:ext uri="{FF2B5EF4-FFF2-40B4-BE49-F238E27FC236}">
                <a16:creationId xmlns:a16="http://schemas.microsoft.com/office/drawing/2014/main" id="{FB541EA6-B06C-4F36-BAB7-801F517A8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92375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由全概率公式得</a:t>
            </a:r>
          </a:p>
        </p:txBody>
      </p:sp>
      <p:graphicFrame>
        <p:nvGraphicFramePr>
          <p:cNvPr id="18458" name="Object 26">
            <a:extLst>
              <a:ext uri="{FF2B5EF4-FFF2-40B4-BE49-F238E27FC236}">
                <a16:creationId xmlns:a16="http://schemas.microsoft.com/office/drawing/2014/main" id="{B2001FD0-C1E2-4088-AE3C-886738886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3810000"/>
          <a:ext cx="579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91200" imgH="431800" progId="Equation.3">
                  <p:embed/>
                </p:oleObj>
              </mc:Choice>
              <mc:Fallback>
                <p:oleObj name="Equation" r:id="rId2" imgW="5791200" imgH="431800" progId="Equation.3">
                  <p:embed/>
                  <p:pic>
                    <p:nvPicPr>
                      <p:cNvPr id="18458" name="Object 26">
                        <a:extLst>
                          <a:ext uri="{FF2B5EF4-FFF2-40B4-BE49-F238E27FC236}">
                            <a16:creationId xmlns:a16="http://schemas.microsoft.com/office/drawing/2014/main" id="{B2001FD0-C1E2-4088-AE3C-8867388869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810000"/>
                        <a:ext cx="579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6" name="Rectangle 27">
            <a:extLst>
              <a:ext uri="{FF2B5EF4-FFF2-40B4-BE49-F238E27FC236}">
                <a16:creationId xmlns:a16="http://schemas.microsoft.com/office/drawing/2014/main" id="{8560049B-335A-47EA-A4A6-4CAFD0EAB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838200"/>
            <a:ext cx="4191000" cy="1600200"/>
          </a:xfrm>
          <a:prstGeom prst="rect">
            <a:avLst/>
          </a:prstGeom>
          <a:solidFill>
            <a:srgbClr val="66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zh-CN" b="1">
              <a:solidFill>
                <a:srgbClr val="000000"/>
              </a:solidFill>
            </a:endParaRPr>
          </a:p>
        </p:txBody>
      </p:sp>
      <p:graphicFrame>
        <p:nvGraphicFramePr>
          <p:cNvPr id="18460" name="Object 28">
            <a:extLst>
              <a:ext uri="{FF2B5EF4-FFF2-40B4-BE49-F238E27FC236}">
                <a16:creationId xmlns:a16="http://schemas.microsoft.com/office/drawing/2014/main" id="{8384E80E-2B17-405A-9A27-554495AB3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1981200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279" imgH="317362" progId="Equation.3">
                  <p:embed/>
                </p:oleObj>
              </mc:Choice>
              <mc:Fallback>
                <p:oleObj name="Equation" r:id="rId4" imgW="279279" imgH="317362" progId="Equation.3">
                  <p:embed/>
                  <p:pic>
                    <p:nvPicPr>
                      <p:cNvPr id="18460" name="Object 28">
                        <a:extLst>
                          <a:ext uri="{FF2B5EF4-FFF2-40B4-BE49-F238E27FC236}">
                            <a16:creationId xmlns:a16="http://schemas.microsoft.com/office/drawing/2014/main" id="{8384E80E-2B17-405A-9A27-554495AB3B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981200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1" name="Freeform 29">
            <a:extLst>
              <a:ext uri="{FF2B5EF4-FFF2-40B4-BE49-F238E27FC236}">
                <a16:creationId xmlns:a16="http://schemas.microsoft.com/office/drawing/2014/main" id="{DAC70D29-CC09-40A3-87C2-835F43784A6C}"/>
              </a:ext>
            </a:extLst>
          </p:cNvPr>
          <p:cNvSpPr>
            <a:spLocks/>
          </p:cNvSpPr>
          <p:nvPr/>
        </p:nvSpPr>
        <p:spPr bwMode="auto">
          <a:xfrm>
            <a:off x="2362200" y="838200"/>
            <a:ext cx="2133600" cy="1600200"/>
          </a:xfrm>
          <a:custGeom>
            <a:avLst/>
            <a:gdLst>
              <a:gd name="T0" fmla="*/ 1920240 w 960"/>
              <a:gd name="T1" fmla="*/ 0 h 960"/>
              <a:gd name="T2" fmla="*/ 1813560 w 960"/>
              <a:gd name="T3" fmla="*/ 640080 h 960"/>
              <a:gd name="T4" fmla="*/ 0 w 960"/>
              <a:gd name="T5" fmla="*/ 1600200 h 9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960">
                <a:moveTo>
                  <a:pt x="864" y="0"/>
                </a:moveTo>
                <a:cubicBezTo>
                  <a:pt x="912" y="112"/>
                  <a:pt x="960" y="224"/>
                  <a:pt x="816" y="384"/>
                </a:cubicBezTo>
                <a:cubicBezTo>
                  <a:pt x="672" y="544"/>
                  <a:pt x="136" y="864"/>
                  <a:pt x="0" y="96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62" name="Text Box 30">
            <a:extLst>
              <a:ext uri="{FF2B5EF4-FFF2-40B4-BE49-F238E27FC236}">
                <a16:creationId xmlns:a16="http://schemas.microsoft.com/office/drawing/2014/main" id="{1C783845-F621-4F10-9E7B-D63B55937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1779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</a:rPr>
              <a:t>30%</a:t>
            </a:r>
          </a:p>
        </p:txBody>
      </p:sp>
      <p:sp>
        <p:nvSpPr>
          <p:cNvPr id="18463" name="Freeform 31">
            <a:extLst>
              <a:ext uri="{FF2B5EF4-FFF2-40B4-BE49-F238E27FC236}">
                <a16:creationId xmlns:a16="http://schemas.microsoft.com/office/drawing/2014/main" id="{D2C15C55-0506-41F4-A692-82DA77C18B5D}"/>
              </a:ext>
            </a:extLst>
          </p:cNvPr>
          <p:cNvSpPr>
            <a:spLocks/>
          </p:cNvSpPr>
          <p:nvPr/>
        </p:nvSpPr>
        <p:spPr bwMode="auto">
          <a:xfrm>
            <a:off x="4191000" y="1447800"/>
            <a:ext cx="685800" cy="990600"/>
          </a:xfrm>
          <a:custGeom>
            <a:avLst/>
            <a:gdLst>
              <a:gd name="T0" fmla="*/ 0 w 480"/>
              <a:gd name="T1" fmla="*/ 0 h 480"/>
              <a:gd name="T2" fmla="*/ 480060 w 480"/>
              <a:gd name="T3" fmla="*/ 396240 h 480"/>
              <a:gd name="T4" fmla="*/ 685800 w 480"/>
              <a:gd name="T5" fmla="*/ 99060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480">
                <a:moveTo>
                  <a:pt x="0" y="0"/>
                </a:moveTo>
                <a:cubicBezTo>
                  <a:pt x="128" y="56"/>
                  <a:pt x="256" y="112"/>
                  <a:pt x="336" y="192"/>
                </a:cubicBezTo>
                <a:cubicBezTo>
                  <a:pt x="416" y="272"/>
                  <a:pt x="456" y="432"/>
                  <a:pt x="480" y="48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64" name="Rectangle 32">
            <a:extLst>
              <a:ext uri="{FF2B5EF4-FFF2-40B4-BE49-F238E27FC236}">
                <a16:creationId xmlns:a16="http://schemas.microsoft.com/office/drawing/2014/main" id="{903AD40E-ED06-4767-BB04-561418F20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9050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</a:rPr>
              <a:t>20%</a:t>
            </a:r>
          </a:p>
        </p:txBody>
      </p:sp>
      <p:sp>
        <p:nvSpPr>
          <p:cNvPr id="18465" name="Text Box 33">
            <a:extLst>
              <a:ext uri="{FF2B5EF4-FFF2-40B4-BE49-F238E27FC236}">
                <a16:creationId xmlns:a16="http://schemas.microsoft.com/office/drawing/2014/main" id="{69BE797C-9211-4813-8D8D-652891CC1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3303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</a:rPr>
              <a:t>50%</a:t>
            </a:r>
          </a:p>
        </p:txBody>
      </p:sp>
      <p:sp>
        <p:nvSpPr>
          <p:cNvPr id="18466" name="Oval 34">
            <a:extLst>
              <a:ext uri="{FF2B5EF4-FFF2-40B4-BE49-F238E27FC236}">
                <a16:creationId xmlns:a16="http://schemas.microsoft.com/office/drawing/2014/main" id="{75E1CDF0-3795-49A0-A1EE-FBE66A9F0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914400"/>
            <a:ext cx="1600200" cy="990600"/>
          </a:xfrm>
          <a:prstGeom prst="ellips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zh-CN" b="1">
              <a:solidFill>
                <a:srgbClr val="0000FF"/>
              </a:solidFill>
            </a:endParaRPr>
          </a:p>
        </p:txBody>
      </p:sp>
      <p:sp>
        <p:nvSpPr>
          <p:cNvPr id="18467" name="Text Box 35">
            <a:extLst>
              <a:ext uri="{FF2B5EF4-FFF2-40B4-BE49-F238E27FC236}">
                <a16:creationId xmlns:a16="http://schemas.microsoft.com/office/drawing/2014/main" id="{9A749984-5946-4BB5-B362-192E3768F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11430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</a:rPr>
              <a:t>2%</a:t>
            </a:r>
          </a:p>
        </p:txBody>
      </p:sp>
      <p:sp>
        <p:nvSpPr>
          <p:cNvPr id="18468" name="Text Box 36">
            <a:extLst>
              <a:ext uri="{FF2B5EF4-FFF2-40B4-BE49-F238E27FC236}">
                <a16:creationId xmlns:a16="http://schemas.microsoft.com/office/drawing/2014/main" id="{381246A6-5707-463B-AAC2-21FFF9179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53035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</a:rPr>
              <a:t>1%</a:t>
            </a:r>
          </a:p>
        </p:txBody>
      </p:sp>
      <p:sp>
        <p:nvSpPr>
          <p:cNvPr id="18469" name="Text Box 37">
            <a:extLst>
              <a:ext uri="{FF2B5EF4-FFF2-40B4-BE49-F238E27FC236}">
                <a16:creationId xmlns:a16="http://schemas.microsoft.com/office/drawing/2014/main" id="{B7395C13-A04A-427F-9F6F-095A012AC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10668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b="1">
                <a:solidFill>
                  <a:srgbClr val="000000"/>
                </a:solidFill>
              </a:rPr>
              <a:t>1%</a:t>
            </a:r>
          </a:p>
        </p:txBody>
      </p:sp>
      <p:graphicFrame>
        <p:nvGraphicFramePr>
          <p:cNvPr id="18472" name="Object 40">
            <a:extLst>
              <a:ext uri="{FF2B5EF4-FFF2-40B4-BE49-F238E27FC236}">
                <a16:creationId xmlns:a16="http://schemas.microsoft.com/office/drawing/2014/main" id="{BC17F642-EA98-4B7F-903F-AB9DE8DAB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2650" y="3124200"/>
          <a:ext cx="69040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229600" imgH="444500" progId="Equation.3">
                  <p:embed/>
                </p:oleObj>
              </mc:Choice>
              <mc:Fallback>
                <p:oleObj name="Equation" r:id="rId6" imgW="8229600" imgH="444500" progId="Equation.3">
                  <p:embed/>
                  <p:pic>
                    <p:nvPicPr>
                      <p:cNvPr id="18472" name="Object 40">
                        <a:extLst>
                          <a:ext uri="{FF2B5EF4-FFF2-40B4-BE49-F238E27FC236}">
                            <a16:creationId xmlns:a16="http://schemas.microsoft.com/office/drawing/2014/main" id="{BC17F642-EA98-4B7F-903F-AB9DE8DAB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3124200"/>
                        <a:ext cx="69040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3" name="Object 41">
            <a:extLst>
              <a:ext uri="{FF2B5EF4-FFF2-40B4-BE49-F238E27FC236}">
                <a16:creationId xmlns:a16="http://schemas.microsoft.com/office/drawing/2014/main" id="{E7CF7378-C397-477C-84FE-5C055DFC88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734050"/>
          <a:ext cx="68500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311900" imgH="317500" progId="Equation.3">
                  <p:embed/>
                </p:oleObj>
              </mc:Choice>
              <mc:Fallback>
                <p:oleObj name="Equation" r:id="rId8" imgW="6311900" imgH="317500" progId="Equation.3">
                  <p:embed/>
                  <p:pic>
                    <p:nvPicPr>
                      <p:cNvPr id="18473" name="Object 41">
                        <a:extLst>
                          <a:ext uri="{FF2B5EF4-FFF2-40B4-BE49-F238E27FC236}">
                            <a16:creationId xmlns:a16="http://schemas.microsoft.com/office/drawing/2014/main" id="{E7CF7378-C397-477C-84FE-5C055DFC88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34050"/>
                        <a:ext cx="685006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4" name="Object 42">
            <a:extLst>
              <a:ext uri="{FF2B5EF4-FFF2-40B4-BE49-F238E27FC236}">
                <a16:creationId xmlns:a16="http://schemas.microsoft.com/office/drawing/2014/main" id="{A046BE25-2237-4149-90D1-9C6F3E245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2650" y="4419600"/>
          <a:ext cx="701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010400" imgH="444500" progId="Equation.3">
                  <p:embed/>
                </p:oleObj>
              </mc:Choice>
              <mc:Fallback>
                <p:oleObj name="Equation" r:id="rId10" imgW="7010400" imgH="444500" progId="Equation.3">
                  <p:embed/>
                  <p:pic>
                    <p:nvPicPr>
                      <p:cNvPr id="18474" name="Object 42">
                        <a:extLst>
                          <a:ext uri="{FF2B5EF4-FFF2-40B4-BE49-F238E27FC236}">
                            <a16:creationId xmlns:a16="http://schemas.microsoft.com/office/drawing/2014/main" id="{A046BE25-2237-4149-90D1-9C6F3E245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4419600"/>
                        <a:ext cx="7010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6" name="Object 44">
            <a:extLst>
              <a:ext uri="{FF2B5EF4-FFF2-40B4-BE49-F238E27FC236}">
                <a16:creationId xmlns:a16="http://schemas.microsoft.com/office/drawing/2014/main" id="{BE670621-2105-4D3B-A3B2-C75ACE44B0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105400"/>
          <a:ext cx="73707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788400" imgH="444500" progId="Equation.3">
                  <p:embed/>
                </p:oleObj>
              </mc:Choice>
              <mc:Fallback>
                <p:oleObj name="Equation" r:id="rId12" imgW="8788400" imgH="444500" progId="Equation.3">
                  <p:embed/>
                  <p:pic>
                    <p:nvPicPr>
                      <p:cNvPr id="18476" name="Object 44">
                        <a:extLst>
                          <a:ext uri="{FF2B5EF4-FFF2-40B4-BE49-F238E27FC236}">
                            <a16:creationId xmlns:a16="http://schemas.microsoft.com/office/drawing/2014/main" id="{BE670621-2105-4D3B-A3B2-C75ACE44B0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05400"/>
                        <a:ext cx="73707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2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72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6" grpId="0" autoUpdateAnimBg="0"/>
      <p:bldP spid="18462" grpId="0" autoUpdateAnimBg="0"/>
      <p:bldP spid="18464" grpId="0" autoUpdateAnimBg="0"/>
      <p:bldP spid="18465" grpId="0" autoUpdateAnimBg="0"/>
      <p:bldP spid="18466" grpId="0" animBg="1" autoUpdateAnimBg="0"/>
      <p:bldP spid="18467" grpId="0" autoUpdateAnimBg="0"/>
      <p:bldP spid="18468" grpId="0" autoUpdateAnimBg="0"/>
      <p:bldP spid="1846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027">
            <a:extLst>
              <a:ext uri="{FF2B5EF4-FFF2-40B4-BE49-F238E27FC236}">
                <a16:creationId xmlns:a16="http://schemas.microsoft.com/office/drawing/2014/main" id="{EF21999E-0723-45B6-BFD6-964182FB8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14600"/>
            <a:ext cx="4321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(1)</a:t>
            </a:r>
            <a:r>
              <a:rPr lang="zh-CN" altLang="en-US" sz="2800" b="1">
                <a:solidFill>
                  <a:srgbClr val="000000"/>
                </a:solidFill>
              </a:rPr>
              <a:t>没有一个是次品</a:t>
            </a:r>
            <a:r>
              <a:rPr lang="en-US" altLang="zh-CN" sz="2800" b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53251" name="Rectangle 1028">
            <a:extLst>
              <a:ext uri="{FF2B5EF4-FFF2-40B4-BE49-F238E27FC236}">
                <a16:creationId xmlns:a16="http://schemas.microsoft.com/office/drawing/2014/main" id="{045C14F4-3AF5-45A3-9A7C-D74119700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514600"/>
            <a:ext cx="3576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</a:rPr>
              <a:t>(2)</a:t>
            </a:r>
            <a:r>
              <a:rPr lang="zh-CN" altLang="en-US" sz="2800" b="1">
                <a:solidFill>
                  <a:srgbClr val="000000"/>
                </a:solidFill>
              </a:rPr>
              <a:t>至少有一个是次品</a:t>
            </a:r>
            <a:r>
              <a:rPr lang="en-US" altLang="zh-CN" sz="2800" b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53252" name="Rectangle 1029">
            <a:extLst>
              <a:ext uri="{FF2B5EF4-FFF2-40B4-BE49-F238E27FC236}">
                <a16:creationId xmlns:a16="http://schemas.microsoft.com/office/drawing/2014/main" id="{58EDFA9A-A0EC-4A18-94F8-F16CD0EB1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00400"/>
            <a:ext cx="321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</a:rPr>
              <a:t>(3)</a:t>
            </a:r>
            <a:r>
              <a:rPr lang="zh-CN" altLang="en-US" sz="2800" b="1">
                <a:solidFill>
                  <a:srgbClr val="000000"/>
                </a:solidFill>
              </a:rPr>
              <a:t>只有一个是次品</a:t>
            </a:r>
            <a:r>
              <a:rPr lang="en-US" altLang="zh-CN" sz="2800" b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53253" name="Rectangle 1030">
            <a:extLst>
              <a:ext uri="{FF2B5EF4-FFF2-40B4-BE49-F238E27FC236}">
                <a16:creationId xmlns:a16="http://schemas.microsoft.com/office/drawing/2014/main" id="{A35D671D-4F56-4B33-88EE-66B0FFB62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200400"/>
            <a:ext cx="393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</a:rPr>
              <a:t>(4)</a:t>
            </a:r>
            <a:r>
              <a:rPr lang="zh-CN" altLang="en-US" sz="2800" b="1">
                <a:solidFill>
                  <a:srgbClr val="000000"/>
                </a:solidFill>
              </a:rPr>
              <a:t>至少有三个不是次品</a:t>
            </a:r>
            <a:r>
              <a:rPr lang="en-US" altLang="zh-CN" sz="2800" b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53254" name="Rectangle 1031">
            <a:extLst>
              <a:ext uri="{FF2B5EF4-FFF2-40B4-BE49-F238E27FC236}">
                <a16:creationId xmlns:a16="http://schemas.microsoft.com/office/drawing/2014/main" id="{0DA0E4E4-A084-4B3B-85C2-AE9F9B878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62400"/>
            <a:ext cx="3576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</a:rPr>
              <a:t>(5)</a:t>
            </a:r>
            <a:r>
              <a:rPr lang="zh-CN" altLang="en-US" sz="2800" b="1">
                <a:solidFill>
                  <a:srgbClr val="000000"/>
                </a:solidFill>
              </a:rPr>
              <a:t>恰好有三个是次品</a:t>
            </a:r>
            <a:r>
              <a:rPr lang="en-US" altLang="zh-CN" sz="2800" b="1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53255" name="Rectangle 1032">
            <a:extLst>
              <a:ext uri="{FF2B5EF4-FFF2-40B4-BE49-F238E27FC236}">
                <a16:creationId xmlns:a16="http://schemas.microsoft.com/office/drawing/2014/main" id="{6074DE78-4E0B-41BC-9E69-B577E6B78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962400"/>
            <a:ext cx="3576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</a:rPr>
              <a:t>(6)</a:t>
            </a:r>
            <a:r>
              <a:rPr lang="zh-CN" altLang="en-US" sz="2800" b="1">
                <a:solidFill>
                  <a:srgbClr val="000000"/>
                </a:solidFill>
              </a:rPr>
              <a:t>至多有一个是次品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05481" name="Rectangle 1033">
            <a:extLst>
              <a:ext uri="{FF2B5EF4-FFF2-40B4-BE49-F238E27FC236}">
                <a16:creationId xmlns:a16="http://schemas.microsoft.com/office/drawing/2014/main" id="{72DAC896-8ABF-4B9F-85E7-A6980E74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9530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42336" name="Object 1024">
            <a:extLst>
              <a:ext uri="{FF2B5EF4-FFF2-40B4-BE49-F238E27FC236}">
                <a16:creationId xmlns:a16="http://schemas.microsoft.com/office/drawing/2014/main" id="{18D60BC0-AB7C-4AE9-BD1D-515DFBE40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9900" y="5029200"/>
          <a:ext cx="224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900" imgH="431800" progId="Equation.3">
                  <p:embed/>
                </p:oleObj>
              </mc:Choice>
              <mc:Fallback>
                <p:oleObj name="Equation" r:id="rId2" imgW="2247900" imgH="431800" progId="Equation.3">
                  <p:embed/>
                  <p:pic>
                    <p:nvPicPr>
                      <p:cNvPr id="142336" name="Object 1024">
                        <a:extLst>
                          <a:ext uri="{FF2B5EF4-FFF2-40B4-BE49-F238E27FC236}">
                            <a16:creationId xmlns:a16="http://schemas.microsoft.com/office/drawing/2014/main" id="{18D60BC0-AB7C-4AE9-BD1D-515DFBE400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5029200"/>
                        <a:ext cx="2247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25">
            <a:extLst>
              <a:ext uri="{FF2B5EF4-FFF2-40B4-BE49-F238E27FC236}">
                <a16:creationId xmlns:a16="http://schemas.microsoft.com/office/drawing/2014/main" id="{6B4F4073-5C55-4C8F-B0C7-5FD0346AC3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762000"/>
          <a:ext cx="738663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51700" imgH="1511300" progId="Equation.3">
                  <p:embed/>
                </p:oleObj>
              </mc:Choice>
              <mc:Fallback>
                <p:oleObj name="Equation" r:id="rId4" imgW="7251700" imgH="1511300" progId="Equation.3">
                  <p:embed/>
                  <p:pic>
                    <p:nvPicPr>
                      <p:cNvPr id="53258" name="Object 1025">
                        <a:extLst>
                          <a:ext uri="{FF2B5EF4-FFF2-40B4-BE49-F238E27FC236}">
                            <a16:creationId xmlns:a16="http://schemas.microsoft.com/office/drawing/2014/main" id="{6B4F4073-5C55-4C8F-B0C7-5FD0346AC3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762000"/>
                        <a:ext cx="738663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026">
            <a:extLst>
              <a:ext uri="{FF2B5EF4-FFF2-40B4-BE49-F238E27FC236}">
                <a16:creationId xmlns:a16="http://schemas.microsoft.com/office/drawing/2014/main" id="{24D64415-5D07-4611-8200-44607E59A8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762000"/>
          <a:ext cx="9318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14400" imgH="431800" progId="Equation.3">
                  <p:embed/>
                </p:oleObj>
              </mc:Choice>
              <mc:Fallback>
                <p:oleObj name="公式" r:id="rId6" imgW="914400" imgH="431800" progId="Equation.3">
                  <p:embed/>
                  <p:pic>
                    <p:nvPicPr>
                      <p:cNvPr id="53259" name="Object 1026">
                        <a:extLst>
                          <a:ext uri="{FF2B5EF4-FFF2-40B4-BE49-F238E27FC236}">
                            <a16:creationId xmlns:a16="http://schemas.microsoft.com/office/drawing/2014/main" id="{24D64415-5D07-4611-8200-44607E59A8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762000"/>
                        <a:ext cx="9318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1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6" name="Object 2">
            <a:extLst>
              <a:ext uri="{FF2B5EF4-FFF2-40B4-BE49-F238E27FC236}">
                <a16:creationId xmlns:a16="http://schemas.microsoft.com/office/drawing/2014/main" id="{F0809591-442A-469F-B0B0-347EF555AD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762000"/>
          <a:ext cx="7467600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67600" imgH="5308600" progId="Equation.3">
                  <p:embed/>
                </p:oleObj>
              </mc:Choice>
              <mc:Fallback>
                <p:oleObj name="Equation" r:id="rId2" imgW="7467600" imgH="5308600" progId="Equation.3">
                  <p:embed/>
                  <p:pic>
                    <p:nvPicPr>
                      <p:cNvPr id="134146" name="Object 2">
                        <a:extLst>
                          <a:ext uri="{FF2B5EF4-FFF2-40B4-BE49-F238E27FC236}">
                            <a16:creationId xmlns:a16="http://schemas.microsoft.com/office/drawing/2014/main" id="{F0809591-442A-469F-B0B0-347EF555AD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762000"/>
                        <a:ext cx="7467600" cy="530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7" name="Rectangle 3">
            <a:extLst>
              <a:ext uri="{FF2B5EF4-FFF2-40B4-BE49-F238E27FC236}">
                <a16:creationId xmlns:a16="http://schemas.microsoft.com/office/drawing/2014/main" id="{5C69D8F6-4648-416C-B615-88DD07F99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85800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7</a:t>
            </a:r>
          </a:p>
        </p:txBody>
      </p:sp>
    </p:spTree>
  </p:cSld>
  <p:clrMapOvr>
    <a:masterClrMapping/>
  </p:clrMapOvr>
  <p:transition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Object 2">
            <a:extLst>
              <a:ext uri="{FF2B5EF4-FFF2-40B4-BE49-F238E27FC236}">
                <a16:creationId xmlns:a16="http://schemas.microsoft.com/office/drawing/2014/main" id="{6F10F0FE-A58F-4C8C-A7EB-75BE8A04D5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250" y="838200"/>
          <a:ext cx="8051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051800" imgH="1524000" progId="Equation.3">
                  <p:embed/>
                </p:oleObj>
              </mc:Choice>
              <mc:Fallback>
                <p:oleObj name="Equation" r:id="rId2" imgW="8051800" imgH="1524000" progId="Equation.3">
                  <p:embed/>
                  <p:pic>
                    <p:nvPicPr>
                      <p:cNvPr id="135170" name="Object 2">
                        <a:extLst>
                          <a:ext uri="{FF2B5EF4-FFF2-40B4-BE49-F238E27FC236}">
                            <a16:creationId xmlns:a16="http://schemas.microsoft.com/office/drawing/2014/main" id="{6F10F0FE-A58F-4C8C-A7EB-75BE8A04D5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838200"/>
                        <a:ext cx="8051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3" name="Rectangle 3">
            <a:extLst>
              <a:ext uri="{FF2B5EF4-FFF2-40B4-BE49-F238E27FC236}">
                <a16:creationId xmlns:a16="http://schemas.microsoft.com/office/drawing/2014/main" id="{D8849D0B-5B60-47C4-AE31-8257CA68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638425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1924" name="Object 4">
            <a:extLst>
              <a:ext uri="{FF2B5EF4-FFF2-40B4-BE49-F238E27FC236}">
                <a16:creationId xmlns:a16="http://schemas.microsoft.com/office/drawing/2014/main" id="{94D60AA7-7CA8-4125-B3E3-D67F801856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4650" y="2743200"/>
          <a:ext cx="500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03800" imgH="431800" progId="Equation.3">
                  <p:embed/>
                </p:oleObj>
              </mc:Choice>
              <mc:Fallback>
                <p:oleObj name="Equation" r:id="rId4" imgW="5003800" imgH="431800" progId="Equation.3">
                  <p:embed/>
                  <p:pic>
                    <p:nvPicPr>
                      <p:cNvPr id="81924" name="Object 4">
                        <a:extLst>
                          <a:ext uri="{FF2B5EF4-FFF2-40B4-BE49-F238E27FC236}">
                            <a16:creationId xmlns:a16="http://schemas.microsoft.com/office/drawing/2014/main" id="{94D60AA7-7CA8-4125-B3E3-D67F801856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2743200"/>
                        <a:ext cx="5003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>
            <a:extLst>
              <a:ext uri="{FF2B5EF4-FFF2-40B4-BE49-F238E27FC236}">
                <a16:creationId xmlns:a16="http://schemas.microsoft.com/office/drawing/2014/main" id="{4494714D-39B5-4AB7-A5AE-035AE0DFA9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3581400"/>
          <a:ext cx="702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023100" imgH="444500" progId="Equation.3">
                  <p:embed/>
                </p:oleObj>
              </mc:Choice>
              <mc:Fallback>
                <p:oleObj name="Equation" r:id="rId6" imgW="7023100" imgH="444500" progId="Equation.3">
                  <p:embed/>
                  <p:pic>
                    <p:nvPicPr>
                      <p:cNvPr id="81925" name="Object 5">
                        <a:extLst>
                          <a:ext uri="{FF2B5EF4-FFF2-40B4-BE49-F238E27FC236}">
                            <a16:creationId xmlns:a16="http://schemas.microsoft.com/office/drawing/2014/main" id="{4494714D-39B5-4AB7-A5AE-035AE0DFA9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581400"/>
                        <a:ext cx="702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>
            <a:extLst>
              <a:ext uri="{FF2B5EF4-FFF2-40B4-BE49-F238E27FC236}">
                <a16:creationId xmlns:a16="http://schemas.microsoft.com/office/drawing/2014/main" id="{1BB60357-21B7-4D7D-BF18-D685E5AF0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4500" y="2743200"/>
          <a:ext cx="189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92300" imgH="431800" progId="Equation.3">
                  <p:embed/>
                </p:oleObj>
              </mc:Choice>
              <mc:Fallback>
                <p:oleObj name="Equation" r:id="rId8" imgW="1892300" imgH="431800" progId="Equation.3">
                  <p:embed/>
                  <p:pic>
                    <p:nvPicPr>
                      <p:cNvPr id="81926" name="Object 6">
                        <a:extLst>
                          <a:ext uri="{FF2B5EF4-FFF2-40B4-BE49-F238E27FC236}">
                            <a16:creationId xmlns:a16="http://schemas.microsoft.com/office/drawing/2014/main" id="{1BB60357-21B7-4D7D-BF18-D685E5AF00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2743200"/>
                        <a:ext cx="189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8">
            <a:extLst>
              <a:ext uri="{FF2B5EF4-FFF2-40B4-BE49-F238E27FC236}">
                <a16:creationId xmlns:a16="http://schemas.microsoft.com/office/drawing/2014/main" id="{4722813E-33DE-4756-B1EE-522558607F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419600"/>
          <a:ext cx="6286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286500" imgH="457200" progId="Equation.3">
                  <p:embed/>
                </p:oleObj>
              </mc:Choice>
              <mc:Fallback>
                <p:oleObj name="Equation" r:id="rId10" imgW="6286500" imgH="457200" progId="Equation.3">
                  <p:embed/>
                  <p:pic>
                    <p:nvPicPr>
                      <p:cNvPr id="81928" name="Object 8">
                        <a:extLst>
                          <a:ext uri="{FF2B5EF4-FFF2-40B4-BE49-F238E27FC236}">
                            <a16:creationId xmlns:a16="http://schemas.microsoft.com/office/drawing/2014/main" id="{4722813E-33DE-4756-B1EE-522558607F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6286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>
            <a:extLst>
              <a:ext uri="{FF2B5EF4-FFF2-40B4-BE49-F238E27FC236}">
                <a16:creationId xmlns:a16="http://schemas.microsoft.com/office/drawing/2014/main" id="{685E536F-FB59-4574-8463-09E5A9DF2D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334000"/>
          <a:ext cx="749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493000" imgH="431800" progId="Equation.3">
                  <p:embed/>
                </p:oleObj>
              </mc:Choice>
              <mc:Fallback>
                <p:oleObj name="Equation" r:id="rId12" imgW="7493000" imgH="431800" progId="Equation.3">
                  <p:embed/>
                  <p:pic>
                    <p:nvPicPr>
                      <p:cNvPr id="81929" name="Object 9">
                        <a:extLst>
                          <a:ext uri="{FF2B5EF4-FFF2-40B4-BE49-F238E27FC236}">
                            <a16:creationId xmlns:a16="http://schemas.microsoft.com/office/drawing/2014/main" id="{685E536F-FB59-4574-8463-09E5A9DF2D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0"/>
                        <a:ext cx="749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2">
            <a:extLst>
              <a:ext uri="{FF2B5EF4-FFF2-40B4-BE49-F238E27FC236}">
                <a16:creationId xmlns:a16="http://schemas.microsoft.com/office/drawing/2014/main" id="{F9AAE088-36EE-4F6A-AB32-03A783AAB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838200"/>
          <a:ext cx="7556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56500" imgH="469900" progId="Equation.3">
                  <p:embed/>
                </p:oleObj>
              </mc:Choice>
              <mc:Fallback>
                <p:oleObj name="Equation" r:id="rId2" imgW="7556500" imgH="469900" progId="Equation.3">
                  <p:embed/>
                  <p:pic>
                    <p:nvPicPr>
                      <p:cNvPr id="136194" name="Object 2">
                        <a:extLst>
                          <a:ext uri="{FF2B5EF4-FFF2-40B4-BE49-F238E27FC236}">
                            <a16:creationId xmlns:a16="http://schemas.microsoft.com/office/drawing/2014/main" id="{F9AAE088-36EE-4F6A-AB32-03A783AAB9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8200"/>
                        <a:ext cx="7556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>
            <a:extLst>
              <a:ext uri="{FF2B5EF4-FFF2-40B4-BE49-F238E27FC236}">
                <a16:creationId xmlns:a16="http://schemas.microsoft.com/office/drawing/2014/main" id="{3A4DABB9-E99D-4EF2-98AE-DBDB404B3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24000"/>
            <a:ext cx="3189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(1) </a:t>
            </a:r>
            <a:r>
              <a:rPr lang="zh-CN" altLang="en-US" sz="2800" b="1">
                <a:solidFill>
                  <a:srgbClr val="000000"/>
                </a:solidFill>
              </a:rPr>
              <a:t>由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</a:rPr>
              <a:t>全概率公式得</a:t>
            </a:r>
          </a:p>
        </p:txBody>
      </p:sp>
      <p:graphicFrame>
        <p:nvGraphicFramePr>
          <p:cNvPr id="96260" name="Object 4">
            <a:extLst>
              <a:ext uri="{FF2B5EF4-FFF2-40B4-BE49-F238E27FC236}">
                <a16:creationId xmlns:a16="http://schemas.microsoft.com/office/drawing/2014/main" id="{78B76B58-EB83-4D5D-86AA-0CD5DEC83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438400"/>
          <a:ext cx="7772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089900" imgH="469900" progId="Equation.3">
                  <p:embed/>
                </p:oleObj>
              </mc:Choice>
              <mc:Fallback>
                <p:oleObj name="Equation" r:id="rId4" imgW="8089900" imgH="469900" progId="Equation.3">
                  <p:embed/>
                  <p:pic>
                    <p:nvPicPr>
                      <p:cNvPr id="96260" name="Object 4">
                        <a:extLst>
                          <a:ext uri="{FF2B5EF4-FFF2-40B4-BE49-F238E27FC236}">
                            <a16:creationId xmlns:a16="http://schemas.microsoft.com/office/drawing/2014/main" id="{78B76B58-EB83-4D5D-86AA-0CD5DEC835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7772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>
            <a:extLst>
              <a:ext uri="{FF2B5EF4-FFF2-40B4-BE49-F238E27FC236}">
                <a16:creationId xmlns:a16="http://schemas.microsoft.com/office/drawing/2014/main" id="{C24E7834-DA3B-453B-B4AE-995AC21C9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200400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83699" imgH="317362" progId="Equation.3">
                  <p:embed/>
                </p:oleObj>
              </mc:Choice>
              <mc:Fallback>
                <p:oleObj name="Equation" r:id="rId6" imgW="1383699" imgH="317362" progId="Equation.3">
                  <p:embed/>
                  <p:pic>
                    <p:nvPicPr>
                      <p:cNvPr id="96261" name="Object 5">
                        <a:extLst>
                          <a:ext uri="{FF2B5EF4-FFF2-40B4-BE49-F238E27FC236}">
                            <a16:creationId xmlns:a16="http://schemas.microsoft.com/office/drawing/2014/main" id="{C24E7834-DA3B-453B-B4AE-995AC21C9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00400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2" name="Rectangle 6">
            <a:extLst>
              <a:ext uri="{FF2B5EF4-FFF2-40B4-BE49-F238E27FC236}">
                <a16:creationId xmlns:a16="http://schemas.microsoft.com/office/drawing/2014/main" id="{4F11A7A6-606E-4C1A-A79C-AF4EA0026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86200"/>
            <a:ext cx="3189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(2) </a:t>
            </a:r>
            <a:r>
              <a:rPr lang="zh-CN" altLang="en-US" sz="2800" b="1">
                <a:solidFill>
                  <a:srgbClr val="000000"/>
                </a:solidFill>
              </a:rPr>
              <a:t>由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</a:rPr>
              <a:t>贝叶斯公式得</a:t>
            </a:r>
          </a:p>
        </p:txBody>
      </p:sp>
      <p:graphicFrame>
        <p:nvGraphicFramePr>
          <p:cNvPr id="96263" name="Object 7">
            <a:extLst>
              <a:ext uri="{FF2B5EF4-FFF2-40B4-BE49-F238E27FC236}">
                <a16:creationId xmlns:a16="http://schemas.microsoft.com/office/drawing/2014/main" id="{10EAC226-919B-404D-8C83-B5DFA75507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648200"/>
          <a:ext cx="365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57600" imgH="927100" progId="Equation.3">
                  <p:embed/>
                </p:oleObj>
              </mc:Choice>
              <mc:Fallback>
                <p:oleObj name="Equation" r:id="rId8" imgW="3657600" imgH="927100" progId="Equation.3">
                  <p:embed/>
                  <p:pic>
                    <p:nvPicPr>
                      <p:cNvPr id="96263" name="Object 7">
                        <a:extLst>
                          <a:ext uri="{FF2B5EF4-FFF2-40B4-BE49-F238E27FC236}">
                            <a16:creationId xmlns:a16="http://schemas.microsoft.com/office/drawing/2014/main" id="{10EAC226-919B-404D-8C83-B5DFA75507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48200"/>
                        <a:ext cx="3657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>
            <a:extLst>
              <a:ext uri="{FF2B5EF4-FFF2-40B4-BE49-F238E27FC236}">
                <a16:creationId xmlns:a16="http://schemas.microsoft.com/office/drawing/2014/main" id="{107F110C-3586-4D85-B5ED-B270195019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648200"/>
          <a:ext cx="1892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92300" imgH="838200" progId="Equation.3">
                  <p:embed/>
                </p:oleObj>
              </mc:Choice>
              <mc:Fallback>
                <p:oleObj name="Equation" r:id="rId10" imgW="1892300" imgH="838200" progId="Equation.3">
                  <p:embed/>
                  <p:pic>
                    <p:nvPicPr>
                      <p:cNvPr id="96264" name="Object 8">
                        <a:extLst>
                          <a:ext uri="{FF2B5EF4-FFF2-40B4-BE49-F238E27FC236}">
                            <a16:creationId xmlns:a16="http://schemas.microsoft.com/office/drawing/2014/main" id="{107F110C-3586-4D85-B5ED-B270195019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648200"/>
                        <a:ext cx="1892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>
            <a:extLst>
              <a:ext uri="{FF2B5EF4-FFF2-40B4-BE49-F238E27FC236}">
                <a16:creationId xmlns:a16="http://schemas.microsoft.com/office/drawing/2014/main" id="{38100C33-0759-4C7E-8574-5894D4CF8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4876800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28254" imgH="317362" progId="Equation.3">
                  <p:embed/>
                </p:oleObj>
              </mc:Choice>
              <mc:Fallback>
                <p:oleObj name="Equation" r:id="rId12" imgW="1028254" imgH="317362" progId="Equation.3">
                  <p:embed/>
                  <p:pic>
                    <p:nvPicPr>
                      <p:cNvPr id="96265" name="Object 9">
                        <a:extLst>
                          <a:ext uri="{FF2B5EF4-FFF2-40B4-BE49-F238E27FC236}">
                            <a16:creationId xmlns:a16="http://schemas.microsoft.com/office/drawing/2014/main" id="{38100C33-0759-4C7E-8574-5894D4CF86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876800"/>
                        <a:ext cx="1028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  <p:bldP spid="9626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8" name="Object 8">
            <a:extLst>
              <a:ext uri="{FF2B5EF4-FFF2-40B4-BE49-F238E27FC236}">
                <a16:creationId xmlns:a16="http://schemas.microsoft.com/office/drawing/2014/main" id="{34B107D6-B0A4-4688-BE91-74BA8238E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447800"/>
          <a:ext cx="4787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87900" imgH="927100" progId="Equation.3">
                  <p:embed/>
                </p:oleObj>
              </mc:Choice>
              <mc:Fallback>
                <p:oleObj name="Equation" r:id="rId2" imgW="4787900" imgH="927100" progId="Equation.3">
                  <p:embed/>
                  <p:pic>
                    <p:nvPicPr>
                      <p:cNvPr id="137218" name="Object 8">
                        <a:extLst>
                          <a:ext uri="{FF2B5EF4-FFF2-40B4-BE49-F238E27FC236}">
                            <a16:creationId xmlns:a16="http://schemas.microsoft.com/office/drawing/2014/main" id="{34B107D6-B0A4-4688-BE91-74BA8238E8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4787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>
            <a:extLst>
              <a:ext uri="{FF2B5EF4-FFF2-40B4-BE49-F238E27FC236}">
                <a16:creationId xmlns:a16="http://schemas.microsoft.com/office/drawing/2014/main" id="{9DD31779-6830-49AA-89EC-F0762DEE6B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895600"/>
          <a:ext cx="4787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87900" imgH="927100" progId="Equation.3">
                  <p:embed/>
                </p:oleObj>
              </mc:Choice>
              <mc:Fallback>
                <p:oleObj name="Equation" r:id="rId4" imgW="4787900" imgH="927100" progId="Equation.3">
                  <p:embed/>
                  <p:pic>
                    <p:nvPicPr>
                      <p:cNvPr id="82953" name="Object 9">
                        <a:extLst>
                          <a:ext uri="{FF2B5EF4-FFF2-40B4-BE49-F238E27FC236}">
                            <a16:creationId xmlns:a16="http://schemas.microsoft.com/office/drawing/2014/main" id="{9DD31779-6830-49AA-89EC-F0762DEE6B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5600"/>
                        <a:ext cx="4787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2">
            <a:extLst>
              <a:ext uri="{FF2B5EF4-FFF2-40B4-BE49-F238E27FC236}">
                <a16:creationId xmlns:a16="http://schemas.microsoft.com/office/drawing/2014/main" id="{8CCAE54D-5E21-4AF2-A65D-6A18937E8C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419600"/>
          <a:ext cx="69992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565900" imgH="444500" progId="Equation.3">
                  <p:embed/>
                </p:oleObj>
              </mc:Choice>
              <mc:Fallback>
                <p:oleObj name="Equation" r:id="rId6" imgW="6565900" imgH="444500" progId="Equation.3">
                  <p:embed/>
                  <p:pic>
                    <p:nvPicPr>
                      <p:cNvPr id="82956" name="Object 12">
                        <a:extLst>
                          <a:ext uri="{FF2B5EF4-FFF2-40B4-BE49-F238E27FC236}">
                            <a16:creationId xmlns:a16="http://schemas.microsoft.com/office/drawing/2014/main" id="{8CCAE54D-5E21-4AF2-A65D-6A18937E8C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69992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2" name="Object 2050">
            <a:extLst>
              <a:ext uri="{FF2B5EF4-FFF2-40B4-BE49-F238E27FC236}">
                <a16:creationId xmlns:a16="http://schemas.microsoft.com/office/drawing/2014/main" id="{EB778376-436B-45D6-8E2F-67EF2B3476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812800"/>
          <a:ext cx="7681912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67600" imgH="3136900" progId="Equation.3">
                  <p:embed/>
                </p:oleObj>
              </mc:Choice>
              <mc:Fallback>
                <p:oleObj name="Equation" r:id="rId2" imgW="7467600" imgH="3136900" progId="Equation.3">
                  <p:embed/>
                  <p:pic>
                    <p:nvPicPr>
                      <p:cNvPr id="138242" name="Object 2050">
                        <a:extLst>
                          <a:ext uri="{FF2B5EF4-FFF2-40B4-BE49-F238E27FC236}">
                            <a16:creationId xmlns:a16="http://schemas.microsoft.com/office/drawing/2014/main" id="{EB778376-436B-45D6-8E2F-67EF2B3476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812800"/>
                        <a:ext cx="7681912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1" name="Rectangle 2051">
            <a:extLst>
              <a:ext uri="{FF2B5EF4-FFF2-40B4-BE49-F238E27FC236}">
                <a16:creationId xmlns:a16="http://schemas.microsoft.com/office/drawing/2014/main" id="{4B470ED4-3B51-42A7-8E8E-5D0C1C61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3972" name="Object 2052">
            <a:extLst>
              <a:ext uri="{FF2B5EF4-FFF2-40B4-BE49-F238E27FC236}">
                <a16:creationId xmlns:a16="http://schemas.microsoft.com/office/drawing/2014/main" id="{6E73A294-F933-4865-AA83-736C2BA00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4800" y="4191000"/>
          <a:ext cx="414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40200" imgH="431800" progId="Equation.3">
                  <p:embed/>
                </p:oleObj>
              </mc:Choice>
              <mc:Fallback>
                <p:oleObj name="Equation" r:id="rId4" imgW="4140200" imgH="431800" progId="Equation.3">
                  <p:embed/>
                  <p:pic>
                    <p:nvPicPr>
                      <p:cNvPr id="83972" name="Object 2052">
                        <a:extLst>
                          <a:ext uri="{FF2B5EF4-FFF2-40B4-BE49-F238E27FC236}">
                            <a16:creationId xmlns:a16="http://schemas.microsoft.com/office/drawing/2014/main" id="{6E73A294-F933-4865-AA83-736C2BA00D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191000"/>
                        <a:ext cx="414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2053">
            <a:extLst>
              <a:ext uri="{FF2B5EF4-FFF2-40B4-BE49-F238E27FC236}">
                <a16:creationId xmlns:a16="http://schemas.microsoft.com/office/drawing/2014/main" id="{6A1E2576-42CA-4ED9-BFF8-56BCD0FC3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800600"/>
          <a:ext cx="419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1000" imgH="444500" progId="Equation.3">
                  <p:embed/>
                </p:oleObj>
              </mc:Choice>
              <mc:Fallback>
                <p:oleObj name="Equation" r:id="rId6" imgW="4191000" imgH="444500" progId="Equation.3">
                  <p:embed/>
                  <p:pic>
                    <p:nvPicPr>
                      <p:cNvPr id="83973" name="Object 2053">
                        <a:extLst>
                          <a:ext uri="{FF2B5EF4-FFF2-40B4-BE49-F238E27FC236}">
                            <a16:creationId xmlns:a16="http://schemas.microsoft.com/office/drawing/2014/main" id="{6A1E2576-42CA-4ED9-BFF8-56BCD0FC37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00600"/>
                        <a:ext cx="419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2054">
            <a:extLst>
              <a:ext uri="{FF2B5EF4-FFF2-40B4-BE49-F238E27FC236}">
                <a16:creationId xmlns:a16="http://schemas.microsoft.com/office/drawing/2014/main" id="{8829FA17-B581-4B23-AEA3-CE36E4C78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257800"/>
          <a:ext cx="73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600" imgH="381000" progId="Equation.3">
                  <p:embed/>
                </p:oleObj>
              </mc:Choice>
              <mc:Fallback>
                <p:oleObj name="Equation" r:id="rId8" imgW="736600" imgH="381000" progId="Equation.3">
                  <p:embed/>
                  <p:pic>
                    <p:nvPicPr>
                      <p:cNvPr id="83974" name="Object 2054">
                        <a:extLst>
                          <a:ext uri="{FF2B5EF4-FFF2-40B4-BE49-F238E27FC236}">
                            <a16:creationId xmlns:a16="http://schemas.microsoft.com/office/drawing/2014/main" id="{8829FA17-B581-4B23-AEA3-CE36E4C785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57800"/>
                        <a:ext cx="73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2056">
            <a:extLst>
              <a:ext uri="{FF2B5EF4-FFF2-40B4-BE49-F238E27FC236}">
                <a16:creationId xmlns:a16="http://schemas.microsoft.com/office/drawing/2014/main" id="{E19B0F3B-308D-4133-86C3-7F1A981B17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638800"/>
          <a:ext cx="480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00600" imgH="469900" progId="Equation.3">
                  <p:embed/>
                </p:oleObj>
              </mc:Choice>
              <mc:Fallback>
                <p:oleObj name="Equation" r:id="rId10" imgW="4800600" imgH="469900" progId="Equation.3">
                  <p:embed/>
                  <p:pic>
                    <p:nvPicPr>
                      <p:cNvPr id="83976" name="Object 2056">
                        <a:extLst>
                          <a:ext uri="{FF2B5EF4-FFF2-40B4-BE49-F238E27FC236}">
                            <a16:creationId xmlns:a16="http://schemas.microsoft.com/office/drawing/2014/main" id="{E19B0F3B-308D-4133-86C3-7F1A981B17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38800"/>
                        <a:ext cx="480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8248" name="Picture 2059" descr="PE00615_">
            <a:extLst>
              <a:ext uri="{FF2B5EF4-FFF2-40B4-BE49-F238E27FC236}">
                <a16:creationId xmlns:a16="http://schemas.microsoft.com/office/drawing/2014/main" id="{0D46CD88-AA0B-446B-BD0A-32B4ECA62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581400"/>
            <a:ext cx="1906588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9" name="Rectangle 2060">
            <a:extLst>
              <a:ext uri="{FF2B5EF4-FFF2-40B4-BE49-F238E27FC236}">
                <a16:creationId xmlns:a16="http://schemas.microsoft.com/office/drawing/2014/main" id="{540ACC5A-9EE5-4205-AC5D-402555187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842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8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6" name="Object 2">
            <a:extLst>
              <a:ext uri="{FF2B5EF4-FFF2-40B4-BE49-F238E27FC236}">
                <a16:creationId xmlns:a16="http://schemas.microsoft.com/office/drawing/2014/main" id="{7549EB41-B497-4937-AEC6-54FAECBACC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914400"/>
          <a:ext cx="419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0" imgH="457200" progId="Equation.3">
                  <p:embed/>
                </p:oleObj>
              </mc:Choice>
              <mc:Fallback>
                <p:oleObj name="Equation" r:id="rId2" imgW="4191000" imgH="457200" progId="Equation.3">
                  <p:embed/>
                  <p:pic>
                    <p:nvPicPr>
                      <p:cNvPr id="139266" name="Object 2">
                        <a:extLst>
                          <a:ext uri="{FF2B5EF4-FFF2-40B4-BE49-F238E27FC236}">
                            <a16:creationId xmlns:a16="http://schemas.microsoft.com/office/drawing/2014/main" id="{7549EB41-B497-4937-AEC6-54FAECBACC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419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5" name="Rectangle 3">
            <a:extLst>
              <a:ext uri="{FF2B5EF4-FFF2-40B4-BE49-F238E27FC236}">
                <a16:creationId xmlns:a16="http://schemas.microsoft.com/office/drawing/2014/main" id="{210EA5AE-7B00-41B5-B477-6B3E0F6A6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0"/>
            <a:ext cx="4559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由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</a:rPr>
              <a:t>贝叶斯公式得所求概率为</a:t>
            </a:r>
          </a:p>
        </p:txBody>
      </p:sp>
      <p:graphicFrame>
        <p:nvGraphicFramePr>
          <p:cNvPr id="84996" name="Object 4">
            <a:extLst>
              <a:ext uri="{FF2B5EF4-FFF2-40B4-BE49-F238E27FC236}">
                <a16:creationId xmlns:a16="http://schemas.microsoft.com/office/drawing/2014/main" id="{8C863501-4DB3-4BE7-B415-E00ADFC639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286000"/>
          <a:ext cx="5575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75300" imgH="939800" progId="Equation.3">
                  <p:embed/>
                </p:oleObj>
              </mc:Choice>
              <mc:Fallback>
                <p:oleObj name="Equation" r:id="rId4" imgW="5575300" imgH="939800" progId="Equation.3">
                  <p:embed/>
                  <p:pic>
                    <p:nvPicPr>
                      <p:cNvPr id="84996" name="Object 4">
                        <a:extLst>
                          <a:ext uri="{FF2B5EF4-FFF2-40B4-BE49-F238E27FC236}">
                            <a16:creationId xmlns:a16="http://schemas.microsoft.com/office/drawing/2014/main" id="{8C863501-4DB3-4BE7-B415-E00ADFC639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5575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>
            <a:extLst>
              <a:ext uri="{FF2B5EF4-FFF2-40B4-BE49-F238E27FC236}">
                <a16:creationId xmlns:a16="http://schemas.microsoft.com/office/drawing/2014/main" id="{6CAFFAC9-71F1-4E7F-BCA3-52FBD68D5F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581400"/>
          <a:ext cx="375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59200" imgH="838200" progId="Equation.3">
                  <p:embed/>
                </p:oleObj>
              </mc:Choice>
              <mc:Fallback>
                <p:oleObj name="Equation" r:id="rId6" imgW="3759200" imgH="838200" progId="Equation.3">
                  <p:embed/>
                  <p:pic>
                    <p:nvPicPr>
                      <p:cNvPr id="84997" name="Object 5">
                        <a:extLst>
                          <a:ext uri="{FF2B5EF4-FFF2-40B4-BE49-F238E27FC236}">
                            <a16:creationId xmlns:a16="http://schemas.microsoft.com/office/drawing/2014/main" id="{6CAFFAC9-71F1-4E7F-BCA3-52FBD68D5F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81400"/>
                        <a:ext cx="3759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>
            <a:extLst>
              <a:ext uri="{FF2B5EF4-FFF2-40B4-BE49-F238E27FC236}">
                <a16:creationId xmlns:a16="http://schemas.microsoft.com/office/drawing/2014/main" id="{E4CC4F65-3EA0-448B-BBCC-D6B2986CCF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3810000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8254" imgH="317362" progId="Equation.3">
                  <p:embed/>
                </p:oleObj>
              </mc:Choice>
              <mc:Fallback>
                <p:oleObj name="Equation" r:id="rId8" imgW="1028254" imgH="317362" progId="Equation.3">
                  <p:embed/>
                  <p:pic>
                    <p:nvPicPr>
                      <p:cNvPr id="84998" name="Object 6">
                        <a:extLst>
                          <a:ext uri="{FF2B5EF4-FFF2-40B4-BE49-F238E27FC236}">
                            <a16:creationId xmlns:a16="http://schemas.microsoft.com/office/drawing/2014/main" id="{E4CC4F65-3EA0-448B-BBCC-D6B2986CCF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810000"/>
                        <a:ext cx="1028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>
            <a:extLst>
              <a:ext uri="{FF2B5EF4-FFF2-40B4-BE49-F238E27FC236}">
                <a16:creationId xmlns:a16="http://schemas.microsoft.com/office/drawing/2014/main" id="{BFA3E80D-0C66-4472-A8F9-37661EC1CC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800600"/>
          <a:ext cx="7315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15200" imgH="977900" progId="Equation.3">
                  <p:embed/>
                </p:oleObj>
              </mc:Choice>
              <mc:Fallback>
                <p:oleObj name="Equation" r:id="rId10" imgW="7315200" imgH="977900" progId="Equation.3">
                  <p:embed/>
                  <p:pic>
                    <p:nvPicPr>
                      <p:cNvPr id="84999" name="Object 7">
                        <a:extLst>
                          <a:ext uri="{FF2B5EF4-FFF2-40B4-BE49-F238E27FC236}">
                            <a16:creationId xmlns:a16="http://schemas.microsoft.com/office/drawing/2014/main" id="{BFA3E80D-0C66-4472-A8F9-37661EC1CC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00600"/>
                        <a:ext cx="7315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4" name="Object 2">
            <a:extLst>
              <a:ext uri="{FF2B5EF4-FFF2-40B4-BE49-F238E27FC236}">
                <a16:creationId xmlns:a16="http://schemas.microsoft.com/office/drawing/2014/main" id="{F9B6C570-2FA9-49F1-9C16-5099D36BE6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900" y="762000"/>
          <a:ext cx="76454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45400" imgH="3276600" progId="Equation.3">
                  <p:embed/>
                </p:oleObj>
              </mc:Choice>
              <mc:Fallback>
                <p:oleObj name="Equation" r:id="rId2" imgW="7645400" imgH="3276600" progId="Equation.3">
                  <p:embed/>
                  <p:pic>
                    <p:nvPicPr>
                      <p:cNvPr id="141314" name="Object 2">
                        <a:extLst>
                          <a:ext uri="{FF2B5EF4-FFF2-40B4-BE49-F238E27FC236}">
                            <a16:creationId xmlns:a16="http://schemas.microsoft.com/office/drawing/2014/main" id="{F9B6C570-2FA9-49F1-9C16-5099D36BE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762000"/>
                        <a:ext cx="76454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3" name="Rectangle 3">
            <a:extLst>
              <a:ext uri="{FF2B5EF4-FFF2-40B4-BE49-F238E27FC236}">
                <a16:creationId xmlns:a16="http://schemas.microsoft.com/office/drawing/2014/main" id="{7CB65FF3-4EBC-4B87-B5A7-491C9A720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1EBD8BB4-153D-4CA5-BB7C-B7979DEBC5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191000"/>
          <a:ext cx="330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2000" imgH="444500" progId="Equation.3">
                  <p:embed/>
                </p:oleObj>
              </mc:Choice>
              <mc:Fallback>
                <p:oleObj name="Equation" r:id="rId4" imgW="3302000" imgH="444500" progId="Equation.3">
                  <p:embed/>
                  <p:pic>
                    <p:nvPicPr>
                      <p:cNvPr id="87044" name="Object 4">
                        <a:extLst>
                          <a:ext uri="{FF2B5EF4-FFF2-40B4-BE49-F238E27FC236}">
                            <a16:creationId xmlns:a16="http://schemas.microsoft.com/office/drawing/2014/main" id="{1EBD8BB4-153D-4CA5-BB7C-B7979DEBC5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91000"/>
                        <a:ext cx="3302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>
            <a:extLst>
              <a:ext uri="{FF2B5EF4-FFF2-40B4-BE49-F238E27FC236}">
                <a16:creationId xmlns:a16="http://schemas.microsoft.com/office/drawing/2014/main" id="{557FC910-85C5-46B3-8878-5F13C2C4FB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562600"/>
          <a:ext cx="444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0" imgH="457200" progId="Equation.3">
                  <p:embed/>
                </p:oleObj>
              </mc:Choice>
              <mc:Fallback>
                <p:oleObj name="Equation" r:id="rId6" imgW="4445000" imgH="457200" progId="Equation.3">
                  <p:embed/>
                  <p:pic>
                    <p:nvPicPr>
                      <p:cNvPr id="87045" name="Object 5">
                        <a:extLst>
                          <a:ext uri="{FF2B5EF4-FFF2-40B4-BE49-F238E27FC236}">
                            <a16:creationId xmlns:a16="http://schemas.microsoft.com/office/drawing/2014/main" id="{557FC910-85C5-46B3-8878-5F13C2C4FB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62600"/>
                        <a:ext cx="444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1318" name="Picture 7" descr="BD20122_">
            <a:extLst>
              <a:ext uri="{FF2B5EF4-FFF2-40B4-BE49-F238E27FC236}">
                <a16:creationId xmlns:a16="http://schemas.microsoft.com/office/drawing/2014/main" id="{299F4FDE-383C-45A8-BA94-68F84443B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38600"/>
            <a:ext cx="2209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9" name="Rectangle 11">
            <a:extLst>
              <a:ext uri="{FF2B5EF4-FFF2-40B4-BE49-F238E27FC236}">
                <a16:creationId xmlns:a16="http://schemas.microsoft.com/office/drawing/2014/main" id="{7FE313D6-EFE9-4A5D-867E-912FBBD5F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80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9</a:t>
            </a:r>
          </a:p>
        </p:txBody>
      </p:sp>
      <p:graphicFrame>
        <p:nvGraphicFramePr>
          <p:cNvPr id="87052" name="Object 12">
            <a:extLst>
              <a:ext uri="{FF2B5EF4-FFF2-40B4-BE49-F238E27FC236}">
                <a16:creationId xmlns:a16="http://schemas.microsoft.com/office/drawing/2014/main" id="{BAF49510-CDF4-4037-83A0-EA7112D41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851400"/>
          <a:ext cx="4127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27500" imgH="482600" progId="Equation.3">
                  <p:embed/>
                </p:oleObj>
              </mc:Choice>
              <mc:Fallback>
                <p:oleObj name="Equation" r:id="rId9" imgW="4127500" imgH="482600" progId="Equation.3">
                  <p:embed/>
                  <p:pic>
                    <p:nvPicPr>
                      <p:cNvPr id="87052" name="Object 12">
                        <a:extLst>
                          <a:ext uri="{FF2B5EF4-FFF2-40B4-BE49-F238E27FC236}">
                            <a16:creationId xmlns:a16="http://schemas.microsoft.com/office/drawing/2014/main" id="{BAF49510-CDF4-4037-83A0-EA7112D41F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51400"/>
                        <a:ext cx="4127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D6130EB3-39CB-47C1-A2FB-6981D76A5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447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由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</a:rPr>
              <a:t>贝叶斯公式得所求概率为</a:t>
            </a:r>
          </a:p>
        </p:txBody>
      </p:sp>
      <p:graphicFrame>
        <p:nvGraphicFramePr>
          <p:cNvPr id="88067" name="Object 3">
            <a:extLst>
              <a:ext uri="{FF2B5EF4-FFF2-40B4-BE49-F238E27FC236}">
                <a16:creationId xmlns:a16="http://schemas.microsoft.com/office/drawing/2014/main" id="{9F7C895A-2545-4759-B309-3E0151B60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676400"/>
          <a:ext cx="5575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75300" imgH="939800" progId="Equation.3">
                  <p:embed/>
                </p:oleObj>
              </mc:Choice>
              <mc:Fallback>
                <p:oleObj name="Equation" r:id="rId2" imgW="5575300" imgH="939800" progId="Equation.3">
                  <p:embed/>
                  <p:pic>
                    <p:nvPicPr>
                      <p:cNvPr id="88067" name="Object 3">
                        <a:extLst>
                          <a:ext uri="{FF2B5EF4-FFF2-40B4-BE49-F238E27FC236}">
                            <a16:creationId xmlns:a16="http://schemas.microsoft.com/office/drawing/2014/main" id="{9F7C895A-2545-4759-B309-3E0151B60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5575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>
            <a:extLst>
              <a:ext uri="{FF2B5EF4-FFF2-40B4-BE49-F238E27FC236}">
                <a16:creationId xmlns:a16="http://schemas.microsoft.com/office/drawing/2014/main" id="{0DD3E0A0-4E6C-4BB5-B156-A482A9BA3A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048000"/>
          <a:ext cx="1206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5977" imgH="317362" progId="Equation.3">
                  <p:embed/>
                </p:oleObj>
              </mc:Choice>
              <mc:Fallback>
                <p:oleObj name="Equation" r:id="rId4" imgW="1205977" imgH="317362" progId="Equation.3">
                  <p:embed/>
                  <p:pic>
                    <p:nvPicPr>
                      <p:cNvPr id="88068" name="Object 4">
                        <a:extLst>
                          <a:ext uri="{FF2B5EF4-FFF2-40B4-BE49-F238E27FC236}">
                            <a16:creationId xmlns:a16="http://schemas.microsoft.com/office/drawing/2014/main" id="{0DD3E0A0-4E6C-4BB5-B156-A482A9BA3A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048000"/>
                        <a:ext cx="1206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Text Box 5">
            <a:extLst>
              <a:ext uri="{FF2B5EF4-FFF2-40B4-BE49-F238E27FC236}">
                <a16:creationId xmlns:a16="http://schemas.microsoft.com/office/drawing/2014/main" id="{C4244F57-144D-49AC-AC63-22596B55F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648075"/>
            <a:ext cx="76803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即平均</a:t>
            </a:r>
            <a:r>
              <a:rPr lang="en-US" altLang="zh-CN" sz="2800" b="1">
                <a:solidFill>
                  <a:srgbClr val="000000"/>
                </a:solidFill>
              </a:rPr>
              <a:t>1000</a:t>
            </a:r>
            <a:r>
              <a:rPr lang="zh-CN" altLang="en-US" sz="2800" b="1">
                <a:solidFill>
                  <a:srgbClr val="000000"/>
                </a:solidFill>
              </a:rPr>
              <a:t>个具有阳性反应的人中大约只有</a:t>
            </a:r>
            <a:r>
              <a:rPr lang="en-US" altLang="zh-CN" sz="2800" b="1">
                <a:solidFill>
                  <a:srgbClr val="000000"/>
                </a:solidFill>
              </a:rPr>
              <a:t>87</a:t>
            </a:r>
            <a:r>
              <a:rPr lang="zh-CN" altLang="en-US" sz="2800" b="1">
                <a:solidFill>
                  <a:srgbClr val="000000"/>
                </a:solidFill>
              </a:rPr>
              <a:t>人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患有癌症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17" name="Group 13">
            <a:extLst>
              <a:ext uri="{FF2B5EF4-FFF2-40B4-BE49-F238E27FC236}">
                <a16:creationId xmlns:a16="http://schemas.microsoft.com/office/drawing/2014/main" id="{7CD0C2D2-CD90-4CFB-B56B-A38C5E1988F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370013"/>
            <a:ext cx="7924800" cy="2120900"/>
            <a:chOff x="624" y="1008"/>
            <a:chExt cx="4992" cy="1336"/>
          </a:xfrm>
        </p:grpSpPr>
        <p:sp>
          <p:nvSpPr>
            <p:cNvPr id="155657" name="Rectangle 4">
              <a:extLst>
                <a:ext uri="{FF2B5EF4-FFF2-40B4-BE49-F238E27FC236}">
                  <a16:creationId xmlns:a16="http://schemas.microsoft.com/office/drawing/2014/main" id="{2001FEE7-9696-4CC1-90E1-EE9151598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440"/>
              <a:ext cx="4992" cy="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1">
                  <a:solidFill>
                    <a:srgbClr val="000000"/>
                  </a:solidFill>
                  <a:ea typeface="黑体" panose="02010609060101010101" pitchFamily="49" charset="-122"/>
                </a:rPr>
                <a:t>1</a:t>
              </a:r>
              <a:r>
                <a:rPr lang="en-US" altLang="zh-CN" sz="2800" b="1">
                  <a:solidFill>
                    <a:srgbClr val="000000"/>
                  </a:solidFill>
                </a:rPr>
                <a:t>  </a:t>
              </a:r>
              <a:r>
                <a:rPr lang="zh-CN" altLang="en-US" sz="2800" b="1">
                  <a:solidFill>
                    <a:srgbClr val="000000"/>
                  </a:solidFill>
                </a:rPr>
                <a:t>设每一名机枪射击手击落飞机的概率都是</a:t>
              </a:r>
              <a:r>
                <a:rPr lang="en-US" altLang="zh-CN" sz="2800" b="1">
                  <a:solidFill>
                    <a:srgbClr val="000000"/>
                  </a:solidFill>
                </a:rPr>
                <a:t>0.2,</a:t>
              </a:r>
              <a:r>
                <a:rPr lang="zh-CN" altLang="en-US" sz="2800" b="1">
                  <a:solidFill>
                    <a:srgbClr val="000000"/>
                  </a:solidFill>
                </a:rPr>
                <a:t>若</a:t>
              </a:r>
              <a:r>
                <a:rPr lang="en-US" altLang="zh-CN" sz="2800" b="1">
                  <a:solidFill>
                    <a:srgbClr val="000000"/>
                  </a:solidFill>
                </a:rPr>
                <a:t>10</a:t>
              </a:r>
              <a:r>
                <a:rPr lang="zh-CN" altLang="en-US" sz="2800" b="1">
                  <a:solidFill>
                    <a:srgbClr val="000000"/>
                  </a:solidFill>
                </a:rPr>
                <a:t>名机枪射击手同时向一架飞机射击</a:t>
              </a:r>
              <a:r>
                <a:rPr lang="en-US" altLang="zh-CN" sz="2800" b="1">
                  <a:solidFill>
                    <a:srgbClr val="000000"/>
                  </a:solidFill>
                </a:rPr>
                <a:t>,</a:t>
              </a:r>
              <a:r>
                <a:rPr lang="zh-CN" altLang="en-US" sz="2800" b="1">
                  <a:solidFill>
                    <a:srgbClr val="000000"/>
                  </a:solidFill>
                </a:rPr>
                <a:t>问击落飞机的概率是多少</a:t>
              </a:r>
              <a:r>
                <a:rPr lang="en-US" altLang="zh-CN" sz="2800" b="1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155658" name="Rectangle 5">
              <a:extLst>
                <a:ext uri="{FF2B5EF4-FFF2-40B4-BE49-F238E27FC236}">
                  <a16:creationId xmlns:a16="http://schemas.microsoft.com/office/drawing/2014/main" id="{1D80B31E-91EF-4378-AF8D-64A6A3988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05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 b="1">
                  <a:solidFill>
                    <a:srgbClr val="3333FF"/>
                  </a:solidFill>
                  <a:ea typeface="黑体" panose="02010609060101010101" pitchFamily="49" charset="-122"/>
                </a:rPr>
                <a:t>射击问题</a:t>
              </a:r>
            </a:p>
          </p:txBody>
        </p:sp>
        <p:pic>
          <p:nvPicPr>
            <p:cNvPr id="155659" name="Picture 6" descr="BD07264_">
              <a:extLst>
                <a:ext uri="{FF2B5EF4-FFF2-40B4-BE49-F238E27FC236}">
                  <a16:creationId xmlns:a16="http://schemas.microsoft.com/office/drawing/2014/main" id="{8A87C430-834F-4FA7-B594-55CE62A44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" y="1008"/>
              <a:ext cx="1123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8312" name="Text Box 8">
            <a:extLst>
              <a:ext uri="{FF2B5EF4-FFF2-40B4-BE49-F238E27FC236}">
                <a16:creationId xmlns:a16="http://schemas.microsoft.com/office/drawing/2014/main" id="{9C11F297-E6C7-4605-AEEA-D4A1F2A82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9571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98313" name="Object 9">
            <a:extLst>
              <a:ext uri="{FF2B5EF4-FFF2-40B4-BE49-F238E27FC236}">
                <a16:creationId xmlns:a16="http://schemas.microsoft.com/office/drawing/2014/main" id="{4036A541-A307-454F-A1F1-470C7C4D7A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8600" y="3886200"/>
          <a:ext cx="577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778500" imgH="457200" progId="Equation.3">
                  <p:embed/>
                </p:oleObj>
              </mc:Choice>
              <mc:Fallback>
                <p:oleObj name="Equation" r:id="rId3" imgW="5778500" imgH="457200" progId="Equation.3">
                  <p:embed/>
                  <p:pic>
                    <p:nvPicPr>
                      <p:cNvPr id="98313" name="Object 9">
                        <a:extLst>
                          <a:ext uri="{FF2B5EF4-FFF2-40B4-BE49-F238E27FC236}">
                            <a16:creationId xmlns:a16="http://schemas.microsoft.com/office/drawing/2014/main" id="{4036A541-A307-454F-A1F1-470C7C4D7A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3886200"/>
                        <a:ext cx="5778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Text Box 10">
            <a:extLst>
              <a:ext uri="{FF2B5EF4-FFF2-40B4-BE49-F238E27FC236}">
                <a16:creationId xmlns:a16="http://schemas.microsoft.com/office/drawing/2014/main" id="{1E709319-8BE3-4A44-B1B7-37313B66A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4572000"/>
            <a:ext cx="363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</a:rPr>
              <a:t>事件 </a:t>
            </a:r>
            <a:r>
              <a:rPr lang="en-US" altLang="zh-CN" sz="2800" b="1" i="1">
                <a:solidFill>
                  <a:srgbClr val="000000"/>
                </a:solidFill>
              </a:rPr>
              <a:t>B </a:t>
            </a:r>
            <a:r>
              <a:rPr lang="zh-CN" altLang="en-US" sz="2800" b="1">
                <a:solidFill>
                  <a:srgbClr val="000000"/>
                </a:solidFill>
              </a:rPr>
              <a:t>为“击落飞机”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</a:p>
        </p:txBody>
      </p:sp>
      <p:graphicFrame>
        <p:nvGraphicFramePr>
          <p:cNvPr id="98315" name="Object 11">
            <a:extLst>
              <a:ext uri="{FF2B5EF4-FFF2-40B4-BE49-F238E27FC236}">
                <a16:creationId xmlns:a16="http://schemas.microsoft.com/office/drawing/2014/main" id="{964CA8D4-93A7-417B-9E05-8DAD82CC4F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410200"/>
          <a:ext cx="378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84600" imgH="444500" progId="Equation.3">
                  <p:embed/>
                </p:oleObj>
              </mc:Choice>
              <mc:Fallback>
                <p:oleObj name="Equation" r:id="rId5" imgW="3784600" imgH="444500" progId="Equation.3">
                  <p:embed/>
                  <p:pic>
                    <p:nvPicPr>
                      <p:cNvPr id="98315" name="Object 11">
                        <a:extLst>
                          <a:ext uri="{FF2B5EF4-FFF2-40B4-BE49-F238E27FC236}">
                            <a16:creationId xmlns:a16="http://schemas.microsoft.com/office/drawing/2014/main" id="{964CA8D4-93A7-417B-9E05-8DAD82CC4F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10200"/>
                        <a:ext cx="3784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5" name="Rectangle 12">
            <a:extLst>
              <a:ext uri="{FF2B5EF4-FFF2-40B4-BE49-F238E27FC236}">
                <a16:creationId xmlns:a16="http://schemas.microsoft.com/office/drawing/2014/main" id="{72E37142-A7B8-4CE7-BBA4-021A24666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69925"/>
            <a:ext cx="7772400" cy="701675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三、例题讲解</a:t>
            </a:r>
          </a:p>
        </p:txBody>
      </p:sp>
      <p:graphicFrame>
        <p:nvGraphicFramePr>
          <p:cNvPr id="98318" name="Object 14">
            <a:extLst>
              <a:ext uri="{FF2B5EF4-FFF2-40B4-BE49-F238E27FC236}">
                <a16:creationId xmlns:a16="http://schemas.microsoft.com/office/drawing/2014/main" id="{BB4D57C6-8768-4BE9-BD1F-DEF540228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4495800"/>
          <a:ext cx="1917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17700" imgH="368300" progId="Equation.3">
                  <p:embed/>
                </p:oleObj>
              </mc:Choice>
              <mc:Fallback>
                <p:oleObj name="Equation" r:id="rId7" imgW="1917700" imgH="368300" progId="Equation.3">
                  <p:embed/>
                  <p:pic>
                    <p:nvPicPr>
                      <p:cNvPr id="98318" name="Object 14">
                        <a:extLst>
                          <a:ext uri="{FF2B5EF4-FFF2-40B4-BE49-F238E27FC236}">
                            <a16:creationId xmlns:a16="http://schemas.microsoft.com/office/drawing/2014/main" id="{BB4D57C6-8768-4BE9-BD1F-DEF540228F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495800"/>
                        <a:ext cx="1917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2" grpId="0" autoUpdateAnimBg="0"/>
      <p:bldP spid="98314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4" name="Object 8">
            <a:extLst>
              <a:ext uri="{FF2B5EF4-FFF2-40B4-BE49-F238E27FC236}">
                <a16:creationId xmlns:a16="http://schemas.microsoft.com/office/drawing/2014/main" id="{50F226F0-22FE-47A8-BF9D-78C77CA274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1606550"/>
          <a:ext cx="20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12" imgH="444307" progId="Equation.3">
                  <p:embed/>
                </p:oleObj>
              </mc:Choice>
              <mc:Fallback>
                <p:oleObj name="Equation" r:id="rId2" imgW="203112" imgH="444307" progId="Equation.3">
                  <p:embed/>
                  <p:pic>
                    <p:nvPicPr>
                      <p:cNvPr id="156674" name="Object 8">
                        <a:extLst>
                          <a:ext uri="{FF2B5EF4-FFF2-40B4-BE49-F238E27FC236}">
                            <a16:creationId xmlns:a16="http://schemas.microsoft.com/office/drawing/2014/main" id="{50F226F0-22FE-47A8-BF9D-78C77CA274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1606550"/>
                        <a:ext cx="203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5" name="Object 9">
            <a:extLst>
              <a:ext uri="{FF2B5EF4-FFF2-40B4-BE49-F238E27FC236}">
                <a16:creationId xmlns:a16="http://schemas.microsoft.com/office/drawing/2014/main" id="{7433340A-F020-458E-891A-B63E1BB77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295400"/>
          <a:ext cx="422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29100" imgH="431800" progId="Equation.3">
                  <p:embed/>
                </p:oleObj>
              </mc:Choice>
              <mc:Fallback>
                <p:oleObj name="Equation" r:id="rId4" imgW="4229100" imgH="431800" progId="Equation.3">
                  <p:embed/>
                  <p:pic>
                    <p:nvPicPr>
                      <p:cNvPr id="156675" name="Object 9">
                        <a:extLst>
                          <a:ext uri="{FF2B5EF4-FFF2-40B4-BE49-F238E27FC236}">
                            <a16:creationId xmlns:a16="http://schemas.microsoft.com/office/drawing/2014/main" id="{7433340A-F020-458E-891A-B63E1BB77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95400"/>
                        <a:ext cx="422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>
            <a:extLst>
              <a:ext uri="{FF2B5EF4-FFF2-40B4-BE49-F238E27FC236}">
                <a16:creationId xmlns:a16="http://schemas.microsoft.com/office/drawing/2014/main" id="{777F0327-009A-45B6-AA9E-2703F62C66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895600"/>
          <a:ext cx="2727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70200" imgH="469900" progId="Equation.3">
                  <p:embed/>
                </p:oleObj>
              </mc:Choice>
              <mc:Fallback>
                <p:oleObj name="Equation" r:id="rId6" imgW="2870200" imgH="469900" progId="Equation.3">
                  <p:embed/>
                  <p:pic>
                    <p:nvPicPr>
                      <p:cNvPr id="26635" name="Object 11">
                        <a:extLst>
                          <a:ext uri="{FF2B5EF4-FFF2-40B4-BE49-F238E27FC236}">
                            <a16:creationId xmlns:a16="http://schemas.microsoft.com/office/drawing/2014/main" id="{777F0327-009A-45B6-AA9E-2703F62C66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95600"/>
                        <a:ext cx="27273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>
            <a:extLst>
              <a:ext uri="{FF2B5EF4-FFF2-40B4-BE49-F238E27FC236}">
                <a16:creationId xmlns:a16="http://schemas.microsoft.com/office/drawing/2014/main" id="{7BF1675F-43AB-4C8D-A435-711CCE0EA8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733800"/>
          <a:ext cx="389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98900" imgH="469900" progId="Equation.3">
                  <p:embed/>
                </p:oleObj>
              </mc:Choice>
              <mc:Fallback>
                <p:oleObj name="Equation" r:id="rId8" imgW="3898900" imgH="469900" progId="Equation.3">
                  <p:embed/>
                  <p:pic>
                    <p:nvPicPr>
                      <p:cNvPr id="26636" name="Object 12">
                        <a:extLst>
                          <a:ext uri="{FF2B5EF4-FFF2-40B4-BE49-F238E27FC236}">
                            <a16:creationId xmlns:a16="http://schemas.microsoft.com/office/drawing/2014/main" id="{7BF1675F-43AB-4C8D-A435-711CCE0EA8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3800"/>
                        <a:ext cx="3898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>
            <a:extLst>
              <a:ext uri="{FF2B5EF4-FFF2-40B4-BE49-F238E27FC236}">
                <a16:creationId xmlns:a16="http://schemas.microsoft.com/office/drawing/2014/main" id="{B9E670B3-9D51-4A31-9F73-326350ABEF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648200"/>
          <a:ext cx="294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46400" imgH="457200" progId="Equation.3">
                  <p:embed/>
                </p:oleObj>
              </mc:Choice>
              <mc:Fallback>
                <p:oleObj name="Equation" r:id="rId10" imgW="2946400" imgH="457200" progId="Equation.3">
                  <p:embed/>
                  <p:pic>
                    <p:nvPicPr>
                      <p:cNvPr id="26637" name="Object 13">
                        <a:extLst>
                          <a:ext uri="{FF2B5EF4-FFF2-40B4-BE49-F238E27FC236}">
                            <a16:creationId xmlns:a16="http://schemas.microsoft.com/office/drawing/2014/main" id="{B9E670B3-9D51-4A31-9F73-326350ABEF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294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>
            <a:extLst>
              <a:ext uri="{FF2B5EF4-FFF2-40B4-BE49-F238E27FC236}">
                <a16:creationId xmlns:a16="http://schemas.microsoft.com/office/drawing/2014/main" id="{D53D453F-09D4-459F-8356-1DC4145B43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133600"/>
          <a:ext cx="384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48100" imgH="469900" progId="Equation.3">
                  <p:embed/>
                </p:oleObj>
              </mc:Choice>
              <mc:Fallback>
                <p:oleObj name="Equation" r:id="rId12" imgW="3848100" imgH="469900" progId="Equation.3">
                  <p:embed/>
                  <p:pic>
                    <p:nvPicPr>
                      <p:cNvPr id="26639" name="Object 15">
                        <a:extLst>
                          <a:ext uri="{FF2B5EF4-FFF2-40B4-BE49-F238E27FC236}">
                            <a16:creationId xmlns:a16="http://schemas.microsoft.com/office/drawing/2014/main" id="{D53D453F-09D4-459F-8356-1DC4145B43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33600"/>
                        <a:ext cx="3848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048">
            <a:extLst>
              <a:ext uri="{FF2B5EF4-FFF2-40B4-BE49-F238E27FC236}">
                <a16:creationId xmlns:a16="http://schemas.microsoft.com/office/drawing/2014/main" id="{2B49934C-0F39-4E0E-80EA-871BB923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762000"/>
          <a:ext cx="735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53300" imgH="469900" progId="Equation.3">
                  <p:embed/>
                </p:oleObj>
              </mc:Choice>
              <mc:Fallback>
                <p:oleObj name="Equation" r:id="rId2" imgW="7353300" imgH="469900" progId="Equation.3">
                  <p:embed/>
                  <p:pic>
                    <p:nvPicPr>
                      <p:cNvPr id="54274" name="Object 2048">
                        <a:extLst>
                          <a:ext uri="{FF2B5EF4-FFF2-40B4-BE49-F238E27FC236}">
                            <a16:creationId xmlns:a16="http://schemas.microsoft.com/office/drawing/2014/main" id="{2B49934C-0F39-4E0E-80EA-871BB923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35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1" name="Object 2049">
            <a:extLst>
              <a:ext uri="{FF2B5EF4-FFF2-40B4-BE49-F238E27FC236}">
                <a16:creationId xmlns:a16="http://schemas.microsoft.com/office/drawing/2014/main" id="{15BA7EFE-2A8E-4EEC-BC0F-45549D5FF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447800"/>
          <a:ext cx="7416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16800" imgH="469900" progId="Equation.3">
                  <p:embed/>
                </p:oleObj>
              </mc:Choice>
              <mc:Fallback>
                <p:oleObj name="Equation" r:id="rId4" imgW="7416800" imgH="469900" progId="Equation.3">
                  <p:embed/>
                  <p:pic>
                    <p:nvPicPr>
                      <p:cNvPr id="143361" name="Object 2049">
                        <a:extLst>
                          <a:ext uri="{FF2B5EF4-FFF2-40B4-BE49-F238E27FC236}">
                            <a16:creationId xmlns:a16="http://schemas.microsoft.com/office/drawing/2014/main" id="{15BA7EFE-2A8E-4EEC-BC0F-45549D5FF6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416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2" name="Object 2050">
            <a:extLst>
              <a:ext uri="{FF2B5EF4-FFF2-40B4-BE49-F238E27FC236}">
                <a16:creationId xmlns:a16="http://schemas.microsoft.com/office/drawing/2014/main" id="{D4B78750-D6FB-44B4-80A4-7FE029A6CA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133600"/>
          <a:ext cx="361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19500" imgH="469900" progId="Equation.3">
                  <p:embed/>
                </p:oleObj>
              </mc:Choice>
              <mc:Fallback>
                <p:oleObj name="Equation" r:id="rId6" imgW="3619500" imgH="469900" progId="Equation.3">
                  <p:embed/>
                  <p:pic>
                    <p:nvPicPr>
                      <p:cNvPr id="143362" name="Object 2050">
                        <a:extLst>
                          <a:ext uri="{FF2B5EF4-FFF2-40B4-BE49-F238E27FC236}">
                            <a16:creationId xmlns:a16="http://schemas.microsoft.com/office/drawing/2014/main" id="{D4B78750-D6FB-44B4-80A4-7FE029A6CA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3619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3" name="Object 2051">
            <a:extLst>
              <a:ext uri="{FF2B5EF4-FFF2-40B4-BE49-F238E27FC236}">
                <a16:creationId xmlns:a16="http://schemas.microsoft.com/office/drawing/2014/main" id="{705059A6-581A-4983-972A-54ACF9AEC3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133600"/>
          <a:ext cx="378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84600" imgH="469900" progId="Equation.3">
                  <p:embed/>
                </p:oleObj>
              </mc:Choice>
              <mc:Fallback>
                <p:oleObj name="Equation" r:id="rId8" imgW="3784600" imgH="469900" progId="Equation.3">
                  <p:embed/>
                  <p:pic>
                    <p:nvPicPr>
                      <p:cNvPr id="143363" name="Object 2051">
                        <a:extLst>
                          <a:ext uri="{FF2B5EF4-FFF2-40B4-BE49-F238E27FC236}">
                            <a16:creationId xmlns:a16="http://schemas.microsoft.com/office/drawing/2014/main" id="{705059A6-581A-4983-972A-54ACF9AEC3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33600"/>
                        <a:ext cx="3784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2052">
            <a:extLst>
              <a:ext uri="{FF2B5EF4-FFF2-40B4-BE49-F238E27FC236}">
                <a16:creationId xmlns:a16="http://schemas.microsoft.com/office/drawing/2014/main" id="{78DABF98-EEA2-49C4-AE4E-300DB800CE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819400"/>
          <a:ext cx="388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86200" imgH="469900" progId="Equation.3">
                  <p:embed/>
                </p:oleObj>
              </mc:Choice>
              <mc:Fallback>
                <p:oleObj name="Equation" r:id="rId10" imgW="3886200" imgH="469900" progId="Equation.3">
                  <p:embed/>
                  <p:pic>
                    <p:nvPicPr>
                      <p:cNvPr id="143364" name="Object 2052">
                        <a:extLst>
                          <a:ext uri="{FF2B5EF4-FFF2-40B4-BE49-F238E27FC236}">
                            <a16:creationId xmlns:a16="http://schemas.microsoft.com/office/drawing/2014/main" id="{78DABF98-EEA2-49C4-AE4E-300DB800CE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3886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5" name="Object 2053">
            <a:extLst>
              <a:ext uri="{FF2B5EF4-FFF2-40B4-BE49-F238E27FC236}">
                <a16:creationId xmlns:a16="http://schemas.microsoft.com/office/drawing/2014/main" id="{21F3CA85-D575-4C84-9E63-021D50171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819400"/>
          <a:ext cx="205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57400" imgH="469900" progId="Equation.3">
                  <p:embed/>
                </p:oleObj>
              </mc:Choice>
              <mc:Fallback>
                <p:oleObj name="Equation" r:id="rId12" imgW="2057400" imgH="469900" progId="Equation.3">
                  <p:embed/>
                  <p:pic>
                    <p:nvPicPr>
                      <p:cNvPr id="143365" name="Object 2053">
                        <a:extLst>
                          <a:ext uri="{FF2B5EF4-FFF2-40B4-BE49-F238E27FC236}">
                            <a16:creationId xmlns:a16="http://schemas.microsoft.com/office/drawing/2014/main" id="{21F3CA85-D575-4C84-9E63-021D501714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19400"/>
                        <a:ext cx="205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2054">
            <a:extLst>
              <a:ext uri="{FF2B5EF4-FFF2-40B4-BE49-F238E27FC236}">
                <a16:creationId xmlns:a16="http://schemas.microsoft.com/office/drawing/2014/main" id="{FF16827A-62CC-453A-81DD-C6F80E4852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505200"/>
          <a:ext cx="232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24100" imgH="469900" progId="Equation.3">
                  <p:embed/>
                </p:oleObj>
              </mc:Choice>
              <mc:Fallback>
                <p:oleObj name="Equation" r:id="rId14" imgW="2324100" imgH="469900" progId="Equation.3">
                  <p:embed/>
                  <p:pic>
                    <p:nvPicPr>
                      <p:cNvPr id="143366" name="Object 2054">
                        <a:extLst>
                          <a:ext uri="{FF2B5EF4-FFF2-40B4-BE49-F238E27FC236}">
                            <a16:creationId xmlns:a16="http://schemas.microsoft.com/office/drawing/2014/main" id="{FF16827A-62CC-453A-81DD-C6F80E4852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2324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Object 2055">
            <a:extLst>
              <a:ext uri="{FF2B5EF4-FFF2-40B4-BE49-F238E27FC236}">
                <a16:creationId xmlns:a16="http://schemas.microsoft.com/office/drawing/2014/main" id="{F3EBAEAE-7D7D-43CB-89B5-C4EE6D1039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191000"/>
          <a:ext cx="7645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645400" imgH="469900" progId="Equation.3">
                  <p:embed/>
                </p:oleObj>
              </mc:Choice>
              <mc:Fallback>
                <p:oleObj name="Equation" r:id="rId16" imgW="7645400" imgH="469900" progId="Equation.3">
                  <p:embed/>
                  <p:pic>
                    <p:nvPicPr>
                      <p:cNvPr id="143367" name="Object 2055">
                        <a:extLst>
                          <a:ext uri="{FF2B5EF4-FFF2-40B4-BE49-F238E27FC236}">
                            <a16:creationId xmlns:a16="http://schemas.microsoft.com/office/drawing/2014/main" id="{F3EBAEAE-7D7D-43CB-89B5-C4EE6D1039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7645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8" name="Object 2056">
            <a:extLst>
              <a:ext uri="{FF2B5EF4-FFF2-40B4-BE49-F238E27FC236}">
                <a16:creationId xmlns:a16="http://schemas.microsoft.com/office/drawing/2014/main" id="{9AB15E14-BEA2-4EA8-9A6C-3816D5602E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029200"/>
          <a:ext cx="7543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543800" imgH="1003300" progId="Equation.3">
                  <p:embed/>
                </p:oleObj>
              </mc:Choice>
              <mc:Fallback>
                <p:oleObj name="Equation" r:id="rId18" imgW="7543800" imgH="1003300" progId="Equation.3">
                  <p:embed/>
                  <p:pic>
                    <p:nvPicPr>
                      <p:cNvPr id="143368" name="Object 2056">
                        <a:extLst>
                          <a:ext uri="{FF2B5EF4-FFF2-40B4-BE49-F238E27FC236}">
                            <a16:creationId xmlns:a16="http://schemas.microsoft.com/office/drawing/2014/main" id="{9AB15E14-BEA2-4EA8-9A6C-3816D5602E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7543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9" name="Object 2057">
            <a:extLst>
              <a:ext uri="{FF2B5EF4-FFF2-40B4-BE49-F238E27FC236}">
                <a16:creationId xmlns:a16="http://schemas.microsoft.com/office/drawing/2014/main" id="{99205C74-5846-4380-8442-C8FE0DA98A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638800"/>
          <a:ext cx="184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841500" imgH="431800" progId="Equation.3">
                  <p:embed/>
                </p:oleObj>
              </mc:Choice>
              <mc:Fallback>
                <p:oleObj name="Equation" r:id="rId20" imgW="1841500" imgH="431800" progId="Equation.3">
                  <p:embed/>
                  <p:pic>
                    <p:nvPicPr>
                      <p:cNvPr id="143369" name="Object 2057">
                        <a:extLst>
                          <a:ext uri="{FF2B5EF4-FFF2-40B4-BE49-F238E27FC236}">
                            <a16:creationId xmlns:a16="http://schemas.microsoft.com/office/drawing/2014/main" id="{99205C74-5846-4380-8442-C8FE0DA98A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38800"/>
                        <a:ext cx="184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051">
            <a:extLst>
              <a:ext uri="{FF2B5EF4-FFF2-40B4-BE49-F238E27FC236}">
                <a16:creationId xmlns:a16="http://schemas.microsoft.com/office/drawing/2014/main" id="{735BCB95-DC7E-4178-BBB4-EF778AE0A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7594600" cy="257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800" b="1">
                <a:solidFill>
                  <a:srgbClr val="000000"/>
                </a:solidFill>
              </a:rPr>
              <a:t>   </a:t>
            </a:r>
            <a:r>
              <a:rPr lang="zh-CN" altLang="en-US" sz="2800" b="1">
                <a:solidFill>
                  <a:srgbClr val="000000"/>
                </a:solidFill>
              </a:rPr>
              <a:t>甲、乙、丙三人同时对飞机进行射击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三人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击中的概率分别为 </a:t>
            </a:r>
            <a:r>
              <a:rPr lang="en-US" altLang="zh-CN" sz="2800" b="1">
                <a:solidFill>
                  <a:srgbClr val="000000"/>
                </a:solidFill>
              </a:rPr>
              <a:t>0.4,  0.5, 0.7, </a:t>
            </a:r>
            <a:r>
              <a:rPr lang="zh-CN" altLang="en-US" sz="2800" b="1">
                <a:solidFill>
                  <a:srgbClr val="000000"/>
                </a:solidFill>
              </a:rPr>
              <a:t>飞机被一人击中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而被击落的概率为</a:t>
            </a:r>
            <a:r>
              <a:rPr lang="en-US" altLang="zh-CN" sz="2800" b="1">
                <a:solidFill>
                  <a:srgbClr val="000000"/>
                </a:solidFill>
              </a:rPr>
              <a:t>0.2 ,</a:t>
            </a:r>
            <a:r>
              <a:rPr lang="zh-CN" altLang="en-US" sz="2800" b="1">
                <a:solidFill>
                  <a:srgbClr val="000000"/>
                </a:solidFill>
              </a:rPr>
              <a:t>被两人击中而被击落的概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率为 </a:t>
            </a:r>
            <a:r>
              <a:rPr lang="en-US" altLang="zh-CN" sz="2800" b="1">
                <a:solidFill>
                  <a:srgbClr val="000000"/>
                </a:solidFill>
              </a:rPr>
              <a:t>0.6 , </a:t>
            </a:r>
            <a:r>
              <a:rPr lang="zh-CN" altLang="en-US" sz="2800" b="1">
                <a:solidFill>
                  <a:srgbClr val="000000"/>
                </a:solidFill>
              </a:rPr>
              <a:t>若三人都击中飞机必定被击落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求飞机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被击落的概率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8861" name="Text Box 2061">
            <a:extLst>
              <a:ext uri="{FF2B5EF4-FFF2-40B4-BE49-F238E27FC236}">
                <a16:creationId xmlns:a16="http://schemas.microsoft.com/office/drawing/2014/main" id="{424A7721-CFA6-4BE9-8265-29F03A32A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19488"/>
            <a:ext cx="809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800" b="1">
                <a:solidFill>
                  <a:srgbClr val="000000"/>
                </a:solidFill>
              </a:rPr>
              <a:t>   </a:t>
            </a:r>
          </a:p>
        </p:txBody>
      </p:sp>
      <p:graphicFrame>
        <p:nvGraphicFramePr>
          <p:cNvPr id="78862" name="Object 2062">
            <a:extLst>
              <a:ext uri="{FF2B5EF4-FFF2-40B4-BE49-F238E27FC236}">
                <a16:creationId xmlns:a16="http://schemas.microsoft.com/office/drawing/2014/main" id="{5CB16E16-EAA7-43E9-BFF9-15746E7FB1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0988" y="3581400"/>
          <a:ext cx="49736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49800" imgH="457200" progId="Equation.3">
                  <p:embed/>
                </p:oleObj>
              </mc:Choice>
              <mc:Fallback>
                <p:oleObj name="Equation" r:id="rId2" imgW="4749800" imgH="457200" progId="Equation.3">
                  <p:embed/>
                  <p:pic>
                    <p:nvPicPr>
                      <p:cNvPr id="78862" name="Object 2062">
                        <a:extLst>
                          <a:ext uri="{FF2B5EF4-FFF2-40B4-BE49-F238E27FC236}">
                            <a16:creationId xmlns:a16="http://schemas.microsoft.com/office/drawing/2014/main" id="{5CB16E16-EAA7-43E9-BFF9-15746E7FB1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3581400"/>
                        <a:ext cx="49736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5" name="Text Box 2065">
            <a:extLst>
              <a:ext uri="{FF2B5EF4-FFF2-40B4-BE49-F238E27FC236}">
                <a16:creationId xmlns:a16="http://schemas.microsoft.com/office/drawing/2014/main" id="{95F313D0-3A2C-44E8-B578-706F5B4FB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41148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i="1">
                <a:solidFill>
                  <a:srgbClr val="000000"/>
                </a:solidFill>
              </a:rPr>
              <a:t>A, B, C</a:t>
            </a:r>
            <a:r>
              <a:rPr lang="en-US" altLang="zh-CN" sz="2800" b="1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分别表示甲、乙、丙击中飞机 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</a:p>
        </p:txBody>
      </p:sp>
      <p:graphicFrame>
        <p:nvGraphicFramePr>
          <p:cNvPr id="78866" name="Object 2066">
            <a:extLst>
              <a:ext uri="{FF2B5EF4-FFF2-40B4-BE49-F238E27FC236}">
                <a16:creationId xmlns:a16="http://schemas.microsoft.com/office/drawing/2014/main" id="{05EC540A-498F-4346-8D13-D96F0E8E98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5838" y="5638800"/>
          <a:ext cx="487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76800" imgH="457200" progId="Equation.3">
                  <p:embed/>
                </p:oleObj>
              </mc:Choice>
              <mc:Fallback>
                <p:oleObj name="Equation" r:id="rId4" imgW="4876800" imgH="457200" progId="Equation.3">
                  <p:embed/>
                  <p:pic>
                    <p:nvPicPr>
                      <p:cNvPr id="78866" name="Object 2066">
                        <a:extLst>
                          <a:ext uri="{FF2B5EF4-FFF2-40B4-BE49-F238E27FC236}">
                            <a16:creationId xmlns:a16="http://schemas.microsoft.com/office/drawing/2014/main" id="{05EC540A-498F-4346-8D13-D96F0E8E9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5638800"/>
                        <a:ext cx="487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7" name="Object 2067">
            <a:extLst>
              <a:ext uri="{FF2B5EF4-FFF2-40B4-BE49-F238E27FC236}">
                <a16:creationId xmlns:a16="http://schemas.microsoft.com/office/drawing/2014/main" id="{D0D5C939-5BB3-48E8-B8B8-4EBE28B8F7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7263" y="4876800"/>
          <a:ext cx="52657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70600" imgH="431800" progId="Equation.3">
                  <p:embed/>
                </p:oleObj>
              </mc:Choice>
              <mc:Fallback>
                <p:oleObj name="Equation" r:id="rId6" imgW="6070600" imgH="431800" progId="Equation.3">
                  <p:embed/>
                  <p:pic>
                    <p:nvPicPr>
                      <p:cNvPr id="78867" name="Object 2067">
                        <a:extLst>
                          <a:ext uri="{FF2B5EF4-FFF2-40B4-BE49-F238E27FC236}">
                            <a16:creationId xmlns:a16="http://schemas.microsoft.com/office/drawing/2014/main" id="{D0D5C939-5BB3-48E8-B8B8-4EBE28B8F7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4876800"/>
                        <a:ext cx="52657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7704" name="Picture 2068" descr="BD07300_">
            <a:extLst>
              <a:ext uri="{FF2B5EF4-FFF2-40B4-BE49-F238E27FC236}">
                <a16:creationId xmlns:a16="http://schemas.microsoft.com/office/drawing/2014/main" id="{7D370198-3BC7-4946-A072-A9D9FFC0E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71800"/>
            <a:ext cx="1811338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1" grpId="0" autoUpdateAnimBg="0"/>
      <p:bldP spid="7886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2" name="Object 15">
            <a:extLst>
              <a:ext uri="{FF2B5EF4-FFF2-40B4-BE49-F238E27FC236}">
                <a16:creationId xmlns:a16="http://schemas.microsoft.com/office/drawing/2014/main" id="{E0C57206-3DF0-40E9-8243-77B66CC8D6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762000"/>
          <a:ext cx="76533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966200" imgH="1003300" progId="Equation.3">
                  <p:embed/>
                </p:oleObj>
              </mc:Choice>
              <mc:Fallback>
                <p:oleObj name="Equation" r:id="rId2" imgW="8966200" imgH="1003300" progId="Equation.3">
                  <p:embed/>
                  <p:pic>
                    <p:nvPicPr>
                      <p:cNvPr id="158722" name="Object 15">
                        <a:extLst>
                          <a:ext uri="{FF2B5EF4-FFF2-40B4-BE49-F238E27FC236}">
                            <a16:creationId xmlns:a16="http://schemas.microsoft.com/office/drawing/2014/main" id="{E0C57206-3DF0-40E9-8243-77B66CC8D6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6533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>
            <a:extLst>
              <a:ext uri="{FF2B5EF4-FFF2-40B4-BE49-F238E27FC236}">
                <a16:creationId xmlns:a16="http://schemas.microsoft.com/office/drawing/2014/main" id="{FB7613F8-14BB-4EB4-A163-4DF30150F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981200"/>
          <a:ext cx="66294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80200" imgH="317500" progId="Equation.3">
                  <p:embed/>
                </p:oleObj>
              </mc:Choice>
              <mc:Fallback>
                <p:oleObj name="Equation" r:id="rId4" imgW="6680200" imgH="317500" progId="Equation.3">
                  <p:embed/>
                  <p:pic>
                    <p:nvPicPr>
                      <p:cNvPr id="30736" name="Object 16">
                        <a:extLst>
                          <a:ext uri="{FF2B5EF4-FFF2-40B4-BE49-F238E27FC236}">
                            <a16:creationId xmlns:a16="http://schemas.microsoft.com/office/drawing/2014/main" id="{FB7613F8-14BB-4EB4-A163-4DF30150FE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1200"/>
                        <a:ext cx="66294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>
            <a:extLst>
              <a:ext uri="{FF2B5EF4-FFF2-40B4-BE49-F238E27FC236}">
                <a16:creationId xmlns:a16="http://schemas.microsoft.com/office/drawing/2014/main" id="{58101AF0-7A0A-4D28-82DE-1473A51B82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590800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254" imgH="317362" progId="Equation.3">
                  <p:embed/>
                </p:oleObj>
              </mc:Choice>
              <mc:Fallback>
                <p:oleObj name="Equation" r:id="rId6" imgW="1028254" imgH="317362" progId="Equation.3">
                  <p:embed/>
                  <p:pic>
                    <p:nvPicPr>
                      <p:cNvPr id="30737" name="Object 17">
                        <a:extLst>
                          <a:ext uri="{FF2B5EF4-FFF2-40B4-BE49-F238E27FC236}">
                            <a16:creationId xmlns:a16="http://schemas.microsoft.com/office/drawing/2014/main" id="{58101AF0-7A0A-4D28-82DE-1473A51B82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1028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19">
            <a:extLst>
              <a:ext uri="{FF2B5EF4-FFF2-40B4-BE49-F238E27FC236}">
                <a16:creationId xmlns:a16="http://schemas.microsoft.com/office/drawing/2014/main" id="{58F07A88-9053-4CEA-A0A5-E207D57ABA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200400"/>
          <a:ext cx="4889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89500" imgH="457200" progId="Equation.3">
                  <p:embed/>
                </p:oleObj>
              </mc:Choice>
              <mc:Fallback>
                <p:oleObj name="Equation" r:id="rId8" imgW="4889500" imgH="457200" progId="Equation.3">
                  <p:embed/>
                  <p:pic>
                    <p:nvPicPr>
                      <p:cNvPr id="30739" name="Object 19">
                        <a:extLst>
                          <a:ext uri="{FF2B5EF4-FFF2-40B4-BE49-F238E27FC236}">
                            <a16:creationId xmlns:a16="http://schemas.microsoft.com/office/drawing/2014/main" id="{58F07A88-9053-4CEA-A0A5-E207D57ABA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4889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0" name="Object 20">
            <a:extLst>
              <a:ext uri="{FF2B5EF4-FFF2-40B4-BE49-F238E27FC236}">
                <a16:creationId xmlns:a16="http://schemas.microsoft.com/office/drawing/2014/main" id="{05B6948B-BC12-4456-9D9B-6CD601EAAF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724400"/>
          <a:ext cx="68405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013700" imgH="457200" progId="Equation.3">
                  <p:embed/>
                </p:oleObj>
              </mc:Choice>
              <mc:Fallback>
                <p:oleObj name="Equation" r:id="rId10" imgW="8013700" imgH="457200" progId="Equation.3">
                  <p:embed/>
                  <p:pic>
                    <p:nvPicPr>
                      <p:cNvPr id="30740" name="Object 20">
                        <a:extLst>
                          <a:ext uri="{FF2B5EF4-FFF2-40B4-BE49-F238E27FC236}">
                            <a16:creationId xmlns:a16="http://schemas.microsoft.com/office/drawing/2014/main" id="{05B6948B-BC12-4456-9D9B-6CD601EAAF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24400"/>
                        <a:ext cx="68405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1" name="Object 21">
            <a:extLst>
              <a:ext uri="{FF2B5EF4-FFF2-40B4-BE49-F238E27FC236}">
                <a16:creationId xmlns:a16="http://schemas.microsoft.com/office/drawing/2014/main" id="{A2E85D43-07FC-4447-867A-9246A4A97B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562600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28254" imgH="317362" progId="Equation.3">
                  <p:embed/>
                </p:oleObj>
              </mc:Choice>
              <mc:Fallback>
                <p:oleObj name="Equation" r:id="rId12" imgW="1028254" imgH="317362" progId="Equation.3">
                  <p:embed/>
                  <p:pic>
                    <p:nvPicPr>
                      <p:cNvPr id="30741" name="Object 21">
                        <a:extLst>
                          <a:ext uri="{FF2B5EF4-FFF2-40B4-BE49-F238E27FC236}">
                            <a16:creationId xmlns:a16="http://schemas.microsoft.com/office/drawing/2014/main" id="{A2E85D43-07FC-4447-867A-9246A4A97B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562600"/>
                        <a:ext cx="1028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2" name="Object 22">
            <a:extLst>
              <a:ext uri="{FF2B5EF4-FFF2-40B4-BE49-F238E27FC236}">
                <a16:creationId xmlns:a16="http://schemas.microsoft.com/office/drawing/2014/main" id="{48AC9744-27DA-4B58-86ED-4E7C3E454B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962400"/>
          <a:ext cx="551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511800" imgH="457200" progId="Equation.3">
                  <p:embed/>
                </p:oleObj>
              </mc:Choice>
              <mc:Fallback>
                <p:oleObj name="Equation" r:id="rId14" imgW="5511800" imgH="457200" progId="Equation.3">
                  <p:embed/>
                  <p:pic>
                    <p:nvPicPr>
                      <p:cNvPr id="30742" name="Object 22">
                        <a:extLst>
                          <a:ext uri="{FF2B5EF4-FFF2-40B4-BE49-F238E27FC236}">
                            <a16:creationId xmlns:a16="http://schemas.microsoft.com/office/drawing/2014/main" id="{48AC9744-27DA-4B58-86ED-4E7C3E454B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62400"/>
                        <a:ext cx="551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46" name="Object 6">
            <a:extLst>
              <a:ext uri="{FF2B5EF4-FFF2-40B4-BE49-F238E27FC236}">
                <a16:creationId xmlns:a16="http://schemas.microsoft.com/office/drawing/2014/main" id="{B562CC52-B60A-44E6-9537-15448A0D8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143000"/>
          <a:ext cx="209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4591" imgH="444307" progId="Equation.3">
                  <p:embed/>
                </p:oleObj>
              </mc:Choice>
              <mc:Fallback>
                <p:oleObj name="Equation" r:id="rId2" imgW="2094591" imgH="444307" progId="Equation.3">
                  <p:embed/>
                  <p:pic>
                    <p:nvPicPr>
                      <p:cNvPr id="159746" name="Object 6">
                        <a:extLst>
                          <a:ext uri="{FF2B5EF4-FFF2-40B4-BE49-F238E27FC236}">
                            <a16:creationId xmlns:a16="http://schemas.microsoft.com/office/drawing/2014/main" id="{B562CC52-B60A-44E6-9537-15448A0D87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209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>
            <a:extLst>
              <a:ext uri="{FF2B5EF4-FFF2-40B4-BE49-F238E27FC236}">
                <a16:creationId xmlns:a16="http://schemas.microsoft.com/office/drawing/2014/main" id="{9278A9DA-9994-4F89-B376-57B9A9112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143000"/>
          <a:ext cx="309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98800" imgH="444500" progId="Equation.3">
                  <p:embed/>
                </p:oleObj>
              </mc:Choice>
              <mc:Fallback>
                <p:oleObj name="Equation" r:id="rId4" imgW="3098800" imgH="444500" progId="Equation.3">
                  <p:embed/>
                  <p:pic>
                    <p:nvPicPr>
                      <p:cNvPr id="40967" name="Object 7">
                        <a:extLst>
                          <a:ext uri="{FF2B5EF4-FFF2-40B4-BE49-F238E27FC236}">
                            <a16:creationId xmlns:a16="http://schemas.microsoft.com/office/drawing/2014/main" id="{9278A9DA-9994-4F89-B376-57B9A9112F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143000"/>
                        <a:ext cx="3098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>
            <a:extLst>
              <a:ext uri="{FF2B5EF4-FFF2-40B4-BE49-F238E27FC236}">
                <a16:creationId xmlns:a16="http://schemas.microsoft.com/office/drawing/2014/main" id="{6CAF256E-0641-4404-8D64-15438B8C33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905000"/>
          <a:ext cx="266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7000" imgH="393700" progId="Equation.3">
                  <p:embed/>
                </p:oleObj>
              </mc:Choice>
              <mc:Fallback>
                <p:oleObj name="Equation" r:id="rId6" imgW="2667000" imgH="393700" progId="Equation.3">
                  <p:embed/>
                  <p:pic>
                    <p:nvPicPr>
                      <p:cNvPr id="40968" name="Object 8">
                        <a:extLst>
                          <a:ext uri="{FF2B5EF4-FFF2-40B4-BE49-F238E27FC236}">
                            <a16:creationId xmlns:a16="http://schemas.microsoft.com/office/drawing/2014/main" id="{6CAF256E-0641-4404-8D64-15438B8C33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05000"/>
                        <a:ext cx="2667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>
            <a:extLst>
              <a:ext uri="{FF2B5EF4-FFF2-40B4-BE49-F238E27FC236}">
                <a16:creationId xmlns:a16="http://schemas.microsoft.com/office/drawing/2014/main" id="{CFA9E7F2-C9FA-412B-9E5D-F72B9B4E77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667000"/>
          <a:ext cx="224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47900" imgH="317500" progId="Equation.3">
                  <p:embed/>
                </p:oleObj>
              </mc:Choice>
              <mc:Fallback>
                <p:oleObj name="Equation" r:id="rId8" imgW="2247900" imgH="317500" progId="Equation.3">
                  <p:embed/>
                  <p:pic>
                    <p:nvPicPr>
                      <p:cNvPr id="40969" name="Object 9">
                        <a:extLst>
                          <a:ext uri="{FF2B5EF4-FFF2-40B4-BE49-F238E27FC236}">
                            <a16:creationId xmlns:a16="http://schemas.microsoft.com/office/drawing/2014/main" id="{CFA9E7F2-C9FA-412B-9E5D-F72B9B4E77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667000"/>
                        <a:ext cx="2247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Rectangle 10">
            <a:extLst>
              <a:ext uri="{FF2B5EF4-FFF2-40B4-BE49-F238E27FC236}">
                <a16:creationId xmlns:a16="http://schemas.microsoft.com/office/drawing/2014/main" id="{1467A15E-DB80-4621-A1D0-C3B326DB1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0520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因而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</a:rPr>
              <a:t>由全概率公式得飞机被击落的概率为</a:t>
            </a:r>
          </a:p>
        </p:txBody>
      </p:sp>
      <p:graphicFrame>
        <p:nvGraphicFramePr>
          <p:cNvPr id="40971" name="Object 11">
            <a:extLst>
              <a:ext uri="{FF2B5EF4-FFF2-40B4-BE49-F238E27FC236}">
                <a16:creationId xmlns:a16="http://schemas.microsoft.com/office/drawing/2014/main" id="{3EDA0D68-D3E8-43DF-BFD7-A9A5F62F11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300" y="4495800"/>
          <a:ext cx="51181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118100" imgH="317500" progId="Equation.3">
                  <p:embed/>
                </p:oleObj>
              </mc:Choice>
              <mc:Fallback>
                <p:oleObj name="Equation" r:id="rId10" imgW="5118100" imgH="317500" progId="Equation.3">
                  <p:embed/>
                  <p:pic>
                    <p:nvPicPr>
                      <p:cNvPr id="40971" name="Object 11">
                        <a:extLst>
                          <a:ext uri="{FF2B5EF4-FFF2-40B4-BE49-F238E27FC236}">
                            <a16:creationId xmlns:a16="http://schemas.microsoft.com/office/drawing/2014/main" id="{3EDA0D68-D3E8-43DF-BFD7-A9A5F62F11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4495800"/>
                        <a:ext cx="51181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>
            <a:extLst>
              <a:ext uri="{FF2B5EF4-FFF2-40B4-BE49-F238E27FC236}">
                <a16:creationId xmlns:a16="http://schemas.microsoft.com/office/drawing/2014/main" id="{B0873055-A787-40A8-A4D1-752A6B3FAB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257800"/>
          <a:ext cx="1206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05977" imgH="317362" progId="Equation.3">
                  <p:embed/>
                </p:oleObj>
              </mc:Choice>
              <mc:Fallback>
                <p:oleObj name="Equation" r:id="rId12" imgW="1205977" imgH="317362" progId="Equation.3">
                  <p:embed/>
                  <p:pic>
                    <p:nvPicPr>
                      <p:cNvPr id="40972" name="Object 12">
                        <a:extLst>
                          <a:ext uri="{FF2B5EF4-FFF2-40B4-BE49-F238E27FC236}">
                            <a16:creationId xmlns:a16="http://schemas.microsoft.com/office/drawing/2014/main" id="{B0873055-A787-40A8-A4D1-752A6B3FAB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257800"/>
                        <a:ext cx="1206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4">
            <a:extLst>
              <a:ext uri="{FF2B5EF4-FFF2-40B4-BE49-F238E27FC236}">
                <a16:creationId xmlns:a16="http://schemas.microsoft.com/office/drawing/2014/main" id="{79172998-2C75-42C7-B796-F405695A36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667000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28254" imgH="317362" progId="Equation.3">
                  <p:embed/>
                </p:oleObj>
              </mc:Choice>
              <mc:Fallback>
                <p:oleObj name="Equation" r:id="rId14" imgW="1028254" imgH="317362" progId="Equation.3">
                  <p:embed/>
                  <p:pic>
                    <p:nvPicPr>
                      <p:cNvPr id="40974" name="Object 14">
                        <a:extLst>
                          <a:ext uri="{FF2B5EF4-FFF2-40B4-BE49-F238E27FC236}">
                            <a16:creationId xmlns:a16="http://schemas.microsoft.com/office/drawing/2014/main" id="{79172998-2C75-42C7-B796-F405695A36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67000"/>
                        <a:ext cx="1028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1026">
            <a:extLst>
              <a:ext uri="{FF2B5EF4-FFF2-40B4-BE49-F238E27FC236}">
                <a16:creationId xmlns:a16="http://schemas.microsoft.com/office/drawing/2014/main" id="{4B53D925-C8A6-4A71-A640-7378481EE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620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3333FF"/>
                </a:solidFill>
                <a:ea typeface="黑体" panose="02010609060101010101" pitchFamily="49" charset="-122"/>
              </a:rPr>
              <a:t>伯恩斯坦反例</a:t>
            </a:r>
          </a:p>
        </p:txBody>
      </p:sp>
      <p:sp>
        <p:nvSpPr>
          <p:cNvPr id="76803" name="Rectangle 1027">
            <a:extLst>
              <a:ext uri="{FF2B5EF4-FFF2-40B4-BE49-F238E27FC236}">
                <a16:creationId xmlns:a16="http://schemas.microsoft.com/office/drawing/2014/main" id="{E6A36E64-2115-4F9F-926D-99386F346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393825"/>
            <a:ext cx="8131175" cy="257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一个均匀的正四面体</a:t>
            </a:r>
            <a:r>
              <a:rPr lang="zh-CN" altLang="en-US" sz="2800" b="1">
                <a:solidFill>
                  <a:srgbClr val="000000"/>
                </a:solidFill>
              </a:rPr>
              <a:t>，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其第一面染成红色</a:t>
            </a:r>
            <a:r>
              <a:rPr lang="zh-CN" altLang="en-US" sz="2800" b="1">
                <a:solidFill>
                  <a:srgbClr val="000000"/>
                </a:solidFill>
              </a:rPr>
              <a:t>，</a:t>
            </a:r>
            <a:endParaRPr lang="zh-CN" altLang="en-US" sz="28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第二面染成白色</a:t>
            </a:r>
            <a:r>
              <a:rPr lang="zh-CN" altLang="en-US" sz="2800" b="1">
                <a:solidFill>
                  <a:srgbClr val="000000"/>
                </a:solidFill>
              </a:rPr>
              <a:t> ，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第三面染成黑色</a:t>
            </a:r>
            <a:r>
              <a:rPr lang="zh-CN" altLang="en-US" sz="2800" b="1">
                <a:solidFill>
                  <a:srgbClr val="000000"/>
                </a:solidFill>
              </a:rPr>
              <a:t>，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而第四面同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时染上红、白、黑三种颜色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现以 </a:t>
            </a:r>
            <a:r>
              <a:rPr lang="en-US" altLang="zh-CN" sz="2800" b="1" i="1">
                <a:solidFill>
                  <a:srgbClr val="000000"/>
                </a:solidFill>
              </a:rPr>
              <a:t>A </a:t>
            </a:r>
            <a:r>
              <a:rPr lang="zh-CN" altLang="en-US" sz="2800" b="1">
                <a:solidFill>
                  <a:srgbClr val="000000"/>
                </a:solidFill>
              </a:rPr>
              <a:t>， </a:t>
            </a:r>
            <a:r>
              <a:rPr lang="en-US" altLang="zh-CN" sz="2800" b="1" i="1">
                <a:solidFill>
                  <a:srgbClr val="000000"/>
                </a:solidFill>
              </a:rPr>
              <a:t>B</a:t>
            </a:r>
            <a:r>
              <a:rPr lang="zh-CN" altLang="en-US" sz="2800" b="1">
                <a:solidFill>
                  <a:srgbClr val="000000"/>
                </a:solidFill>
              </a:rPr>
              <a:t>，</a:t>
            </a:r>
            <a:r>
              <a:rPr lang="en-US" altLang="zh-CN" sz="2800" b="1" i="1">
                <a:solidFill>
                  <a:srgbClr val="000000"/>
                </a:solidFill>
              </a:rPr>
              <a:t>C </a:t>
            </a:r>
            <a:r>
              <a:rPr lang="zh-CN" altLang="en-US" sz="2800" b="1">
                <a:solidFill>
                  <a:srgbClr val="000000"/>
                </a:solidFill>
              </a:rPr>
              <a:t>分别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记投一次四面体出现红、白、黑颜色朝下的事件， 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问 </a:t>
            </a:r>
            <a:r>
              <a:rPr lang="en-US" altLang="zh-CN" sz="2800" b="1" i="1">
                <a:solidFill>
                  <a:srgbClr val="000000"/>
                </a:solidFill>
              </a:rPr>
              <a:t>A</a:t>
            </a:r>
            <a:r>
              <a:rPr lang="zh-CN" altLang="en-US" sz="2800" b="1">
                <a:solidFill>
                  <a:srgbClr val="000000"/>
                </a:solidFill>
              </a:rPr>
              <a:t>，</a:t>
            </a:r>
            <a:r>
              <a:rPr lang="en-US" altLang="zh-CN" sz="2800" b="1" i="1">
                <a:solidFill>
                  <a:srgbClr val="000000"/>
                </a:solidFill>
              </a:rPr>
              <a:t>B</a:t>
            </a:r>
            <a:r>
              <a:rPr lang="zh-CN" altLang="en-US" sz="2800" b="1">
                <a:solidFill>
                  <a:srgbClr val="000000"/>
                </a:solidFill>
              </a:rPr>
              <a:t>，</a:t>
            </a:r>
            <a:r>
              <a:rPr lang="en-US" altLang="zh-CN" sz="2800" b="1" i="1">
                <a:solidFill>
                  <a:srgbClr val="000000"/>
                </a:solidFill>
              </a:rPr>
              <a:t>C</a:t>
            </a:r>
            <a:r>
              <a:rPr lang="zh-CN" altLang="en-US" sz="2800" b="1">
                <a:solidFill>
                  <a:srgbClr val="000000"/>
                </a:solidFill>
              </a:rPr>
              <a:t>是否相互独立</a:t>
            </a:r>
            <a:r>
              <a:rPr lang="en-US" altLang="zh-CN" sz="2800" b="1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76804" name="Rectangle 1028">
            <a:extLst>
              <a:ext uri="{FF2B5EF4-FFF2-40B4-BE49-F238E27FC236}">
                <a16:creationId xmlns:a16="http://schemas.microsoft.com/office/drawing/2014/main" id="{9564FB0D-4C44-4BA5-A9DF-C95F893C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03383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76805" name="Text Box 1029">
            <a:extLst>
              <a:ext uri="{FF2B5EF4-FFF2-40B4-BE49-F238E27FC236}">
                <a16:creationId xmlns:a16="http://schemas.microsoft.com/office/drawing/2014/main" id="{15978333-54D1-4687-8A47-06CBB821D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038600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由于在四面体中红、 白、黑分别出现两面，</a:t>
            </a:r>
          </a:p>
        </p:txBody>
      </p:sp>
      <p:sp>
        <p:nvSpPr>
          <p:cNvPr id="76806" name="Text Box 1030">
            <a:extLst>
              <a:ext uri="{FF2B5EF4-FFF2-40B4-BE49-F238E27FC236}">
                <a16:creationId xmlns:a16="http://schemas.microsoft.com/office/drawing/2014/main" id="{FE158941-CD1E-45E8-8B65-AAAB16C95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94238"/>
            <a:ext cx="987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 </a:t>
            </a:r>
            <a:r>
              <a:rPr lang="zh-CN" altLang="en-US" sz="2800" b="1">
                <a:solidFill>
                  <a:srgbClr val="000000"/>
                </a:solidFill>
              </a:rPr>
              <a:t>因此</a:t>
            </a:r>
          </a:p>
        </p:txBody>
      </p:sp>
      <p:graphicFrame>
        <p:nvGraphicFramePr>
          <p:cNvPr id="76807" name="Object 1031">
            <a:extLst>
              <a:ext uri="{FF2B5EF4-FFF2-40B4-BE49-F238E27FC236}">
                <a16:creationId xmlns:a16="http://schemas.microsoft.com/office/drawing/2014/main" id="{7071DB91-426F-4C03-B906-9064AFF567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5700" y="4572000"/>
          <a:ext cx="3771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71900" imgH="825500" progId="Equation.3">
                  <p:embed/>
                </p:oleObj>
              </mc:Choice>
              <mc:Fallback>
                <p:oleObj name="Equation" r:id="rId2" imgW="3771900" imgH="825500" progId="Equation.3">
                  <p:embed/>
                  <p:pic>
                    <p:nvPicPr>
                      <p:cNvPr id="76807" name="Object 1031">
                        <a:extLst>
                          <a:ext uri="{FF2B5EF4-FFF2-40B4-BE49-F238E27FC236}">
                            <a16:creationId xmlns:a16="http://schemas.microsoft.com/office/drawing/2014/main" id="{7071DB91-426F-4C03-B906-9064AFF567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4572000"/>
                        <a:ext cx="3771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Rectangle 1032">
            <a:extLst>
              <a:ext uri="{FF2B5EF4-FFF2-40B4-BE49-F238E27FC236}">
                <a16:creationId xmlns:a16="http://schemas.microsoft.com/office/drawing/2014/main" id="{ACD70806-6C1C-47F7-BC65-A47B39295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410200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又由题意知</a:t>
            </a:r>
          </a:p>
        </p:txBody>
      </p:sp>
      <p:graphicFrame>
        <p:nvGraphicFramePr>
          <p:cNvPr id="76809" name="Object 1033">
            <a:extLst>
              <a:ext uri="{FF2B5EF4-FFF2-40B4-BE49-F238E27FC236}">
                <a16:creationId xmlns:a16="http://schemas.microsoft.com/office/drawing/2014/main" id="{A7BB4A1A-F7AA-4852-B02D-C641A25236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0" y="5257800"/>
          <a:ext cx="4597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97400" imgH="825500" progId="Equation.3">
                  <p:embed/>
                </p:oleObj>
              </mc:Choice>
              <mc:Fallback>
                <p:oleObj name="Equation" r:id="rId4" imgW="4597400" imgH="825500" progId="Equation.3">
                  <p:embed/>
                  <p:pic>
                    <p:nvPicPr>
                      <p:cNvPr id="76809" name="Object 1033">
                        <a:extLst>
                          <a:ext uri="{FF2B5EF4-FFF2-40B4-BE49-F238E27FC236}">
                            <a16:creationId xmlns:a16="http://schemas.microsoft.com/office/drawing/2014/main" id="{A7BB4A1A-F7AA-4852-B02D-C641A25236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5257800"/>
                        <a:ext cx="4597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04" grpId="0" autoUpdateAnimBg="0"/>
      <p:bldP spid="76805" grpId="0" autoUpdateAnimBg="0"/>
      <p:bldP spid="76806" grpId="0" autoUpdateAnimBg="0"/>
      <p:bldP spid="7680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>
            <a:extLst>
              <a:ext uri="{FF2B5EF4-FFF2-40B4-BE49-F238E27FC236}">
                <a16:creationId xmlns:a16="http://schemas.microsoft.com/office/drawing/2014/main" id="{1101944E-CD59-49CD-A4CE-FF052D9D6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故有</a:t>
            </a:r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B9808A6E-8EAE-4DC2-B990-8ADC21AFB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486400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因此 </a:t>
            </a:r>
            <a:r>
              <a:rPr lang="en-US" altLang="zh-CN" sz="2800" b="1" i="1">
                <a:solidFill>
                  <a:srgbClr val="000000"/>
                </a:solidFill>
              </a:rPr>
              <a:t>A</a:t>
            </a:r>
            <a:r>
              <a:rPr lang="zh-CN" altLang="en-US" sz="2800" b="1">
                <a:solidFill>
                  <a:srgbClr val="000000"/>
                </a:solidFill>
              </a:rPr>
              <a:t>，</a:t>
            </a:r>
            <a:r>
              <a:rPr lang="en-US" altLang="zh-CN" sz="2800" b="1" i="1">
                <a:solidFill>
                  <a:srgbClr val="000000"/>
                </a:solidFill>
              </a:rPr>
              <a:t>B</a:t>
            </a:r>
            <a:r>
              <a:rPr lang="zh-CN" altLang="en-US" sz="2800" b="1">
                <a:solidFill>
                  <a:srgbClr val="000000"/>
                </a:solidFill>
              </a:rPr>
              <a:t>，</a:t>
            </a:r>
            <a:r>
              <a:rPr lang="en-US" altLang="zh-CN" sz="2800" b="1" i="1">
                <a:solidFill>
                  <a:srgbClr val="000000"/>
                </a:solidFill>
              </a:rPr>
              <a:t>C </a:t>
            </a:r>
            <a:r>
              <a:rPr lang="zh-CN" altLang="en-US" sz="2800" b="1">
                <a:solidFill>
                  <a:srgbClr val="000000"/>
                </a:solidFill>
              </a:rPr>
              <a:t>不相互独立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77834" name="Object 10">
            <a:extLst>
              <a:ext uri="{FF2B5EF4-FFF2-40B4-BE49-F238E27FC236}">
                <a16:creationId xmlns:a16="http://schemas.microsoft.com/office/drawing/2014/main" id="{D051DBF9-35B4-43C3-848B-0CEF20207C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6950" y="774700"/>
          <a:ext cx="38989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98900" imgH="2552700" progId="Equation.3">
                  <p:embed/>
                </p:oleObj>
              </mc:Choice>
              <mc:Fallback>
                <p:oleObj name="Equation" r:id="rId2" imgW="3898900" imgH="2552700" progId="Equation.3">
                  <p:embed/>
                  <p:pic>
                    <p:nvPicPr>
                      <p:cNvPr id="77834" name="Object 10">
                        <a:extLst>
                          <a:ext uri="{FF2B5EF4-FFF2-40B4-BE49-F238E27FC236}">
                            <a16:creationId xmlns:a16="http://schemas.microsoft.com/office/drawing/2014/main" id="{D051DBF9-35B4-43C3-848B-0CEF20207C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774700"/>
                        <a:ext cx="3898900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5" name="Rectangle 11">
            <a:extLst>
              <a:ext uri="{FF2B5EF4-FFF2-40B4-BE49-F238E27FC236}">
                <a16:creationId xmlns:a16="http://schemas.microsoft.com/office/drawing/2014/main" id="{09D03E54-515A-43DB-BB4E-50ECDD94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505200"/>
            <a:ext cx="4373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则三事件 </a:t>
            </a:r>
            <a:r>
              <a:rPr lang="en-US" altLang="zh-CN" sz="2800" b="1" i="1">
                <a:solidFill>
                  <a:srgbClr val="000000"/>
                </a:solidFill>
              </a:rPr>
              <a:t>A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</a:rPr>
              <a:t>B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</a:rPr>
              <a:t>C </a:t>
            </a:r>
            <a:r>
              <a:rPr lang="zh-CN" altLang="en-US" sz="2800" b="1">
                <a:solidFill>
                  <a:srgbClr val="000000"/>
                </a:solidFill>
              </a:rPr>
              <a:t>两两独立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7836" name="Rectangle 12">
            <a:extLst>
              <a:ext uri="{FF2B5EF4-FFF2-40B4-BE49-F238E27FC236}">
                <a16:creationId xmlns:a16="http://schemas.microsoft.com/office/drawing/2014/main" id="{80463417-D40F-4BE1-9687-4C2788C52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7357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由于</a:t>
            </a:r>
          </a:p>
        </p:txBody>
      </p:sp>
      <p:graphicFrame>
        <p:nvGraphicFramePr>
          <p:cNvPr id="77837" name="Object 13">
            <a:extLst>
              <a:ext uri="{FF2B5EF4-FFF2-40B4-BE49-F238E27FC236}">
                <a16:creationId xmlns:a16="http://schemas.microsoft.com/office/drawing/2014/main" id="{F6BAE842-4308-47EE-95CF-D1683F9AFE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4343400"/>
          <a:ext cx="1892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825500" progId="Equation.3">
                  <p:embed/>
                </p:oleObj>
              </mc:Choice>
              <mc:Fallback>
                <p:oleObj name="Equation" r:id="rId4" imgW="1892300" imgH="825500" progId="Equation.3">
                  <p:embed/>
                  <p:pic>
                    <p:nvPicPr>
                      <p:cNvPr id="77837" name="Object 13">
                        <a:extLst>
                          <a:ext uri="{FF2B5EF4-FFF2-40B4-BE49-F238E27FC236}">
                            <a16:creationId xmlns:a16="http://schemas.microsoft.com/office/drawing/2014/main" id="{F6BAE842-4308-47EE-95CF-D1683F9AFE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343400"/>
                        <a:ext cx="1892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Object 14">
            <a:extLst>
              <a:ext uri="{FF2B5EF4-FFF2-40B4-BE49-F238E27FC236}">
                <a16:creationId xmlns:a16="http://schemas.microsoft.com/office/drawing/2014/main" id="{793081CE-86C6-4E74-B495-8C9EA61B6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343400"/>
          <a:ext cx="332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27400" imgH="838200" progId="Equation.3">
                  <p:embed/>
                </p:oleObj>
              </mc:Choice>
              <mc:Fallback>
                <p:oleObj name="Equation" r:id="rId6" imgW="3327400" imgH="838200" progId="Equation.3">
                  <p:embed/>
                  <p:pic>
                    <p:nvPicPr>
                      <p:cNvPr id="77838" name="Object 14">
                        <a:extLst>
                          <a:ext uri="{FF2B5EF4-FFF2-40B4-BE49-F238E27FC236}">
                            <a16:creationId xmlns:a16="http://schemas.microsoft.com/office/drawing/2014/main" id="{793081CE-86C6-4E74-B495-8C9EA61B67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343400"/>
                        <a:ext cx="3327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 autoUpdateAnimBg="0"/>
      <p:bldP spid="77835" grpId="0" autoUpdateAnimBg="0"/>
      <p:bldP spid="77836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>
            <a:extLst>
              <a:ext uri="{FF2B5EF4-FFF2-40B4-BE49-F238E27FC236}">
                <a16:creationId xmlns:a16="http://schemas.microsoft.com/office/drawing/2014/main" id="{C1AF961A-F6AA-4069-92BE-E9B1C9304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44538"/>
            <a:ext cx="7772400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4</a:t>
            </a:r>
            <a:r>
              <a:rPr lang="en-US" altLang="zh-CN" sz="2800" b="1">
                <a:solidFill>
                  <a:srgbClr val="000000"/>
                </a:solidFill>
              </a:rPr>
              <a:t>    </a:t>
            </a:r>
            <a:r>
              <a:rPr lang="zh-CN" altLang="en-US" sz="2800" b="1">
                <a:solidFill>
                  <a:srgbClr val="000000"/>
                </a:solidFill>
              </a:rPr>
              <a:t>同时抛掷一对骰子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</a:rPr>
              <a:t>共抛两次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</a:rPr>
              <a:t>求两次所得点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数分别为</a:t>
            </a:r>
            <a:r>
              <a:rPr lang="en-US" altLang="zh-CN" sz="2800" b="1">
                <a:solidFill>
                  <a:srgbClr val="000000"/>
                </a:solidFill>
              </a:rPr>
              <a:t>7</a:t>
            </a:r>
            <a:r>
              <a:rPr lang="zh-CN" altLang="en-US" sz="2800" b="1">
                <a:solidFill>
                  <a:srgbClr val="000000"/>
                </a:solidFill>
              </a:rPr>
              <a:t>与</a:t>
            </a:r>
            <a:r>
              <a:rPr lang="en-US" altLang="zh-CN" sz="2800" b="1">
                <a:solidFill>
                  <a:srgbClr val="000000"/>
                </a:solidFill>
              </a:rPr>
              <a:t>11</a:t>
            </a:r>
            <a:r>
              <a:rPr lang="zh-CN" altLang="en-US" sz="2800" b="1">
                <a:solidFill>
                  <a:srgbClr val="000000"/>
                </a:solidFill>
              </a:rPr>
              <a:t>的概率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A71C5620-AC55-493A-83D1-C466EAB97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8800"/>
            <a:ext cx="53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49167" name="Text Box 15">
            <a:extLst>
              <a:ext uri="{FF2B5EF4-FFF2-40B4-BE49-F238E27FC236}">
                <a16:creationId xmlns:a16="http://schemas.microsoft.com/office/drawing/2014/main" id="{C8E9EEA1-6ECC-4A4D-B5D2-40A6848F7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00400"/>
            <a:ext cx="6130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事件 </a:t>
            </a:r>
            <a:r>
              <a:rPr lang="en-US" altLang="zh-CN" sz="2800" b="1" i="1">
                <a:solidFill>
                  <a:srgbClr val="000000"/>
                </a:solidFill>
              </a:rPr>
              <a:t>A </a:t>
            </a:r>
            <a:r>
              <a:rPr lang="zh-CN" altLang="en-US" sz="2800" b="1">
                <a:solidFill>
                  <a:srgbClr val="000000"/>
                </a:solidFill>
              </a:rPr>
              <a:t>为两次所得点数分别为 </a:t>
            </a:r>
            <a:r>
              <a:rPr lang="en-US" altLang="zh-CN" sz="2800" b="1">
                <a:solidFill>
                  <a:srgbClr val="000000"/>
                </a:solidFill>
              </a:rPr>
              <a:t>7 </a:t>
            </a:r>
            <a:r>
              <a:rPr lang="zh-CN" altLang="en-US" sz="2800" b="1">
                <a:solidFill>
                  <a:srgbClr val="000000"/>
                </a:solidFill>
              </a:rPr>
              <a:t>与 </a:t>
            </a:r>
            <a:r>
              <a:rPr lang="en-US" altLang="zh-CN" sz="2800" b="1">
                <a:solidFill>
                  <a:srgbClr val="000000"/>
                </a:solidFill>
              </a:rPr>
              <a:t>11.</a:t>
            </a:r>
          </a:p>
        </p:txBody>
      </p:sp>
      <p:sp>
        <p:nvSpPr>
          <p:cNvPr id="49168" name="Text Box 16">
            <a:extLst>
              <a:ext uri="{FF2B5EF4-FFF2-40B4-BE49-F238E27FC236}">
                <a16:creationId xmlns:a16="http://schemas.microsoft.com/office/drawing/2014/main" id="{4D116863-64D6-4589-A470-F11AE5BE9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10000"/>
            <a:ext cx="1196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则有</a:t>
            </a:r>
          </a:p>
        </p:txBody>
      </p:sp>
      <p:graphicFrame>
        <p:nvGraphicFramePr>
          <p:cNvPr id="49169" name="Object 17">
            <a:extLst>
              <a:ext uri="{FF2B5EF4-FFF2-40B4-BE49-F238E27FC236}">
                <a16:creationId xmlns:a16="http://schemas.microsoft.com/office/drawing/2014/main" id="{2D68AF8E-B3F0-40C1-8BD2-5655BC52F7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6900" y="3886200"/>
          <a:ext cx="350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05200" imgH="419100" progId="Equation.3">
                  <p:embed/>
                </p:oleObj>
              </mc:Choice>
              <mc:Fallback>
                <p:oleObj name="Equation" r:id="rId2" imgW="3505200" imgH="419100" progId="Equation.3">
                  <p:embed/>
                  <p:pic>
                    <p:nvPicPr>
                      <p:cNvPr id="49169" name="Object 17">
                        <a:extLst>
                          <a:ext uri="{FF2B5EF4-FFF2-40B4-BE49-F238E27FC236}">
                            <a16:creationId xmlns:a16="http://schemas.microsoft.com/office/drawing/2014/main" id="{2D68AF8E-B3F0-40C1-8BD2-5655BC52F7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3886200"/>
                        <a:ext cx="350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18">
            <a:extLst>
              <a:ext uri="{FF2B5EF4-FFF2-40B4-BE49-F238E27FC236}">
                <a16:creationId xmlns:a16="http://schemas.microsoft.com/office/drawing/2014/main" id="{0AF9A2E9-FEBE-47E4-888D-E716F9DDAF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3886200"/>
          <a:ext cx="314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49600" imgH="419100" progId="Equation.3">
                  <p:embed/>
                </p:oleObj>
              </mc:Choice>
              <mc:Fallback>
                <p:oleObj name="Equation" r:id="rId4" imgW="3149600" imgH="419100" progId="Equation.3">
                  <p:embed/>
                  <p:pic>
                    <p:nvPicPr>
                      <p:cNvPr id="49170" name="Object 18">
                        <a:extLst>
                          <a:ext uri="{FF2B5EF4-FFF2-40B4-BE49-F238E27FC236}">
                            <a16:creationId xmlns:a16="http://schemas.microsoft.com/office/drawing/2014/main" id="{0AF9A2E9-FEBE-47E4-888D-E716F9DDAF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86200"/>
                        <a:ext cx="314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Object 19">
            <a:extLst>
              <a:ext uri="{FF2B5EF4-FFF2-40B4-BE49-F238E27FC236}">
                <a16:creationId xmlns:a16="http://schemas.microsoft.com/office/drawing/2014/main" id="{096E8B63-6CF1-4FC2-BA07-431465EC3D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648200"/>
          <a:ext cx="419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1000" imgH="419100" progId="Equation.3">
                  <p:embed/>
                </p:oleObj>
              </mc:Choice>
              <mc:Fallback>
                <p:oleObj name="Equation" r:id="rId6" imgW="4191000" imgH="419100" progId="Equation.3">
                  <p:embed/>
                  <p:pic>
                    <p:nvPicPr>
                      <p:cNvPr id="49171" name="Object 19">
                        <a:extLst>
                          <a:ext uri="{FF2B5EF4-FFF2-40B4-BE49-F238E27FC236}">
                            <a16:creationId xmlns:a16="http://schemas.microsoft.com/office/drawing/2014/main" id="{096E8B63-6CF1-4FC2-BA07-431465EC3D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648200"/>
                        <a:ext cx="419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2" name="Object 20">
            <a:extLst>
              <a:ext uri="{FF2B5EF4-FFF2-40B4-BE49-F238E27FC236}">
                <a16:creationId xmlns:a16="http://schemas.microsoft.com/office/drawing/2014/main" id="{AE967F4D-6CAD-4112-9AD8-1BC2687E12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257800"/>
          <a:ext cx="279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94000" imgH="838200" progId="Equation.3">
                  <p:embed/>
                </p:oleObj>
              </mc:Choice>
              <mc:Fallback>
                <p:oleObj name="Equation" r:id="rId8" imgW="2794000" imgH="838200" progId="Equation.3">
                  <p:embed/>
                  <p:pic>
                    <p:nvPicPr>
                      <p:cNvPr id="49172" name="Object 20">
                        <a:extLst>
                          <a:ext uri="{FF2B5EF4-FFF2-40B4-BE49-F238E27FC236}">
                            <a16:creationId xmlns:a16="http://schemas.microsoft.com/office/drawing/2014/main" id="{AE967F4D-6CAD-4112-9AD8-1BC2687E12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257800"/>
                        <a:ext cx="279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3" name="Object 21">
            <a:extLst>
              <a:ext uri="{FF2B5EF4-FFF2-40B4-BE49-F238E27FC236}">
                <a16:creationId xmlns:a16="http://schemas.microsoft.com/office/drawing/2014/main" id="{2BBABFDB-3FA8-4083-B86F-AFA2BEB1B5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5257800"/>
          <a:ext cx="81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447" imgH="837836" progId="Equation.3">
                  <p:embed/>
                </p:oleObj>
              </mc:Choice>
              <mc:Fallback>
                <p:oleObj name="Equation" r:id="rId10" imgW="812447" imgH="837836" progId="Equation.3">
                  <p:embed/>
                  <p:pic>
                    <p:nvPicPr>
                      <p:cNvPr id="49173" name="Object 21">
                        <a:extLst>
                          <a:ext uri="{FF2B5EF4-FFF2-40B4-BE49-F238E27FC236}">
                            <a16:creationId xmlns:a16="http://schemas.microsoft.com/office/drawing/2014/main" id="{2BBABFDB-3FA8-4083-B86F-AFA2BEB1B5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257800"/>
                        <a:ext cx="81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4" name="Object 22">
            <a:extLst>
              <a:ext uri="{FF2B5EF4-FFF2-40B4-BE49-F238E27FC236}">
                <a16:creationId xmlns:a16="http://schemas.microsoft.com/office/drawing/2014/main" id="{42F6D472-191C-4BC0-8141-0FA176FEB5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1905000"/>
          <a:ext cx="548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486400" imgH="457200" progId="Equation.3">
                  <p:embed/>
                </p:oleObj>
              </mc:Choice>
              <mc:Fallback>
                <p:oleObj name="Equation" r:id="rId12" imgW="5486400" imgH="457200" progId="Equation.3">
                  <p:embed/>
                  <p:pic>
                    <p:nvPicPr>
                      <p:cNvPr id="49174" name="Object 22">
                        <a:extLst>
                          <a:ext uri="{FF2B5EF4-FFF2-40B4-BE49-F238E27FC236}">
                            <a16:creationId xmlns:a16="http://schemas.microsoft.com/office/drawing/2014/main" id="{42F6D472-191C-4BC0-8141-0FA176FEB5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905000"/>
                        <a:ext cx="548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5" name="Object 23">
            <a:extLst>
              <a:ext uri="{FF2B5EF4-FFF2-40B4-BE49-F238E27FC236}">
                <a16:creationId xmlns:a16="http://schemas.microsoft.com/office/drawing/2014/main" id="{6C2A00BF-4312-46BC-9C85-B9418CDE9A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2590800"/>
          <a:ext cx="5727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727700" imgH="457200" progId="Equation.3">
                  <p:embed/>
                </p:oleObj>
              </mc:Choice>
              <mc:Fallback>
                <p:oleObj name="Equation" r:id="rId14" imgW="5727700" imgH="457200" progId="Equation.3">
                  <p:embed/>
                  <p:pic>
                    <p:nvPicPr>
                      <p:cNvPr id="49175" name="Object 23">
                        <a:extLst>
                          <a:ext uri="{FF2B5EF4-FFF2-40B4-BE49-F238E27FC236}">
                            <a16:creationId xmlns:a16="http://schemas.microsoft.com/office/drawing/2014/main" id="{6C2A00BF-4312-46BC-9C85-B9418CDE9A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590800"/>
                        <a:ext cx="5727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2829" name="Picture 27" descr="EN00892_">
            <a:extLst>
              <a:ext uri="{FF2B5EF4-FFF2-40B4-BE49-F238E27FC236}">
                <a16:creationId xmlns:a16="http://schemas.microsoft.com/office/drawing/2014/main" id="{322D7F8B-135C-481F-9242-EFD401CEA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828800"/>
            <a:ext cx="1524000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67" grpId="0" autoUpdateAnimBg="0"/>
      <p:bldP spid="49168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2" name="Object 2">
            <a:extLst>
              <a:ext uri="{FF2B5EF4-FFF2-40B4-BE49-F238E27FC236}">
                <a16:creationId xmlns:a16="http://schemas.microsoft.com/office/drawing/2014/main" id="{05A500CE-9157-4EE9-96CE-BD6790A36A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762000"/>
          <a:ext cx="73660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6000" imgH="2641600" progId="Equation.3">
                  <p:embed/>
                </p:oleObj>
              </mc:Choice>
              <mc:Fallback>
                <p:oleObj name="Equation" r:id="rId2" imgW="7366000" imgH="2641600" progId="Equation.3">
                  <p:embed/>
                  <p:pic>
                    <p:nvPicPr>
                      <p:cNvPr id="163842" name="Object 2">
                        <a:extLst>
                          <a:ext uri="{FF2B5EF4-FFF2-40B4-BE49-F238E27FC236}">
                            <a16:creationId xmlns:a16="http://schemas.microsoft.com/office/drawing/2014/main" id="{05A500CE-9157-4EE9-96CE-BD6790A36A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762000"/>
                        <a:ext cx="7366000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43" name="Group 14">
            <a:extLst>
              <a:ext uri="{FF2B5EF4-FFF2-40B4-BE49-F238E27FC236}">
                <a16:creationId xmlns:a16="http://schemas.microsoft.com/office/drawing/2014/main" id="{583E2968-63F5-443D-A987-41AE3E11EDCF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657600"/>
            <a:ext cx="5715000" cy="1689100"/>
            <a:chOff x="960" y="2448"/>
            <a:chExt cx="3600" cy="1064"/>
          </a:xfrm>
        </p:grpSpPr>
        <p:sp>
          <p:nvSpPr>
            <p:cNvPr id="163847" name="Rectangle 3">
              <a:extLst>
                <a:ext uri="{FF2B5EF4-FFF2-40B4-BE49-F238E27FC236}">
                  <a16:creationId xmlns:a16="http://schemas.microsoft.com/office/drawing/2014/main" id="{12CCAAAE-D461-438F-86D8-66AB385B5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544"/>
              <a:ext cx="2352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3848" name="Rectangle 4">
              <a:extLst>
                <a:ext uri="{FF2B5EF4-FFF2-40B4-BE49-F238E27FC236}">
                  <a16:creationId xmlns:a16="http://schemas.microsoft.com/office/drawing/2014/main" id="{94EAAC92-2AB6-427D-8E7E-09C2D67DB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48"/>
              <a:ext cx="62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3849" name="Rectangle 5">
              <a:extLst>
                <a:ext uri="{FF2B5EF4-FFF2-40B4-BE49-F238E27FC236}">
                  <a16:creationId xmlns:a16="http://schemas.microsoft.com/office/drawing/2014/main" id="{AAC0398A-3571-4ECA-8034-5BDB92A8B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448"/>
              <a:ext cx="62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3850" name="Rectangle 6">
              <a:extLst>
                <a:ext uri="{FF2B5EF4-FFF2-40B4-BE49-F238E27FC236}">
                  <a16:creationId xmlns:a16="http://schemas.microsoft.com/office/drawing/2014/main" id="{D6E9388B-E88E-4FF0-B5CC-801632FD8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120"/>
              <a:ext cx="62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3851" name="Rectangle 7">
              <a:extLst>
                <a:ext uri="{FF2B5EF4-FFF2-40B4-BE49-F238E27FC236}">
                  <a16:creationId xmlns:a16="http://schemas.microsoft.com/office/drawing/2014/main" id="{136CFF9B-0EF2-4326-8AE7-8E494A7C7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120"/>
              <a:ext cx="62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3852" name="Line 8">
              <a:extLst>
                <a:ext uri="{FF2B5EF4-FFF2-40B4-BE49-F238E27FC236}">
                  <a16:creationId xmlns:a16="http://schemas.microsoft.com/office/drawing/2014/main" id="{97303BF0-8AF3-41CD-A836-13433B81E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880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53" name="Line 9">
              <a:extLst>
                <a:ext uri="{FF2B5EF4-FFF2-40B4-BE49-F238E27FC236}">
                  <a16:creationId xmlns:a16="http://schemas.microsoft.com/office/drawing/2014/main" id="{50693BE8-77E4-4E40-B838-4CB7F462C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80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63854" name="Object 10">
              <a:extLst>
                <a:ext uri="{FF2B5EF4-FFF2-40B4-BE49-F238E27FC236}">
                  <a16:creationId xmlns:a16="http://schemas.microsoft.com/office/drawing/2014/main" id="{B82BFB6D-0818-411F-B9CE-AC24E0B254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2640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7569" imgH="304404" progId="Equation.3">
                    <p:embed/>
                  </p:oleObj>
                </mc:Choice>
                <mc:Fallback>
                  <p:oleObj name="Equation" r:id="rId4" imgW="177569" imgH="304404" progId="Equation.3">
                    <p:embed/>
                    <p:pic>
                      <p:nvPicPr>
                        <p:cNvPr id="163854" name="Object 10">
                          <a:extLst>
                            <a:ext uri="{FF2B5EF4-FFF2-40B4-BE49-F238E27FC236}">
                              <a16:creationId xmlns:a16="http://schemas.microsoft.com/office/drawing/2014/main" id="{B82BFB6D-0818-411F-B9CE-AC24E0B254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640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55" name="Object 11">
              <a:extLst>
                <a:ext uri="{FF2B5EF4-FFF2-40B4-BE49-F238E27FC236}">
                  <a16:creationId xmlns:a16="http://schemas.microsoft.com/office/drawing/2014/main" id="{9C68C1FA-2759-4A6A-B364-73ED008BAE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2640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5713" imgH="304536" progId="Equation.3">
                    <p:embed/>
                  </p:oleObj>
                </mc:Choice>
                <mc:Fallback>
                  <p:oleObj name="Equation" r:id="rId6" imgW="215713" imgH="304536" progId="Equation.3">
                    <p:embed/>
                    <p:pic>
                      <p:nvPicPr>
                        <p:cNvPr id="163855" name="Object 11">
                          <a:extLst>
                            <a:ext uri="{FF2B5EF4-FFF2-40B4-BE49-F238E27FC236}">
                              <a16:creationId xmlns:a16="http://schemas.microsoft.com/office/drawing/2014/main" id="{9C68C1FA-2759-4A6A-B364-73ED008BAE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640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56" name="Object 12">
              <a:extLst>
                <a:ext uri="{FF2B5EF4-FFF2-40B4-BE49-F238E27FC236}">
                  <a16:creationId xmlns:a16="http://schemas.microsoft.com/office/drawing/2014/main" id="{8FE5DFC4-23BE-4C4C-85F3-37E7245B5E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3312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15619" imgH="317087" progId="Equation.3">
                    <p:embed/>
                  </p:oleObj>
                </mc:Choice>
                <mc:Fallback>
                  <p:oleObj name="Equation" r:id="rId8" imgW="215619" imgH="317087" progId="Equation.3">
                    <p:embed/>
                    <p:pic>
                      <p:nvPicPr>
                        <p:cNvPr id="163856" name="Object 12">
                          <a:extLst>
                            <a:ext uri="{FF2B5EF4-FFF2-40B4-BE49-F238E27FC236}">
                              <a16:creationId xmlns:a16="http://schemas.microsoft.com/office/drawing/2014/main" id="{8FE5DFC4-23BE-4C4C-85F3-37E7245B5E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312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57" name="Object 13">
              <a:extLst>
                <a:ext uri="{FF2B5EF4-FFF2-40B4-BE49-F238E27FC236}">
                  <a16:creationId xmlns:a16="http://schemas.microsoft.com/office/drawing/2014/main" id="{21D2D73F-3D3E-4ACE-8EFC-4C5118BF7F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3312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03024" imgH="304536" progId="Equation.3">
                    <p:embed/>
                  </p:oleObj>
                </mc:Choice>
                <mc:Fallback>
                  <p:oleObj name="Equation" r:id="rId10" imgW="203024" imgH="304536" progId="Equation.3">
                    <p:embed/>
                    <p:pic>
                      <p:nvPicPr>
                        <p:cNvPr id="163857" name="Object 13">
                          <a:extLst>
                            <a:ext uri="{FF2B5EF4-FFF2-40B4-BE49-F238E27FC236}">
                              <a16:creationId xmlns:a16="http://schemas.microsoft.com/office/drawing/2014/main" id="{21D2D73F-3D3E-4ACE-8EFC-4C5118BF7F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312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487" name="Rectangle 15">
            <a:extLst>
              <a:ext uri="{FF2B5EF4-FFF2-40B4-BE49-F238E27FC236}">
                <a16:creationId xmlns:a16="http://schemas.microsoft.com/office/drawing/2014/main" id="{486D66F7-555E-416E-BB9E-098D41404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127625"/>
            <a:ext cx="719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05488" name="Object 16">
            <a:extLst>
              <a:ext uri="{FF2B5EF4-FFF2-40B4-BE49-F238E27FC236}">
                <a16:creationId xmlns:a16="http://schemas.microsoft.com/office/drawing/2014/main" id="{D6AD058B-1E88-4502-B5B0-988FD3E91E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657850"/>
          <a:ext cx="740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404100" imgH="457200" progId="Equation.3">
                  <p:embed/>
                </p:oleObj>
              </mc:Choice>
              <mc:Fallback>
                <p:oleObj name="Equation" r:id="rId12" imgW="7404100" imgH="457200" progId="Equation.3">
                  <p:embed/>
                  <p:pic>
                    <p:nvPicPr>
                      <p:cNvPr id="105488" name="Object 16">
                        <a:extLst>
                          <a:ext uri="{FF2B5EF4-FFF2-40B4-BE49-F238E27FC236}">
                            <a16:creationId xmlns:a16="http://schemas.microsoft.com/office/drawing/2014/main" id="{D6AD058B-1E88-4502-B5B0-988FD3E91E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57850"/>
                        <a:ext cx="7404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6" name="Rectangle 17">
            <a:extLst>
              <a:ext uri="{FF2B5EF4-FFF2-40B4-BE49-F238E27FC236}">
                <a16:creationId xmlns:a16="http://schemas.microsoft.com/office/drawing/2014/main" id="{E44EA8E6-F78F-47D0-A197-4E559C4E9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08025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5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7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6" name="Object 2">
            <a:extLst>
              <a:ext uri="{FF2B5EF4-FFF2-40B4-BE49-F238E27FC236}">
                <a16:creationId xmlns:a16="http://schemas.microsoft.com/office/drawing/2014/main" id="{80CF621D-C065-4031-B74C-F075672EDE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990600"/>
          <a:ext cx="388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86200" imgH="431800" progId="Equation.3">
                  <p:embed/>
                </p:oleObj>
              </mc:Choice>
              <mc:Fallback>
                <p:oleObj name="Equation" r:id="rId2" imgW="3886200" imgH="431800" progId="Equation.3">
                  <p:embed/>
                  <p:pic>
                    <p:nvPicPr>
                      <p:cNvPr id="164866" name="Object 2">
                        <a:extLst>
                          <a:ext uri="{FF2B5EF4-FFF2-40B4-BE49-F238E27FC236}">
                            <a16:creationId xmlns:a16="http://schemas.microsoft.com/office/drawing/2014/main" id="{80CF621D-C065-4031-B74C-F075672EDE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388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>
            <a:extLst>
              <a:ext uri="{FF2B5EF4-FFF2-40B4-BE49-F238E27FC236}">
                <a16:creationId xmlns:a16="http://schemas.microsoft.com/office/drawing/2014/main" id="{696AB5D4-9ECD-42DF-9533-F68EB6BD47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752600"/>
          <a:ext cx="369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95700" imgH="444500" progId="Equation.3">
                  <p:embed/>
                </p:oleObj>
              </mc:Choice>
              <mc:Fallback>
                <p:oleObj name="Equation" r:id="rId4" imgW="3695700" imgH="444500" progId="Equation.3">
                  <p:embed/>
                  <p:pic>
                    <p:nvPicPr>
                      <p:cNvPr id="106499" name="Object 3">
                        <a:extLst>
                          <a:ext uri="{FF2B5EF4-FFF2-40B4-BE49-F238E27FC236}">
                            <a16:creationId xmlns:a16="http://schemas.microsoft.com/office/drawing/2014/main" id="{696AB5D4-9ECD-42DF-9533-F68EB6BD47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369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>
            <a:extLst>
              <a:ext uri="{FF2B5EF4-FFF2-40B4-BE49-F238E27FC236}">
                <a16:creationId xmlns:a16="http://schemas.microsoft.com/office/drawing/2014/main" id="{0AFAC161-29BF-407D-BAE9-EB61660488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514600"/>
          <a:ext cx="57356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10200" imgH="431800" progId="Equation.3">
                  <p:embed/>
                </p:oleObj>
              </mc:Choice>
              <mc:Fallback>
                <p:oleObj name="Equation" r:id="rId6" imgW="5410200" imgH="431800" progId="Equation.3">
                  <p:embed/>
                  <p:pic>
                    <p:nvPicPr>
                      <p:cNvPr id="106500" name="Object 4">
                        <a:extLst>
                          <a:ext uri="{FF2B5EF4-FFF2-40B4-BE49-F238E27FC236}">
                            <a16:creationId xmlns:a16="http://schemas.microsoft.com/office/drawing/2014/main" id="{0AFAC161-29BF-407D-BAE9-EB61660488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57356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>
            <a:extLst>
              <a:ext uri="{FF2B5EF4-FFF2-40B4-BE49-F238E27FC236}">
                <a16:creationId xmlns:a16="http://schemas.microsoft.com/office/drawing/2014/main" id="{E4C7C063-9AC3-43E8-9FA2-E2702AF0D5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276600"/>
          <a:ext cx="623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35700" imgH="431800" progId="Equation.3">
                  <p:embed/>
                </p:oleObj>
              </mc:Choice>
              <mc:Fallback>
                <p:oleObj name="Equation" r:id="rId8" imgW="6235700" imgH="431800" progId="Equation.3">
                  <p:embed/>
                  <p:pic>
                    <p:nvPicPr>
                      <p:cNvPr id="106501" name="Object 5">
                        <a:extLst>
                          <a:ext uri="{FF2B5EF4-FFF2-40B4-BE49-F238E27FC236}">
                            <a16:creationId xmlns:a16="http://schemas.microsoft.com/office/drawing/2014/main" id="{E4C7C063-9AC3-43E8-9FA2-E2702AF0D5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623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>
            <a:extLst>
              <a:ext uri="{FF2B5EF4-FFF2-40B4-BE49-F238E27FC236}">
                <a16:creationId xmlns:a16="http://schemas.microsoft.com/office/drawing/2014/main" id="{D264058D-2435-4824-A424-1B800493C6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114800"/>
          <a:ext cx="769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66100" imgH="431800" progId="Equation.3">
                  <p:embed/>
                </p:oleObj>
              </mc:Choice>
              <mc:Fallback>
                <p:oleObj name="Equation" r:id="rId10" imgW="8166100" imgH="431800" progId="Equation.3">
                  <p:embed/>
                  <p:pic>
                    <p:nvPicPr>
                      <p:cNvPr id="106502" name="Object 6">
                        <a:extLst>
                          <a:ext uri="{FF2B5EF4-FFF2-40B4-BE49-F238E27FC236}">
                            <a16:creationId xmlns:a16="http://schemas.microsoft.com/office/drawing/2014/main" id="{D264058D-2435-4824-A424-1B800493C6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769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7">
            <a:extLst>
              <a:ext uri="{FF2B5EF4-FFF2-40B4-BE49-F238E27FC236}">
                <a16:creationId xmlns:a16="http://schemas.microsoft.com/office/drawing/2014/main" id="{FDF7C2A6-D584-439F-BB7D-BE5B4172B5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4953000"/>
          <a:ext cx="386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60800" imgH="431800" progId="Equation.3">
                  <p:embed/>
                </p:oleObj>
              </mc:Choice>
              <mc:Fallback>
                <p:oleObj name="Equation" r:id="rId12" imgW="3860800" imgH="431800" progId="Equation.3">
                  <p:embed/>
                  <p:pic>
                    <p:nvPicPr>
                      <p:cNvPr id="106503" name="Object 7">
                        <a:extLst>
                          <a:ext uri="{FF2B5EF4-FFF2-40B4-BE49-F238E27FC236}">
                            <a16:creationId xmlns:a16="http://schemas.microsoft.com/office/drawing/2014/main" id="{FDF7C2A6-D584-439F-BB7D-BE5B4172B5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953000"/>
                        <a:ext cx="386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>
            <a:extLst>
              <a:ext uri="{FF2B5EF4-FFF2-40B4-BE49-F238E27FC236}">
                <a16:creationId xmlns:a16="http://schemas.microsoft.com/office/drawing/2014/main" id="{244EF922-9867-441F-BABD-66C4D991E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82625"/>
            <a:ext cx="7888288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6</a:t>
            </a:r>
            <a:r>
              <a:rPr lang="en-US" altLang="zh-CN" sz="2800" b="1">
                <a:solidFill>
                  <a:srgbClr val="000000"/>
                </a:solidFill>
              </a:rPr>
              <a:t>    </a:t>
            </a:r>
            <a:r>
              <a:rPr lang="zh-CN" altLang="en-US" sz="2800" b="1">
                <a:solidFill>
                  <a:srgbClr val="000000"/>
                </a:solidFill>
              </a:rPr>
              <a:t>要验收一批</a:t>
            </a:r>
            <a:r>
              <a:rPr lang="en-US" altLang="zh-CN" sz="2800" b="1">
                <a:solidFill>
                  <a:srgbClr val="000000"/>
                </a:solidFill>
              </a:rPr>
              <a:t>(100</a:t>
            </a:r>
            <a:r>
              <a:rPr lang="zh-CN" altLang="en-US" sz="2800" b="1">
                <a:solidFill>
                  <a:srgbClr val="000000"/>
                </a:solidFill>
              </a:rPr>
              <a:t>件</a:t>
            </a:r>
            <a:r>
              <a:rPr lang="en-US" altLang="zh-CN" sz="2800" b="1">
                <a:solidFill>
                  <a:srgbClr val="000000"/>
                </a:solidFill>
              </a:rPr>
              <a:t>)</a:t>
            </a:r>
            <a:r>
              <a:rPr lang="zh-CN" altLang="en-US" sz="2800" b="1">
                <a:solidFill>
                  <a:srgbClr val="000000"/>
                </a:solidFill>
              </a:rPr>
              <a:t>乐器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  <a:r>
              <a:rPr lang="zh-CN" altLang="en-US" sz="2800" b="1">
                <a:solidFill>
                  <a:srgbClr val="000000"/>
                </a:solidFill>
              </a:rPr>
              <a:t>验收方案如下</a:t>
            </a:r>
            <a:r>
              <a:rPr lang="en-US" altLang="zh-CN" sz="2800" b="1">
                <a:solidFill>
                  <a:srgbClr val="000000"/>
                </a:solidFill>
              </a:rPr>
              <a:t>:</a:t>
            </a:r>
            <a:r>
              <a:rPr lang="zh-CN" altLang="en-US" sz="2800" b="1">
                <a:solidFill>
                  <a:srgbClr val="000000"/>
                </a:solidFill>
              </a:rPr>
              <a:t>自该批乐器中随机地取</a:t>
            </a:r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</a:rPr>
              <a:t>件测试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zh-CN" altLang="en-US" sz="2800" b="1">
                <a:solidFill>
                  <a:srgbClr val="000000"/>
                </a:solidFill>
              </a:rPr>
              <a:t>设</a:t>
            </a:r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</a:rPr>
              <a:t>件乐器的测试是相互独立的</a:t>
            </a:r>
            <a:r>
              <a:rPr lang="en-US" altLang="zh-CN" sz="2800" b="1">
                <a:solidFill>
                  <a:srgbClr val="000000"/>
                </a:solidFill>
              </a:rPr>
              <a:t>),</a:t>
            </a:r>
            <a:r>
              <a:rPr lang="zh-CN" altLang="en-US" sz="2800" b="1">
                <a:solidFill>
                  <a:srgbClr val="000000"/>
                </a:solidFill>
              </a:rPr>
              <a:t>如果</a:t>
            </a:r>
            <a:r>
              <a:rPr lang="en-US" altLang="zh-CN" sz="2800" b="1">
                <a:solidFill>
                  <a:srgbClr val="000000"/>
                </a:solidFill>
              </a:rPr>
              <a:t>3</a:t>
            </a:r>
            <a:r>
              <a:rPr lang="zh-CN" altLang="en-US" sz="2800" b="1">
                <a:solidFill>
                  <a:srgbClr val="000000"/>
                </a:solidFill>
              </a:rPr>
              <a:t>件中至少有一件在测试中被认为音色不纯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</a:rPr>
              <a:t>则这批乐器就被拒绝接收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  <a:r>
              <a:rPr lang="zh-CN" altLang="en-US" sz="2800" b="1">
                <a:solidFill>
                  <a:srgbClr val="000000"/>
                </a:solidFill>
              </a:rPr>
              <a:t>设一件音色不纯的乐器经测试查出其为音色不纯的概率为</a:t>
            </a:r>
            <a:r>
              <a:rPr lang="en-US" altLang="zh-CN" sz="2800" b="1">
                <a:solidFill>
                  <a:srgbClr val="000000"/>
                </a:solidFill>
              </a:rPr>
              <a:t>0.95;</a:t>
            </a:r>
            <a:r>
              <a:rPr lang="zh-CN" altLang="en-US" sz="2800" b="1">
                <a:solidFill>
                  <a:srgbClr val="000000"/>
                </a:solidFill>
              </a:rPr>
              <a:t>而一件音色纯的乐器经测试被误认为不纯的概率为</a:t>
            </a:r>
            <a:r>
              <a:rPr lang="en-US" altLang="zh-CN" sz="2800" b="1">
                <a:solidFill>
                  <a:srgbClr val="000000"/>
                </a:solidFill>
              </a:rPr>
              <a:t>0.01.</a:t>
            </a:r>
            <a:r>
              <a:rPr lang="zh-CN" altLang="en-US" sz="2800" b="1">
                <a:solidFill>
                  <a:srgbClr val="000000"/>
                </a:solidFill>
              </a:rPr>
              <a:t>如果已知这</a:t>
            </a:r>
            <a:r>
              <a:rPr lang="en-US" altLang="zh-CN" sz="2800" b="1">
                <a:solidFill>
                  <a:srgbClr val="000000"/>
                </a:solidFill>
              </a:rPr>
              <a:t>100</a:t>
            </a:r>
            <a:r>
              <a:rPr lang="zh-CN" altLang="en-US" sz="2800" b="1">
                <a:solidFill>
                  <a:srgbClr val="000000"/>
                </a:solidFill>
              </a:rPr>
              <a:t>件乐器中恰有</a:t>
            </a:r>
            <a:r>
              <a:rPr lang="en-US" altLang="zh-CN" sz="2800" b="1">
                <a:solidFill>
                  <a:srgbClr val="000000"/>
                </a:solidFill>
              </a:rPr>
              <a:t>4</a:t>
            </a:r>
            <a:r>
              <a:rPr lang="zh-CN" altLang="en-US" sz="2800" b="1">
                <a:solidFill>
                  <a:srgbClr val="000000"/>
                </a:solidFill>
              </a:rPr>
              <a:t>件是音色不纯的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  <a:r>
              <a:rPr lang="zh-CN" altLang="en-US" sz="2800" b="1">
                <a:solidFill>
                  <a:srgbClr val="000000"/>
                </a:solidFill>
              </a:rPr>
              <a:t>试问这批乐器被接收的概率是多少</a:t>
            </a:r>
            <a:r>
              <a:rPr lang="en-US" altLang="zh-CN" sz="2800" b="1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F31B104-F447-448E-A9B0-E727C7EF5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2672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69636" name="Object 4">
            <a:extLst>
              <a:ext uri="{FF2B5EF4-FFF2-40B4-BE49-F238E27FC236}">
                <a16:creationId xmlns:a16="http://schemas.microsoft.com/office/drawing/2014/main" id="{73C65C20-17E5-477D-9FB7-B5105CEE04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0050" y="4343400"/>
          <a:ext cx="4229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29100" imgH="1003300" progId="Equation.3">
                  <p:embed/>
                </p:oleObj>
              </mc:Choice>
              <mc:Fallback>
                <p:oleObj name="Equation" r:id="rId2" imgW="4229100" imgH="1003300" progId="Equation.3">
                  <p:embed/>
                  <p:pic>
                    <p:nvPicPr>
                      <p:cNvPr id="69636" name="Object 4">
                        <a:extLst>
                          <a:ext uri="{FF2B5EF4-FFF2-40B4-BE49-F238E27FC236}">
                            <a16:creationId xmlns:a16="http://schemas.microsoft.com/office/drawing/2014/main" id="{73C65C20-17E5-477D-9FB7-B5105CEE04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4343400"/>
                        <a:ext cx="42291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5893" name="Picture 13" descr="EN00353_">
            <a:extLst>
              <a:ext uri="{FF2B5EF4-FFF2-40B4-BE49-F238E27FC236}">
                <a16:creationId xmlns:a16="http://schemas.microsoft.com/office/drawing/2014/main" id="{FDC7AB9E-CD56-4D78-9852-67BFD4EA4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495800"/>
            <a:ext cx="1600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646" name="Object 14">
            <a:extLst>
              <a:ext uri="{FF2B5EF4-FFF2-40B4-BE49-F238E27FC236}">
                <a16:creationId xmlns:a16="http://schemas.microsoft.com/office/drawing/2014/main" id="{5C56B739-E4A0-4EA6-9BBA-45C1679E43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0050" y="5516563"/>
          <a:ext cx="382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22700" imgH="419100" progId="Equation.3">
                  <p:embed/>
                </p:oleObj>
              </mc:Choice>
              <mc:Fallback>
                <p:oleObj name="Equation" r:id="rId5" imgW="3822700" imgH="419100" progId="Equation.3">
                  <p:embed/>
                  <p:pic>
                    <p:nvPicPr>
                      <p:cNvPr id="69646" name="Object 14">
                        <a:extLst>
                          <a:ext uri="{FF2B5EF4-FFF2-40B4-BE49-F238E27FC236}">
                            <a16:creationId xmlns:a16="http://schemas.microsoft.com/office/drawing/2014/main" id="{5C56B739-E4A0-4EA6-9BBA-45C1679E43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5516563"/>
                        <a:ext cx="3822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9" name="Object 1027">
            <a:extLst>
              <a:ext uri="{FF2B5EF4-FFF2-40B4-BE49-F238E27FC236}">
                <a16:creationId xmlns:a16="http://schemas.microsoft.com/office/drawing/2014/main" id="{DC4D6AF8-EC03-4DFE-B91B-87CEAA974D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200" y="1600200"/>
          <a:ext cx="528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83200" imgH="444500" progId="Equation.3">
                  <p:embed/>
                </p:oleObj>
              </mc:Choice>
              <mc:Fallback>
                <p:oleObj name="Equation" r:id="rId2" imgW="5283200" imgH="444500" progId="Equation.3">
                  <p:embed/>
                  <p:pic>
                    <p:nvPicPr>
                      <p:cNvPr id="70659" name="Object 1027">
                        <a:extLst>
                          <a:ext uri="{FF2B5EF4-FFF2-40B4-BE49-F238E27FC236}">
                            <a16:creationId xmlns:a16="http://schemas.microsoft.com/office/drawing/2014/main" id="{DC4D6AF8-EC03-4DFE-B91B-87CEAA974D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600200"/>
                        <a:ext cx="5283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Rectangle 1028">
            <a:extLst>
              <a:ext uri="{FF2B5EF4-FFF2-40B4-BE49-F238E27FC236}">
                <a16:creationId xmlns:a16="http://schemas.microsoft.com/office/drawing/2014/main" id="{4F282A88-5AC4-48FF-B262-952952D92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纯的乐器 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</a:rPr>
              <a:t>经测试被认为音色纯的概率为 </a:t>
            </a:r>
            <a:r>
              <a:rPr lang="en-US" altLang="zh-CN" sz="2800" b="1">
                <a:solidFill>
                  <a:srgbClr val="000000"/>
                </a:solidFill>
              </a:rPr>
              <a:t>0.99 ,</a:t>
            </a:r>
          </a:p>
        </p:txBody>
      </p:sp>
      <p:sp>
        <p:nvSpPr>
          <p:cNvPr id="70661" name="Text Box 1029">
            <a:extLst>
              <a:ext uri="{FF2B5EF4-FFF2-40B4-BE49-F238E27FC236}">
                <a16:creationId xmlns:a16="http://schemas.microsoft.com/office/drawing/2014/main" id="{3B12599B-438C-45D5-88E0-998AB8CEC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15240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已知一件音色</a:t>
            </a:r>
          </a:p>
        </p:txBody>
      </p:sp>
      <p:sp>
        <p:nvSpPr>
          <p:cNvPr id="70662" name="Rectangle 1030">
            <a:extLst>
              <a:ext uri="{FF2B5EF4-FFF2-40B4-BE49-F238E27FC236}">
                <a16:creationId xmlns:a16="http://schemas.microsoft.com/office/drawing/2014/main" id="{58422FF6-E69C-43A0-803E-3B675CBFB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57488"/>
            <a:ext cx="741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而一件音色不纯的乐器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</a:rPr>
              <a:t>经测试被认为音色纯的</a:t>
            </a:r>
          </a:p>
        </p:txBody>
      </p:sp>
      <p:sp>
        <p:nvSpPr>
          <p:cNvPr id="70663" name="Rectangle 1031">
            <a:extLst>
              <a:ext uri="{FF2B5EF4-FFF2-40B4-BE49-F238E27FC236}">
                <a16:creationId xmlns:a16="http://schemas.microsoft.com/office/drawing/2014/main" id="{CE3F944A-0A2D-4591-AAF3-746EB0499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67088"/>
            <a:ext cx="1966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概率为</a:t>
            </a:r>
            <a:r>
              <a:rPr lang="en-US" altLang="zh-CN" sz="2800" b="1">
                <a:solidFill>
                  <a:srgbClr val="000000"/>
                </a:solidFill>
              </a:rPr>
              <a:t>0.05,</a:t>
            </a:r>
          </a:p>
        </p:txBody>
      </p:sp>
      <p:sp>
        <p:nvSpPr>
          <p:cNvPr id="70664" name="Rectangle 1032">
            <a:extLst>
              <a:ext uri="{FF2B5EF4-FFF2-40B4-BE49-F238E27FC236}">
                <a16:creationId xmlns:a16="http://schemas.microsoft.com/office/drawing/2014/main" id="{E8A11786-0BEE-4E1E-AE70-A3795F2AE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367088"/>
            <a:ext cx="5630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并且三件乐器的测试是相互独立的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70666" name="Text Box 1034">
            <a:extLst>
              <a:ext uri="{FF2B5EF4-FFF2-40B4-BE49-F238E27FC236}">
                <a16:creationId xmlns:a16="http://schemas.microsoft.com/office/drawing/2014/main" id="{4BDE792B-C5B5-4ACE-8EBE-F49D5D8BD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76688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</a:rPr>
              <a:t>于是有</a:t>
            </a:r>
          </a:p>
        </p:txBody>
      </p:sp>
      <p:graphicFrame>
        <p:nvGraphicFramePr>
          <p:cNvPr id="70667" name="Object 1035">
            <a:extLst>
              <a:ext uri="{FF2B5EF4-FFF2-40B4-BE49-F238E27FC236}">
                <a16:creationId xmlns:a16="http://schemas.microsoft.com/office/drawing/2014/main" id="{BFAAB191-F97D-48DE-9562-EE95C8BE24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632325"/>
          <a:ext cx="279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4000" imgH="482600" progId="Equation.3">
                  <p:embed/>
                </p:oleObj>
              </mc:Choice>
              <mc:Fallback>
                <p:oleObj name="Equation" r:id="rId4" imgW="2794000" imgH="482600" progId="Equation.3">
                  <p:embed/>
                  <p:pic>
                    <p:nvPicPr>
                      <p:cNvPr id="70667" name="Object 1035">
                        <a:extLst>
                          <a:ext uri="{FF2B5EF4-FFF2-40B4-BE49-F238E27FC236}">
                            <a16:creationId xmlns:a16="http://schemas.microsoft.com/office/drawing/2014/main" id="{BFAAB191-F97D-48DE-9562-EE95C8BE24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32325"/>
                        <a:ext cx="2794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1036">
            <a:extLst>
              <a:ext uri="{FF2B5EF4-FFF2-40B4-BE49-F238E27FC236}">
                <a16:creationId xmlns:a16="http://schemas.microsoft.com/office/drawing/2014/main" id="{7A53A41B-FA66-4EB4-8D83-FE618C8D7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5100" y="4648200"/>
          <a:ext cx="234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49500" imgH="469900" progId="Equation.3">
                  <p:embed/>
                </p:oleObj>
              </mc:Choice>
              <mc:Fallback>
                <p:oleObj name="Equation" r:id="rId6" imgW="2349500" imgH="469900" progId="Equation.3">
                  <p:embed/>
                  <p:pic>
                    <p:nvPicPr>
                      <p:cNvPr id="70668" name="Object 1036">
                        <a:extLst>
                          <a:ext uri="{FF2B5EF4-FFF2-40B4-BE49-F238E27FC236}">
                            <a16:creationId xmlns:a16="http://schemas.microsoft.com/office/drawing/2014/main" id="{7A53A41B-FA66-4EB4-8D83-FE618C8D7B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4648200"/>
                        <a:ext cx="2349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037">
            <a:extLst>
              <a:ext uri="{FF2B5EF4-FFF2-40B4-BE49-F238E27FC236}">
                <a16:creationId xmlns:a16="http://schemas.microsoft.com/office/drawing/2014/main" id="{7A187422-07CE-44D8-970D-2537CF97E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473700"/>
          <a:ext cx="234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49500" imgH="469900" progId="Equation.3">
                  <p:embed/>
                </p:oleObj>
              </mc:Choice>
              <mc:Fallback>
                <p:oleObj name="Equation" r:id="rId8" imgW="2349500" imgH="469900" progId="Equation.3">
                  <p:embed/>
                  <p:pic>
                    <p:nvPicPr>
                      <p:cNvPr id="70669" name="Object 1037">
                        <a:extLst>
                          <a:ext uri="{FF2B5EF4-FFF2-40B4-BE49-F238E27FC236}">
                            <a16:creationId xmlns:a16="http://schemas.microsoft.com/office/drawing/2014/main" id="{7A187422-07CE-44D8-970D-2537CF97EE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73700"/>
                        <a:ext cx="2349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0" name="Object 1038">
            <a:extLst>
              <a:ext uri="{FF2B5EF4-FFF2-40B4-BE49-F238E27FC236}">
                <a16:creationId xmlns:a16="http://schemas.microsoft.com/office/drawing/2014/main" id="{3CEC1AD0-0664-4CC4-959F-7D87BD4975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5473700"/>
          <a:ext cx="1435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35100" imgH="469900" progId="Equation.3">
                  <p:embed/>
                </p:oleObj>
              </mc:Choice>
              <mc:Fallback>
                <p:oleObj name="Equation" r:id="rId10" imgW="1435100" imgH="469900" progId="Equation.3">
                  <p:embed/>
                  <p:pic>
                    <p:nvPicPr>
                      <p:cNvPr id="70670" name="Object 1038">
                        <a:extLst>
                          <a:ext uri="{FF2B5EF4-FFF2-40B4-BE49-F238E27FC236}">
                            <a16:creationId xmlns:a16="http://schemas.microsoft.com/office/drawing/2014/main" id="{3CEC1AD0-0664-4CC4-959F-7D87BD4975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473700"/>
                        <a:ext cx="1435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5" name="Object 1047">
            <a:extLst>
              <a:ext uri="{FF2B5EF4-FFF2-40B4-BE49-F238E27FC236}">
                <a16:creationId xmlns:a16="http://schemas.microsoft.com/office/drawing/2014/main" id="{DC642A02-1187-4253-9B31-39F3670792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914400"/>
          <a:ext cx="5016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16500" imgH="457200" progId="Equation.3">
                  <p:embed/>
                </p:oleObj>
              </mc:Choice>
              <mc:Fallback>
                <p:oleObj name="Equation" r:id="rId12" imgW="5016500" imgH="457200" progId="Equation.3">
                  <p:embed/>
                  <p:pic>
                    <p:nvPicPr>
                      <p:cNvPr id="166925" name="Object 1047">
                        <a:extLst>
                          <a:ext uri="{FF2B5EF4-FFF2-40B4-BE49-F238E27FC236}">
                            <a16:creationId xmlns:a16="http://schemas.microsoft.com/office/drawing/2014/main" id="{DC642A02-1187-4253-9B31-39F3670792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914400"/>
                        <a:ext cx="5016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0" name="Object 1048">
            <a:extLst>
              <a:ext uri="{FF2B5EF4-FFF2-40B4-BE49-F238E27FC236}">
                <a16:creationId xmlns:a16="http://schemas.microsoft.com/office/drawing/2014/main" id="{AEA3CB52-324C-46B9-8833-F8F1B55650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9700" y="4648200"/>
          <a:ext cx="129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94838" imgH="444307" progId="Equation.3">
                  <p:embed/>
                </p:oleObj>
              </mc:Choice>
              <mc:Fallback>
                <p:oleObj name="Equation" r:id="rId14" imgW="1294838" imgH="444307" progId="Equation.3">
                  <p:embed/>
                  <p:pic>
                    <p:nvPicPr>
                      <p:cNvPr id="70680" name="Object 1048">
                        <a:extLst>
                          <a:ext uri="{FF2B5EF4-FFF2-40B4-BE49-F238E27FC236}">
                            <a16:creationId xmlns:a16="http://schemas.microsoft.com/office/drawing/2014/main" id="{AEA3CB52-324C-46B9-8833-F8F1B55650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4648200"/>
                        <a:ext cx="1295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1" name="Object 1049">
            <a:extLst>
              <a:ext uri="{FF2B5EF4-FFF2-40B4-BE49-F238E27FC236}">
                <a16:creationId xmlns:a16="http://schemas.microsoft.com/office/drawing/2014/main" id="{E94A226D-DD91-4236-8A63-605F36FBB1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473700"/>
          <a:ext cx="1320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20227" imgH="444307" progId="Equation.3">
                  <p:embed/>
                </p:oleObj>
              </mc:Choice>
              <mc:Fallback>
                <p:oleObj name="Equation" r:id="rId16" imgW="1320227" imgH="444307" progId="Equation.3">
                  <p:embed/>
                  <p:pic>
                    <p:nvPicPr>
                      <p:cNvPr id="70681" name="Object 1049">
                        <a:extLst>
                          <a:ext uri="{FF2B5EF4-FFF2-40B4-BE49-F238E27FC236}">
                            <a16:creationId xmlns:a16="http://schemas.microsoft.com/office/drawing/2014/main" id="{E94A226D-DD91-4236-8A63-605F36FBB1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73700"/>
                        <a:ext cx="1320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2" name="Object 1050">
            <a:extLst>
              <a:ext uri="{FF2B5EF4-FFF2-40B4-BE49-F238E27FC236}">
                <a16:creationId xmlns:a16="http://schemas.microsoft.com/office/drawing/2014/main" id="{E95C3ED7-B806-4BD9-AD13-DF5FF4DB0B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5473700"/>
          <a:ext cx="1320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20227" imgH="444307" progId="Equation.3">
                  <p:embed/>
                </p:oleObj>
              </mc:Choice>
              <mc:Fallback>
                <p:oleObj name="Equation" r:id="rId18" imgW="1320227" imgH="444307" progId="Equation.3">
                  <p:embed/>
                  <p:pic>
                    <p:nvPicPr>
                      <p:cNvPr id="70682" name="Object 1050">
                        <a:extLst>
                          <a:ext uri="{FF2B5EF4-FFF2-40B4-BE49-F238E27FC236}">
                            <a16:creationId xmlns:a16="http://schemas.microsoft.com/office/drawing/2014/main" id="{E95C3ED7-B806-4BD9-AD13-DF5FF4DB0B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473700"/>
                        <a:ext cx="1320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  <p:bldP spid="70661" grpId="0" autoUpdateAnimBg="0"/>
      <p:bldP spid="70662" grpId="0" autoUpdateAnimBg="0"/>
      <p:bldP spid="70663" grpId="0" autoUpdateAnimBg="0"/>
      <p:bldP spid="70664" grpId="0" autoUpdateAnimBg="0"/>
      <p:bldP spid="7066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0">
            <a:extLst>
              <a:ext uri="{FF2B5EF4-FFF2-40B4-BE49-F238E27FC236}">
                <a16:creationId xmlns:a16="http://schemas.microsoft.com/office/drawing/2014/main" id="{7F1398CB-BDD5-4A8F-9301-2D503A47D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990600"/>
          <a:ext cx="5930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30900" imgH="1028700" progId="Equation.3">
                  <p:embed/>
                </p:oleObj>
              </mc:Choice>
              <mc:Fallback>
                <p:oleObj name="Equation" r:id="rId2" imgW="5930900" imgH="1028700" progId="Equation.3">
                  <p:embed/>
                  <p:pic>
                    <p:nvPicPr>
                      <p:cNvPr id="55298" name="Object 0">
                        <a:extLst>
                          <a:ext uri="{FF2B5EF4-FFF2-40B4-BE49-F238E27FC236}">
                            <a16:creationId xmlns:a16="http://schemas.microsoft.com/office/drawing/2014/main" id="{7F1398CB-BDD5-4A8F-9301-2D503A47DD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5930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5" name="Object 1">
            <a:extLst>
              <a:ext uri="{FF2B5EF4-FFF2-40B4-BE49-F238E27FC236}">
                <a16:creationId xmlns:a16="http://schemas.microsoft.com/office/drawing/2014/main" id="{6F5C683A-3954-4E91-8486-6CC708A2E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438400"/>
          <a:ext cx="7543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543800" imgH="1003300" progId="Equation.3">
                  <p:embed/>
                </p:oleObj>
              </mc:Choice>
              <mc:Fallback>
                <p:oleObj name="Equation" r:id="rId4" imgW="7543800" imgH="1003300" progId="Equation.3">
                  <p:embed/>
                  <p:pic>
                    <p:nvPicPr>
                      <p:cNvPr id="144385" name="Object 1">
                        <a:extLst>
                          <a:ext uri="{FF2B5EF4-FFF2-40B4-BE49-F238E27FC236}">
                            <a16:creationId xmlns:a16="http://schemas.microsoft.com/office/drawing/2014/main" id="{6F5C683A-3954-4E91-8486-6CC708A2EE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7543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">
            <a:extLst>
              <a:ext uri="{FF2B5EF4-FFF2-40B4-BE49-F238E27FC236}">
                <a16:creationId xmlns:a16="http://schemas.microsoft.com/office/drawing/2014/main" id="{C9B6AF0A-E2E7-456A-B5D0-B64555742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352800"/>
          <a:ext cx="393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7000" imgH="977900" progId="Equation.3">
                  <p:embed/>
                </p:oleObj>
              </mc:Choice>
              <mc:Fallback>
                <p:oleObj name="Equation" r:id="rId2" imgW="3937000" imgH="977900" progId="Equation.3">
                  <p:embed/>
                  <p:pic>
                    <p:nvPicPr>
                      <p:cNvPr id="71682" name="Object 2">
                        <a:extLst>
                          <a:ext uri="{FF2B5EF4-FFF2-40B4-BE49-F238E27FC236}">
                            <a16:creationId xmlns:a16="http://schemas.microsoft.com/office/drawing/2014/main" id="{C9B6AF0A-E2E7-456A-B5D0-B64555742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52800"/>
                        <a:ext cx="3937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>
            <a:extLst>
              <a:ext uri="{FF2B5EF4-FFF2-40B4-BE49-F238E27FC236}">
                <a16:creationId xmlns:a16="http://schemas.microsoft.com/office/drawing/2014/main" id="{159044D3-965E-4334-A7C2-0D42D3DF23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352800"/>
          <a:ext cx="3225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25800" imgH="977900" progId="Equation.3">
                  <p:embed/>
                </p:oleObj>
              </mc:Choice>
              <mc:Fallback>
                <p:oleObj name="Equation" r:id="rId4" imgW="3225800" imgH="977900" progId="Equation.3">
                  <p:embed/>
                  <p:pic>
                    <p:nvPicPr>
                      <p:cNvPr id="71683" name="Object 3">
                        <a:extLst>
                          <a:ext uri="{FF2B5EF4-FFF2-40B4-BE49-F238E27FC236}">
                            <a16:creationId xmlns:a16="http://schemas.microsoft.com/office/drawing/2014/main" id="{159044D3-965E-4334-A7C2-0D42D3DF23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352800"/>
                        <a:ext cx="3225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>
            <a:extLst>
              <a:ext uri="{FF2B5EF4-FFF2-40B4-BE49-F238E27FC236}">
                <a16:creationId xmlns:a16="http://schemas.microsoft.com/office/drawing/2014/main" id="{1D735F19-A8C8-4609-8A23-AD21AC2C24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572000"/>
          <a:ext cx="4305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05300" imgH="952500" progId="Equation.3">
                  <p:embed/>
                </p:oleObj>
              </mc:Choice>
              <mc:Fallback>
                <p:oleObj name="Equation" r:id="rId6" imgW="4305300" imgH="952500" progId="Equation.3">
                  <p:embed/>
                  <p:pic>
                    <p:nvPicPr>
                      <p:cNvPr id="71685" name="Object 5">
                        <a:extLst>
                          <a:ext uri="{FF2B5EF4-FFF2-40B4-BE49-F238E27FC236}">
                            <a16:creationId xmlns:a16="http://schemas.microsoft.com/office/drawing/2014/main" id="{1D735F19-A8C8-4609-8A23-AD21AC2C24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0"/>
                        <a:ext cx="4305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>
            <a:extLst>
              <a:ext uri="{FF2B5EF4-FFF2-40B4-BE49-F238E27FC236}">
                <a16:creationId xmlns:a16="http://schemas.microsoft.com/office/drawing/2014/main" id="{546B5D87-C845-484B-BEA8-2E009744E0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661025"/>
          <a:ext cx="3619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19500" imgH="317500" progId="Equation.3">
                  <p:embed/>
                </p:oleObj>
              </mc:Choice>
              <mc:Fallback>
                <p:oleObj name="Equation" r:id="rId8" imgW="3619500" imgH="317500" progId="Equation.3">
                  <p:embed/>
                  <p:pic>
                    <p:nvPicPr>
                      <p:cNvPr id="71686" name="Object 6">
                        <a:extLst>
                          <a:ext uri="{FF2B5EF4-FFF2-40B4-BE49-F238E27FC236}">
                            <a16:creationId xmlns:a16="http://schemas.microsoft.com/office/drawing/2014/main" id="{546B5D87-C845-484B-BEA8-2E009744E0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61025"/>
                        <a:ext cx="3619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>
            <a:extLst>
              <a:ext uri="{FF2B5EF4-FFF2-40B4-BE49-F238E27FC236}">
                <a16:creationId xmlns:a16="http://schemas.microsoft.com/office/drawing/2014/main" id="{2C09B2FD-F49A-4E79-B4B3-6742A4DE4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661025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83699" imgH="317362" progId="Equation.3">
                  <p:embed/>
                </p:oleObj>
              </mc:Choice>
              <mc:Fallback>
                <p:oleObj name="Equation" r:id="rId10" imgW="1383699" imgH="317362" progId="Equation.3">
                  <p:embed/>
                  <p:pic>
                    <p:nvPicPr>
                      <p:cNvPr id="71687" name="Object 7">
                        <a:extLst>
                          <a:ext uri="{FF2B5EF4-FFF2-40B4-BE49-F238E27FC236}">
                            <a16:creationId xmlns:a16="http://schemas.microsoft.com/office/drawing/2014/main" id="{2C09B2FD-F49A-4E79-B4B3-6742A4DE42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661025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17">
            <a:extLst>
              <a:ext uri="{FF2B5EF4-FFF2-40B4-BE49-F238E27FC236}">
                <a16:creationId xmlns:a16="http://schemas.microsoft.com/office/drawing/2014/main" id="{CA1B2E13-7D2D-4B7F-ACD5-E04342D41D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762000"/>
          <a:ext cx="393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37000" imgH="977900" progId="Equation.3">
                  <p:embed/>
                </p:oleObj>
              </mc:Choice>
              <mc:Fallback>
                <p:oleObj name="Equation" r:id="rId12" imgW="3937000" imgH="977900" progId="Equation.3">
                  <p:embed/>
                  <p:pic>
                    <p:nvPicPr>
                      <p:cNvPr id="167943" name="Object 17">
                        <a:extLst>
                          <a:ext uri="{FF2B5EF4-FFF2-40B4-BE49-F238E27FC236}">
                            <a16:creationId xmlns:a16="http://schemas.microsoft.com/office/drawing/2014/main" id="{CA1B2E13-7D2D-4B7F-ACD5-E04342D41D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3937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8" name="Object 18">
            <a:extLst>
              <a:ext uri="{FF2B5EF4-FFF2-40B4-BE49-F238E27FC236}">
                <a16:creationId xmlns:a16="http://schemas.microsoft.com/office/drawing/2014/main" id="{9FEF6227-A275-42CA-89AD-45488954BD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057400"/>
          <a:ext cx="3911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911600" imgH="977900" progId="Equation.3">
                  <p:embed/>
                </p:oleObj>
              </mc:Choice>
              <mc:Fallback>
                <p:oleObj name="Equation" r:id="rId14" imgW="3911600" imgH="977900" progId="Equation.3">
                  <p:embed/>
                  <p:pic>
                    <p:nvPicPr>
                      <p:cNvPr id="71698" name="Object 18">
                        <a:extLst>
                          <a:ext uri="{FF2B5EF4-FFF2-40B4-BE49-F238E27FC236}">
                            <a16:creationId xmlns:a16="http://schemas.microsoft.com/office/drawing/2014/main" id="{9FEF6227-A275-42CA-89AD-45488954BD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3911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2" name="Object 2">
            <a:extLst>
              <a:ext uri="{FF2B5EF4-FFF2-40B4-BE49-F238E27FC236}">
                <a16:creationId xmlns:a16="http://schemas.microsoft.com/office/drawing/2014/main" id="{B7166B52-640B-4C77-80EB-94B61E0C5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513" y="762000"/>
          <a:ext cx="75311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78700" imgH="2070100" progId="Equation.3">
                  <p:embed/>
                </p:oleObj>
              </mc:Choice>
              <mc:Fallback>
                <p:oleObj name="Equation" r:id="rId2" imgW="7378700" imgH="2070100" progId="Equation.3">
                  <p:embed/>
                  <p:pic>
                    <p:nvPicPr>
                      <p:cNvPr id="168962" name="Object 2">
                        <a:extLst>
                          <a:ext uri="{FF2B5EF4-FFF2-40B4-BE49-F238E27FC236}">
                            <a16:creationId xmlns:a16="http://schemas.microsoft.com/office/drawing/2014/main" id="{B7166B52-640B-4C77-80EB-94B61E0C5C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762000"/>
                        <a:ext cx="75311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8963" name="Picture 3" descr="TR00552_">
            <a:extLst>
              <a:ext uri="{FF2B5EF4-FFF2-40B4-BE49-F238E27FC236}">
                <a16:creationId xmlns:a16="http://schemas.microsoft.com/office/drawing/2014/main" id="{BD58B1CA-8338-4B1A-89E8-A1739A42D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514600"/>
            <a:ext cx="1981200" cy="1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Rectangle 5">
            <a:extLst>
              <a:ext uri="{FF2B5EF4-FFF2-40B4-BE49-F238E27FC236}">
                <a16:creationId xmlns:a16="http://schemas.microsoft.com/office/drawing/2014/main" id="{480A8CAD-AAE6-4E0A-85D6-81BCC1FC9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956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01382" name="Object 6">
            <a:extLst>
              <a:ext uri="{FF2B5EF4-FFF2-40B4-BE49-F238E27FC236}">
                <a16:creationId xmlns:a16="http://schemas.microsoft.com/office/drawing/2014/main" id="{FB909421-A8C5-404B-A25C-F67C2BFBE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3200" y="2959100"/>
          <a:ext cx="477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775200" imgH="444500" progId="Equation.3">
                  <p:embed/>
                </p:oleObj>
              </mc:Choice>
              <mc:Fallback>
                <p:oleObj name="Equation" r:id="rId5" imgW="4775200" imgH="444500" progId="Equation.3">
                  <p:embed/>
                  <p:pic>
                    <p:nvPicPr>
                      <p:cNvPr id="101382" name="Object 6">
                        <a:extLst>
                          <a:ext uri="{FF2B5EF4-FFF2-40B4-BE49-F238E27FC236}">
                            <a16:creationId xmlns:a16="http://schemas.microsoft.com/office/drawing/2014/main" id="{FB909421-A8C5-404B-A25C-F67C2BFBE2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959100"/>
                        <a:ext cx="4775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>
            <a:extLst>
              <a:ext uri="{FF2B5EF4-FFF2-40B4-BE49-F238E27FC236}">
                <a16:creationId xmlns:a16="http://schemas.microsoft.com/office/drawing/2014/main" id="{BB522C78-08B0-4E5A-9FB6-9A0DACC859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581400"/>
          <a:ext cx="271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17800" imgH="393700" progId="Equation.3">
                  <p:embed/>
                </p:oleObj>
              </mc:Choice>
              <mc:Fallback>
                <p:oleObj name="Equation" r:id="rId7" imgW="2717800" imgH="393700" progId="Equation.3">
                  <p:embed/>
                  <p:pic>
                    <p:nvPicPr>
                      <p:cNvPr id="101383" name="Object 7">
                        <a:extLst>
                          <a:ext uri="{FF2B5EF4-FFF2-40B4-BE49-F238E27FC236}">
                            <a16:creationId xmlns:a16="http://schemas.microsoft.com/office/drawing/2014/main" id="{BB522C78-08B0-4E5A-9FB6-9A0DACC859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81400"/>
                        <a:ext cx="2717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4" name="Text Box 8">
            <a:extLst>
              <a:ext uri="{FF2B5EF4-FFF2-40B4-BE49-F238E27FC236}">
                <a16:creationId xmlns:a16="http://schemas.microsoft.com/office/drawing/2014/main" id="{D06F319A-6936-48AE-B2E8-C01FBAC9C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216400"/>
            <a:ext cx="1343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“</a:t>
            </a:r>
            <a:r>
              <a:rPr lang="zh-CN" altLang="en-US" sz="2800" b="1">
                <a:solidFill>
                  <a:srgbClr val="FF0000"/>
                </a:solidFill>
              </a:rPr>
              <a:t>甲甲</a:t>
            </a:r>
            <a:r>
              <a:rPr lang="zh-CN" altLang="en-US" sz="2800" b="1">
                <a:solidFill>
                  <a:srgbClr val="000000"/>
                </a:solidFill>
              </a:rPr>
              <a:t>”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101385" name="Rectangle 9">
            <a:extLst>
              <a:ext uri="{FF2B5EF4-FFF2-40B4-BE49-F238E27FC236}">
                <a16:creationId xmlns:a16="http://schemas.microsoft.com/office/drawing/2014/main" id="{720C5A0A-676C-45B0-8E84-1440F033F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91000"/>
            <a:ext cx="1700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“</a:t>
            </a:r>
            <a:r>
              <a:rPr lang="zh-CN" altLang="en-US" sz="2800" b="1">
                <a:solidFill>
                  <a:srgbClr val="0000FF"/>
                </a:solidFill>
              </a:rPr>
              <a:t>乙</a:t>
            </a:r>
            <a:r>
              <a:rPr lang="zh-CN" altLang="en-US" sz="2800" b="1">
                <a:solidFill>
                  <a:srgbClr val="FF0000"/>
                </a:solidFill>
              </a:rPr>
              <a:t>甲甲</a:t>
            </a:r>
            <a:r>
              <a:rPr lang="zh-CN" altLang="en-US" sz="2800" b="1">
                <a:solidFill>
                  <a:srgbClr val="000000"/>
                </a:solidFill>
              </a:rPr>
              <a:t>”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101386" name="Rectangle 10">
            <a:extLst>
              <a:ext uri="{FF2B5EF4-FFF2-40B4-BE49-F238E27FC236}">
                <a16:creationId xmlns:a16="http://schemas.microsoft.com/office/drawing/2014/main" id="{2F1E6BFA-A269-4480-96A8-401EA2AFE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91000"/>
            <a:ext cx="173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“</a:t>
            </a:r>
            <a:r>
              <a:rPr lang="zh-CN" altLang="en-US" sz="2800" b="1">
                <a:solidFill>
                  <a:srgbClr val="FF0000"/>
                </a:solidFill>
              </a:rPr>
              <a:t>甲</a:t>
            </a:r>
            <a:r>
              <a:rPr lang="zh-CN" altLang="en-US" sz="2800" b="1">
                <a:solidFill>
                  <a:srgbClr val="0000FF"/>
                </a:solidFill>
              </a:rPr>
              <a:t>乙</a:t>
            </a:r>
            <a:r>
              <a:rPr lang="zh-CN" altLang="en-US" sz="2800" b="1">
                <a:solidFill>
                  <a:srgbClr val="FF0000"/>
                </a:solidFill>
              </a:rPr>
              <a:t>甲</a:t>
            </a:r>
            <a:r>
              <a:rPr lang="zh-CN" altLang="en-US" sz="2800" b="1">
                <a:solidFill>
                  <a:srgbClr val="000000"/>
                </a:solidFill>
              </a:rPr>
              <a:t>”</a:t>
            </a:r>
            <a:r>
              <a:rPr lang="en-US" altLang="zh-CN" sz="2800" b="1">
                <a:solidFill>
                  <a:srgbClr val="000000"/>
                </a:solidFill>
              </a:rPr>
              <a:t>;</a:t>
            </a:r>
          </a:p>
        </p:txBody>
      </p:sp>
      <p:graphicFrame>
        <p:nvGraphicFramePr>
          <p:cNvPr id="101387" name="Object 11">
            <a:extLst>
              <a:ext uri="{FF2B5EF4-FFF2-40B4-BE49-F238E27FC236}">
                <a16:creationId xmlns:a16="http://schemas.microsoft.com/office/drawing/2014/main" id="{D18A02E2-3B97-443D-BEED-0A7057B168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200" y="5016500"/>
          <a:ext cx="410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02100" imgH="431800" progId="Equation.3">
                  <p:embed/>
                </p:oleObj>
              </mc:Choice>
              <mc:Fallback>
                <p:oleObj name="Equation" r:id="rId9" imgW="4102100" imgH="431800" progId="Equation.3">
                  <p:embed/>
                  <p:pic>
                    <p:nvPicPr>
                      <p:cNvPr id="101387" name="Object 11">
                        <a:extLst>
                          <a:ext uri="{FF2B5EF4-FFF2-40B4-BE49-F238E27FC236}">
                            <a16:creationId xmlns:a16="http://schemas.microsoft.com/office/drawing/2014/main" id="{D18A02E2-3B97-443D-BEED-0A7057B168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5016500"/>
                        <a:ext cx="410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8" name="Object 12">
            <a:extLst>
              <a:ext uri="{FF2B5EF4-FFF2-40B4-BE49-F238E27FC236}">
                <a16:creationId xmlns:a16="http://schemas.microsoft.com/office/drawing/2014/main" id="{6013457C-F7A0-4072-9D34-E94CC41FEB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646738"/>
          <a:ext cx="593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930900" imgH="393700" progId="Equation.3">
                  <p:embed/>
                </p:oleObj>
              </mc:Choice>
              <mc:Fallback>
                <p:oleObj name="Equation" r:id="rId11" imgW="5930900" imgH="393700" progId="Equation.3">
                  <p:embed/>
                  <p:pic>
                    <p:nvPicPr>
                      <p:cNvPr id="101388" name="Object 12">
                        <a:extLst>
                          <a:ext uri="{FF2B5EF4-FFF2-40B4-BE49-F238E27FC236}">
                            <a16:creationId xmlns:a16="http://schemas.microsoft.com/office/drawing/2014/main" id="{6013457C-F7A0-4072-9D34-E94CC41FEB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46738"/>
                        <a:ext cx="5930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 autoUpdateAnimBg="0"/>
      <p:bldP spid="101384" grpId="0" autoUpdateAnimBg="0"/>
      <p:bldP spid="101385" grpId="0" autoUpdateAnimBg="0"/>
      <p:bldP spid="101386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6" name="Object 2">
            <a:extLst>
              <a:ext uri="{FF2B5EF4-FFF2-40B4-BE49-F238E27FC236}">
                <a16:creationId xmlns:a16="http://schemas.microsoft.com/office/drawing/2014/main" id="{E601C445-8383-47EA-BF82-BB622572AC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838200"/>
          <a:ext cx="307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73400" imgH="457200" progId="Equation.3">
                  <p:embed/>
                </p:oleObj>
              </mc:Choice>
              <mc:Fallback>
                <p:oleObj name="Equation" r:id="rId2" imgW="3073400" imgH="457200" progId="Equation.3">
                  <p:embed/>
                  <p:pic>
                    <p:nvPicPr>
                      <p:cNvPr id="169986" name="Object 2">
                        <a:extLst>
                          <a:ext uri="{FF2B5EF4-FFF2-40B4-BE49-F238E27FC236}">
                            <a16:creationId xmlns:a16="http://schemas.microsoft.com/office/drawing/2014/main" id="{E601C445-8383-47EA-BF82-BB622572AC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838200"/>
                        <a:ext cx="307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3" name="Object 3">
            <a:extLst>
              <a:ext uri="{FF2B5EF4-FFF2-40B4-BE49-F238E27FC236}">
                <a16:creationId xmlns:a16="http://schemas.microsoft.com/office/drawing/2014/main" id="{D924B921-CA52-4941-9221-579B091DD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447800"/>
          <a:ext cx="711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12000" imgH="444500" progId="Equation.3">
                  <p:embed/>
                </p:oleObj>
              </mc:Choice>
              <mc:Fallback>
                <p:oleObj name="Equation" r:id="rId4" imgW="7112000" imgH="444500" progId="Equation.3">
                  <p:embed/>
                  <p:pic>
                    <p:nvPicPr>
                      <p:cNvPr id="102403" name="Object 3">
                        <a:extLst>
                          <a:ext uri="{FF2B5EF4-FFF2-40B4-BE49-F238E27FC236}">
                            <a16:creationId xmlns:a16="http://schemas.microsoft.com/office/drawing/2014/main" id="{D924B921-CA52-4941-9221-579B091DDE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7112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4">
            <a:extLst>
              <a:ext uri="{FF2B5EF4-FFF2-40B4-BE49-F238E27FC236}">
                <a16:creationId xmlns:a16="http://schemas.microsoft.com/office/drawing/2014/main" id="{5DE183D6-423D-474C-87AF-3DCF7C916A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057400"/>
          <a:ext cx="690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08800" imgH="431800" progId="Equation.3">
                  <p:embed/>
                </p:oleObj>
              </mc:Choice>
              <mc:Fallback>
                <p:oleObj name="Equation" r:id="rId6" imgW="6908800" imgH="431800" progId="Equation.3">
                  <p:embed/>
                  <p:pic>
                    <p:nvPicPr>
                      <p:cNvPr id="102404" name="Object 4">
                        <a:extLst>
                          <a:ext uri="{FF2B5EF4-FFF2-40B4-BE49-F238E27FC236}">
                            <a16:creationId xmlns:a16="http://schemas.microsoft.com/office/drawing/2014/main" id="{5DE183D6-423D-474C-87AF-3DCF7C916A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690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>
            <a:extLst>
              <a:ext uri="{FF2B5EF4-FFF2-40B4-BE49-F238E27FC236}">
                <a16:creationId xmlns:a16="http://schemas.microsoft.com/office/drawing/2014/main" id="{5973C69B-B570-4995-90A5-9E9CBDA397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667000"/>
          <a:ext cx="237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74900" imgH="444500" progId="Equation.3">
                  <p:embed/>
                </p:oleObj>
              </mc:Choice>
              <mc:Fallback>
                <p:oleObj name="Equation" r:id="rId8" imgW="2374900" imgH="444500" progId="Equation.3">
                  <p:embed/>
                  <p:pic>
                    <p:nvPicPr>
                      <p:cNvPr id="102405" name="Object 5">
                        <a:extLst>
                          <a:ext uri="{FF2B5EF4-FFF2-40B4-BE49-F238E27FC236}">
                            <a16:creationId xmlns:a16="http://schemas.microsoft.com/office/drawing/2014/main" id="{5973C69B-B570-4995-90A5-9E9CBDA397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2374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>
            <a:extLst>
              <a:ext uri="{FF2B5EF4-FFF2-40B4-BE49-F238E27FC236}">
                <a16:creationId xmlns:a16="http://schemas.microsoft.com/office/drawing/2014/main" id="{930715E2-9C71-4E0A-8936-144F34CD11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9950" y="2667000"/>
          <a:ext cx="378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84600" imgH="431800" progId="Equation.3">
                  <p:embed/>
                </p:oleObj>
              </mc:Choice>
              <mc:Fallback>
                <p:oleObj name="Equation" r:id="rId10" imgW="3784600" imgH="431800" progId="Equation.3">
                  <p:embed/>
                  <p:pic>
                    <p:nvPicPr>
                      <p:cNvPr id="102406" name="Object 6">
                        <a:extLst>
                          <a:ext uri="{FF2B5EF4-FFF2-40B4-BE49-F238E27FC236}">
                            <a16:creationId xmlns:a16="http://schemas.microsoft.com/office/drawing/2014/main" id="{930715E2-9C71-4E0A-8936-144F34CD1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2667000"/>
                        <a:ext cx="378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7" name="Text Box 7">
            <a:extLst>
              <a:ext uri="{FF2B5EF4-FFF2-40B4-BE49-F238E27FC236}">
                <a16:creationId xmlns:a16="http://schemas.microsoft.com/office/drawing/2014/main" id="{92674A2B-6E49-45F3-B63F-0DB1BFCA7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020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“</a:t>
            </a:r>
            <a:r>
              <a:rPr lang="zh-CN" altLang="en-US" sz="2800" b="1">
                <a:solidFill>
                  <a:srgbClr val="FF0000"/>
                </a:solidFill>
              </a:rPr>
              <a:t>甲</a:t>
            </a:r>
            <a:r>
              <a:rPr lang="zh-CN" altLang="en-US" sz="2800" b="1">
                <a:solidFill>
                  <a:srgbClr val="0000FF"/>
                </a:solidFill>
              </a:rPr>
              <a:t>乙</a:t>
            </a:r>
            <a:r>
              <a:rPr lang="zh-CN" altLang="en-US" sz="2800" b="1">
                <a:solidFill>
                  <a:srgbClr val="FF0000"/>
                </a:solidFill>
              </a:rPr>
              <a:t>甲甲</a:t>
            </a:r>
            <a:r>
              <a:rPr lang="zh-CN" altLang="en-US" sz="2800" b="1">
                <a:solidFill>
                  <a:srgbClr val="000000"/>
                </a:solidFill>
              </a:rPr>
              <a:t>”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102408" name="Rectangle 8">
            <a:extLst>
              <a:ext uri="{FF2B5EF4-FFF2-40B4-BE49-F238E27FC236}">
                <a16:creationId xmlns:a16="http://schemas.microsoft.com/office/drawing/2014/main" id="{5691D623-6813-480A-A67D-667AEF36E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766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“</a:t>
            </a:r>
            <a:r>
              <a:rPr lang="zh-CN" altLang="en-US" sz="2800" b="1">
                <a:solidFill>
                  <a:srgbClr val="0000FF"/>
                </a:solidFill>
              </a:rPr>
              <a:t>乙</a:t>
            </a:r>
            <a:r>
              <a:rPr lang="zh-CN" altLang="en-US" sz="2800" b="1">
                <a:solidFill>
                  <a:srgbClr val="FF0000"/>
                </a:solidFill>
              </a:rPr>
              <a:t>甲甲甲</a:t>
            </a:r>
            <a:r>
              <a:rPr lang="zh-CN" altLang="en-US" sz="2800" b="1">
                <a:solidFill>
                  <a:srgbClr val="000000"/>
                </a:solidFill>
              </a:rPr>
              <a:t>”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102409" name="Rectangle 9">
            <a:extLst>
              <a:ext uri="{FF2B5EF4-FFF2-40B4-BE49-F238E27FC236}">
                <a16:creationId xmlns:a16="http://schemas.microsoft.com/office/drawing/2014/main" id="{EE91656C-5E37-4A98-AB43-3212C439A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208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“</a:t>
            </a:r>
            <a:r>
              <a:rPr lang="zh-CN" altLang="en-US" sz="2800" b="1">
                <a:solidFill>
                  <a:srgbClr val="FF0000"/>
                </a:solidFill>
              </a:rPr>
              <a:t>甲甲</a:t>
            </a:r>
            <a:r>
              <a:rPr lang="zh-CN" altLang="en-US" sz="2800" b="1">
                <a:solidFill>
                  <a:srgbClr val="0000FF"/>
                </a:solidFill>
              </a:rPr>
              <a:t>乙</a:t>
            </a:r>
            <a:r>
              <a:rPr lang="zh-CN" altLang="en-US" sz="2800" b="1">
                <a:solidFill>
                  <a:srgbClr val="FF0000"/>
                </a:solidFill>
              </a:rPr>
              <a:t>甲</a:t>
            </a:r>
            <a:r>
              <a:rPr lang="zh-CN" altLang="en-US" sz="2800" b="1">
                <a:solidFill>
                  <a:srgbClr val="000000"/>
                </a:solidFill>
              </a:rPr>
              <a:t>”</a:t>
            </a:r>
            <a:r>
              <a:rPr lang="en-US" altLang="zh-CN" sz="2800" b="1">
                <a:solidFill>
                  <a:srgbClr val="000000"/>
                </a:solidFill>
              </a:rPr>
              <a:t>;</a:t>
            </a:r>
          </a:p>
        </p:txBody>
      </p:sp>
      <p:graphicFrame>
        <p:nvGraphicFramePr>
          <p:cNvPr id="102410" name="Object 10">
            <a:extLst>
              <a:ext uri="{FF2B5EF4-FFF2-40B4-BE49-F238E27FC236}">
                <a16:creationId xmlns:a16="http://schemas.microsoft.com/office/drawing/2014/main" id="{D80F6E22-BC9E-4B18-A47F-DA8BD6A1A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886200"/>
          <a:ext cx="410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02100" imgH="431800" progId="Equation.3">
                  <p:embed/>
                </p:oleObj>
              </mc:Choice>
              <mc:Fallback>
                <p:oleObj name="Equation" r:id="rId12" imgW="4102100" imgH="431800" progId="Equation.3">
                  <p:embed/>
                  <p:pic>
                    <p:nvPicPr>
                      <p:cNvPr id="102410" name="Object 10">
                        <a:extLst>
                          <a:ext uri="{FF2B5EF4-FFF2-40B4-BE49-F238E27FC236}">
                            <a16:creationId xmlns:a16="http://schemas.microsoft.com/office/drawing/2014/main" id="{D80F6E22-BC9E-4B18-A47F-DA8BD6A1A9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6200"/>
                        <a:ext cx="410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1" name="Object 11">
            <a:extLst>
              <a:ext uri="{FF2B5EF4-FFF2-40B4-BE49-F238E27FC236}">
                <a16:creationId xmlns:a16="http://schemas.microsoft.com/office/drawing/2014/main" id="{9A0E4E57-D2B7-4FD8-AB58-4A1D5482B2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572000"/>
          <a:ext cx="600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007100" imgH="406400" progId="Equation.3">
                  <p:embed/>
                </p:oleObj>
              </mc:Choice>
              <mc:Fallback>
                <p:oleObj name="Equation" r:id="rId14" imgW="6007100" imgH="406400" progId="Equation.3">
                  <p:embed/>
                  <p:pic>
                    <p:nvPicPr>
                      <p:cNvPr id="102411" name="Object 11">
                        <a:extLst>
                          <a:ext uri="{FF2B5EF4-FFF2-40B4-BE49-F238E27FC236}">
                            <a16:creationId xmlns:a16="http://schemas.microsoft.com/office/drawing/2014/main" id="{9A0E4E57-D2B7-4FD8-AB58-4A1D5482B2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0"/>
                        <a:ext cx="6007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2" name="Object 12">
            <a:extLst>
              <a:ext uri="{FF2B5EF4-FFF2-40B4-BE49-F238E27FC236}">
                <a16:creationId xmlns:a16="http://schemas.microsoft.com/office/drawing/2014/main" id="{0907B871-1331-484D-9E2B-59F660798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118100"/>
          <a:ext cx="585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854700" imgH="977900" progId="Equation.3">
                  <p:embed/>
                </p:oleObj>
              </mc:Choice>
              <mc:Fallback>
                <p:oleObj name="Equation" r:id="rId16" imgW="5854700" imgH="977900" progId="Equation.3">
                  <p:embed/>
                  <p:pic>
                    <p:nvPicPr>
                      <p:cNvPr id="102412" name="Object 12">
                        <a:extLst>
                          <a:ext uri="{FF2B5EF4-FFF2-40B4-BE49-F238E27FC236}">
                            <a16:creationId xmlns:a16="http://schemas.microsoft.com/office/drawing/2014/main" id="{0907B871-1331-484D-9E2B-59F6607983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18100"/>
                        <a:ext cx="5854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3" name="Object 13">
            <a:extLst>
              <a:ext uri="{FF2B5EF4-FFF2-40B4-BE49-F238E27FC236}">
                <a16:creationId xmlns:a16="http://schemas.microsoft.com/office/drawing/2014/main" id="{7A75B4CB-633F-4329-9184-1B1C6E41F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2850" y="3873500"/>
          <a:ext cx="270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05100" imgH="393700" progId="Equation.3">
                  <p:embed/>
                </p:oleObj>
              </mc:Choice>
              <mc:Fallback>
                <p:oleObj name="Equation" r:id="rId18" imgW="2705100" imgH="393700" progId="Equation.3">
                  <p:embed/>
                  <p:pic>
                    <p:nvPicPr>
                      <p:cNvPr id="102413" name="Object 13">
                        <a:extLst>
                          <a:ext uri="{FF2B5EF4-FFF2-40B4-BE49-F238E27FC236}">
                            <a16:creationId xmlns:a16="http://schemas.microsoft.com/office/drawing/2014/main" id="{7A75B4CB-633F-4329-9184-1B1C6E41F7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3873500"/>
                        <a:ext cx="270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7" grpId="0" autoUpdateAnimBg="0"/>
      <p:bldP spid="102408" grpId="0" autoUpdateAnimBg="0"/>
      <p:bldP spid="102409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10" name="Object 2">
            <a:extLst>
              <a:ext uri="{FF2B5EF4-FFF2-40B4-BE49-F238E27FC236}">
                <a16:creationId xmlns:a16="http://schemas.microsoft.com/office/drawing/2014/main" id="{05088A82-4CCB-4986-BBA3-3DC81094C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838200"/>
          <a:ext cx="5892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92800" imgH="469900" progId="Equation.3">
                  <p:embed/>
                </p:oleObj>
              </mc:Choice>
              <mc:Fallback>
                <p:oleObj name="Equation" r:id="rId2" imgW="5892800" imgH="469900" progId="Equation.3">
                  <p:embed/>
                  <p:pic>
                    <p:nvPicPr>
                      <p:cNvPr id="171010" name="Object 2">
                        <a:extLst>
                          <a:ext uri="{FF2B5EF4-FFF2-40B4-BE49-F238E27FC236}">
                            <a16:creationId xmlns:a16="http://schemas.microsoft.com/office/drawing/2014/main" id="{05088A82-4CCB-4986-BBA3-3DC81094C8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8200"/>
                        <a:ext cx="5892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1" name="Object 3">
            <a:extLst>
              <a:ext uri="{FF2B5EF4-FFF2-40B4-BE49-F238E27FC236}">
                <a16:creationId xmlns:a16="http://schemas.microsoft.com/office/drawing/2014/main" id="{F5644A13-E966-4726-8FDF-E346F02C2F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676400"/>
          <a:ext cx="3251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51200" imgH="469900" progId="Equation.3">
                  <p:embed/>
                </p:oleObj>
              </mc:Choice>
              <mc:Fallback>
                <p:oleObj name="Equation" r:id="rId4" imgW="3251200" imgH="469900" progId="Equation.3">
                  <p:embed/>
                  <p:pic>
                    <p:nvPicPr>
                      <p:cNvPr id="104451" name="Object 3">
                        <a:extLst>
                          <a:ext uri="{FF2B5EF4-FFF2-40B4-BE49-F238E27FC236}">
                            <a16:creationId xmlns:a16="http://schemas.microsoft.com/office/drawing/2014/main" id="{F5644A13-E966-4726-8FDF-E346F02C2F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76400"/>
                        <a:ext cx="3251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>
            <a:extLst>
              <a:ext uri="{FF2B5EF4-FFF2-40B4-BE49-F238E27FC236}">
                <a16:creationId xmlns:a16="http://schemas.microsoft.com/office/drawing/2014/main" id="{76B3B609-693C-4282-BD9E-6AAA349422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750" y="2438400"/>
          <a:ext cx="3225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25800" imgH="825500" progId="Equation.3">
                  <p:embed/>
                </p:oleObj>
              </mc:Choice>
              <mc:Fallback>
                <p:oleObj name="Equation" r:id="rId6" imgW="3225800" imgH="825500" progId="Equation.3">
                  <p:embed/>
                  <p:pic>
                    <p:nvPicPr>
                      <p:cNvPr id="104452" name="Object 4">
                        <a:extLst>
                          <a:ext uri="{FF2B5EF4-FFF2-40B4-BE49-F238E27FC236}">
                            <a16:creationId xmlns:a16="http://schemas.microsoft.com/office/drawing/2014/main" id="{76B3B609-693C-4282-BD9E-6AAA349422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438400"/>
                        <a:ext cx="3225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>
            <a:extLst>
              <a:ext uri="{FF2B5EF4-FFF2-40B4-BE49-F238E27FC236}">
                <a16:creationId xmlns:a16="http://schemas.microsoft.com/office/drawing/2014/main" id="{7576536A-020E-4CFD-8A07-E64D35DAA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2438400"/>
          <a:ext cx="3733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33800" imgH="825500" progId="Equation.3">
                  <p:embed/>
                </p:oleObj>
              </mc:Choice>
              <mc:Fallback>
                <p:oleObj name="Equation" r:id="rId8" imgW="3733800" imgH="825500" progId="Equation.3">
                  <p:embed/>
                  <p:pic>
                    <p:nvPicPr>
                      <p:cNvPr id="104453" name="Object 5">
                        <a:extLst>
                          <a:ext uri="{FF2B5EF4-FFF2-40B4-BE49-F238E27FC236}">
                            <a16:creationId xmlns:a16="http://schemas.microsoft.com/office/drawing/2014/main" id="{7576536A-020E-4CFD-8A07-E64D35DAA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438400"/>
                        <a:ext cx="3733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>
            <a:extLst>
              <a:ext uri="{FF2B5EF4-FFF2-40B4-BE49-F238E27FC236}">
                <a16:creationId xmlns:a16="http://schemas.microsoft.com/office/drawing/2014/main" id="{66BFCD3C-57F9-41A1-94B4-AFA6AAF627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2350" y="3581400"/>
          <a:ext cx="7226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26300" imgH="825500" progId="Equation.3">
                  <p:embed/>
                </p:oleObj>
              </mc:Choice>
              <mc:Fallback>
                <p:oleObj name="Equation" r:id="rId10" imgW="7226300" imgH="825500" progId="Equation.3">
                  <p:embed/>
                  <p:pic>
                    <p:nvPicPr>
                      <p:cNvPr id="104454" name="Object 6">
                        <a:extLst>
                          <a:ext uri="{FF2B5EF4-FFF2-40B4-BE49-F238E27FC236}">
                            <a16:creationId xmlns:a16="http://schemas.microsoft.com/office/drawing/2014/main" id="{66BFCD3C-57F9-41A1-94B4-AFA6AAF627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3581400"/>
                        <a:ext cx="7226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>
            <a:extLst>
              <a:ext uri="{FF2B5EF4-FFF2-40B4-BE49-F238E27FC236}">
                <a16:creationId xmlns:a16="http://schemas.microsoft.com/office/drawing/2014/main" id="{7C1045C8-3BDF-4B1E-A35C-FB7BAA1259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419600"/>
          <a:ext cx="72644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264400" imgH="1765300" progId="Equation.3">
                  <p:embed/>
                </p:oleObj>
              </mc:Choice>
              <mc:Fallback>
                <p:oleObj name="Equation" r:id="rId12" imgW="7264400" imgH="1765300" progId="Equation.3">
                  <p:embed/>
                  <p:pic>
                    <p:nvPicPr>
                      <p:cNvPr id="104455" name="Object 7">
                        <a:extLst>
                          <a:ext uri="{FF2B5EF4-FFF2-40B4-BE49-F238E27FC236}">
                            <a16:creationId xmlns:a16="http://schemas.microsoft.com/office/drawing/2014/main" id="{7C1045C8-3BDF-4B1E-A35C-FB7BAA1259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19600"/>
                        <a:ext cx="72644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>
            <a:extLst>
              <a:ext uri="{FF2B5EF4-FFF2-40B4-BE49-F238E27FC236}">
                <a16:creationId xmlns:a16="http://schemas.microsoft.com/office/drawing/2014/main" id="{5104DAD0-81D2-4439-B851-33065DC8D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971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17417" name="Object 9">
            <a:extLst>
              <a:ext uri="{FF2B5EF4-FFF2-40B4-BE49-F238E27FC236}">
                <a16:creationId xmlns:a16="http://schemas.microsoft.com/office/drawing/2014/main" id="{9FB58E3A-C179-4382-9812-38A51731F7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3200" y="3048000"/>
          <a:ext cx="425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54500" imgH="457200" progId="Equation.3">
                  <p:embed/>
                </p:oleObj>
              </mc:Choice>
              <mc:Fallback>
                <p:oleObj name="Equation" r:id="rId2" imgW="4254500" imgH="457200" progId="Equation.3">
                  <p:embed/>
                  <p:pic>
                    <p:nvPicPr>
                      <p:cNvPr id="17417" name="Object 9">
                        <a:extLst>
                          <a:ext uri="{FF2B5EF4-FFF2-40B4-BE49-F238E27FC236}">
                            <a16:creationId xmlns:a16="http://schemas.microsoft.com/office/drawing/2014/main" id="{9FB58E3A-C179-4382-9812-38A51731F7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3048000"/>
                        <a:ext cx="4254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>
            <a:extLst>
              <a:ext uri="{FF2B5EF4-FFF2-40B4-BE49-F238E27FC236}">
                <a16:creationId xmlns:a16="http://schemas.microsoft.com/office/drawing/2014/main" id="{ABD853E2-737D-44E7-89A2-6C36C59A42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505200"/>
          <a:ext cx="3581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81400" imgH="825500" progId="Equation.3">
                  <p:embed/>
                </p:oleObj>
              </mc:Choice>
              <mc:Fallback>
                <p:oleObj name="Equation" r:id="rId4" imgW="3581400" imgH="825500" progId="Equation.3">
                  <p:embed/>
                  <p:pic>
                    <p:nvPicPr>
                      <p:cNvPr id="17418" name="Object 10">
                        <a:extLst>
                          <a:ext uri="{FF2B5EF4-FFF2-40B4-BE49-F238E27FC236}">
                            <a16:creationId xmlns:a16="http://schemas.microsoft.com/office/drawing/2014/main" id="{ABD853E2-737D-44E7-89A2-6C36C59A42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05200"/>
                        <a:ext cx="3581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>
            <a:extLst>
              <a:ext uri="{FF2B5EF4-FFF2-40B4-BE49-F238E27FC236}">
                <a16:creationId xmlns:a16="http://schemas.microsoft.com/office/drawing/2014/main" id="{D9FFC561-1558-40A5-B6A0-D602E6855F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6850" y="4267200"/>
          <a:ext cx="3314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14700" imgH="990600" progId="Equation.3">
                  <p:embed/>
                </p:oleObj>
              </mc:Choice>
              <mc:Fallback>
                <p:oleObj name="Equation" r:id="rId6" imgW="3314700" imgH="990600" progId="Equation.3">
                  <p:embed/>
                  <p:pic>
                    <p:nvPicPr>
                      <p:cNvPr id="17424" name="Object 16">
                        <a:extLst>
                          <a:ext uri="{FF2B5EF4-FFF2-40B4-BE49-F238E27FC236}">
                            <a16:creationId xmlns:a16="http://schemas.microsoft.com/office/drawing/2014/main" id="{D9FFC561-1558-40A5-B6A0-D602E6855F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4267200"/>
                        <a:ext cx="3314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>
            <a:extLst>
              <a:ext uri="{FF2B5EF4-FFF2-40B4-BE49-F238E27FC236}">
                <a16:creationId xmlns:a16="http://schemas.microsoft.com/office/drawing/2014/main" id="{B1E3E6E0-60C6-42BD-AA28-224F7F2DC2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4138" y="5257800"/>
          <a:ext cx="1739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39900" imgH="838200" progId="Equation.3">
                  <p:embed/>
                </p:oleObj>
              </mc:Choice>
              <mc:Fallback>
                <p:oleObj name="Equation" r:id="rId8" imgW="1739900" imgH="838200" progId="Equation.3">
                  <p:embed/>
                  <p:pic>
                    <p:nvPicPr>
                      <p:cNvPr id="17425" name="Object 17">
                        <a:extLst>
                          <a:ext uri="{FF2B5EF4-FFF2-40B4-BE49-F238E27FC236}">
                            <a16:creationId xmlns:a16="http://schemas.microsoft.com/office/drawing/2014/main" id="{B1E3E6E0-60C6-42BD-AA28-224F7F2DC2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5257800"/>
                        <a:ext cx="1739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2">
            <a:extLst>
              <a:ext uri="{FF2B5EF4-FFF2-40B4-BE49-F238E27FC236}">
                <a16:creationId xmlns:a16="http://schemas.microsoft.com/office/drawing/2014/main" id="{108F10BA-0C4D-484D-9C6C-518C1F4C8D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900" y="762000"/>
          <a:ext cx="73533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53300" imgH="2336800" progId="Equation.3">
                  <p:embed/>
                </p:oleObj>
              </mc:Choice>
              <mc:Fallback>
                <p:oleObj name="Equation" r:id="rId10" imgW="7353300" imgH="2336800" progId="Equation.3">
                  <p:embed/>
                  <p:pic>
                    <p:nvPicPr>
                      <p:cNvPr id="74759" name="Object 2">
                        <a:extLst>
                          <a:ext uri="{FF2B5EF4-FFF2-40B4-BE49-F238E27FC236}">
                            <a16:creationId xmlns:a16="http://schemas.microsoft.com/office/drawing/2014/main" id="{108F10BA-0C4D-484D-9C6C-518C1F4C8D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762000"/>
                        <a:ext cx="73533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52" name="Group 44">
            <a:extLst>
              <a:ext uri="{FF2B5EF4-FFF2-40B4-BE49-F238E27FC236}">
                <a16:creationId xmlns:a16="http://schemas.microsoft.com/office/drawing/2014/main" id="{9C287D36-644D-4EE3-ABF4-C7D019567E67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5146675"/>
            <a:ext cx="2743200" cy="949325"/>
            <a:chOff x="3552" y="3264"/>
            <a:chExt cx="1728" cy="598"/>
          </a:xfrm>
        </p:grpSpPr>
        <p:sp>
          <p:nvSpPr>
            <p:cNvPr id="74771" name="Rectangle 11">
              <a:extLst>
                <a:ext uri="{FF2B5EF4-FFF2-40B4-BE49-F238E27FC236}">
                  <a16:creationId xmlns:a16="http://schemas.microsoft.com/office/drawing/2014/main" id="{2EE3C91D-76E9-4CA5-8448-571CC0424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264"/>
              <a:ext cx="1728" cy="59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99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4772" name="Oval 12">
              <a:extLst>
                <a:ext uri="{FF2B5EF4-FFF2-40B4-BE49-F238E27FC236}">
                  <a16:creationId xmlns:a16="http://schemas.microsoft.com/office/drawing/2014/main" id="{FBB26947-0FB0-4D1D-8E03-EF84195E1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312"/>
              <a:ext cx="1152" cy="427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4773" name="Oval 13">
              <a:extLst>
                <a:ext uri="{FF2B5EF4-FFF2-40B4-BE49-F238E27FC236}">
                  <a16:creationId xmlns:a16="http://schemas.microsoft.com/office/drawing/2014/main" id="{7F35F45A-2D80-4B31-B459-393F82634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408"/>
              <a:ext cx="384" cy="21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74774" name="Object 14">
              <a:extLst>
                <a:ext uri="{FF2B5EF4-FFF2-40B4-BE49-F238E27FC236}">
                  <a16:creationId xmlns:a16="http://schemas.microsoft.com/office/drawing/2014/main" id="{6656A9D5-D697-4C85-953A-0DC2E5D553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3408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17225" imgH="317225" progId="Equation.3">
                    <p:embed/>
                  </p:oleObj>
                </mc:Choice>
                <mc:Fallback>
                  <p:oleObj name="Equation" r:id="rId12" imgW="317225" imgH="317225" progId="Equation.3">
                    <p:embed/>
                    <p:pic>
                      <p:nvPicPr>
                        <p:cNvPr id="74774" name="Object 14">
                          <a:extLst>
                            <a:ext uri="{FF2B5EF4-FFF2-40B4-BE49-F238E27FC236}">
                              <a16:creationId xmlns:a16="http://schemas.microsoft.com/office/drawing/2014/main" id="{6656A9D5-D697-4C85-953A-0DC2E5D553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408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5" name="Object 15">
              <a:extLst>
                <a:ext uri="{FF2B5EF4-FFF2-40B4-BE49-F238E27FC236}">
                  <a16:creationId xmlns:a16="http://schemas.microsoft.com/office/drawing/2014/main" id="{BCB159DA-8DC7-4DBA-8D1E-769659260E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3408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17225" imgH="317225" progId="Equation.3">
                    <p:embed/>
                  </p:oleObj>
                </mc:Choice>
                <mc:Fallback>
                  <p:oleObj name="Equation" r:id="rId14" imgW="317225" imgH="317225" progId="Equation.3">
                    <p:embed/>
                    <p:pic>
                      <p:nvPicPr>
                        <p:cNvPr id="74775" name="Object 15">
                          <a:extLst>
                            <a:ext uri="{FF2B5EF4-FFF2-40B4-BE49-F238E27FC236}">
                              <a16:creationId xmlns:a16="http://schemas.microsoft.com/office/drawing/2014/main" id="{BCB159DA-8DC7-4DBA-8D1E-769659260E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408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6" name="Object 26">
              <a:extLst>
                <a:ext uri="{FF2B5EF4-FFF2-40B4-BE49-F238E27FC236}">
                  <a16:creationId xmlns:a16="http://schemas.microsoft.com/office/drawing/2014/main" id="{629F8E10-4D37-4FA8-97D4-1E47DC4CA9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3640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79279" imgH="317362" progId="Equation.3">
                    <p:embed/>
                  </p:oleObj>
                </mc:Choice>
                <mc:Fallback>
                  <p:oleObj name="Equation" r:id="rId16" imgW="279279" imgH="317362" progId="Equation.3">
                    <p:embed/>
                    <p:pic>
                      <p:nvPicPr>
                        <p:cNvPr id="74776" name="Object 26">
                          <a:extLst>
                            <a:ext uri="{FF2B5EF4-FFF2-40B4-BE49-F238E27FC236}">
                              <a16:creationId xmlns:a16="http://schemas.microsoft.com/office/drawing/2014/main" id="{629F8E10-4D37-4FA8-97D4-1E47DC4CA9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3640"/>
                          <a:ext cx="17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51" name="Group 43">
            <a:extLst>
              <a:ext uri="{FF2B5EF4-FFF2-40B4-BE49-F238E27FC236}">
                <a16:creationId xmlns:a16="http://schemas.microsoft.com/office/drawing/2014/main" id="{8D03294C-C8A8-42A5-AC8D-440C5C8B4518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733800"/>
            <a:ext cx="2743200" cy="949325"/>
            <a:chOff x="3552" y="2496"/>
            <a:chExt cx="1728" cy="598"/>
          </a:xfrm>
        </p:grpSpPr>
        <p:sp>
          <p:nvSpPr>
            <p:cNvPr id="74763" name="Rectangle 4">
              <a:extLst>
                <a:ext uri="{FF2B5EF4-FFF2-40B4-BE49-F238E27FC236}">
                  <a16:creationId xmlns:a16="http://schemas.microsoft.com/office/drawing/2014/main" id="{B76D0378-9802-46EF-90A7-E37B6981C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96"/>
              <a:ext cx="1728" cy="59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99FF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74764" name="Object 25">
              <a:extLst>
                <a:ext uri="{FF2B5EF4-FFF2-40B4-BE49-F238E27FC236}">
                  <a16:creationId xmlns:a16="http://schemas.microsoft.com/office/drawing/2014/main" id="{729BAD6C-54E3-4A76-8BBE-F41F02150A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2880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79279" imgH="317362" progId="Equation.3">
                    <p:embed/>
                  </p:oleObj>
                </mc:Choice>
                <mc:Fallback>
                  <p:oleObj name="Equation" r:id="rId18" imgW="279279" imgH="317362" progId="Equation.3">
                    <p:embed/>
                    <p:pic>
                      <p:nvPicPr>
                        <p:cNvPr id="74764" name="Object 25">
                          <a:extLst>
                            <a:ext uri="{FF2B5EF4-FFF2-40B4-BE49-F238E27FC236}">
                              <a16:creationId xmlns:a16="http://schemas.microsoft.com/office/drawing/2014/main" id="{729BAD6C-54E3-4A76-8BBE-F41F02150A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880"/>
                          <a:ext cx="176" cy="200"/>
                        </a:xfrm>
                        <a:prstGeom prst="rect">
                          <a:avLst/>
                        </a:prstGeom>
                        <a:solidFill>
                          <a:srgbClr val="00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4765" name="Group 37">
              <a:extLst>
                <a:ext uri="{FF2B5EF4-FFF2-40B4-BE49-F238E27FC236}">
                  <a16:creationId xmlns:a16="http://schemas.microsoft.com/office/drawing/2014/main" id="{284192F5-1FA9-43A5-83E6-EA18DD9DB9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640"/>
              <a:ext cx="480" cy="384"/>
              <a:chOff x="2928" y="2544"/>
              <a:chExt cx="480" cy="384"/>
            </a:xfrm>
          </p:grpSpPr>
          <p:sp>
            <p:nvSpPr>
              <p:cNvPr id="74769" name="Oval 38">
                <a:extLst>
                  <a:ext uri="{FF2B5EF4-FFF2-40B4-BE49-F238E27FC236}">
                    <a16:creationId xmlns:a16="http://schemas.microsoft.com/office/drawing/2014/main" id="{B350ECCE-4346-43AC-B446-ACD452B21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544"/>
                <a:ext cx="480" cy="384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74770" name="Object 39">
                <a:extLst>
                  <a:ext uri="{FF2B5EF4-FFF2-40B4-BE49-F238E27FC236}">
                    <a16:creationId xmlns:a16="http://schemas.microsoft.com/office/drawing/2014/main" id="{0F66C6C4-5507-45AA-A59E-441096CF89A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24" y="2592"/>
              <a:ext cx="20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317225" imgH="317225" progId="Equation.3">
                      <p:embed/>
                    </p:oleObj>
                  </mc:Choice>
                  <mc:Fallback>
                    <p:oleObj name="Equation" r:id="rId20" imgW="317225" imgH="317225" progId="Equation.3">
                      <p:embed/>
                      <p:pic>
                        <p:nvPicPr>
                          <p:cNvPr id="74770" name="Object 39">
                            <a:extLst>
                              <a:ext uri="{FF2B5EF4-FFF2-40B4-BE49-F238E27FC236}">
                                <a16:creationId xmlns:a16="http://schemas.microsoft.com/office/drawing/2014/main" id="{0F66C6C4-5507-45AA-A59E-441096CF89A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4" y="2592"/>
                            <a:ext cx="200" cy="200"/>
                          </a:xfrm>
                          <a:prstGeom prst="rect">
                            <a:avLst/>
                          </a:prstGeom>
                          <a:solidFill>
                            <a:schemeClr val="hlink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4766" name="Group 40">
              <a:extLst>
                <a:ext uri="{FF2B5EF4-FFF2-40B4-BE49-F238E27FC236}">
                  <a16:creationId xmlns:a16="http://schemas.microsoft.com/office/drawing/2014/main" id="{C560D2D1-733D-4339-8328-55F247DB0D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2640"/>
              <a:ext cx="576" cy="384"/>
              <a:chOff x="4560" y="2230"/>
              <a:chExt cx="576" cy="384"/>
            </a:xfrm>
          </p:grpSpPr>
          <p:sp>
            <p:nvSpPr>
              <p:cNvPr id="74767" name="Oval 41">
                <a:extLst>
                  <a:ext uri="{FF2B5EF4-FFF2-40B4-BE49-F238E27FC236}">
                    <a16:creationId xmlns:a16="http://schemas.microsoft.com/office/drawing/2014/main" id="{257E1A68-2B37-4BB3-A4C3-98ED0E639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230"/>
                <a:ext cx="576" cy="384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74768" name="Object 42">
                <a:extLst>
                  <a:ext uri="{FF2B5EF4-FFF2-40B4-BE49-F238E27FC236}">
                    <a16:creationId xmlns:a16="http://schemas.microsoft.com/office/drawing/2014/main" id="{68356E7D-2A54-4F24-8A8D-86BEEA72358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52" y="2326"/>
              <a:ext cx="20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317225" imgH="317225" progId="Equation.3">
                      <p:embed/>
                    </p:oleObj>
                  </mc:Choice>
                  <mc:Fallback>
                    <p:oleObj name="Equation" r:id="rId22" imgW="317225" imgH="317225" progId="Equation.3">
                      <p:embed/>
                      <p:pic>
                        <p:nvPicPr>
                          <p:cNvPr id="74768" name="Object 42">
                            <a:extLst>
                              <a:ext uri="{FF2B5EF4-FFF2-40B4-BE49-F238E27FC236}">
                                <a16:creationId xmlns:a16="http://schemas.microsoft.com/office/drawing/2014/main" id="{68356E7D-2A54-4F24-8A8D-86BEEA72358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326"/>
                            <a:ext cx="200" cy="200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74762" name="Object 45">
            <a:extLst>
              <a:ext uri="{FF2B5EF4-FFF2-40B4-BE49-F238E27FC236}">
                <a16:creationId xmlns:a16="http://schemas.microsoft.com/office/drawing/2014/main" id="{8B13F7A3-A084-4C39-9048-8C6201A01B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962025"/>
          <a:ext cx="520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520474" imgH="380835" progId="Equation.3">
                  <p:embed/>
                </p:oleObj>
              </mc:Choice>
              <mc:Fallback>
                <p:oleObj name="公式" r:id="rId24" imgW="520474" imgH="380835" progId="Equation.3">
                  <p:embed/>
                  <p:pic>
                    <p:nvPicPr>
                      <p:cNvPr id="74762" name="Object 45">
                        <a:extLst>
                          <a:ext uri="{FF2B5EF4-FFF2-40B4-BE49-F238E27FC236}">
                            <a16:creationId xmlns:a16="http://schemas.microsoft.com/office/drawing/2014/main" id="{8B13F7A3-A084-4C39-9048-8C6201A01B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62025"/>
                        <a:ext cx="520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8">
            <a:extLst>
              <a:ext uri="{FF2B5EF4-FFF2-40B4-BE49-F238E27FC236}">
                <a16:creationId xmlns:a16="http://schemas.microsoft.com/office/drawing/2014/main" id="{355BFE3C-958E-4D0F-BB13-9E795E0514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" y="990600"/>
          <a:ext cx="452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21200" imgH="457200" progId="Equation.3">
                  <p:embed/>
                </p:oleObj>
              </mc:Choice>
              <mc:Fallback>
                <p:oleObj name="Equation" r:id="rId2" imgW="4521200" imgH="457200" progId="Equation.3">
                  <p:embed/>
                  <p:pic>
                    <p:nvPicPr>
                      <p:cNvPr id="75778" name="Object 8">
                        <a:extLst>
                          <a:ext uri="{FF2B5EF4-FFF2-40B4-BE49-F238E27FC236}">
                            <a16:creationId xmlns:a16="http://schemas.microsoft.com/office/drawing/2014/main" id="{355BFE3C-958E-4D0F-BB13-9E795E0514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990600"/>
                        <a:ext cx="4521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>
            <a:extLst>
              <a:ext uri="{FF2B5EF4-FFF2-40B4-BE49-F238E27FC236}">
                <a16:creationId xmlns:a16="http://schemas.microsoft.com/office/drawing/2014/main" id="{D8CB4057-11C9-49E1-AB56-D875017E23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4088" y="1752600"/>
          <a:ext cx="48037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03900" imgH="419100" progId="Equation.3">
                  <p:embed/>
                </p:oleObj>
              </mc:Choice>
              <mc:Fallback>
                <p:oleObj name="Equation" r:id="rId4" imgW="5803900" imgH="419100" progId="Equation.3">
                  <p:embed/>
                  <p:pic>
                    <p:nvPicPr>
                      <p:cNvPr id="18441" name="Object 9">
                        <a:extLst>
                          <a:ext uri="{FF2B5EF4-FFF2-40B4-BE49-F238E27FC236}">
                            <a16:creationId xmlns:a16="http://schemas.microsoft.com/office/drawing/2014/main" id="{D8CB4057-11C9-49E1-AB56-D875017E23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1752600"/>
                        <a:ext cx="48037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>
            <a:extLst>
              <a:ext uri="{FF2B5EF4-FFF2-40B4-BE49-F238E27FC236}">
                <a16:creationId xmlns:a16="http://schemas.microsoft.com/office/drawing/2014/main" id="{07204703-0121-40ED-B961-0A570F3891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450" y="2514600"/>
          <a:ext cx="431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8000" imgH="457200" progId="Equation.3">
                  <p:embed/>
                </p:oleObj>
              </mc:Choice>
              <mc:Fallback>
                <p:oleObj name="Equation" r:id="rId6" imgW="4318000" imgH="457200" progId="Equation.3">
                  <p:embed/>
                  <p:pic>
                    <p:nvPicPr>
                      <p:cNvPr id="18442" name="Object 10">
                        <a:extLst>
                          <a:ext uri="{FF2B5EF4-FFF2-40B4-BE49-F238E27FC236}">
                            <a16:creationId xmlns:a16="http://schemas.microsoft.com/office/drawing/2014/main" id="{07204703-0121-40ED-B961-0A570F389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514600"/>
                        <a:ext cx="4318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>
            <a:extLst>
              <a:ext uri="{FF2B5EF4-FFF2-40B4-BE49-F238E27FC236}">
                <a16:creationId xmlns:a16="http://schemas.microsoft.com/office/drawing/2014/main" id="{49E5E5C2-3F20-4ED8-878B-96460EA096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276600"/>
          <a:ext cx="461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10100" imgH="457200" progId="Equation.3">
                  <p:embed/>
                </p:oleObj>
              </mc:Choice>
              <mc:Fallback>
                <p:oleObj name="Equation" r:id="rId8" imgW="4610100" imgH="457200" progId="Equation.3">
                  <p:embed/>
                  <p:pic>
                    <p:nvPicPr>
                      <p:cNvPr id="18443" name="Object 11">
                        <a:extLst>
                          <a:ext uri="{FF2B5EF4-FFF2-40B4-BE49-F238E27FC236}">
                            <a16:creationId xmlns:a16="http://schemas.microsoft.com/office/drawing/2014/main" id="{49E5E5C2-3F20-4ED8-878B-96460EA096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4610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>
            <a:extLst>
              <a:ext uri="{FF2B5EF4-FFF2-40B4-BE49-F238E27FC236}">
                <a16:creationId xmlns:a16="http://schemas.microsoft.com/office/drawing/2014/main" id="{16642CC1-C55D-47D6-8976-89CC7C7FED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048000"/>
          <a:ext cx="1739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39900" imgH="838200" progId="Equation.3">
                  <p:embed/>
                </p:oleObj>
              </mc:Choice>
              <mc:Fallback>
                <p:oleObj name="Equation" r:id="rId10" imgW="1739900" imgH="838200" progId="Equation.3">
                  <p:embed/>
                  <p:pic>
                    <p:nvPicPr>
                      <p:cNvPr id="18444" name="Object 12">
                        <a:extLst>
                          <a:ext uri="{FF2B5EF4-FFF2-40B4-BE49-F238E27FC236}">
                            <a16:creationId xmlns:a16="http://schemas.microsoft.com/office/drawing/2014/main" id="{16642CC1-C55D-47D6-8976-89CC7C7FED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048000"/>
                        <a:ext cx="1739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>
            <a:extLst>
              <a:ext uri="{FF2B5EF4-FFF2-40B4-BE49-F238E27FC236}">
                <a16:creationId xmlns:a16="http://schemas.microsoft.com/office/drawing/2014/main" id="{84D6B371-034D-425B-A20A-9A43984C7A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990600"/>
          <a:ext cx="237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74900" imgH="457200" progId="Equation.3">
                  <p:embed/>
                </p:oleObj>
              </mc:Choice>
              <mc:Fallback>
                <p:oleObj name="Equation" r:id="rId12" imgW="2374900" imgH="457200" progId="Equation.3">
                  <p:embed/>
                  <p:pic>
                    <p:nvPicPr>
                      <p:cNvPr id="18448" name="Object 16">
                        <a:extLst>
                          <a:ext uri="{FF2B5EF4-FFF2-40B4-BE49-F238E27FC236}">
                            <a16:creationId xmlns:a16="http://schemas.microsoft.com/office/drawing/2014/main" id="{84D6B371-034D-425B-A20A-9A43984C7A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990600"/>
                        <a:ext cx="2374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4" name="Group 25">
            <a:extLst>
              <a:ext uri="{FF2B5EF4-FFF2-40B4-BE49-F238E27FC236}">
                <a16:creationId xmlns:a16="http://schemas.microsoft.com/office/drawing/2014/main" id="{9B8D383E-7DD2-4F0B-A0E8-1EC0C2E4FA5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267200"/>
            <a:ext cx="3582988" cy="1600200"/>
            <a:chOff x="1536" y="2688"/>
            <a:chExt cx="2257" cy="1008"/>
          </a:xfrm>
        </p:grpSpPr>
        <p:sp>
          <p:nvSpPr>
            <p:cNvPr id="75785" name="Rectangle 17">
              <a:extLst>
                <a:ext uri="{FF2B5EF4-FFF2-40B4-BE49-F238E27FC236}">
                  <a16:creationId xmlns:a16="http://schemas.microsoft.com/office/drawing/2014/main" id="{68E6B7D1-5293-4BAC-95B4-C2716DC04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688"/>
              <a:ext cx="2256" cy="1008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5786" name="Text Box 18">
              <a:extLst>
                <a:ext uri="{FF2B5EF4-FFF2-40B4-BE49-F238E27FC236}">
                  <a16:creationId xmlns:a16="http://schemas.microsoft.com/office/drawing/2014/main" id="{D88FFCE1-06B1-4BBE-BCA8-21F3D1D15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360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33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800" b="1" i="1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75787" name="Oval 19">
              <a:extLst>
                <a:ext uri="{FF2B5EF4-FFF2-40B4-BE49-F238E27FC236}">
                  <a16:creationId xmlns:a16="http://schemas.microsoft.com/office/drawing/2014/main" id="{BB3C8609-7DDF-45AE-B3D0-BF81B5FBD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976"/>
              <a:ext cx="768" cy="528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5788" name="Text Box 20">
              <a:extLst>
                <a:ext uri="{FF2B5EF4-FFF2-40B4-BE49-F238E27FC236}">
                  <a16:creationId xmlns:a16="http://schemas.microsoft.com/office/drawing/2014/main" id="{00111EBA-F55E-4F66-8966-6557730C2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07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800" b="1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5789" name="Oval 21">
              <a:extLst>
                <a:ext uri="{FF2B5EF4-FFF2-40B4-BE49-F238E27FC236}">
                  <a16:creationId xmlns:a16="http://schemas.microsoft.com/office/drawing/2014/main" id="{07B0B37A-F6AF-436E-8186-3BAF2B670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976"/>
              <a:ext cx="1008" cy="480"/>
            </a:xfrm>
            <a:prstGeom prst="ellipse">
              <a:avLst/>
            </a:prstGeom>
            <a:solidFill>
              <a:srgbClr val="99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5790" name="Text Box 22">
              <a:extLst>
                <a:ext uri="{FF2B5EF4-FFF2-40B4-BE49-F238E27FC236}">
                  <a16:creationId xmlns:a16="http://schemas.microsoft.com/office/drawing/2014/main" id="{CE2A458F-ED2A-4F1D-8DB5-E4DD957DC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07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800" b="1" i="1">
                  <a:solidFill>
                    <a:srgbClr val="000000"/>
                  </a:solidFill>
                  <a:ea typeface="华文宋体" panose="02010600040101010101" pitchFamily="2" charset="-122"/>
                </a:rPr>
                <a:t>B</a:t>
              </a:r>
            </a:p>
          </p:txBody>
        </p:sp>
        <p:sp>
          <p:nvSpPr>
            <p:cNvPr id="75791" name="Freeform 23" descr="浅色上对角线">
              <a:extLst>
                <a:ext uri="{FF2B5EF4-FFF2-40B4-BE49-F238E27FC236}">
                  <a16:creationId xmlns:a16="http://schemas.microsoft.com/office/drawing/2014/main" id="{A0B4466C-9014-4510-A5DC-D412F3DB3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3024"/>
              <a:ext cx="432" cy="416"/>
            </a:xfrm>
            <a:custGeom>
              <a:avLst/>
              <a:gdLst>
                <a:gd name="T0" fmla="*/ 257 w 376"/>
                <a:gd name="T1" fmla="*/ 24 h 416"/>
                <a:gd name="T2" fmla="*/ 423 w 376"/>
                <a:gd name="T3" fmla="*/ 216 h 416"/>
                <a:gd name="T4" fmla="*/ 313 w 376"/>
                <a:gd name="T5" fmla="*/ 408 h 416"/>
                <a:gd name="T6" fmla="*/ 37 w 376"/>
                <a:gd name="T7" fmla="*/ 264 h 416"/>
                <a:gd name="T8" fmla="*/ 92 w 376"/>
                <a:gd name="T9" fmla="*/ 72 h 416"/>
                <a:gd name="T10" fmla="*/ 257 w 376"/>
                <a:gd name="T11" fmla="*/ 24 h 4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76" h="416">
                  <a:moveTo>
                    <a:pt x="224" y="24"/>
                  </a:moveTo>
                  <a:cubicBezTo>
                    <a:pt x="272" y="48"/>
                    <a:pt x="360" y="152"/>
                    <a:pt x="368" y="216"/>
                  </a:cubicBezTo>
                  <a:cubicBezTo>
                    <a:pt x="376" y="280"/>
                    <a:pt x="328" y="400"/>
                    <a:pt x="272" y="408"/>
                  </a:cubicBezTo>
                  <a:cubicBezTo>
                    <a:pt x="216" y="416"/>
                    <a:pt x="64" y="320"/>
                    <a:pt x="32" y="264"/>
                  </a:cubicBezTo>
                  <a:cubicBezTo>
                    <a:pt x="0" y="208"/>
                    <a:pt x="40" y="112"/>
                    <a:pt x="80" y="72"/>
                  </a:cubicBezTo>
                  <a:cubicBezTo>
                    <a:pt x="120" y="32"/>
                    <a:pt x="176" y="0"/>
                    <a:pt x="224" y="24"/>
                  </a:cubicBezTo>
                  <a:close/>
                </a:path>
              </a:pathLst>
            </a:cu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2" name="Text Box 24">
              <a:extLst>
                <a:ext uri="{FF2B5EF4-FFF2-40B4-BE49-F238E27FC236}">
                  <a16:creationId xmlns:a16="http://schemas.microsoft.com/office/drawing/2014/main" id="{D9FC0AED-EC09-48DF-BDC2-42A8A7692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024"/>
              <a:ext cx="4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2800" b="1" i="1">
                  <a:solidFill>
                    <a:srgbClr val="000000"/>
                  </a:solidFill>
                </a:rPr>
                <a:t>AB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9F5BABC7-D20D-44A5-B08C-FDE021AE8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736600"/>
            <a:ext cx="6130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FF"/>
                </a:solidFill>
                <a:ea typeface="黑体" panose="02010609060101010101" pitchFamily="49" charset="-122"/>
              </a:rPr>
              <a:t>3.  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古典概型的基本模型</a:t>
            </a:r>
            <a:r>
              <a:rPr lang="en-US" altLang="zh-CN" sz="3200" b="1">
                <a:solidFill>
                  <a:srgbClr val="0000FF"/>
                </a:solidFill>
                <a:ea typeface="黑体" panose="02010609060101010101" pitchFamily="49" charset="-122"/>
              </a:rPr>
              <a:t>: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摸球模型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50449141-2287-44AA-9B1B-642F22E3F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95400"/>
            <a:ext cx="287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(1) 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无放回地摸球</a:t>
            </a: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C35C6DD7-B31B-495E-BD84-A06C1606A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8800"/>
            <a:ext cx="801687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2736F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lang="en-US" altLang="zh-CN" sz="2800" b="1">
                <a:solidFill>
                  <a:srgbClr val="2736F7"/>
                </a:solidFill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设袋中有</a:t>
            </a:r>
            <a:r>
              <a:rPr lang="en-US" altLang="zh-CN" sz="2800" b="1">
                <a:solidFill>
                  <a:srgbClr val="000000"/>
                </a:solidFill>
              </a:rPr>
              <a:t>4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只白球和</a:t>
            </a:r>
            <a:r>
              <a:rPr lang="zh-CN" altLang="en-US" sz="2800" b="1">
                <a:solidFill>
                  <a:srgbClr val="000000"/>
                </a:solidFill>
              </a:rPr>
              <a:t> </a:t>
            </a:r>
            <a:r>
              <a:rPr lang="en-US" altLang="zh-CN" sz="2800" b="1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只黑球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现从袋中无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放回地依次摸出</a:t>
            </a:r>
            <a:r>
              <a:rPr lang="en-US" altLang="zh-CN" sz="2800" b="1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只球</a:t>
            </a:r>
            <a:r>
              <a:rPr lang="en-US" altLang="zh-CN" sz="2800" b="1">
                <a:solidFill>
                  <a:srgbClr val="000000"/>
                </a:solidFill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求这</a:t>
            </a:r>
            <a:r>
              <a:rPr lang="en-US" altLang="zh-CN" sz="2800" b="1">
                <a:solidFill>
                  <a:srgbClr val="000000"/>
                </a:solidFill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只球都是白球的概率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CF3024C2-7D92-49D5-94E0-48E2834A0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95625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07526" name="Object 6">
            <a:extLst>
              <a:ext uri="{FF2B5EF4-FFF2-40B4-BE49-F238E27FC236}">
                <a16:creationId xmlns:a16="http://schemas.microsoft.com/office/drawing/2014/main" id="{DFDB64E7-0BEA-4981-9F98-14DD4B062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200400"/>
          <a:ext cx="502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29200" imgH="431800" progId="Equation.3">
                  <p:embed/>
                </p:oleObj>
              </mc:Choice>
              <mc:Fallback>
                <p:oleObj name="Equation" r:id="rId2" imgW="5029200" imgH="431800" progId="Equation.3">
                  <p:embed/>
                  <p:pic>
                    <p:nvPicPr>
                      <p:cNvPr id="107526" name="Object 6">
                        <a:extLst>
                          <a:ext uri="{FF2B5EF4-FFF2-40B4-BE49-F238E27FC236}">
                            <a16:creationId xmlns:a16="http://schemas.microsoft.com/office/drawing/2014/main" id="{DFDB64E7-0BEA-4981-9F98-14DD4B062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00400"/>
                        <a:ext cx="502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7" name="Rectangle 7">
            <a:extLst>
              <a:ext uri="{FF2B5EF4-FFF2-40B4-BE49-F238E27FC236}">
                <a16:creationId xmlns:a16="http://schemas.microsoft.com/office/drawing/2014/main" id="{0F084216-B09C-411D-ADEE-4708FB5DC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824288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基本事件总数为</a:t>
            </a:r>
          </a:p>
        </p:txBody>
      </p:sp>
      <p:graphicFrame>
        <p:nvGraphicFramePr>
          <p:cNvPr id="107528" name="Object 8">
            <a:extLst>
              <a:ext uri="{FF2B5EF4-FFF2-40B4-BE49-F238E27FC236}">
                <a16:creationId xmlns:a16="http://schemas.microsoft.com/office/drawing/2014/main" id="{2E71F0BD-DCE8-4F27-811B-61F10111B4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581400"/>
          <a:ext cx="609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700" imgH="977900" progId="Equation.3">
                  <p:embed/>
                </p:oleObj>
              </mc:Choice>
              <mc:Fallback>
                <p:oleObj name="Equation" r:id="rId4" imgW="647700" imgH="977900" progId="Equation.3">
                  <p:embed/>
                  <p:pic>
                    <p:nvPicPr>
                      <p:cNvPr id="107528" name="Object 8">
                        <a:extLst>
                          <a:ext uri="{FF2B5EF4-FFF2-40B4-BE49-F238E27FC236}">
                            <a16:creationId xmlns:a16="http://schemas.microsoft.com/office/drawing/2014/main" id="{2E71F0BD-DCE8-4F27-811B-61F10111B4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81400"/>
                        <a:ext cx="609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9" name="Rectangle 9">
            <a:extLst>
              <a:ext uri="{FF2B5EF4-FFF2-40B4-BE49-F238E27FC236}">
                <a16:creationId xmlns:a16="http://schemas.microsoft.com/office/drawing/2014/main" id="{C80432A9-DA03-4D37-8E34-EE5C8C3B6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648200"/>
            <a:ext cx="443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00"/>
                </a:solidFill>
              </a:rPr>
              <a:t>A </a:t>
            </a:r>
            <a:r>
              <a:rPr lang="zh-CN" altLang="en-US" sz="2800" b="1">
                <a:solidFill>
                  <a:srgbClr val="000000"/>
                </a:solidFill>
              </a:rPr>
              <a:t>所包含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基本事件的个数为</a:t>
            </a:r>
          </a:p>
        </p:txBody>
      </p:sp>
      <p:graphicFrame>
        <p:nvGraphicFramePr>
          <p:cNvPr id="107530" name="Object 10">
            <a:extLst>
              <a:ext uri="{FF2B5EF4-FFF2-40B4-BE49-F238E27FC236}">
                <a16:creationId xmlns:a16="http://schemas.microsoft.com/office/drawing/2014/main" id="{1CBEB56E-FBB9-44F3-A014-F7CE446D0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419600"/>
          <a:ext cx="6080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700" imgH="977900" progId="Equation.3">
                  <p:embed/>
                </p:oleObj>
              </mc:Choice>
              <mc:Fallback>
                <p:oleObj name="Equation" r:id="rId6" imgW="647700" imgH="977900" progId="Equation.3">
                  <p:embed/>
                  <p:pic>
                    <p:nvPicPr>
                      <p:cNvPr id="107530" name="Object 10">
                        <a:extLst>
                          <a:ext uri="{FF2B5EF4-FFF2-40B4-BE49-F238E27FC236}">
                            <a16:creationId xmlns:a16="http://schemas.microsoft.com/office/drawing/2014/main" id="{1CBEB56E-FBB9-44F3-A014-F7CE446D0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19600"/>
                        <a:ext cx="6080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1" name="Object 11">
            <a:extLst>
              <a:ext uri="{FF2B5EF4-FFF2-40B4-BE49-F238E27FC236}">
                <a16:creationId xmlns:a16="http://schemas.microsoft.com/office/drawing/2014/main" id="{D6B9FF81-C191-450B-8753-BECCACC23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181600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63900" imgH="977900" progId="Equation.3">
                  <p:embed/>
                </p:oleObj>
              </mc:Choice>
              <mc:Fallback>
                <p:oleObj name="Equation" r:id="rId8" imgW="3263900" imgH="977900" progId="Equation.3">
                  <p:embed/>
                  <p:pic>
                    <p:nvPicPr>
                      <p:cNvPr id="107531" name="Object 11">
                        <a:extLst>
                          <a:ext uri="{FF2B5EF4-FFF2-40B4-BE49-F238E27FC236}">
                            <a16:creationId xmlns:a16="http://schemas.microsoft.com/office/drawing/2014/main" id="{D6B9FF81-C191-450B-8753-BECCACC23A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81600"/>
                        <a:ext cx="3263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2" name="Object 12">
            <a:extLst>
              <a:ext uri="{FF2B5EF4-FFF2-40B4-BE49-F238E27FC236}">
                <a16:creationId xmlns:a16="http://schemas.microsoft.com/office/drawing/2014/main" id="{365EF666-09C4-4EAA-B3E9-4FAAC10B8A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5257800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34725" imgH="837836" progId="Equation.3">
                  <p:embed/>
                </p:oleObj>
              </mc:Choice>
              <mc:Fallback>
                <p:oleObj name="Equation" r:id="rId10" imgW="634725" imgH="837836" progId="Equation.3">
                  <p:embed/>
                  <p:pic>
                    <p:nvPicPr>
                      <p:cNvPr id="107532" name="Object 12">
                        <a:extLst>
                          <a:ext uri="{FF2B5EF4-FFF2-40B4-BE49-F238E27FC236}">
                            <a16:creationId xmlns:a16="http://schemas.microsoft.com/office/drawing/2014/main" id="{365EF666-09C4-4EAA-B3E9-4FAAC10B8A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257800"/>
                        <a:ext cx="63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autoUpdateAnimBg="0"/>
      <p:bldP spid="107524" grpId="0" autoUpdateAnimBg="0"/>
      <p:bldP spid="107525" grpId="0" autoUpdateAnimBg="0"/>
      <p:bldP spid="107527" grpId="0" autoUpdateAnimBg="0"/>
      <p:bldP spid="107529" grpId="0" autoUpdateAnimBg="0"/>
    </p:bldLst>
  </p:timing>
</p:sld>
</file>

<file path=ppt/theme/theme1.xml><?xml version="1.0" encoding="utf-8"?>
<a:theme xmlns:a="http://schemas.openxmlformats.org/drawingml/2006/main" name="1_jy3">
  <a:themeElements>
    <a:clrScheme name="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jy3">
  <a:themeElements>
    <a:clrScheme name="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jy3">
  <a:themeElements>
    <a:clrScheme name="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jy3">
  <a:themeElements>
    <a:clrScheme name="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jy3">
  <a:themeElements>
    <a:clrScheme name="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Settings\a\Application Data\Microsoft\Templates\jy3.pot</Template>
  <TotalTime>7010</TotalTime>
  <Words>2940</Words>
  <Application>Microsoft Office PowerPoint</Application>
  <PresentationFormat>On-screen Show (4:3)</PresentationFormat>
  <Paragraphs>230</Paragraphs>
  <Slides>63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黑体</vt:lpstr>
      <vt:lpstr>宋体</vt:lpstr>
      <vt:lpstr>Arial</vt:lpstr>
      <vt:lpstr>Times New Roman</vt:lpstr>
      <vt:lpstr>1_jy3</vt:lpstr>
      <vt:lpstr>2_jy3</vt:lpstr>
      <vt:lpstr>3_jy3</vt:lpstr>
      <vt:lpstr>4_jy3</vt:lpstr>
      <vt:lpstr>5_jy3</vt:lpstr>
      <vt:lpstr>Equation</vt:lpstr>
      <vt:lpstr>公式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二、典型例题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三、例题讲解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txxy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第一节 随机试验</dc:title>
  <dc:creator>西安通信学院数学教研室</dc:creator>
  <cp:lastModifiedBy>Kwon Osub</cp:lastModifiedBy>
  <cp:revision>373</cp:revision>
  <dcterms:created xsi:type="dcterms:W3CDTF">2000-02-11T01:32:08Z</dcterms:created>
  <dcterms:modified xsi:type="dcterms:W3CDTF">2023-09-04T08:56:40Z</dcterms:modified>
</cp:coreProperties>
</file>