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846" r:id="rId4"/>
    <p:sldId id="259" r:id="rId5"/>
    <p:sldId id="335" r:id="rId6"/>
    <p:sldId id="336" r:id="rId7"/>
    <p:sldId id="847" r:id="rId8"/>
    <p:sldId id="261" r:id="rId9"/>
    <p:sldId id="316" r:id="rId10"/>
    <p:sldId id="340" r:id="rId11"/>
    <p:sldId id="848" r:id="rId12"/>
    <p:sldId id="312" r:id="rId13"/>
    <p:sldId id="922" r:id="rId14"/>
    <p:sldId id="923" r:id="rId15"/>
    <p:sldId id="924" r:id="rId16"/>
    <p:sldId id="925" r:id="rId17"/>
    <p:sldId id="926" r:id="rId18"/>
    <p:sldId id="927" r:id="rId19"/>
    <p:sldId id="928" r:id="rId20"/>
    <p:sldId id="929" r:id="rId21"/>
    <p:sldId id="930" r:id="rId22"/>
    <p:sldId id="931" r:id="rId23"/>
    <p:sldId id="856" r:id="rId24"/>
    <p:sldId id="275" r:id="rId25"/>
    <p:sldId id="265" r:id="rId26"/>
    <p:sldId id="266" r:id="rId27"/>
    <p:sldId id="267" r:id="rId28"/>
    <p:sldId id="268" r:id="rId29"/>
    <p:sldId id="269" r:id="rId30"/>
    <p:sldId id="270" r:id="rId31"/>
    <p:sldId id="859" r:id="rId32"/>
    <p:sldId id="860" r:id="rId33"/>
    <p:sldId id="862" r:id="rId34"/>
    <p:sldId id="863" r:id="rId35"/>
    <p:sldId id="307" r:id="rId36"/>
    <p:sldId id="935" r:id="rId37"/>
    <p:sldId id="870" r:id="rId38"/>
    <p:sldId id="871" r:id="rId39"/>
    <p:sldId id="872" r:id="rId40"/>
    <p:sldId id="873" r:id="rId41"/>
    <p:sldId id="875" r:id="rId42"/>
    <p:sldId id="876" r:id="rId43"/>
    <p:sldId id="937" r:id="rId44"/>
    <p:sldId id="324" r:id="rId45"/>
    <p:sldId id="940" r:id="rId46"/>
    <p:sldId id="936" r:id="rId47"/>
    <p:sldId id="885" r:id="rId48"/>
    <p:sldId id="887" r:id="rId49"/>
    <p:sldId id="890" r:id="rId50"/>
    <p:sldId id="891" r:id="rId51"/>
    <p:sldId id="892" r:id="rId52"/>
    <p:sldId id="294" r:id="rId53"/>
    <p:sldId id="889" r:id="rId54"/>
    <p:sldId id="898" r:id="rId55"/>
    <p:sldId id="899" r:id="rId56"/>
    <p:sldId id="893" r:id="rId57"/>
    <p:sldId id="942" r:id="rId58"/>
    <p:sldId id="933" r:id="rId59"/>
    <p:sldId id="849" r:id="rId60"/>
    <p:sldId id="857" r:id="rId61"/>
    <p:sldId id="943" r:id="rId62"/>
    <p:sldId id="258" r:id="rId63"/>
    <p:sldId id="939" r:id="rId64"/>
    <p:sldId id="276" r:id="rId65"/>
    <p:sldId id="260" r:id="rId66"/>
    <p:sldId id="262" r:id="rId67"/>
    <p:sldId id="944" r:id="rId68"/>
    <p:sldId id="945" r:id="rId69"/>
    <p:sldId id="946" r:id="rId70"/>
    <p:sldId id="947" r:id="rId71"/>
    <p:sldId id="909"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89245-F00D-4231-B7FE-FAC9E668B73B}" v="3211" dt="2023-09-04T09:43:18.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4660"/>
  </p:normalViewPr>
  <p:slideViewPr>
    <p:cSldViewPr snapToGrid="0">
      <p:cViewPr varScale="1">
        <p:scale>
          <a:sx n="75" d="100"/>
          <a:sy n="75" d="100"/>
        </p:scale>
        <p:origin x="122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on Osub" userId="760dd869e46f08f5" providerId="LiveId" clId="{E7089245-F00D-4231-B7FE-FAC9E668B73B}"/>
    <pc:docChg chg="undo redo custSel addSld delSld modSld sldOrd modMainMaster">
      <pc:chgData name="Kwon Osub" userId="760dd869e46f08f5" providerId="LiveId" clId="{E7089245-F00D-4231-B7FE-FAC9E668B73B}" dt="2023-09-04T09:43:18.379" v="7076" actId="20577"/>
      <pc:docMkLst>
        <pc:docMk/>
      </pc:docMkLst>
      <pc:sldChg chg="modSp mod">
        <pc:chgData name="Kwon Osub" userId="760dd869e46f08f5" providerId="LiveId" clId="{E7089245-F00D-4231-B7FE-FAC9E668B73B}" dt="2023-08-20T07:04:13.208" v="3689" actId="404"/>
        <pc:sldMkLst>
          <pc:docMk/>
          <pc:sldMk cId="3301834675" sldId="256"/>
        </pc:sldMkLst>
        <pc:spChg chg="mod">
          <ac:chgData name="Kwon Osub" userId="760dd869e46f08f5" providerId="LiveId" clId="{E7089245-F00D-4231-B7FE-FAC9E668B73B}" dt="2023-08-20T07:04:13.208" v="3689" actId="404"/>
          <ac:spMkLst>
            <pc:docMk/>
            <pc:sldMk cId="3301834675" sldId="256"/>
            <ac:spMk id="2" creationId="{2B615096-90B1-D12A-A1DD-38E708C444CA}"/>
          </ac:spMkLst>
        </pc:spChg>
        <pc:spChg chg="mod">
          <ac:chgData name="Kwon Osub" userId="760dd869e46f08f5" providerId="LiveId" clId="{E7089245-F00D-4231-B7FE-FAC9E668B73B}" dt="2023-08-20T07:03:28.182" v="3554"/>
          <ac:spMkLst>
            <pc:docMk/>
            <pc:sldMk cId="3301834675" sldId="256"/>
            <ac:spMk id="3" creationId="{E06C4FB6-781C-A967-44E6-15DD17E0DD5C}"/>
          </ac:spMkLst>
        </pc:spChg>
      </pc:sldChg>
      <pc:sldChg chg="modSp ord">
        <pc:chgData name="Kwon Osub" userId="760dd869e46f08f5" providerId="LiveId" clId="{E7089245-F00D-4231-B7FE-FAC9E668B73B}" dt="2023-08-20T07:03:28.182" v="3554"/>
        <pc:sldMkLst>
          <pc:docMk/>
          <pc:sldMk cId="3171973807" sldId="257"/>
        </pc:sldMkLst>
        <pc:spChg chg="mod">
          <ac:chgData name="Kwon Osub" userId="760dd869e46f08f5" providerId="LiveId" clId="{E7089245-F00D-4231-B7FE-FAC9E668B73B}" dt="2023-08-20T07:03:28.182" v="3554"/>
          <ac:spMkLst>
            <pc:docMk/>
            <pc:sldMk cId="3171973807" sldId="257"/>
            <ac:spMk id="2" creationId="{F7388E5B-6CFA-207E-B05D-0CFE5EA6FEEE}"/>
          </ac:spMkLst>
        </pc:spChg>
        <pc:spChg chg="mod">
          <ac:chgData name="Kwon Osub" userId="760dd869e46f08f5" providerId="LiveId" clId="{E7089245-F00D-4231-B7FE-FAC9E668B73B}" dt="2023-08-20T07:03:28.182" v="3554"/>
          <ac:spMkLst>
            <pc:docMk/>
            <pc:sldMk cId="3171973807" sldId="257"/>
            <ac:spMk id="3" creationId="{5AA9CA90-65AD-F096-2AF9-3A288926CED5}"/>
          </ac:spMkLst>
        </pc:spChg>
      </pc:sldChg>
      <pc:sldChg chg="add del modTransition">
        <pc:chgData name="Kwon Osub" userId="760dd869e46f08f5" providerId="LiveId" clId="{E7089245-F00D-4231-B7FE-FAC9E668B73B}" dt="2023-08-23T10:18:39.836" v="5501"/>
        <pc:sldMkLst>
          <pc:docMk/>
          <pc:sldMk cId="0" sldId="258"/>
        </pc:sldMkLst>
      </pc:sldChg>
      <pc:sldChg chg="del">
        <pc:chgData name="Kwon Osub" userId="760dd869e46f08f5" providerId="LiveId" clId="{E7089245-F00D-4231-B7FE-FAC9E668B73B}" dt="2023-08-20T06:55:41.907" v="3551" actId="47"/>
        <pc:sldMkLst>
          <pc:docMk/>
          <pc:sldMk cId="571103322" sldId="258"/>
        </pc:sldMkLst>
      </pc:sldChg>
      <pc:sldChg chg="modSp">
        <pc:chgData name="Kwon Osub" userId="760dd869e46f08f5" providerId="LiveId" clId="{E7089245-F00D-4231-B7FE-FAC9E668B73B}" dt="2023-08-20T07:03:28.182" v="3554"/>
        <pc:sldMkLst>
          <pc:docMk/>
          <pc:sldMk cId="3660301002" sldId="259"/>
        </pc:sldMkLst>
        <pc:spChg chg="mod">
          <ac:chgData name="Kwon Osub" userId="760dd869e46f08f5" providerId="LiveId" clId="{E7089245-F00D-4231-B7FE-FAC9E668B73B}" dt="2023-08-20T07:03:28.182" v="3554"/>
          <ac:spMkLst>
            <pc:docMk/>
            <pc:sldMk cId="3660301002" sldId="259"/>
            <ac:spMk id="3" creationId="{383CDB41-CFAC-2622-FAF7-7C335E50B235}"/>
          </ac:spMkLst>
        </pc:spChg>
      </pc:sldChg>
      <pc:sldChg chg="add del modTransition">
        <pc:chgData name="Kwon Osub" userId="760dd869e46f08f5" providerId="LiveId" clId="{E7089245-F00D-4231-B7FE-FAC9E668B73B}" dt="2023-08-23T10:18:39.836" v="5501"/>
        <pc:sldMkLst>
          <pc:docMk/>
          <pc:sldMk cId="0" sldId="260"/>
        </pc:sldMkLst>
      </pc:sldChg>
      <pc:sldChg chg="delSp modSp">
        <pc:chgData name="Kwon Osub" userId="760dd869e46f08f5" providerId="LiveId" clId="{E7089245-F00D-4231-B7FE-FAC9E668B73B}" dt="2023-08-20T07:08:59.082" v="3780" actId="478"/>
        <pc:sldMkLst>
          <pc:docMk/>
          <pc:sldMk cId="1521466029" sldId="261"/>
        </pc:sldMkLst>
        <pc:spChg chg="mod">
          <ac:chgData name="Kwon Osub" userId="760dd869e46f08f5" providerId="LiveId" clId="{E7089245-F00D-4231-B7FE-FAC9E668B73B}" dt="2023-08-20T07:03:28.182" v="3554"/>
          <ac:spMkLst>
            <pc:docMk/>
            <pc:sldMk cId="1521466029" sldId="261"/>
            <ac:spMk id="3" creationId="{D47D55C3-D984-98B2-F2F4-B92FBF1F470B}"/>
          </ac:spMkLst>
        </pc:spChg>
        <pc:spChg chg="mod">
          <ac:chgData name="Kwon Osub" userId="760dd869e46f08f5" providerId="LiveId" clId="{E7089245-F00D-4231-B7FE-FAC9E668B73B}" dt="2023-08-20T07:03:28.182" v="3554"/>
          <ac:spMkLst>
            <pc:docMk/>
            <pc:sldMk cId="1521466029" sldId="261"/>
            <ac:spMk id="4" creationId="{96E4B12E-9C1A-70E3-9600-9463D0566B23}"/>
          </ac:spMkLst>
        </pc:spChg>
        <pc:spChg chg="mod">
          <ac:chgData name="Kwon Osub" userId="760dd869e46f08f5" providerId="LiveId" clId="{E7089245-F00D-4231-B7FE-FAC9E668B73B}" dt="2023-08-20T07:03:28.182" v="3554"/>
          <ac:spMkLst>
            <pc:docMk/>
            <pc:sldMk cId="1521466029" sldId="261"/>
            <ac:spMk id="5" creationId="{64A8E212-66E8-95F5-A0D5-76EB3D551797}"/>
          </ac:spMkLst>
        </pc:spChg>
        <pc:spChg chg="mod">
          <ac:chgData name="Kwon Osub" userId="760dd869e46f08f5" providerId="LiveId" clId="{E7089245-F00D-4231-B7FE-FAC9E668B73B}" dt="2023-08-20T07:08:59.082" v="3780" actId="478"/>
          <ac:spMkLst>
            <pc:docMk/>
            <pc:sldMk cId="1521466029" sldId="261"/>
            <ac:spMk id="7" creationId="{CF866224-9643-94AD-947B-91C2A5EE1ACC}"/>
          </ac:spMkLst>
        </pc:spChg>
        <pc:spChg chg="mod">
          <ac:chgData name="Kwon Osub" userId="760dd869e46f08f5" providerId="LiveId" clId="{E7089245-F00D-4231-B7FE-FAC9E668B73B}" dt="2023-08-20T07:08:59.082" v="3780" actId="478"/>
          <ac:spMkLst>
            <pc:docMk/>
            <pc:sldMk cId="1521466029" sldId="261"/>
            <ac:spMk id="8" creationId="{61BBD8B0-88B6-3AB6-3A8A-A83139531C4F}"/>
          </ac:spMkLst>
        </pc:spChg>
        <pc:grpChg chg="mod">
          <ac:chgData name="Kwon Osub" userId="760dd869e46f08f5" providerId="LiveId" clId="{E7089245-F00D-4231-B7FE-FAC9E668B73B}" dt="2023-08-20T07:08:59.082" v="3780" actId="478"/>
          <ac:grpSpMkLst>
            <pc:docMk/>
            <pc:sldMk cId="1521466029" sldId="261"/>
            <ac:grpSpMk id="6" creationId="{2285389A-E128-CCF1-276A-5FCACFD84D14}"/>
          </ac:grpSpMkLst>
        </pc:grpChg>
        <pc:picChg chg="del mod">
          <ac:chgData name="Kwon Osub" userId="760dd869e46f08f5" providerId="LiveId" clId="{E7089245-F00D-4231-B7FE-FAC9E668B73B}" dt="2023-08-20T07:08:59.082" v="3780" actId="478"/>
          <ac:picMkLst>
            <pc:docMk/>
            <pc:sldMk cId="1521466029" sldId="261"/>
            <ac:picMk id="9" creationId="{3EE1900B-F640-BB7B-0AE5-754147A00653}"/>
          </ac:picMkLst>
        </pc:picChg>
      </pc:sldChg>
      <pc:sldChg chg="add del modTransition">
        <pc:chgData name="Kwon Osub" userId="760dd869e46f08f5" providerId="LiveId" clId="{E7089245-F00D-4231-B7FE-FAC9E668B73B}" dt="2023-08-23T10:18:39.836" v="5501"/>
        <pc:sldMkLst>
          <pc:docMk/>
          <pc:sldMk cId="0" sldId="262"/>
        </pc:sldMkLst>
      </pc:sldChg>
      <pc:sldChg chg="add del">
        <pc:chgData name="Kwon Osub" userId="760dd869e46f08f5" providerId="LiveId" clId="{E7089245-F00D-4231-B7FE-FAC9E668B73B}" dt="2023-08-26T06:40:07.348" v="7043" actId="47"/>
        <pc:sldMkLst>
          <pc:docMk/>
          <pc:sldMk cId="0" sldId="264"/>
        </pc:sldMkLst>
      </pc:sldChg>
      <pc:sldChg chg="add">
        <pc:chgData name="Kwon Osub" userId="760dd869e46f08f5" providerId="LiveId" clId="{E7089245-F00D-4231-B7FE-FAC9E668B73B}" dt="2023-08-20T07:31:08.651" v="4286"/>
        <pc:sldMkLst>
          <pc:docMk/>
          <pc:sldMk cId="0" sldId="265"/>
        </pc:sldMkLst>
      </pc:sldChg>
      <pc:sldChg chg="add">
        <pc:chgData name="Kwon Osub" userId="760dd869e46f08f5" providerId="LiveId" clId="{E7089245-F00D-4231-B7FE-FAC9E668B73B}" dt="2023-08-20T07:31:08.651" v="4286"/>
        <pc:sldMkLst>
          <pc:docMk/>
          <pc:sldMk cId="0" sldId="266"/>
        </pc:sldMkLst>
      </pc:sldChg>
      <pc:sldChg chg="add">
        <pc:chgData name="Kwon Osub" userId="760dd869e46f08f5" providerId="LiveId" clId="{E7089245-F00D-4231-B7FE-FAC9E668B73B}" dt="2023-08-20T07:31:08.651" v="4286"/>
        <pc:sldMkLst>
          <pc:docMk/>
          <pc:sldMk cId="0" sldId="267"/>
        </pc:sldMkLst>
      </pc:sldChg>
      <pc:sldChg chg="add">
        <pc:chgData name="Kwon Osub" userId="760dd869e46f08f5" providerId="LiveId" clId="{E7089245-F00D-4231-B7FE-FAC9E668B73B}" dt="2023-08-20T07:31:08.651" v="4286"/>
        <pc:sldMkLst>
          <pc:docMk/>
          <pc:sldMk cId="0" sldId="268"/>
        </pc:sldMkLst>
      </pc:sldChg>
      <pc:sldChg chg="add">
        <pc:chgData name="Kwon Osub" userId="760dd869e46f08f5" providerId="LiveId" clId="{E7089245-F00D-4231-B7FE-FAC9E668B73B}" dt="2023-08-20T07:31:08.651" v="4286"/>
        <pc:sldMkLst>
          <pc:docMk/>
          <pc:sldMk cId="0" sldId="269"/>
        </pc:sldMkLst>
      </pc:sldChg>
      <pc:sldChg chg="add">
        <pc:chgData name="Kwon Osub" userId="760dd869e46f08f5" providerId="LiveId" clId="{E7089245-F00D-4231-B7FE-FAC9E668B73B}" dt="2023-08-20T07:31:08.651" v="4286"/>
        <pc:sldMkLst>
          <pc:docMk/>
          <pc:sldMk cId="0" sldId="270"/>
        </pc:sldMkLst>
      </pc:sldChg>
      <pc:sldChg chg="add del">
        <pc:chgData name="Kwon Osub" userId="760dd869e46f08f5" providerId="LiveId" clId="{E7089245-F00D-4231-B7FE-FAC9E668B73B}" dt="2023-08-26T06:39:47.130" v="7033" actId="47"/>
        <pc:sldMkLst>
          <pc:docMk/>
          <pc:sldMk cId="0" sldId="271"/>
        </pc:sldMkLst>
      </pc:sldChg>
      <pc:sldChg chg="add del">
        <pc:chgData name="Kwon Osub" userId="760dd869e46f08f5" providerId="LiveId" clId="{E7089245-F00D-4231-B7FE-FAC9E668B73B}" dt="2023-08-26T06:39:48.085" v="7034" actId="47"/>
        <pc:sldMkLst>
          <pc:docMk/>
          <pc:sldMk cId="0" sldId="272"/>
        </pc:sldMkLst>
      </pc:sldChg>
      <pc:sldChg chg="add">
        <pc:chgData name="Kwon Osub" userId="760dd869e46f08f5" providerId="LiveId" clId="{E7089245-F00D-4231-B7FE-FAC9E668B73B}" dt="2023-08-20T07:31:08.651" v="4286"/>
        <pc:sldMkLst>
          <pc:docMk/>
          <pc:sldMk cId="0" sldId="275"/>
        </pc:sldMkLst>
      </pc:sldChg>
      <pc:sldChg chg="add del modTransition">
        <pc:chgData name="Kwon Osub" userId="760dd869e46f08f5" providerId="LiveId" clId="{E7089245-F00D-4231-B7FE-FAC9E668B73B}" dt="2023-08-23T10:18:39.836" v="5501"/>
        <pc:sldMkLst>
          <pc:docMk/>
          <pc:sldMk cId="0" sldId="276"/>
        </pc:sldMkLst>
      </pc:sldChg>
      <pc:sldChg chg="add del modTransition">
        <pc:chgData name="Kwon Osub" userId="760dd869e46f08f5" providerId="LiveId" clId="{E7089245-F00D-4231-B7FE-FAC9E668B73B}" dt="2023-08-24T08:27:04.010" v="6103" actId="47"/>
        <pc:sldMkLst>
          <pc:docMk/>
          <pc:sldMk cId="0" sldId="277"/>
        </pc:sldMkLst>
      </pc:sldChg>
      <pc:sldChg chg="add del modTransition">
        <pc:chgData name="Kwon Osub" userId="760dd869e46f08f5" providerId="LiveId" clId="{E7089245-F00D-4231-B7FE-FAC9E668B73B}" dt="2023-08-23T10:23:28.383" v="5504" actId="47"/>
        <pc:sldMkLst>
          <pc:docMk/>
          <pc:sldMk cId="0" sldId="280"/>
        </pc:sldMkLst>
      </pc:sldChg>
      <pc:sldChg chg="add del modTransition">
        <pc:chgData name="Kwon Osub" userId="760dd869e46f08f5" providerId="LiveId" clId="{E7089245-F00D-4231-B7FE-FAC9E668B73B}" dt="2023-08-23T10:23:22.536" v="5502" actId="47"/>
        <pc:sldMkLst>
          <pc:docMk/>
          <pc:sldMk cId="0" sldId="282"/>
        </pc:sldMkLst>
      </pc:sldChg>
      <pc:sldChg chg="add del modTransition">
        <pc:chgData name="Kwon Osub" userId="760dd869e46f08f5" providerId="LiveId" clId="{E7089245-F00D-4231-B7FE-FAC9E668B73B}" dt="2023-08-23T10:23:23.434" v="5503" actId="47"/>
        <pc:sldMkLst>
          <pc:docMk/>
          <pc:sldMk cId="0" sldId="283"/>
        </pc:sldMkLst>
      </pc:sldChg>
      <pc:sldChg chg="addSp delSp modSp add del mod addAnim delAnim modAnim">
        <pc:chgData name="Kwon Osub" userId="760dd869e46f08f5" providerId="LiveId" clId="{E7089245-F00D-4231-B7FE-FAC9E668B73B}" dt="2023-08-23T08:40:18.044" v="5487" actId="47"/>
        <pc:sldMkLst>
          <pc:docMk/>
          <pc:sldMk cId="0" sldId="284"/>
        </pc:sldMkLst>
        <pc:spChg chg="add del mod">
          <ac:chgData name="Kwon Osub" userId="760dd869e46f08f5" providerId="LiveId" clId="{E7089245-F00D-4231-B7FE-FAC9E668B73B}" dt="2023-08-20T07:03:28.182" v="3554"/>
          <ac:spMkLst>
            <pc:docMk/>
            <pc:sldMk cId="0" sldId="284"/>
            <ac:spMk id="40967" creationId="{9278A9DA-9994-4F89-B376-57B9A9112FE1}"/>
          </ac:spMkLst>
        </pc:spChg>
        <pc:spChg chg="add del mod">
          <ac:chgData name="Kwon Osub" userId="760dd869e46f08f5" providerId="LiveId" clId="{E7089245-F00D-4231-B7FE-FAC9E668B73B}" dt="2023-08-20T07:03:29.563" v="3610" actId="27636"/>
          <ac:spMkLst>
            <pc:docMk/>
            <pc:sldMk cId="0" sldId="284"/>
            <ac:spMk id="40968" creationId="{6CAF256E-0641-4404-8D64-15438B8C33A4}"/>
          </ac:spMkLst>
        </pc:spChg>
        <pc:spChg chg="add del mod">
          <ac:chgData name="Kwon Osub" userId="760dd869e46f08f5" providerId="LiveId" clId="{E7089245-F00D-4231-B7FE-FAC9E668B73B}" dt="2023-08-20T07:03:29.563" v="3611" actId="27636"/>
          <ac:spMkLst>
            <pc:docMk/>
            <pc:sldMk cId="0" sldId="284"/>
            <ac:spMk id="40969" creationId="{CFA9E7F2-C9FA-412B-9E5D-F72B9B4E77E0}"/>
          </ac:spMkLst>
        </pc:spChg>
        <pc:spChg chg="mod">
          <ac:chgData name="Kwon Osub" userId="760dd869e46f08f5" providerId="LiveId" clId="{E7089245-F00D-4231-B7FE-FAC9E668B73B}" dt="2023-08-20T07:03:28.182" v="3554"/>
          <ac:spMkLst>
            <pc:docMk/>
            <pc:sldMk cId="0" sldId="284"/>
            <ac:spMk id="40970" creationId="{1467A15E-DB80-4621-A1D0-C3B326DB1B4C}"/>
          </ac:spMkLst>
        </pc:spChg>
        <pc:spChg chg="add del mod">
          <ac:chgData name="Kwon Osub" userId="760dd869e46f08f5" providerId="LiveId" clId="{E7089245-F00D-4231-B7FE-FAC9E668B73B}" dt="2023-08-20T07:03:29.557" v="3609" actId="27636"/>
          <ac:spMkLst>
            <pc:docMk/>
            <pc:sldMk cId="0" sldId="284"/>
            <ac:spMk id="40971" creationId="{3EDA0D68-D3E8-43DF-BFD7-A9A5F62F1105}"/>
          </ac:spMkLst>
        </pc:spChg>
        <pc:spChg chg="add del mod">
          <ac:chgData name="Kwon Osub" userId="760dd869e46f08f5" providerId="LiveId" clId="{E7089245-F00D-4231-B7FE-FAC9E668B73B}" dt="2023-08-20T07:03:29.546" v="3607" actId="27636"/>
          <ac:spMkLst>
            <pc:docMk/>
            <pc:sldMk cId="0" sldId="284"/>
            <ac:spMk id="40972" creationId="{B0873055-A787-40A8-A4D1-752A6B3FABC7}"/>
          </ac:spMkLst>
        </pc:spChg>
        <pc:spChg chg="add del mod">
          <ac:chgData name="Kwon Osub" userId="760dd869e46f08f5" providerId="LiveId" clId="{E7089245-F00D-4231-B7FE-FAC9E668B73B}" dt="2023-08-20T07:03:29.551" v="3608" actId="27636"/>
          <ac:spMkLst>
            <pc:docMk/>
            <pc:sldMk cId="0" sldId="284"/>
            <ac:spMk id="40974" creationId="{79172998-2C75-42C7-B796-F405695A36F2}"/>
          </ac:spMkLst>
        </pc:spChg>
        <pc:spChg chg="add del mod">
          <ac:chgData name="Kwon Osub" userId="760dd869e46f08f5" providerId="LiveId" clId="{E7089245-F00D-4231-B7FE-FAC9E668B73B}" dt="2023-08-20T07:03:28.182" v="3554"/>
          <ac:spMkLst>
            <pc:docMk/>
            <pc:sldMk cId="0" sldId="284"/>
            <ac:spMk id="159746" creationId="{B562CC52-B60A-44E6-9537-15448A0D8783}"/>
          </ac:spMkLst>
        </pc:spChg>
        <pc:graphicFrameChg chg="add del mod replId">
          <ac:chgData name="Kwon Osub" userId="760dd869e46f08f5" providerId="LiveId" clId="{E7089245-F00D-4231-B7FE-FAC9E668B73B}" dt="2023-08-20T06:33:44.688" v="2858"/>
          <ac:graphicFrameMkLst>
            <pc:docMk/>
            <pc:sldMk cId="0" sldId="284"/>
            <ac:graphicFrameMk id="2" creationId="{B562CC52-B60A-44E6-9537-15448A0D8783}"/>
          </ac:graphicFrameMkLst>
        </pc:graphicFrameChg>
        <pc:graphicFrameChg chg="add del mod replId">
          <ac:chgData name="Kwon Osub" userId="760dd869e46f08f5" providerId="LiveId" clId="{E7089245-F00D-4231-B7FE-FAC9E668B73B}" dt="2023-08-20T06:33:44.688" v="2858"/>
          <ac:graphicFrameMkLst>
            <pc:docMk/>
            <pc:sldMk cId="0" sldId="284"/>
            <ac:graphicFrameMk id="10" creationId="{9278A9DA-9994-4F89-B376-57B9A9112FE1}"/>
          </ac:graphicFrameMkLst>
        </pc:graphicFrameChg>
        <pc:graphicFrameChg chg="add del mod replId">
          <ac:chgData name="Kwon Osub" userId="760dd869e46f08f5" providerId="LiveId" clId="{E7089245-F00D-4231-B7FE-FAC9E668B73B}" dt="2023-08-20T06:33:44.688" v="2858"/>
          <ac:graphicFrameMkLst>
            <pc:docMk/>
            <pc:sldMk cId="0" sldId="284"/>
            <ac:graphicFrameMk id="17" creationId="{6CAF256E-0641-4404-8D64-15438B8C33A4}"/>
          </ac:graphicFrameMkLst>
        </pc:graphicFrameChg>
        <pc:graphicFrameChg chg="add del mod replId">
          <ac:chgData name="Kwon Osub" userId="760dd869e46f08f5" providerId="LiveId" clId="{E7089245-F00D-4231-B7FE-FAC9E668B73B}" dt="2023-08-20T06:33:44.688" v="2858"/>
          <ac:graphicFrameMkLst>
            <pc:docMk/>
            <pc:sldMk cId="0" sldId="284"/>
            <ac:graphicFrameMk id="21" creationId="{CFA9E7F2-C9FA-412B-9E5D-F72B9B4E77E0}"/>
          </ac:graphicFrameMkLst>
        </pc:graphicFrameChg>
        <pc:graphicFrameChg chg="add del mod replId">
          <ac:chgData name="Kwon Osub" userId="760dd869e46f08f5" providerId="LiveId" clId="{E7089245-F00D-4231-B7FE-FAC9E668B73B}" dt="2023-08-20T06:33:44.688" v="2858"/>
          <ac:graphicFrameMkLst>
            <pc:docMk/>
            <pc:sldMk cId="0" sldId="284"/>
            <ac:graphicFrameMk id="24" creationId="{3EDA0D68-D3E8-43DF-BFD7-A9A5F62F1105}"/>
          </ac:graphicFrameMkLst>
        </pc:graphicFrameChg>
        <pc:graphicFrameChg chg="add del mod replId">
          <ac:chgData name="Kwon Osub" userId="760dd869e46f08f5" providerId="LiveId" clId="{E7089245-F00D-4231-B7FE-FAC9E668B73B}" dt="2023-08-20T06:33:44.688" v="2858"/>
          <ac:graphicFrameMkLst>
            <pc:docMk/>
            <pc:sldMk cId="0" sldId="284"/>
            <ac:graphicFrameMk id="26" creationId="{B0873055-A787-40A8-A4D1-752A6B3FABC7}"/>
          </ac:graphicFrameMkLst>
        </pc:graphicFrameChg>
        <pc:graphicFrameChg chg="add del mod replId">
          <ac:chgData name="Kwon Osub" userId="760dd869e46f08f5" providerId="LiveId" clId="{E7089245-F00D-4231-B7FE-FAC9E668B73B}" dt="2023-08-20T06:33:44.688" v="2858"/>
          <ac:graphicFrameMkLst>
            <pc:docMk/>
            <pc:sldMk cId="0" sldId="284"/>
            <ac:graphicFrameMk id="28" creationId="{79172998-2C75-42C7-B796-F405695A36F2}"/>
          </ac:graphicFrameMkLst>
        </pc:graphicFrameChg>
      </pc:sldChg>
      <pc:sldChg chg="addSp delSp modSp add del mod ord addAnim delAnim modAnim">
        <pc:chgData name="Kwon Osub" userId="760dd869e46f08f5" providerId="LiveId" clId="{E7089245-F00D-4231-B7FE-FAC9E668B73B}" dt="2023-08-26T06:39:53.357" v="7036" actId="47"/>
        <pc:sldMkLst>
          <pc:docMk/>
          <pc:sldMk cId="0" sldId="286"/>
        </pc:sldMkLst>
        <pc:spChg chg="mod">
          <ac:chgData name="Kwon Osub" userId="760dd869e46f08f5" providerId="LiveId" clId="{E7089245-F00D-4231-B7FE-FAC9E668B73B}" dt="2023-08-23T07:37:57.416" v="4429" actId="20577"/>
          <ac:spMkLst>
            <pc:docMk/>
            <pc:sldMk cId="0" sldId="286"/>
            <ac:spMk id="43010" creationId="{9DA59200-BCA4-4FE1-8648-86F5EF033A82}"/>
          </ac:spMkLst>
        </pc:spChg>
        <pc:spChg chg="mod">
          <ac:chgData name="Kwon Osub" userId="760dd869e46f08f5" providerId="LiveId" clId="{E7089245-F00D-4231-B7FE-FAC9E668B73B}" dt="2023-08-20T07:03:28.182" v="3554"/>
          <ac:spMkLst>
            <pc:docMk/>
            <pc:sldMk cId="0" sldId="286"/>
            <ac:spMk id="43011" creationId="{B3F81538-806C-495C-BEA6-F97DAA80EFC7}"/>
          </ac:spMkLst>
        </pc:spChg>
        <pc:spChg chg="add del mod">
          <ac:chgData name="Kwon Osub" userId="760dd869e46f08f5" providerId="LiveId" clId="{E7089245-F00D-4231-B7FE-FAC9E668B73B}" dt="2023-08-20T07:03:28.739" v="3579" actId="27636"/>
          <ac:spMkLst>
            <pc:docMk/>
            <pc:sldMk cId="0" sldId="286"/>
            <ac:spMk id="43016" creationId="{98A6D70F-E747-4354-BE0E-4CC73FD89BE1}"/>
          </ac:spMkLst>
        </pc:spChg>
        <pc:spChg chg="mod">
          <ac:chgData name="Kwon Osub" userId="760dd869e46f08f5" providerId="LiveId" clId="{E7089245-F00D-4231-B7FE-FAC9E668B73B}" dt="2023-08-20T07:03:28.182" v="3554"/>
          <ac:spMkLst>
            <pc:docMk/>
            <pc:sldMk cId="0" sldId="286"/>
            <ac:spMk id="43018" creationId="{0A82E95D-9405-4328-BFC1-F3A7246F6BD4}"/>
          </ac:spMkLst>
        </pc:spChg>
        <pc:spChg chg="add del mod">
          <ac:chgData name="Kwon Osub" userId="760dd869e46f08f5" providerId="LiveId" clId="{E7089245-F00D-4231-B7FE-FAC9E668B73B}" dt="2023-08-20T07:03:28.182" v="3554"/>
          <ac:spMkLst>
            <pc:docMk/>
            <pc:sldMk cId="0" sldId="286"/>
            <ac:spMk id="43019" creationId="{7787DE71-4196-4424-9E7D-484016857FDD}"/>
          </ac:spMkLst>
        </pc:spChg>
        <pc:spChg chg="add del mod">
          <ac:chgData name="Kwon Osub" userId="760dd869e46f08f5" providerId="LiveId" clId="{E7089245-F00D-4231-B7FE-FAC9E668B73B}" dt="2023-08-20T07:03:28.182" v="3554"/>
          <ac:spMkLst>
            <pc:docMk/>
            <pc:sldMk cId="0" sldId="286"/>
            <ac:spMk id="43020" creationId="{9EE5066B-9F6C-41CD-974B-4D01BB02D947}"/>
          </ac:spMkLst>
        </pc:spChg>
        <pc:spChg chg="add del mod">
          <ac:chgData name="Kwon Osub" userId="760dd869e46f08f5" providerId="LiveId" clId="{E7089245-F00D-4231-B7FE-FAC9E668B73B}" dt="2023-08-20T07:03:28.182" v="3554"/>
          <ac:spMkLst>
            <pc:docMk/>
            <pc:sldMk cId="0" sldId="286"/>
            <ac:spMk id="43021" creationId="{F8DE7251-3D85-4E5D-8F17-93910D90B603}"/>
          </ac:spMkLst>
        </pc:spChg>
        <pc:spChg chg="add del mod">
          <ac:chgData name="Kwon Osub" userId="760dd869e46f08f5" providerId="LiveId" clId="{E7089245-F00D-4231-B7FE-FAC9E668B73B}" dt="2023-08-20T07:03:28.182" v="3554"/>
          <ac:spMkLst>
            <pc:docMk/>
            <pc:sldMk cId="0" sldId="286"/>
            <ac:spMk id="43030" creationId="{B3AF0021-53E5-44AE-9376-750E60CA6B59}"/>
          </ac:spMkLst>
        </pc:spChg>
        <pc:spChg chg="mod">
          <ac:chgData name="Kwon Osub" userId="760dd869e46f08f5" providerId="LiveId" clId="{E7089245-F00D-4231-B7FE-FAC9E668B73B}" dt="2023-08-20T07:03:28.182" v="3554"/>
          <ac:spMkLst>
            <pc:docMk/>
            <pc:sldMk cId="0" sldId="286"/>
            <ac:spMk id="119817" creationId="{9456940F-ECB1-4485-BBCE-E1FA3A8947AA}"/>
          </ac:spMkLst>
        </pc:spChg>
        <pc:graphicFrameChg chg="add del mod replId">
          <ac:chgData name="Kwon Osub" userId="760dd869e46f08f5" providerId="LiveId" clId="{E7089245-F00D-4231-B7FE-FAC9E668B73B}" dt="2023-08-20T06:33:44.688" v="2858"/>
          <ac:graphicFrameMkLst>
            <pc:docMk/>
            <pc:sldMk cId="0" sldId="286"/>
            <ac:graphicFrameMk id="2" creationId="{98A6D70F-E747-4354-BE0E-4CC73FD89BE1}"/>
          </ac:graphicFrameMkLst>
        </pc:graphicFrameChg>
        <pc:graphicFrameChg chg="add del mod replId">
          <ac:chgData name="Kwon Osub" userId="760dd869e46f08f5" providerId="LiveId" clId="{E7089245-F00D-4231-B7FE-FAC9E668B73B}" dt="2023-08-20T06:33:44.688" v="2858"/>
          <ac:graphicFrameMkLst>
            <pc:docMk/>
            <pc:sldMk cId="0" sldId="286"/>
            <ac:graphicFrameMk id="10" creationId="{7787DE71-4196-4424-9E7D-484016857FDD}"/>
          </ac:graphicFrameMkLst>
        </pc:graphicFrameChg>
        <pc:graphicFrameChg chg="add del mod replId">
          <ac:chgData name="Kwon Osub" userId="760dd869e46f08f5" providerId="LiveId" clId="{E7089245-F00D-4231-B7FE-FAC9E668B73B}" dt="2023-08-20T06:33:44.688" v="2858"/>
          <ac:graphicFrameMkLst>
            <pc:docMk/>
            <pc:sldMk cId="0" sldId="286"/>
            <ac:graphicFrameMk id="15" creationId="{9EE5066B-9F6C-41CD-974B-4D01BB02D947}"/>
          </ac:graphicFrameMkLst>
        </pc:graphicFrameChg>
        <pc:graphicFrameChg chg="add del mod replId">
          <ac:chgData name="Kwon Osub" userId="760dd869e46f08f5" providerId="LiveId" clId="{E7089245-F00D-4231-B7FE-FAC9E668B73B}" dt="2023-08-20T06:33:44.688" v="2858"/>
          <ac:graphicFrameMkLst>
            <pc:docMk/>
            <pc:sldMk cId="0" sldId="286"/>
            <ac:graphicFrameMk id="18" creationId="{F8DE7251-3D85-4E5D-8F17-93910D90B603}"/>
          </ac:graphicFrameMkLst>
        </pc:graphicFrameChg>
        <pc:graphicFrameChg chg="add del mod replId">
          <ac:chgData name="Kwon Osub" userId="760dd869e46f08f5" providerId="LiveId" clId="{E7089245-F00D-4231-B7FE-FAC9E668B73B}" dt="2023-08-20T06:33:44.688" v="2858"/>
          <ac:graphicFrameMkLst>
            <pc:docMk/>
            <pc:sldMk cId="0" sldId="286"/>
            <ac:graphicFrameMk id="20" creationId="{B3AF0021-53E5-44AE-9376-750E60CA6B59}"/>
          </ac:graphicFrameMkLst>
        </pc:graphicFrameChg>
        <pc:picChg chg="mod">
          <ac:chgData name="Kwon Osub" userId="760dd869e46f08f5" providerId="LiveId" clId="{E7089245-F00D-4231-B7FE-FAC9E668B73B}" dt="2023-08-20T07:03:28.182" v="3554"/>
          <ac:picMkLst>
            <pc:docMk/>
            <pc:sldMk cId="0" sldId="286"/>
            <ac:picMk id="119819" creationId="{DB2CBE6A-304B-498E-BD28-AFD86F4B3566}"/>
          </ac:picMkLst>
        </pc:picChg>
      </pc:sldChg>
      <pc:sldChg chg="addSp delSp modSp add del mod ord addAnim delAnim modAnim">
        <pc:chgData name="Kwon Osub" userId="760dd869e46f08f5" providerId="LiveId" clId="{E7089245-F00D-4231-B7FE-FAC9E668B73B}" dt="2023-08-26T06:39:55.203" v="7038" actId="47"/>
        <pc:sldMkLst>
          <pc:docMk/>
          <pc:sldMk cId="0" sldId="287"/>
        </pc:sldMkLst>
        <pc:spChg chg="add del mod">
          <ac:chgData name="Kwon Osub" userId="760dd869e46f08f5" providerId="LiveId" clId="{E7089245-F00D-4231-B7FE-FAC9E668B73B}" dt="2023-08-20T07:03:28.182" v="3554"/>
          <ac:spMkLst>
            <pc:docMk/>
            <pc:sldMk cId="0" sldId="287"/>
            <ac:spMk id="44037" creationId="{1C6A8628-E68C-4D93-8642-83E922CBAB72}"/>
          </ac:spMkLst>
        </pc:spChg>
        <pc:spChg chg="add del mod">
          <ac:chgData name="Kwon Osub" userId="760dd869e46f08f5" providerId="LiveId" clId="{E7089245-F00D-4231-B7FE-FAC9E668B73B}" dt="2023-08-20T07:03:28.182" v="3554"/>
          <ac:spMkLst>
            <pc:docMk/>
            <pc:sldMk cId="0" sldId="287"/>
            <ac:spMk id="44038" creationId="{38A47529-D6CE-4727-ADAA-538943652349}"/>
          </ac:spMkLst>
        </pc:spChg>
        <pc:spChg chg="add del mod">
          <ac:chgData name="Kwon Osub" userId="760dd869e46f08f5" providerId="LiveId" clId="{E7089245-F00D-4231-B7FE-FAC9E668B73B}" dt="2023-08-20T07:03:28.182" v="3554"/>
          <ac:spMkLst>
            <pc:docMk/>
            <pc:sldMk cId="0" sldId="287"/>
            <ac:spMk id="44039" creationId="{770A30DA-1C5D-4925-B89B-748F96406D7F}"/>
          </ac:spMkLst>
        </pc:spChg>
        <pc:spChg chg="add del mod">
          <ac:chgData name="Kwon Osub" userId="760dd869e46f08f5" providerId="LiveId" clId="{E7089245-F00D-4231-B7FE-FAC9E668B73B}" dt="2023-08-20T07:03:28.182" v="3554"/>
          <ac:spMkLst>
            <pc:docMk/>
            <pc:sldMk cId="0" sldId="287"/>
            <ac:spMk id="44040" creationId="{52605BF8-4635-4CA9-B660-F76C2DC51D88}"/>
          </ac:spMkLst>
        </pc:spChg>
        <pc:spChg chg="mod">
          <ac:chgData name="Kwon Osub" userId="760dd869e46f08f5" providerId="LiveId" clId="{E7089245-F00D-4231-B7FE-FAC9E668B73B}" dt="2023-08-20T07:03:28.182" v="3554"/>
          <ac:spMkLst>
            <pc:docMk/>
            <pc:sldMk cId="0" sldId="287"/>
            <ac:spMk id="44041" creationId="{12F515A0-3D65-4D29-861F-537834F5F5F9}"/>
          </ac:spMkLst>
        </pc:spChg>
        <pc:spChg chg="add del mod">
          <ac:chgData name="Kwon Osub" userId="760dd869e46f08f5" providerId="LiveId" clId="{E7089245-F00D-4231-B7FE-FAC9E668B73B}" dt="2023-08-20T07:03:28.182" v="3554"/>
          <ac:spMkLst>
            <pc:docMk/>
            <pc:sldMk cId="0" sldId="287"/>
            <ac:spMk id="44042" creationId="{A3DB51E9-4D1E-4926-A15E-F3E71532A010}"/>
          </ac:spMkLst>
        </pc:spChg>
        <pc:spChg chg="mod">
          <ac:chgData name="Kwon Osub" userId="760dd869e46f08f5" providerId="LiveId" clId="{E7089245-F00D-4231-B7FE-FAC9E668B73B}" dt="2023-08-20T07:03:28.182" v="3554"/>
          <ac:spMkLst>
            <pc:docMk/>
            <pc:sldMk cId="0" sldId="287"/>
            <ac:spMk id="44045" creationId="{24DFC82F-CB25-48DB-A969-DCF6DEC53789}"/>
          </ac:spMkLst>
        </pc:spChg>
        <pc:spChg chg="add del mod">
          <ac:chgData name="Kwon Osub" userId="760dd869e46f08f5" providerId="LiveId" clId="{E7089245-F00D-4231-B7FE-FAC9E668B73B}" dt="2023-08-20T07:03:28.182" v="3554"/>
          <ac:spMkLst>
            <pc:docMk/>
            <pc:sldMk cId="0" sldId="287"/>
            <ac:spMk id="121858" creationId="{89F4A39F-387D-4DB5-A3CE-87D9C4EB76FE}"/>
          </ac:spMkLst>
        </pc:spChg>
        <pc:graphicFrameChg chg="add del mod replId">
          <ac:chgData name="Kwon Osub" userId="760dd869e46f08f5" providerId="LiveId" clId="{E7089245-F00D-4231-B7FE-FAC9E668B73B}" dt="2023-08-20T06:33:44.688" v="2858"/>
          <ac:graphicFrameMkLst>
            <pc:docMk/>
            <pc:sldMk cId="0" sldId="287"/>
            <ac:graphicFrameMk id="2" creationId="{89F4A39F-387D-4DB5-A3CE-87D9C4EB76FE}"/>
          </ac:graphicFrameMkLst>
        </pc:graphicFrameChg>
        <pc:graphicFrameChg chg="add del mod replId">
          <ac:chgData name="Kwon Osub" userId="760dd869e46f08f5" providerId="LiveId" clId="{E7089245-F00D-4231-B7FE-FAC9E668B73B}" dt="2023-08-20T06:33:44.688" v="2858"/>
          <ac:graphicFrameMkLst>
            <pc:docMk/>
            <pc:sldMk cId="0" sldId="287"/>
            <ac:graphicFrameMk id="10" creationId="{1C6A8628-E68C-4D93-8642-83E922CBAB72}"/>
          </ac:graphicFrameMkLst>
        </pc:graphicFrameChg>
        <pc:graphicFrameChg chg="add del mod replId">
          <ac:chgData name="Kwon Osub" userId="760dd869e46f08f5" providerId="LiveId" clId="{E7089245-F00D-4231-B7FE-FAC9E668B73B}" dt="2023-08-20T06:33:44.688" v="2858"/>
          <ac:graphicFrameMkLst>
            <pc:docMk/>
            <pc:sldMk cId="0" sldId="287"/>
            <ac:graphicFrameMk id="16" creationId="{38A47529-D6CE-4727-ADAA-538943652349}"/>
          </ac:graphicFrameMkLst>
        </pc:graphicFrameChg>
        <pc:graphicFrameChg chg="add del mod replId">
          <ac:chgData name="Kwon Osub" userId="760dd869e46f08f5" providerId="LiveId" clId="{E7089245-F00D-4231-B7FE-FAC9E668B73B}" dt="2023-08-20T06:33:44.688" v="2858"/>
          <ac:graphicFrameMkLst>
            <pc:docMk/>
            <pc:sldMk cId="0" sldId="287"/>
            <ac:graphicFrameMk id="20" creationId="{770A30DA-1C5D-4925-B89B-748F96406D7F}"/>
          </ac:graphicFrameMkLst>
        </pc:graphicFrameChg>
        <pc:graphicFrameChg chg="add del mod replId">
          <ac:chgData name="Kwon Osub" userId="760dd869e46f08f5" providerId="LiveId" clId="{E7089245-F00D-4231-B7FE-FAC9E668B73B}" dt="2023-08-20T06:33:44.688" v="2858"/>
          <ac:graphicFrameMkLst>
            <pc:docMk/>
            <pc:sldMk cId="0" sldId="287"/>
            <ac:graphicFrameMk id="22" creationId="{52605BF8-4635-4CA9-B660-F76C2DC51D88}"/>
          </ac:graphicFrameMkLst>
        </pc:graphicFrameChg>
        <pc:graphicFrameChg chg="add del mod replId">
          <ac:chgData name="Kwon Osub" userId="760dd869e46f08f5" providerId="LiveId" clId="{E7089245-F00D-4231-B7FE-FAC9E668B73B}" dt="2023-08-20T06:33:44.688" v="2858"/>
          <ac:graphicFrameMkLst>
            <pc:docMk/>
            <pc:sldMk cId="0" sldId="287"/>
            <ac:graphicFrameMk id="24" creationId="{A3DB51E9-4D1E-4926-A15E-F3E71532A010}"/>
          </ac:graphicFrameMkLst>
        </pc:graphicFrameChg>
      </pc:sldChg>
      <pc:sldChg chg="modSp add del">
        <pc:chgData name="Kwon Osub" userId="760dd869e46f08f5" providerId="LiveId" clId="{E7089245-F00D-4231-B7FE-FAC9E668B73B}" dt="2023-08-23T07:56:32.803" v="4520" actId="47"/>
        <pc:sldMkLst>
          <pc:docMk/>
          <pc:sldMk cId="0" sldId="291"/>
        </pc:sldMkLst>
        <pc:spChg chg="mod">
          <ac:chgData name="Kwon Osub" userId="760dd869e46f08f5" providerId="LiveId" clId="{E7089245-F00D-4231-B7FE-FAC9E668B73B}" dt="2023-08-20T07:03:28.182" v="3554"/>
          <ac:spMkLst>
            <pc:docMk/>
            <pc:sldMk cId="0" sldId="291"/>
            <ac:spMk id="143362" creationId="{CFABF828-553F-4107-9C64-D6EC4BA50090}"/>
          </ac:spMkLst>
        </pc:spChg>
        <pc:spChg chg="mod">
          <ac:chgData name="Kwon Osub" userId="760dd869e46f08f5" providerId="LiveId" clId="{E7089245-F00D-4231-B7FE-FAC9E668B73B}" dt="2023-08-20T07:03:28.182" v="3554"/>
          <ac:spMkLst>
            <pc:docMk/>
            <pc:sldMk cId="0" sldId="291"/>
            <ac:spMk id="143363" creationId="{568962A1-021F-46E5-9D9B-8F9620EE6160}"/>
          </ac:spMkLst>
        </pc:spChg>
        <pc:spChg chg="mod">
          <ac:chgData name="Kwon Osub" userId="760dd869e46f08f5" providerId="LiveId" clId="{E7089245-F00D-4231-B7FE-FAC9E668B73B}" dt="2023-08-20T07:03:28.182" v="3554"/>
          <ac:spMkLst>
            <pc:docMk/>
            <pc:sldMk cId="0" sldId="291"/>
            <ac:spMk id="143364" creationId="{2FA856A3-54C7-49CF-A5BF-5CF684DFDC13}"/>
          </ac:spMkLst>
        </pc:spChg>
        <pc:spChg chg="mod">
          <ac:chgData name="Kwon Osub" userId="760dd869e46f08f5" providerId="LiveId" clId="{E7089245-F00D-4231-B7FE-FAC9E668B73B}" dt="2023-08-20T07:03:28.182" v="3554"/>
          <ac:spMkLst>
            <pc:docMk/>
            <pc:sldMk cId="0" sldId="291"/>
            <ac:spMk id="143365" creationId="{28349257-77A2-40C2-87DE-8DA487383D64}"/>
          </ac:spMkLst>
        </pc:spChg>
        <pc:spChg chg="mod">
          <ac:chgData name="Kwon Osub" userId="760dd869e46f08f5" providerId="LiveId" clId="{E7089245-F00D-4231-B7FE-FAC9E668B73B}" dt="2023-08-20T07:03:28.182" v="3554"/>
          <ac:spMkLst>
            <pc:docMk/>
            <pc:sldMk cId="0" sldId="291"/>
            <ac:spMk id="143366" creationId="{26C7BDB2-55C4-4605-8BAA-C51FE9795135}"/>
          </ac:spMkLst>
        </pc:spChg>
        <pc:spChg chg="mod">
          <ac:chgData name="Kwon Osub" userId="760dd869e46f08f5" providerId="LiveId" clId="{E7089245-F00D-4231-B7FE-FAC9E668B73B}" dt="2023-08-20T07:03:28.182" v="3554"/>
          <ac:spMkLst>
            <pc:docMk/>
            <pc:sldMk cId="0" sldId="291"/>
            <ac:spMk id="143367" creationId="{ABA35C10-F38F-4593-93D0-2675FAA2837C}"/>
          </ac:spMkLst>
        </pc:spChg>
        <pc:spChg chg="mod">
          <ac:chgData name="Kwon Osub" userId="760dd869e46f08f5" providerId="LiveId" clId="{E7089245-F00D-4231-B7FE-FAC9E668B73B}" dt="2023-08-20T07:03:28.182" v="3554"/>
          <ac:spMkLst>
            <pc:docMk/>
            <pc:sldMk cId="0" sldId="291"/>
            <ac:spMk id="143368" creationId="{E74CCBF6-DAD7-49AD-9FCB-5981B22B62B2}"/>
          </ac:spMkLst>
        </pc:spChg>
        <pc:spChg chg="mod">
          <ac:chgData name="Kwon Osub" userId="760dd869e46f08f5" providerId="LiveId" clId="{E7089245-F00D-4231-B7FE-FAC9E668B73B}" dt="2023-08-20T07:03:28.182" v="3554"/>
          <ac:spMkLst>
            <pc:docMk/>
            <pc:sldMk cId="0" sldId="291"/>
            <ac:spMk id="143369" creationId="{090058A2-C9BE-4EEC-AD3D-BC911CA65ACA}"/>
          </ac:spMkLst>
        </pc:spChg>
      </pc:sldChg>
      <pc:sldChg chg="addSp delSp modSp add del mod addAnim delAnim modAnim">
        <pc:chgData name="Kwon Osub" userId="760dd869e46f08f5" providerId="LiveId" clId="{E7089245-F00D-4231-B7FE-FAC9E668B73B}" dt="2023-08-26T06:40:30.567" v="7046" actId="47"/>
        <pc:sldMkLst>
          <pc:docMk/>
          <pc:sldMk cId="0" sldId="292"/>
        </pc:sldMkLst>
        <pc:spChg chg="mod">
          <ac:chgData name="Kwon Osub" userId="760dd869e46f08f5" providerId="LiveId" clId="{E7089245-F00D-4231-B7FE-FAC9E668B73B}" dt="2023-08-20T07:03:28.182" v="3554"/>
          <ac:spMkLst>
            <pc:docMk/>
            <pc:sldMk cId="0" sldId="292"/>
            <ac:spMk id="49155" creationId="{A71C5620-AC55-493A-83D1-C466EAB971C8}"/>
          </ac:spMkLst>
        </pc:spChg>
        <pc:spChg chg="mod">
          <ac:chgData name="Kwon Osub" userId="760dd869e46f08f5" providerId="LiveId" clId="{E7089245-F00D-4231-B7FE-FAC9E668B73B}" dt="2023-08-20T07:03:28.182" v="3554"/>
          <ac:spMkLst>
            <pc:docMk/>
            <pc:sldMk cId="0" sldId="292"/>
            <ac:spMk id="49167" creationId="{C8E9EEA1-6ECC-4A4D-B5D2-40A6848F7636}"/>
          </ac:spMkLst>
        </pc:spChg>
        <pc:spChg chg="mod">
          <ac:chgData name="Kwon Osub" userId="760dd869e46f08f5" providerId="LiveId" clId="{E7089245-F00D-4231-B7FE-FAC9E668B73B}" dt="2023-08-20T07:03:28.182" v="3554"/>
          <ac:spMkLst>
            <pc:docMk/>
            <pc:sldMk cId="0" sldId="292"/>
            <ac:spMk id="49168" creationId="{4D116863-64D6-4589-A470-F11AE5BE9FB1}"/>
          </ac:spMkLst>
        </pc:spChg>
        <pc:spChg chg="add del mod">
          <ac:chgData name="Kwon Osub" userId="760dd869e46f08f5" providerId="LiveId" clId="{E7089245-F00D-4231-B7FE-FAC9E668B73B}" dt="2023-08-20T07:03:28.182" v="3554"/>
          <ac:spMkLst>
            <pc:docMk/>
            <pc:sldMk cId="0" sldId="292"/>
            <ac:spMk id="49169" creationId="{2D68AF8E-B3F0-40C1-8BD2-5655BC52F7F2}"/>
          </ac:spMkLst>
        </pc:spChg>
        <pc:spChg chg="add del mod">
          <ac:chgData name="Kwon Osub" userId="760dd869e46f08f5" providerId="LiveId" clId="{E7089245-F00D-4231-B7FE-FAC9E668B73B}" dt="2023-08-20T07:03:28.182" v="3554"/>
          <ac:spMkLst>
            <pc:docMk/>
            <pc:sldMk cId="0" sldId="292"/>
            <ac:spMk id="49170" creationId="{0AF9A2E9-FEBE-47E4-888D-E716F9DDAF43}"/>
          </ac:spMkLst>
        </pc:spChg>
        <pc:spChg chg="add del mod">
          <ac:chgData name="Kwon Osub" userId="760dd869e46f08f5" providerId="LiveId" clId="{E7089245-F00D-4231-B7FE-FAC9E668B73B}" dt="2023-08-20T07:03:28.182" v="3554"/>
          <ac:spMkLst>
            <pc:docMk/>
            <pc:sldMk cId="0" sldId="292"/>
            <ac:spMk id="49171" creationId="{096E8B63-6CF1-4FC2-BA07-431465EC3D4D}"/>
          </ac:spMkLst>
        </pc:spChg>
        <pc:spChg chg="add del mod">
          <ac:chgData name="Kwon Osub" userId="760dd869e46f08f5" providerId="LiveId" clId="{E7089245-F00D-4231-B7FE-FAC9E668B73B}" dt="2023-08-20T07:03:28.182" v="3554"/>
          <ac:spMkLst>
            <pc:docMk/>
            <pc:sldMk cId="0" sldId="292"/>
            <ac:spMk id="49172" creationId="{AE967F4D-6CAD-4112-9AD8-1BC2687E12E7}"/>
          </ac:spMkLst>
        </pc:spChg>
        <pc:spChg chg="add del mod">
          <ac:chgData name="Kwon Osub" userId="760dd869e46f08f5" providerId="LiveId" clId="{E7089245-F00D-4231-B7FE-FAC9E668B73B}" dt="2023-08-20T07:03:28.182" v="3554"/>
          <ac:spMkLst>
            <pc:docMk/>
            <pc:sldMk cId="0" sldId="292"/>
            <ac:spMk id="49173" creationId="{2BBABFDB-3FA8-4083-B86F-AFA2BEB1B5A8}"/>
          </ac:spMkLst>
        </pc:spChg>
        <pc:spChg chg="add del mod">
          <ac:chgData name="Kwon Osub" userId="760dd869e46f08f5" providerId="LiveId" clId="{E7089245-F00D-4231-B7FE-FAC9E668B73B}" dt="2023-08-20T07:03:28.182" v="3554"/>
          <ac:spMkLst>
            <pc:docMk/>
            <pc:sldMk cId="0" sldId="292"/>
            <ac:spMk id="49174" creationId="{42F6D472-191C-4BC0-8141-0FA176FEB536}"/>
          </ac:spMkLst>
        </pc:spChg>
        <pc:spChg chg="add del mod">
          <ac:chgData name="Kwon Osub" userId="760dd869e46f08f5" providerId="LiveId" clId="{E7089245-F00D-4231-B7FE-FAC9E668B73B}" dt="2023-08-20T07:03:28.182" v="3554"/>
          <ac:spMkLst>
            <pc:docMk/>
            <pc:sldMk cId="0" sldId="292"/>
            <ac:spMk id="49175" creationId="{6C2A00BF-4312-46BC-9C85-B9418CDE9A49}"/>
          </ac:spMkLst>
        </pc:spChg>
        <pc:spChg chg="mod">
          <ac:chgData name="Kwon Osub" userId="760dd869e46f08f5" providerId="LiveId" clId="{E7089245-F00D-4231-B7FE-FAC9E668B73B}" dt="2023-08-20T07:03:28.182" v="3554"/>
          <ac:spMkLst>
            <pc:docMk/>
            <pc:sldMk cId="0" sldId="292"/>
            <ac:spMk id="162818" creationId="{C1AF961A-F6AA-4069-92BE-E9B1C930465D}"/>
          </ac:spMkLst>
        </pc:spChg>
        <pc:graphicFrameChg chg="add del mod replId">
          <ac:chgData name="Kwon Osub" userId="760dd869e46f08f5" providerId="LiveId" clId="{E7089245-F00D-4231-B7FE-FAC9E668B73B}" dt="2023-08-20T06:33:44.688" v="2858"/>
          <ac:graphicFrameMkLst>
            <pc:docMk/>
            <pc:sldMk cId="0" sldId="292"/>
            <ac:graphicFrameMk id="2" creationId="{2D68AF8E-B3F0-40C1-8BD2-5655BC52F7F2}"/>
          </ac:graphicFrameMkLst>
        </pc:graphicFrameChg>
        <pc:graphicFrameChg chg="add del mod replId">
          <ac:chgData name="Kwon Osub" userId="760dd869e46f08f5" providerId="LiveId" clId="{E7089245-F00D-4231-B7FE-FAC9E668B73B}" dt="2023-08-20T06:33:44.688" v="2858"/>
          <ac:graphicFrameMkLst>
            <pc:docMk/>
            <pc:sldMk cId="0" sldId="292"/>
            <ac:graphicFrameMk id="10" creationId="{0AF9A2E9-FEBE-47E4-888D-E716F9DDAF43}"/>
          </ac:graphicFrameMkLst>
        </pc:graphicFrameChg>
        <pc:graphicFrameChg chg="add del mod replId">
          <ac:chgData name="Kwon Osub" userId="760dd869e46f08f5" providerId="LiveId" clId="{E7089245-F00D-4231-B7FE-FAC9E668B73B}" dt="2023-08-20T06:33:44.688" v="2858"/>
          <ac:graphicFrameMkLst>
            <pc:docMk/>
            <pc:sldMk cId="0" sldId="292"/>
            <ac:graphicFrameMk id="17" creationId="{096E8B63-6CF1-4FC2-BA07-431465EC3D4D}"/>
          </ac:graphicFrameMkLst>
        </pc:graphicFrameChg>
        <pc:graphicFrameChg chg="add del mod replId">
          <ac:chgData name="Kwon Osub" userId="760dd869e46f08f5" providerId="LiveId" clId="{E7089245-F00D-4231-B7FE-FAC9E668B73B}" dt="2023-08-20T06:33:44.688" v="2858"/>
          <ac:graphicFrameMkLst>
            <pc:docMk/>
            <pc:sldMk cId="0" sldId="292"/>
            <ac:graphicFrameMk id="21" creationId="{AE967F4D-6CAD-4112-9AD8-1BC2687E12E7}"/>
          </ac:graphicFrameMkLst>
        </pc:graphicFrameChg>
        <pc:graphicFrameChg chg="add del mod replId">
          <ac:chgData name="Kwon Osub" userId="760dd869e46f08f5" providerId="LiveId" clId="{E7089245-F00D-4231-B7FE-FAC9E668B73B}" dt="2023-08-20T06:33:44.688" v="2858"/>
          <ac:graphicFrameMkLst>
            <pc:docMk/>
            <pc:sldMk cId="0" sldId="292"/>
            <ac:graphicFrameMk id="24" creationId="{2BBABFDB-3FA8-4083-B86F-AFA2BEB1B5A8}"/>
          </ac:graphicFrameMkLst>
        </pc:graphicFrameChg>
        <pc:graphicFrameChg chg="add del mod replId">
          <ac:chgData name="Kwon Osub" userId="760dd869e46f08f5" providerId="LiveId" clId="{E7089245-F00D-4231-B7FE-FAC9E668B73B}" dt="2023-08-20T06:33:44.688" v="2858"/>
          <ac:graphicFrameMkLst>
            <pc:docMk/>
            <pc:sldMk cId="0" sldId="292"/>
            <ac:graphicFrameMk id="26" creationId="{42F6D472-191C-4BC0-8141-0FA176FEB536}"/>
          </ac:graphicFrameMkLst>
        </pc:graphicFrameChg>
        <pc:graphicFrameChg chg="add del mod replId">
          <ac:chgData name="Kwon Osub" userId="760dd869e46f08f5" providerId="LiveId" clId="{E7089245-F00D-4231-B7FE-FAC9E668B73B}" dt="2023-08-20T06:33:44.688" v="2858"/>
          <ac:graphicFrameMkLst>
            <pc:docMk/>
            <pc:sldMk cId="0" sldId="292"/>
            <ac:graphicFrameMk id="28" creationId="{6C2A00BF-4312-46BC-9C85-B9418CDE9A49}"/>
          </ac:graphicFrameMkLst>
        </pc:graphicFrameChg>
        <pc:picChg chg="del mod">
          <ac:chgData name="Kwon Osub" userId="760dd869e46f08f5" providerId="LiveId" clId="{E7089245-F00D-4231-B7FE-FAC9E668B73B}" dt="2023-08-23T10:26:23.027" v="5506" actId="478"/>
          <ac:picMkLst>
            <pc:docMk/>
            <pc:sldMk cId="0" sldId="292"/>
            <ac:picMk id="162829" creationId="{322D7F8B-135C-481F-9242-EFD401CEABDA}"/>
          </ac:picMkLst>
        </pc:picChg>
      </pc:sldChg>
      <pc:sldChg chg="modSp add del">
        <pc:chgData name="Kwon Osub" userId="760dd869e46f08f5" providerId="LiveId" clId="{E7089245-F00D-4231-B7FE-FAC9E668B73B}" dt="2023-08-24T08:20:10.573" v="6094" actId="47"/>
        <pc:sldMkLst>
          <pc:docMk/>
          <pc:sldMk cId="0" sldId="293"/>
        </pc:sldMkLst>
        <pc:spChg chg="mod">
          <ac:chgData name="Kwon Osub" userId="760dd869e46f08f5" providerId="LiveId" clId="{E7089245-F00D-4231-B7FE-FAC9E668B73B}" dt="2023-08-20T07:03:28.182" v="3554"/>
          <ac:spMkLst>
            <pc:docMk/>
            <pc:sldMk cId="0" sldId="293"/>
            <ac:spMk id="101378" creationId="{06BB6443-4A42-4B85-944C-FF0969D435FD}"/>
          </ac:spMkLst>
        </pc:spChg>
        <pc:picChg chg="mod">
          <ac:chgData name="Kwon Osub" userId="760dd869e46f08f5" providerId="LiveId" clId="{E7089245-F00D-4231-B7FE-FAC9E668B73B}" dt="2023-08-20T07:03:28.182" v="3554"/>
          <ac:picMkLst>
            <pc:docMk/>
            <pc:sldMk cId="0" sldId="293"/>
            <ac:picMk id="101379" creationId="{7C410F7B-63F0-4813-8F21-28D02C1FF389}"/>
          </ac:picMkLst>
        </pc:picChg>
      </pc:sldChg>
      <pc:sldChg chg="addSp delSp modSp add del mod addAnim delAnim modAnim">
        <pc:chgData name="Kwon Osub" userId="760dd869e46f08f5" providerId="LiveId" clId="{E7089245-F00D-4231-B7FE-FAC9E668B73B}" dt="2023-08-23T08:01:51.545" v="4746" actId="20577"/>
        <pc:sldMkLst>
          <pc:docMk/>
          <pc:sldMk cId="0" sldId="294"/>
        </pc:sldMkLst>
        <pc:spChg chg="mod">
          <ac:chgData name="Kwon Osub" userId="760dd869e46f08f5" providerId="LiveId" clId="{E7089245-F00D-4231-B7FE-FAC9E668B73B}" dt="2023-08-20T07:03:28.182" v="3554"/>
          <ac:spMkLst>
            <pc:docMk/>
            <pc:sldMk cId="0" sldId="294"/>
            <ac:spMk id="51206" creationId="{7B66BD71-3FFD-4711-86A2-0B21DEF61BAB}"/>
          </ac:spMkLst>
        </pc:spChg>
        <pc:spChg chg="mod">
          <ac:chgData name="Kwon Osub" userId="760dd869e46f08f5" providerId="LiveId" clId="{E7089245-F00D-4231-B7FE-FAC9E668B73B}" dt="2023-08-20T07:03:28.182" v="3554"/>
          <ac:spMkLst>
            <pc:docMk/>
            <pc:sldMk cId="0" sldId="294"/>
            <ac:spMk id="51208" creationId="{1DA172AE-9228-49AC-AF9C-F37F4A311D04}"/>
          </ac:spMkLst>
        </pc:spChg>
        <pc:spChg chg="mod">
          <ac:chgData name="Kwon Osub" userId="760dd869e46f08f5" providerId="LiveId" clId="{E7089245-F00D-4231-B7FE-FAC9E668B73B}" dt="2023-08-20T07:03:28.182" v="3554"/>
          <ac:spMkLst>
            <pc:docMk/>
            <pc:sldMk cId="0" sldId="294"/>
            <ac:spMk id="51210" creationId="{90568880-99EB-4B30-AB73-7E6A559281D1}"/>
          </ac:spMkLst>
        </pc:spChg>
        <pc:spChg chg="mod">
          <ac:chgData name="Kwon Osub" userId="760dd869e46f08f5" providerId="LiveId" clId="{E7089245-F00D-4231-B7FE-FAC9E668B73B}" dt="2023-08-20T07:03:28.182" v="3554"/>
          <ac:spMkLst>
            <pc:docMk/>
            <pc:sldMk cId="0" sldId="294"/>
            <ac:spMk id="51212" creationId="{61C45230-F8A1-4184-A4A4-EEFB4100AF84}"/>
          </ac:spMkLst>
        </pc:spChg>
        <pc:spChg chg="mod">
          <ac:chgData name="Kwon Osub" userId="760dd869e46f08f5" providerId="LiveId" clId="{E7089245-F00D-4231-B7FE-FAC9E668B73B}" dt="2023-08-20T07:03:28.182" v="3554"/>
          <ac:spMkLst>
            <pc:docMk/>
            <pc:sldMk cId="0" sldId="294"/>
            <ac:spMk id="51223" creationId="{66FB521F-911B-4EE4-83D9-FBB5C0FF4F84}"/>
          </ac:spMkLst>
        </pc:spChg>
        <pc:spChg chg="add del mod">
          <ac:chgData name="Kwon Osub" userId="760dd869e46f08f5" providerId="LiveId" clId="{E7089245-F00D-4231-B7FE-FAC9E668B73B}" dt="2023-08-20T07:03:28.182" v="3554"/>
          <ac:spMkLst>
            <pc:docMk/>
            <pc:sldMk cId="0" sldId="294"/>
            <ac:spMk id="51224" creationId="{80A7622D-64A7-4317-BAB9-F976E30684CD}"/>
          </ac:spMkLst>
        </pc:spChg>
        <pc:spChg chg="mod">
          <ac:chgData name="Kwon Osub" userId="760dd869e46f08f5" providerId="LiveId" clId="{E7089245-F00D-4231-B7FE-FAC9E668B73B}" dt="2023-08-23T08:01:51.545" v="4746" actId="20577"/>
          <ac:spMkLst>
            <pc:docMk/>
            <pc:sldMk cId="0" sldId="294"/>
            <ac:spMk id="149511" creationId="{6CCE865F-E8CB-4099-AA23-0C11A1235FB5}"/>
          </ac:spMkLst>
        </pc:spChg>
        <pc:spChg chg="mod">
          <ac:chgData name="Kwon Osub" userId="760dd869e46f08f5" providerId="LiveId" clId="{E7089245-F00D-4231-B7FE-FAC9E668B73B}" dt="2023-08-20T07:03:28.182" v="3554"/>
          <ac:spMkLst>
            <pc:docMk/>
            <pc:sldMk cId="0" sldId="294"/>
            <ac:spMk id="149514" creationId="{C91C5875-DCC0-4C04-AE4C-0505502BE6F2}"/>
          </ac:spMkLst>
        </pc:spChg>
        <pc:spChg chg="mod">
          <ac:chgData name="Kwon Osub" userId="760dd869e46f08f5" providerId="LiveId" clId="{E7089245-F00D-4231-B7FE-FAC9E668B73B}" dt="2023-08-20T07:03:28.182" v="3554"/>
          <ac:spMkLst>
            <pc:docMk/>
            <pc:sldMk cId="0" sldId="294"/>
            <ac:spMk id="149515" creationId="{2E6AD74B-3B8D-4006-9245-21799C9DD333}"/>
          </ac:spMkLst>
        </pc:spChg>
        <pc:grpChg chg="mod">
          <ac:chgData name="Kwon Osub" userId="760dd869e46f08f5" providerId="LiveId" clId="{E7089245-F00D-4231-B7FE-FAC9E668B73B}" dt="2023-08-20T07:03:28.182" v="3554"/>
          <ac:grpSpMkLst>
            <pc:docMk/>
            <pc:sldMk cId="0" sldId="294"/>
            <ac:grpSpMk id="51225" creationId="{A85A7629-C7B4-4DF1-88BA-6E2AA5E9E0C3}"/>
          </ac:grpSpMkLst>
        </pc:grpChg>
        <pc:graphicFrameChg chg="add del mod replId">
          <ac:chgData name="Kwon Osub" userId="760dd869e46f08f5" providerId="LiveId" clId="{E7089245-F00D-4231-B7FE-FAC9E668B73B}" dt="2023-08-20T06:33:44.688" v="2858"/>
          <ac:graphicFrameMkLst>
            <pc:docMk/>
            <pc:sldMk cId="0" sldId="294"/>
            <ac:graphicFrameMk id="2" creationId="{80A7622D-64A7-4317-BAB9-F976E30684CD}"/>
          </ac:graphicFrameMkLst>
        </pc:graphicFrameChg>
      </pc:sldChg>
      <pc:sldChg chg="addSp delSp modSp add del mod addAnim delAnim modAnim">
        <pc:chgData name="Kwon Osub" userId="760dd869e46f08f5" providerId="LiveId" clId="{E7089245-F00D-4231-B7FE-FAC9E668B73B}" dt="2023-08-24T08:20:11.989" v="6095" actId="47"/>
        <pc:sldMkLst>
          <pc:docMk/>
          <pc:sldMk cId="0" sldId="295"/>
        </pc:sldMkLst>
        <pc:spChg chg="mod">
          <ac:chgData name="Kwon Osub" userId="760dd869e46f08f5" providerId="LiveId" clId="{E7089245-F00D-4231-B7FE-FAC9E668B73B}" dt="2023-08-20T07:03:28.182" v="3554"/>
          <ac:spMkLst>
            <pc:docMk/>
            <pc:sldMk cId="0" sldId="295"/>
            <ac:spMk id="45071" creationId="{FBB834A2-3E63-455B-A51A-3726B9A3F01C}"/>
          </ac:spMkLst>
        </pc:spChg>
        <pc:spChg chg="add del mod">
          <ac:chgData name="Kwon Osub" userId="760dd869e46f08f5" providerId="LiveId" clId="{E7089245-F00D-4231-B7FE-FAC9E668B73B}" dt="2023-08-20T07:03:30.138" v="3645" actId="27636"/>
          <ac:spMkLst>
            <pc:docMk/>
            <pc:sldMk cId="0" sldId="295"/>
            <ac:spMk id="45076" creationId="{FD7CCB1E-6F5A-43CF-A069-365FFEFA5782}"/>
          </ac:spMkLst>
        </pc:spChg>
        <pc:spChg chg="add del mod">
          <ac:chgData name="Kwon Osub" userId="760dd869e46f08f5" providerId="LiveId" clId="{E7089245-F00D-4231-B7FE-FAC9E668B73B}" dt="2023-08-20T07:03:30.163" v="3655" actId="27636"/>
          <ac:spMkLst>
            <pc:docMk/>
            <pc:sldMk cId="0" sldId="295"/>
            <ac:spMk id="45077" creationId="{F2173483-9DEA-4764-9131-16300E66A0A7}"/>
          </ac:spMkLst>
        </pc:spChg>
        <pc:spChg chg="add del mod">
          <ac:chgData name="Kwon Osub" userId="760dd869e46f08f5" providerId="LiveId" clId="{E7089245-F00D-4231-B7FE-FAC9E668B73B}" dt="2023-08-20T07:03:30.183" v="3657" actId="27636"/>
          <ac:spMkLst>
            <pc:docMk/>
            <pc:sldMk cId="0" sldId="295"/>
            <ac:spMk id="45078" creationId="{48716E3F-4B47-476F-B7B3-A8D8A3145AA8}"/>
          </ac:spMkLst>
        </pc:spChg>
        <pc:spChg chg="mod">
          <ac:chgData name="Kwon Osub" userId="760dd869e46f08f5" providerId="LiveId" clId="{E7089245-F00D-4231-B7FE-FAC9E668B73B}" dt="2023-08-20T07:03:28.182" v="3554"/>
          <ac:spMkLst>
            <pc:docMk/>
            <pc:sldMk cId="0" sldId="295"/>
            <ac:spMk id="45083" creationId="{5A02F4B0-95F0-40FA-BF56-77BC46615F32}"/>
          </ac:spMkLst>
        </pc:spChg>
        <pc:spChg chg="mod">
          <ac:chgData name="Kwon Osub" userId="760dd869e46f08f5" providerId="LiveId" clId="{E7089245-F00D-4231-B7FE-FAC9E668B73B}" dt="2023-08-20T07:03:28.182" v="3554"/>
          <ac:spMkLst>
            <pc:docMk/>
            <pc:sldMk cId="0" sldId="295"/>
            <ac:spMk id="45084" creationId="{51E01207-DC17-4B8C-B0E1-8BDB9FEEC2D2}"/>
          </ac:spMkLst>
        </pc:spChg>
        <pc:spChg chg="mod">
          <ac:chgData name="Kwon Osub" userId="760dd869e46f08f5" providerId="LiveId" clId="{E7089245-F00D-4231-B7FE-FAC9E668B73B}" dt="2023-08-20T07:03:28.182" v="3554"/>
          <ac:spMkLst>
            <pc:docMk/>
            <pc:sldMk cId="0" sldId="295"/>
            <ac:spMk id="45085" creationId="{E7AF6E3E-846F-4CA9-A737-039D0C684203}"/>
          </ac:spMkLst>
        </pc:spChg>
        <pc:spChg chg="mod">
          <ac:chgData name="Kwon Osub" userId="760dd869e46f08f5" providerId="LiveId" clId="{E7089245-F00D-4231-B7FE-FAC9E668B73B}" dt="2023-08-20T07:03:28.182" v="3554"/>
          <ac:spMkLst>
            <pc:docMk/>
            <pc:sldMk cId="0" sldId="295"/>
            <ac:spMk id="45086" creationId="{FF4E26A0-CB80-44CE-B41D-13B83C922C5E}"/>
          </ac:spMkLst>
        </pc:spChg>
        <pc:spChg chg="mod">
          <ac:chgData name="Kwon Osub" userId="760dd869e46f08f5" providerId="LiveId" clId="{E7089245-F00D-4231-B7FE-FAC9E668B73B}" dt="2023-08-20T07:03:28.182" v="3554"/>
          <ac:spMkLst>
            <pc:docMk/>
            <pc:sldMk cId="0" sldId="295"/>
            <ac:spMk id="45094" creationId="{1BB84605-A0AD-4215-A4D7-B4C2B6DF032A}"/>
          </ac:spMkLst>
        </pc:spChg>
        <pc:spChg chg="add del mod">
          <ac:chgData name="Kwon Osub" userId="760dd869e46f08f5" providerId="LiveId" clId="{E7089245-F00D-4231-B7FE-FAC9E668B73B}" dt="2023-08-20T07:03:28.182" v="3554"/>
          <ac:spMkLst>
            <pc:docMk/>
            <pc:sldMk cId="0" sldId="295"/>
            <ac:spMk id="45095" creationId="{D084B239-B61B-416D-A004-1C9FBC8EA1C5}"/>
          </ac:spMkLst>
        </pc:spChg>
        <pc:spChg chg="add del mod">
          <ac:chgData name="Kwon Osub" userId="760dd869e46f08f5" providerId="LiveId" clId="{E7089245-F00D-4231-B7FE-FAC9E668B73B}" dt="2023-08-20T07:03:28.182" v="3554"/>
          <ac:spMkLst>
            <pc:docMk/>
            <pc:sldMk cId="0" sldId="295"/>
            <ac:spMk id="45096" creationId="{C2F9813D-057D-40D6-82EB-2696BFB63106}"/>
          </ac:spMkLst>
        </pc:spChg>
        <pc:spChg chg="add del mod">
          <ac:chgData name="Kwon Osub" userId="760dd869e46f08f5" providerId="LiveId" clId="{E7089245-F00D-4231-B7FE-FAC9E668B73B}" dt="2023-08-20T07:03:28.182" v="3554"/>
          <ac:spMkLst>
            <pc:docMk/>
            <pc:sldMk cId="0" sldId="295"/>
            <ac:spMk id="45097" creationId="{BA3CA94C-8DB2-4C5A-8E05-1F5AF99C1CD1}"/>
          </ac:spMkLst>
        </pc:spChg>
        <pc:spChg chg="mod">
          <ac:chgData name="Kwon Osub" userId="760dd869e46f08f5" providerId="LiveId" clId="{E7089245-F00D-4231-B7FE-FAC9E668B73B}" dt="2023-08-20T07:03:28.182" v="3554"/>
          <ac:spMkLst>
            <pc:docMk/>
            <pc:sldMk cId="0" sldId="295"/>
            <ac:spMk id="45111" creationId="{55B90AB5-0765-4179-8D05-7C2660EA1836}"/>
          </ac:spMkLst>
        </pc:spChg>
        <pc:spChg chg="mod">
          <ac:chgData name="Kwon Osub" userId="760dd869e46f08f5" providerId="LiveId" clId="{E7089245-F00D-4231-B7FE-FAC9E668B73B}" dt="2023-08-20T07:03:28.182" v="3554"/>
          <ac:spMkLst>
            <pc:docMk/>
            <pc:sldMk cId="0" sldId="295"/>
            <ac:spMk id="45112" creationId="{0C432370-0258-4516-BCD1-8B1A2A2C00C2}"/>
          </ac:spMkLst>
        </pc:spChg>
        <pc:spChg chg="add del mod">
          <ac:chgData name="Kwon Osub" userId="760dd869e46f08f5" providerId="LiveId" clId="{E7089245-F00D-4231-B7FE-FAC9E668B73B}" dt="2023-08-20T07:03:30.188" v="3659" actId="27636"/>
          <ac:spMkLst>
            <pc:docMk/>
            <pc:sldMk cId="0" sldId="295"/>
            <ac:spMk id="45113" creationId="{CA9BE409-AB45-4400-A2AE-9229DB7FB383}"/>
          </ac:spMkLst>
        </pc:spChg>
        <pc:spChg chg="add del mod">
          <ac:chgData name="Kwon Osub" userId="760dd869e46f08f5" providerId="LiveId" clId="{E7089245-F00D-4231-B7FE-FAC9E668B73B}" dt="2023-08-20T07:03:30.145" v="3647" actId="27636"/>
          <ac:spMkLst>
            <pc:docMk/>
            <pc:sldMk cId="0" sldId="295"/>
            <ac:spMk id="45114" creationId="{AFC38993-8E0F-43B1-B7F4-B0041148B84B}"/>
          </ac:spMkLst>
        </pc:spChg>
        <pc:spChg chg="mod">
          <ac:chgData name="Kwon Osub" userId="760dd869e46f08f5" providerId="LiveId" clId="{E7089245-F00D-4231-B7FE-FAC9E668B73B}" dt="2023-08-20T07:03:28.182" v="3554"/>
          <ac:spMkLst>
            <pc:docMk/>
            <pc:sldMk cId="0" sldId="295"/>
            <ac:spMk id="102422" creationId="{C7949839-1577-42DA-88A6-5FDBBD369BDC}"/>
          </ac:spMkLst>
        </pc:spChg>
        <pc:spChg chg="add del mod">
          <ac:chgData name="Kwon Osub" userId="760dd869e46f08f5" providerId="LiveId" clId="{E7089245-F00D-4231-B7FE-FAC9E668B73B}" dt="2023-08-20T07:03:28.182" v="3554"/>
          <ac:spMkLst>
            <pc:docMk/>
            <pc:sldMk cId="0" sldId="295"/>
            <ac:spMk id="102423" creationId="{2B67087D-D6EE-4209-89C6-D4E37B9F9EB1}"/>
          </ac:spMkLst>
        </pc:spChg>
        <pc:spChg chg="add del mod">
          <ac:chgData name="Kwon Osub" userId="760dd869e46f08f5" providerId="LiveId" clId="{E7089245-F00D-4231-B7FE-FAC9E668B73B}" dt="2023-08-20T07:03:28.182" v="3554"/>
          <ac:spMkLst>
            <pc:docMk/>
            <pc:sldMk cId="0" sldId="295"/>
            <ac:spMk id="102424" creationId="{F25602ED-2789-42C3-B3E6-68FBAB135A9A}"/>
          </ac:spMkLst>
        </pc:spChg>
        <pc:spChg chg="add del mod">
          <ac:chgData name="Kwon Osub" userId="760dd869e46f08f5" providerId="LiveId" clId="{E7089245-F00D-4231-B7FE-FAC9E668B73B}" dt="2023-08-20T07:03:30.157" v="3651" actId="27636"/>
          <ac:spMkLst>
            <pc:docMk/>
            <pc:sldMk cId="0" sldId="295"/>
            <ac:spMk id="102425" creationId="{C3956C07-26CE-4CF3-B3B1-8D2EB110CF8E}"/>
          </ac:spMkLst>
        </pc:spChg>
        <pc:spChg chg="add del mod">
          <ac:chgData name="Kwon Osub" userId="760dd869e46f08f5" providerId="LiveId" clId="{E7089245-F00D-4231-B7FE-FAC9E668B73B}" dt="2023-08-20T07:03:30.163" v="3653" actId="27636"/>
          <ac:spMkLst>
            <pc:docMk/>
            <pc:sldMk cId="0" sldId="295"/>
            <ac:spMk id="102426" creationId="{848C9A1F-ADD0-423D-94C6-3CC275BF413B}"/>
          </ac:spMkLst>
        </pc:spChg>
        <pc:spChg chg="add del mod">
          <ac:chgData name="Kwon Osub" userId="760dd869e46f08f5" providerId="LiveId" clId="{E7089245-F00D-4231-B7FE-FAC9E668B73B}" dt="2023-08-20T07:03:30.141" v="3646" actId="27636"/>
          <ac:spMkLst>
            <pc:docMk/>
            <pc:sldMk cId="0" sldId="295"/>
            <ac:spMk id="102427" creationId="{E0F222AF-8D13-49C5-9DB1-58B0BF598C84}"/>
          </ac:spMkLst>
        </pc:spChg>
        <pc:spChg chg="add del mod">
          <ac:chgData name="Kwon Osub" userId="760dd869e46f08f5" providerId="LiveId" clId="{E7089245-F00D-4231-B7FE-FAC9E668B73B}" dt="2023-08-20T07:03:30.162" v="3652" actId="27636"/>
          <ac:spMkLst>
            <pc:docMk/>
            <pc:sldMk cId="0" sldId="295"/>
            <ac:spMk id="102428" creationId="{F92507AC-18C7-469D-9F08-3D1EC97A5897}"/>
          </ac:spMkLst>
        </pc:spChg>
        <pc:spChg chg="add del mod">
          <ac:chgData name="Kwon Osub" userId="760dd869e46f08f5" providerId="LiveId" clId="{E7089245-F00D-4231-B7FE-FAC9E668B73B}" dt="2023-08-20T07:03:30.147" v="3648" actId="27636"/>
          <ac:spMkLst>
            <pc:docMk/>
            <pc:sldMk cId="0" sldId="295"/>
            <ac:spMk id="102429" creationId="{6417C10D-A880-4966-9769-AB833635D429}"/>
          </ac:spMkLst>
        </pc:spChg>
        <pc:spChg chg="add del mod">
          <ac:chgData name="Kwon Osub" userId="760dd869e46f08f5" providerId="LiveId" clId="{E7089245-F00D-4231-B7FE-FAC9E668B73B}" dt="2023-08-20T07:03:30.190" v="3660" actId="27636"/>
          <ac:spMkLst>
            <pc:docMk/>
            <pc:sldMk cId="0" sldId="295"/>
            <ac:spMk id="102430" creationId="{05EA8F04-D2DE-40D1-A2B6-D8D1126AB006}"/>
          </ac:spMkLst>
        </pc:spChg>
        <pc:spChg chg="add del mod">
          <ac:chgData name="Kwon Osub" userId="760dd869e46f08f5" providerId="LiveId" clId="{E7089245-F00D-4231-B7FE-FAC9E668B73B}" dt="2023-08-20T07:03:30.150" v="3649" actId="27636"/>
          <ac:spMkLst>
            <pc:docMk/>
            <pc:sldMk cId="0" sldId="295"/>
            <ac:spMk id="102431" creationId="{A106D3A9-695C-4607-81E5-1C3644C67B0B}"/>
          </ac:spMkLst>
        </pc:spChg>
        <pc:spChg chg="add del mod">
          <ac:chgData name="Kwon Osub" userId="760dd869e46f08f5" providerId="LiveId" clId="{E7089245-F00D-4231-B7FE-FAC9E668B73B}" dt="2023-08-20T07:03:30.163" v="3654" actId="27636"/>
          <ac:spMkLst>
            <pc:docMk/>
            <pc:sldMk cId="0" sldId="295"/>
            <ac:spMk id="102432" creationId="{0C4B79F5-4D1B-499D-923A-3DB62A4E9B11}"/>
          </ac:spMkLst>
        </pc:spChg>
        <pc:spChg chg="mod">
          <ac:chgData name="Kwon Osub" userId="760dd869e46f08f5" providerId="LiveId" clId="{E7089245-F00D-4231-B7FE-FAC9E668B73B}" dt="2023-08-20T07:03:28.182" v="3554"/>
          <ac:spMkLst>
            <pc:docMk/>
            <pc:sldMk cId="0" sldId="295"/>
            <ac:spMk id="102433" creationId="{2A78F2C1-CC2C-4A0C-830F-CB58F8A129FD}"/>
          </ac:spMkLst>
        </pc:spChg>
        <pc:spChg chg="mod">
          <ac:chgData name="Kwon Osub" userId="760dd869e46f08f5" providerId="LiveId" clId="{E7089245-F00D-4231-B7FE-FAC9E668B73B}" dt="2023-08-20T07:03:28.182" v="3554"/>
          <ac:spMkLst>
            <pc:docMk/>
            <pc:sldMk cId="0" sldId="295"/>
            <ac:spMk id="102434" creationId="{2402B867-9BFB-487F-9B1B-435E5DFE03D5}"/>
          </ac:spMkLst>
        </pc:spChg>
        <pc:spChg chg="add del mod">
          <ac:chgData name="Kwon Osub" userId="760dd869e46f08f5" providerId="LiveId" clId="{E7089245-F00D-4231-B7FE-FAC9E668B73B}" dt="2023-08-20T07:03:30.178" v="3656" actId="27636"/>
          <ac:spMkLst>
            <pc:docMk/>
            <pc:sldMk cId="0" sldId="295"/>
            <ac:spMk id="102435" creationId="{2F84B19E-7202-4827-A796-096FD585AE23}"/>
          </ac:spMkLst>
        </pc:spChg>
        <pc:spChg chg="add del mod">
          <ac:chgData name="Kwon Osub" userId="760dd869e46f08f5" providerId="LiveId" clId="{E7089245-F00D-4231-B7FE-FAC9E668B73B}" dt="2023-08-20T07:03:30.185" v="3658" actId="27636"/>
          <ac:spMkLst>
            <pc:docMk/>
            <pc:sldMk cId="0" sldId="295"/>
            <ac:spMk id="102436" creationId="{60651A95-6E6F-4319-8528-2D5350C74BEC}"/>
          </ac:spMkLst>
        </pc:spChg>
        <pc:spChg chg="add del mod">
          <ac:chgData name="Kwon Osub" userId="760dd869e46f08f5" providerId="LiveId" clId="{E7089245-F00D-4231-B7FE-FAC9E668B73B}" dt="2023-08-20T07:03:30.152" v="3650" actId="27636"/>
          <ac:spMkLst>
            <pc:docMk/>
            <pc:sldMk cId="0" sldId="295"/>
            <ac:spMk id="102437" creationId="{DFDF1299-AA25-4CE7-AEB1-4B317DD9102A}"/>
          </ac:spMkLst>
        </pc:spChg>
        <pc:grpChg chg="mod">
          <ac:chgData name="Kwon Osub" userId="760dd869e46f08f5" providerId="LiveId" clId="{E7089245-F00D-4231-B7FE-FAC9E668B73B}" dt="2023-08-20T07:03:28.182" v="3554"/>
          <ac:grpSpMkLst>
            <pc:docMk/>
            <pc:sldMk cId="0" sldId="295"/>
            <ac:grpSpMk id="45117" creationId="{027B3651-374C-4AB7-B437-EAE6C529AB3D}"/>
          </ac:grpSpMkLst>
        </pc:grpChg>
        <pc:grpChg chg="mod">
          <ac:chgData name="Kwon Osub" userId="760dd869e46f08f5" providerId="LiveId" clId="{E7089245-F00D-4231-B7FE-FAC9E668B73B}" dt="2023-08-20T07:03:28.182" v="3554"/>
          <ac:grpSpMkLst>
            <pc:docMk/>
            <pc:sldMk cId="0" sldId="295"/>
            <ac:grpSpMk id="45118" creationId="{B329BE64-C7D4-4A47-AC36-47E80BF7E340}"/>
          </ac:grpSpMkLst>
        </pc:grpChg>
        <pc:grpChg chg="mod">
          <ac:chgData name="Kwon Osub" userId="760dd869e46f08f5" providerId="LiveId" clId="{E7089245-F00D-4231-B7FE-FAC9E668B73B}" dt="2023-08-20T07:03:28.182" v="3554"/>
          <ac:grpSpMkLst>
            <pc:docMk/>
            <pc:sldMk cId="0" sldId="295"/>
            <ac:grpSpMk id="45119" creationId="{07EF2620-7F8C-4EC7-8CA4-23CD8D0D59D5}"/>
          </ac:grpSpMkLst>
        </pc:grpChg>
        <pc:grpChg chg="mod">
          <ac:chgData name="Kwon Osub" userId="760dd869e46f08f5" providerId="LiveId" clId="{E7089245-F00D-4231-B7FE-FAC9E668B73B}" dt="2023-08-20T07:03:28.182" v="3554"/>
          <ac:grpSpMkLst>
            <pc:docMk/>
            <pc:sldMk cId="0" sldId="295"/>
            <ac:grpSpMk id="45120" creationId="{C0EB139C-2334-48AB-A50B-6AB6E8B668EF}"/>
          </ac:grpSpMkLst>
        </pc:grpChg>
        <pc:graphicFrameChg chg="add del mod replId">
          <ac:chgData name="Kwon Osub" userId="760dd869e46f08f5" providerId="LiveId" clId="{E7089245-F00D-4231-B7FE-FAC9E668B73B}" dt="2023-08-20T06:33:44.688" v="2858"/>
          <ac:graphicFrameMkLst>
            <pc:docMk/>
            <pc:sldMk cId="0" sldId="295"/>
            <ac:graphicFrameMk id="45057" creationId="{2F84B19E-7202-4827-A796-096FD585AE23}"/>
          </ac:graphicFrameMkLst>
        </pc:graphicFrameChg>
        <pc:graphicFrameChg chg="add del mod replId">
          <ac:chgData name="Kwon Osub" userId="760dd869e46f08f5" providerId="LiveId" clId="{E7089245-F00D-4231-B7FE-FAC9E668B73B}" dt="2023-08-20T06:33:44.688" v="2858"/>
          <ac:graphicFrameMkLst>
            <pc:docMk/>
            <pc:sldMk cId="0" sldId="295"/>
            <ac:graphicFrameMk id="45059" creationId="{60651A95-6E6F-4319-8528-2D5350C74BEC}"/>
          </ac:graphicFrameMkLst>
        </pc:graphicFrameChg>
        <pc:graphicFrameChg chg="add del mod replId">
          <ac:chgData name="Kwon Osub" userId="760dd869e46f08f5" providerId="LiveId" clId="{E7089245-F00D-4231-B7FE-FAC9E668B73B}" dt="2023-08-20T06:33:44.688" v="2858"/>
          <ac:graphicFrameMkLst>
            <pc:docMk/>
            <pc:sldMk cId="0" sldId="295"/>
            <ac:graphicFrameMk id="45061" creationId="{DFDF1299-AA25-4CE7-AEB1-4B317DD9102A}"/>
          </ac:graphicFrameMkLst>
        </pc:graphicFrameChg>
        <pc:graphicFrameChg chg="add del mod replId">
          <ac:chgData name="Kwon Osub" userId="760dd869e46f08f5" providerId="LiveId" clId="{E7089245-F00D-4231-B7FE-FAC9E668B73B}" dt="2023-08-20T06:33:44.688" v="2858"/>
          <ac:graphicFrameMkLst>
            <pc:docMk/>
            <pc:sldMk cId="0" sldId="295"/>
            <ac:graphicFrameMk id="45063" creationId="{A106D3A9-695C-4607-81E5-1C3644C67B0B}"/>
          </ac:graphicFrameMkLst>
        </pc:graphicFrameChg>
        <pc:graphicFrameChg chg="add del mod replId">
          <ac:chgData name="Kwon Osub" userId="760dd869e46f08f5" providerId="LiveId" clId="{E7089245-F00D-4231-B7FE-FAC9E668B73B}" dt="2023-08-20T06:33:44.688" v="2858"/>
          <ac:graphicFrameMkLst>
            <pc:docMk/>
            <pc:sldMk cId="0" sldId="295"/>
            <ac:graphicFrameMk id="45065" creationId="{0C4B79F5-4D1B-499D-923A-3DB62A4E9B11}"/>
          </ac:graphicFrameMkLst>
        </pc:graphicFrameChg>
        <pc:graphicFrameChg chg="add del mod replId">
          <ac:chgData name="Kwon Osub" userId="760dd869e46f08f5" providerId="LiveId" clId="{E7089245-F00D-4231-B7FE-FAC9E668B73B}" dt="2023-08-20T06:33:44.688" v="2858"/>
          <ac:graphicFrameMkLst>
            <pc:docMk/>
            <pc:sldMk cId="0" sldId="295"/>
            <ac:graphicFrameMk id="45067" creationId="{FD7CCB1E-6F5A-43CF-A069-365FFEFA5782}"/>
          </ac:graphicFrameMkLst>
        </pc:graphicFrameChg>
        <pc:graphicFrameChg chg="add del mod replId">
          <ac:chgData name="Kwon Osub" userId="760dd869e46f08f5" providerId="LiveId" clId="{E7089245-F00D-4231-B7FE-FAC9E668B73B}" dt="2023-08-20T06:33:44.688" v="2858"/>
          <ac:graphicFrameMkLst>
            <pc:docMk/>
            <pc:sldMk cId="0" sldId="295"/>
            <ac:graphicFrameMk id="45069" creationId="{F2173483-9DEA-4764-9131-16300E66A0A7}"/>
          </ac:graphicFrameMkLst>
        </pc:graphicFrameChg>
        <pc:graphicFrameChg chg="add del mod replId">
          <ac:chgData name="Kwon Osub" userId="760dd869e46f08f5" providerId="LiveId" clId="{E7089245-F00D-4231-B7FE-FAC9E668B73B}" dt="2023-08-20T06:33:44.688" v="2858"/>
          <ac:graphicFrameMkLst>
            <pc:docMk/>
            <pc:sldMk cId="0" sldId="295"/>
            <ac:graphicFrameMk id="45072" creationId="{48716E3F-4B47-476F-B7B3-A8D8A3145AA8}"/>
          </ac:graphicFrameMkLst>
        </pc:graphicFrameChg>
        <pc:graphicFrameChg chg="add del mod replId">
          <ac:chgData name="Kwon Osub" userId="760dd869e46f08f5" providerId="LiveId" clId="{E7089245-F00D-4231-B7FE-FAC9E668B73B}" dt="2023-08-20T06:33:44.688" v="2858"/>
          <ac:graphicFrameMkLst>
            <pc:docMk/>
            <pc:sldMk cId="0" sldId="295"/>
            <ac:graphicFrameMk id="45074" creationId="{D084B239-B61B-416D-A004-1C9FBC8EA1C5}"/>
          </ac:graphicFrameMkLst>
        </pc:graphicFrameChg>
        <pc:graphicFrameChg chg="add del mod replId">
          <ac:chgData name="Kwon Osub" userId="760dd869e46f08f5" providerId="LiveId" clId="{E7089245-F00D-4231-B7FE-FAC9E668B73B}" dt="2023-08-20T06:33:44.688" v="2858"/>
          <ac:graphicFrameMkLst>
            <pc:docMk/>
            <pc:sldMk cId="0" sldId="295"/>
            <ac:graphicFrameMk id="45079" creationId="{C2F9813D-057D-40D6-82EB-2696BFB63106}"/>
          </ac:graphicFrameMkLst>
        </pc:graphicFrameChg>
        <pc:graphicFrameChg chg="add del mod replId">
          <ac:chgData name="Kwon Osub" userId="760dd869e46f08f5" providerId="LiveId" clId="{E7089245-F00D-4231-B7FE-FAC9E668B73B}" dt="2023-08-20T06:33:44.688" v="2858"/>
          <ac:graphicFrameMkLst>
            <pc:docMk/>
            <pc:sldMk cId="0" sldId="295"/>
            <ac:graphicFrameMk id="45081" creationId="{BA3CA94C-8DB2-4C5A-8E05-1F5AF99C1CD1}"/>
          </ac:graphicFrameMkLst>
        </pc:graphicFrameChg>
        <pc:graphicFrameChg chg="add del mod replId">
          <ac:chgData name="Kwon Osub" userId="760dd869e46f08f5" providerId="LiveId" clId="{E7089245-F00D-4231-B7FE-FAC9E668B73B}" dt="2023-08-20T06:33:44.688" v="2858"/>
          <ac:graphicFrameMkLst>
            <pc:docMk/>
            <pc:sldMk cId="0" sldId="295"/>
            <ac:graphicFrameMk id="45087" creationId="{F92507AC-18C7-469D-9F08-3D1EC97A5897}"/>
          </ac:graphicFrameMkLst>
        </pc:graphicFrameChg>
        <pc:graphicFrameChg chg="add del mod replId">
          <ac:chgData name="Kwon Osub" userId="760dd869e46f08f5" providerId="LiveId" clId="{E7089245-F00D-4231-B7FE-FAC9E668B73B}" dt="2023-08-20T06:33:44.688" v="2858"/>
          <ac:graphicFrameMkLst>
            <pc:docMk/>
            <pc:sldMk cId="0" sldId="295"/>
            <ac:graphicFrameMk id="45089" creationId="{6417C10D-A880-4966-9769-AB833635D429}"/>
          </ac:graphicFrameMkLst>
        </pc:graphicFrameChg>
        <pc:graphicFrameChg chg="add del mod replId">
          <ac:chgData name="Kwon Osub" userId="760dd869e46f08f5" providerId="LiveId" clId="{E7089245-F00D-4231-B7FE-FAC9E668B73B}" dt="2023-08-20T06:33:44.688" v="2858"/>
          <ac:graphicFrameMkLst>
            <pc:docMk/>
            <pc:sldMk cId="0" sldId="295"/>
            <ac:graphicFrameMk id="45091" creationId="{05EA8F04-D2DE-40D1-A2B6-D8D1126AB006}"/>
          </ac:graphicFrameMkLst>
        </pc:graphicFrameChg>
        <pc:graphicFrameChg chg="add del mod replId">
          <ac:chgData name="Kwon Osub" userId="760dd869e46f08f5" providerId="LiveId" clId="{E7089245-F00D-4231-B7FE-FAC9E668B73B}" dt="2023-08-20T06:33:44.688" v="2858"/>
          <ac:graphicFrameMkLst>
            <pc:docMk/>
            <pc:sldMk cId="0" sldId="295"/>
            <ac:graphicFrameMk id="45093" creationId="{2B67087D-D6EE-4209-89C6-D4E37B9F9EB1}"/>
          </ac:graphicFrameMkLst>
        </pc:graphicFrameChg>
        <pc:graphicFrameChg chg="add del mod replId">
          <ac:chgData name="Kwon Osub" userId="760dd869e46f08f5" providerId="LiveId" clId="{E7089245-F00D-4231-B7FE-FAC9E668B73B}" dt="2023-08-20T06:33:44.688" v="2858"/>
          <ac:graphicFrameMkLst>
            <pc:docMk/>
            <pc:sldMk cId="0" sldId="295"/>
            <ac:graphicFrameMk id="45099" creationId="{F25602ED-2789-42C3-B3E6-68FBAB135A9A}"/>
          </ac:graphicFrameMkLst>
        </pc:graphicFrameChg>
        <pc:graphicFrameChg chg="add del mod replId">
          <ac:chgData name="Kwon Osub" userId="760dd869e46f08f5" providerId="LiveId" clId="{E7089245-F00D-4231-B7FE-FAC9E668B73B}" dt="2023-08-20T06:33:44.688" v="2858"/>
          <ac:graphicFrameMkLst>
            <pc:docMk/>
            <pc:sldMk cId="0" sldId="295"/>
            <ac:graphicFrameMk id="45101" creationId="{C3956C07-26CE-4CF3-B3B1-8D2EB110CF8E}"/>
          </ac:graphicFrameMkLst>
        </pc:graphicFrameChg>
        <pc:graphicFrameChg chg="add del mod replId">
          <ac:chgData name="Kwon Osub" userId="760dd869e46f08f5" providerId="LiveId" clId="{E7089245-F00D-4231-B7FE-FAC9E668B73B}" dt="2023-08-20T06:33:44.688" v="2858"/>
          <ac:graphicFrameMkLst>
            <pc:docMk/>
            <pc:sldMk cId="0" sldId="295"/>
            <ac:graphicFrameMk id="45103" creationId="{848C9A1F-ADD0-423D-94C6-3CC275BF413B}"/>
          </ac:graphicFrameMkLst>
        </pc:graphicFrameChg>
        <pc:graphicFrameChg chg="add del mod replId">
          <ac:chgData name="Kwon Osub" userId="760dd869e46f08f5" providerId="LiveId" clId="{E7089245-F00D-4231-B7FE-FAC9E668B73B}" dt="2023-08-20T06:33:44.688" v="2858"/>
          <ac:graphicFrameMkLst>
            <pc:docMk/>
            <pc:sldMk cId="0" sldId="295"/>
            <ac:graphicFrameMk id="45105" creationId="{E0F222AF-8D13-49C5-9DB1-58B0BF598C84}"/>
          </ac:graphicFrameMkLst>
        </pc:graphicFrameChg>
        <pc:graphicFrameChg chg="add del mod replId">
          <ac:chgData name="Kwon Osub" userId="760dd869e46f08f5" providerId="LiveId" clId="{E7089245-F00D-4231-B7FE-FAC9E668B73B}" dt="2023-08-20T06:33:44.688" v="2858"/>
          <ac:graphicFrameMkLst>
            <pc:docMk/>
            <pc:sldMk cId="0" sldId="295"/>
            <ac:graphicFrameMk id="45107" creationId="{CA9BE409-AB45-4400-A2AE-9229DB7FB383}"/>
          </ac:graphicFrameMkLst>
        </pc:graphicFrameChg>
        <pc:graphicFrameChg chg="add del mod replId">
          <ac:chgData name="Kwon Osub" userId="760dd869e46f08f5" providerId="LiveId" clId="{E7089245-F00D-4231-B7FE-FAC9E668B73B}" dt="2023-08-20T06:33:44.688" v="2858"/>
          <ac:graphicFrameMkLst>
            <pc:docMk/>
            <pc:sldMk cId="0" sldId="295"/>
            <ac:graphicFrameMk id="45109" creationId="{AFC38993-8E0F-43B1-B7F4-B0041148B84B}"/>
          </ac:graphicFrameMkLst>
        </pc:graphicFrameChg>
      </pc:sldChg>
      <pc:sldChg chg="addSp delSp modSp add del mod addAnim delAnim modAnim">
        <pc:chgData name="Kwon Osub" userId="760dd869e46f08f5" providerId="LiveId" clId="{E7089245-F00D-4231-B7FE-FAC9E668B73B}" dt="2023-08-24T08:20:12.945" v="6096" actId="47"/>
        <pc:sldMkLst>
          <pc:docMk/>
          <pc:sldMk cId="0" sldId="296"/>
        </pc:sldMkLst>
        <pc:spChg chg="mod">
          <ac:chgData name="Kwon Osub" userId="760dd869e46f08f5" providerId="LiveId" clId="{E7089245-F00D-4231-B7FE-FAC9E668B73B}" dt="2023-08-20T07:03:28.182" v="3554"/>
          <ac:spMkLst>
            <pc:docMk/>
            <pc:sldMk cId="0" sldId="296"/>
            <ac:spMk id="46093" creationId="{30AA4E92-17B1-45EC-AE6F-14C4CC6133E4}"/>
          </ac:spMkLst>
        </pc:spChg>
        <pc:spChg chg="add del mod">
          <ac:chgData name="Kwon Osub" userId="760dd869e46f08f5" providerId="LiveId" clId="{E7089245-F00D-4231-B7FE-FAC9E668B73B}" dt="2023-08-20T07:03:30.204" v="3662" actId="27636"/>
          <ac:spMkLst>
            <pc:docMk/>
            <pc:sldMk cId="0" sldId="296"/>
            <ac:spMk id="46101" creationId="{A3C7F2F9-EB00-4444-B1FF-C8D12AAE3B84}"/>
          </ac:spMkLst>
        </pc:spChg>
        <pc:spChg chg="add del mod">
          <ac:chgData name="Kwon Osub" userId="760dd869e46f08f5" providerId="LiveId" clId="{E7089245-F00D-4231-B7FE-FAC9E668B73B}" dt="2023-08-20T07:03:30.209" v="3664" actId="27636"/>
          <ac:spMkLst>
            <pc:docMk/>
            <pc:sldMk cId="0" sldId="296"/>
            <ac:spMk id="46102" creationId="{F0587754-07C3-43F7-A4DE-9BEC7DA291C5}"/>
          </ac:spMkLst>
        </pc:spChg>
        <pc:spChg chg="add del mod">
          <ac:chgData name="Kwon Osub" userId="760dd869e46f08f5" providerId="LiveId" clId="{E7089245-F00D-4231-B7FE-FAC9E668B73B}" dt="2023-08-20T07:03:30.229" v="3668" actId="27636"/>
          <ac:spMkLst>
            <pc:docMk/>
            <pc:sldMk cId="0" sldId="296"/>
            <ac:spMk id="46103" creationId="{FC8465F9-DAD5-46BD-948E-351F8A47FF4C}"/>
          </ac:spMkLst>
        </pc:spChg>
        <pc:spChg chg="mod">
          <ac:chgData name="Kwon Osub" userId="760dd869e46f08f5" providerId="LiveId" clId="{E7089245-F00D-4231-B7FE-FAC9E668B73B}" dt="2023-08-20T07:03:28.182" v="3554"/>
          <ac:spMkLst>
            <pc:docMk/>
            <pc:sldMk cId="0" sldId="296"/>
            <ac:spMk id="46108" creationId="{7EDE7D98-5882-43F9-B5A3-AB15627C21EB}"/>
          </ac:spMkLst>
        </pc:spChg>
        <pc:spChg chg="mod">
          <ac:chgData name="Kwon Osub" userId="760dd869e46f08f5" providerId="LiveId" clId="{E7089245-F00D-4231-B7FE-FAC9E668B73B}" dt="2023-08-20T07:03:28.182" v="3554"/>
          <ac:spMkLst>
            <pc:docMk/>
            <pc:sldMk cId="0" sldId="296"/>
            <ac:spMk id="46109" creationId="{BF2F6162-6632-4304-A7A4-FE4A673C3643}"/>
          </ac:spMkLst>
        </pc:spChg>
        <pc:spChg chg="mod">
          <ac:chgData name="Kwon Osub" userId="760dd869e46f08f5" providerId="LiveId" clId="{E7089245-F00D-4231-B7FE-FAC9E668B73B}" dt="2023-08-20T07:03:28.182" v="3554"/>
          <ac:spMkLst>
            <pc:docMk/>
            <pc:sldMk cId="0" sldId="296"/>
            <ac:spMk id="46110" creationId="{3C595472-8070-4A39-9B9D-967875C8368F}"/>
          </ac:spMkLst>
        </pc:spChg>
        <pc:spChg chg="add del mod">
          <ac:chgData name="Kwon Osub" userId="760dd869e46f08f5" providerId="LiveId" clId="{E7089245-F00D-4231-B7FE-FAC9E668B73B}" dt="2023-08-20T07:03:28.182" v="3554"/>
          <ac:spMkLst>
            <pc:docMk/>
            <pc:sldMk cId="0" sldId="296"/>
            <ac:spMk id="46113" creationId="{CE0BDE30-E69B-4999-AF7E-F28374880804}"/>
          </ac:spMkLst>
        </pc:spChg>
        <pc:spChg chg="add del mod">
          <ac:chgData name="Kwon Osub" userId="760dd869e46f08f5" providerId="LiveId" clId="{E7089245-F00D-4231-B7FE-FAC9E668B73B}" dt="2023-08-20T07:03:30.213" v="3667" actId="27636"/>
          <ac:spMkLst>
            <pc:docMk/>
            <pc:sldMk cId="0" sldId="296"/>
            <ac:spMk id="103437" creationId="{2A5761E3-6217-4CFE-A25E-5C1AC8369382}"/>
          </ac:spMkLst>
        </pc:spChg>
        <pc:spChg chg="add del mod">
          <ac:chgData name="Kwon Osub" userId="760dd869e46f08f5" providerId="LiveId" clId="{E7089245-F00D-4231-B7FE-FAC9E668B73B}" dt="2023-08-20T07:03:30.213" v="3666" actId="27636"/>
          <ac:spMkLst>
            <pc:docMk/>
            <pc:sldMk cId="0" sldId="296"/>
            <ac:spMk id="103438" creationId="{2DBF4582-AD6B-41AA-84D9-8857177A9E40}"/>
          </ac:spMkLst>
        </pc:spChg>
        <pc:spChg chg="add del mod">
          <ac:chgData name="Kwon Osub" userId="760dd869e46f08f5" providerId="LiveId" clId="{E7089245-F00D-4231-B7FE-FAC9E668B73B}" dt="2023-08-20T07:03:28.182" v="3554"/>
          <ac:spMkLst>
            <pc:docMk/>
            <pc:sldMk cId="0" sldId="296"/>
            <ac:spMk id="103441" creationId="{B66CB2F5-E05E-4762-A05B-8C44A235456A}"/>
          </ac:spMkLst>
        </pc:spChg>
        <pc:spChg chg="add del mod">
          <ac:chgData name="Kwon Osub" userId="760dd869e46f08f5" providerId="LiveId" clId="{E7089245-F00D-4231-B7FE-FAC9E668B73B}" dt="2023-08-20T07:03:28.182" v="3554"/>
          <ac:spMkLst>
            <pc:docMk/>
            <pc:sldMk cId="0" sldId="296"/>
            <ac:spMk id="103442" creationId="{3C25A6CF-C953-4BE5-9863-70E1B5F174ED}"/>
          </ac:spMkLst>
        </pc:spChg>
        <pc:spChg chg="add del mod">
          <ac:chgData name="Kwon Osub" userId="760dd869e46f08f5" providerId="LiveId" clId="{E7089245-F00D-4231-B7FE-FAC9E668B73B}" dt="2023-08-20T07:03:30.239" v="3672" actId="27636"/>
          <ac:spMkLst>
            <pc:docMk/>
            <pc:sldMk cId="0" sldId="296"/>
            <ac:spMk id="103443" creationId="{C12EDACC-0E2B-45A2-ACB5-AC2F82511EA2}"/>
          </ac:spMkLst>
        </pc:spChg>
        <pc:spChg chg="add del mod">
          <ac:chgData name="Kwon Osub" userId="760dd869e46f08f5" providerId="LiveId" clId="{E7089245-F00D-4231-B7FE-FAC9E668B73B}" dt="2023-08-20T07:03:30.236" v="3671" actId="27636"/>
          <ac:spMkLst>
            <pc:docMk/>
            <pc:sldMk cId="0" sldId="296"/>
            <ac:spMk id="103444" creationId="{553C6BAE-319F-4BD5-9E9A-D390E1C84969}"/>
          </ac:spMkLst>
        </pc:spChg>
        <pc:spChg chg="add del mod">
          <ac:chgData name="Kwon Osub" userId="760dd869e46f08f5" providerId="LiveId" clId="{E7089245-F00D-4231-B7FE-FAC9E668B73B}" dt="2023-08-20T07:03:30.241" v="3673" actId="27636"/>
          <ac:spMkLst>
            <pc:docMk/>
            <pc:sldMk cId="0" sldId="296"/>
            <ac:spMk id="103445" creationId="{F008B23A-CF12-452D-91F1-E6D8AD2DB4D1}"/>
          </ac:spMkLst>
        </pc:spChg>
        <pc:spChg chg="add del mod">
          <ac:chgData name="Kwon Osub" userId="760dd869e46f08f5" providerId="LiveId" clId="{E7089245-F00D-4231-B7FE-FAC9E668B73B}" dt="2023-08-20T07:03:30.213" v="3665" actId="27636"/>
          <ac:spMkLst>
            <pc:docMk/>
            <pc:sldMk cId="0" sldId="296"/>
            <ac:spMk id="103446" creationId="{3909CD62-08EE-4B6D-9B87-A6ADF8FDCEF4}"/>
          </ac:spMkLst>
        </pc:spChg>
        <pc:spChg chg="add del mod">
          <ac:chgData name="Kwon Osub" userId="760dd869e46f08f5" providerId="LiveId" clId="{E7089245-F00D-4231-B7FE-FAC9E668B73B}" dt="2023-08-20T07:03:30.233" v="3670" actId="27636"/>
          <ac:spMkLst>
            <pc:docMk/>
            <pc:sldMk cId="0" sldId="296"/>
            <ac:spMk id="103447" creationId="{A45F24D9-4635-4974-B8E5-AEC3F27EC46F}"/>
          </ac:spMkLst>
        </pc:spChg>
        <pc:spChg chg="add del mod">
          <ac:chgData name="Kwon Osub" userId="760dd869e46f08f5" providerId="LiveId" clId="{E7089245-F00D-4231-B7FE-FAC9E668B73B}" dt="2023-08-20T07:03:30.202" v="3661" actId="27636"/>
          <ac:spMkLst>
            <pc:docMk/>
            <pc:sldMk cId="0" sldId="296"/>
            <ac:spMk id="103448" creationId="{099B9057-A665-43CF-A077-95C5FE4D58F9}"/>
          </ac:spMkLst>
        </pc:spChg>
        <pc:spChg chg="mod">
          <ac:chgData name="Kwon Osub" userId="760dd869e46f08f5" providerId="LiveId" clId="{E7089245-F00D-4231-B7FE-FAC9E668B73B}" dt="2023-08-20T07:03:28.182" v="3554"/>
          <ac:spMkLst>
            <pc:docMk/>
            <pc:sldMk cId="0" sldId="296"/>
            <ac:spMk id="103449" creationId="{A29D1A21-43F3-40CB-9053-7599352BF104}"/>
          </ac:spMkLst>
        </pc:spChg>
        <pc:spChg chg="mod">
          <ac:chgData name="Kwon Osub" userId="760dd869e46f08f5" providerId="LiveId" clId="{E7089245-F00D-4231-B7FE-FAC9E668B73B}" dt="2023-08-20T07:03:28.182" v="3554"/>
          <ac:spMkLst>
            <pc:docMk/>
            <pc:sldMk cId="0" sldId="296"/>
            <ac:spMk id="103450" creationId="{5BFB6E69-622B-488E-9AAB-377648E3F462}"/>
          </ac:spMkLst>
        </pc:spChg>
        <pc:spChg chg="add del mod">
          <ac:chgData name="Kwon Osub" userId="760dd869e46f08f5" providerId="LiveId" clId="{E7089245-F00D-4231-B7FE-FAC9E668B73B}" dt="2023-08-20T07:03:30.232" v="3669" actId="27636"/>
          <ac:spMkLst>
            <pc:docMk/>
            <pc:sldMk cId="0" sldId="296"/>
            <ac:spMk id="103451" creationId="{2CEF74D1-96CF-4265-9CA8-6E4770D5A4FD}"/>
          </ac:spMkLst>
        </pc:spChg>
        <pc:spChg chg="add del mod">
          <ac:chgData name="Kwon Osub" userId="760dd869e46f08f5" providerId="LiveId" clId="{E7089245-F00D-4231-B7FE-FAC9E668B73B}" dt="2023-08-20T07:03:30.243" v="3674" actId="27636"/>
          <ac:spMkLst>
            <pc:docMk/>
            <pc:sldMk cId="0" sldId="296"/>
            <ac:spMk id="103452" creationId="{B212AF1F-FE2E-4179-8494-C9FB00676F3D}"/>
          </ac:spMkLst>
        </pc:spChg>
        <pc:spChg chg="add del mod">
          <ac:chgData name="Kwon Osub" userId="760dd869e46f08f5" providerId="LiveId" clId="{E7089245-F00D-4231-B7FE-FAC9E668B73B}" dt="2023-08-20T07:03:30.207" v="3663" actId="27636"/>
          <ac:spMkLst>
            <pc:docMk/>
            <pc:sldMk cId="0" sldId="296"/>
            <ac:spMk id="103453" creationId="{849778CF-DCC0-4605-B437-9AEA58F3267E}"/>
          </ac:spMkLst>
        </pc:spChg>
        <pc:spChg chg="mod">
          <ac:chgData name="Kwon Osub" userId="760dd869e46f08f5" providerId="LiveId" clId="{E7089245-F00D-4231-B7FE-FAC9E668B73B}" dt="2023-08-20T07:03:28.182" v="3554"/>
          <ac:spMkLst>
            <pc:docMk/>
            <pc:sldMk cId="0" sldId="296"/>
            <ac:spMk id="103454" creationId="{061FC91C-2B19-49E0-99EC-DDBED4640ED1}"/>
          </ac:spMkLst>
        </pc:spChg>
        <pc:spChg chg="mod">
          <ac:chgData name="Kwon Osub" userId="760dd869e46f08f5" providerId="LiveId" clId="{E7089245-F00D-4231-B7FE-FAC9E668B73B}" dt="2023-08-20T07:03:28.182" v="3554"/>
          <ac:spMkLst>
            <pc:docMk/>
            <pc:sldMk cId="0" sldId="296"/>
            <ac:spMk id="103455" creationId="{2177F70D-4EFD-4CBB-948A-0635EC24A204}"/>
          </ac:spMkLst>
        </pc:spChg>
        <pc:spChg chg="mod">
          <ac:chgData name="Kwon Osub" userId="760dd869e46f08f5" providerId="LiveId" clId="{E7089245-F00D-4231-B7FE-FAC9E668B73B}" dt="2023-08-20T07:03:28.182" v="3554"/>
          <ac:spMkLst>
            <pc:docMk/>
            <pc:sldMk cId="0" sldId="296"/>
            <ac:spMk id="103456" creationId="{9FA67511-75CB-49B5-84A2-4560D9162345}"/>
          </ac:spMkLst>
        </pc:spChg>
        <pc:spChg chg="mod">
          <ac:chgData name="Kwon Osub" userId="760dd869e46f08f5" providerId="LiveId" clId="{E7089245-F00D-4231-B7FE-FAC9E668B73B}" dt="2023-08-20T07:03:28.182" v="3554"/>
          <ac:spMkLst>
            <pc:docMk/>
            <pc:sldMk cId="0" sldId="296"/>
            <ac:spMk id="103457" creationId="{AA5D0AAC-4B95-43C4-9DDE-7DA089CD1ECC}"/>
          </ac:spMkLst>
        </pc:spChg>
        <pc:spChg chg="mod">
          <ac:chgData name="Kwon Osub" userId="760dd869e46f08f5" providerId="LiveId" clId="{E7089245-F00D-4231-B7FE-FAC9E668B73B}" dt="2023-08-20T07:03:28.182" v="3554"/>
          <ac:spMkLst>
            <pc:docMk/>
            <pc:sldMk cId="0" sldId="296"/>
            <ac:spMk id="103458" creationId="{6AAA2460-D348-45B7-B37A-61401FD7C1B3}"/>
          </ac:spMkLst>
        </pc:spChg>
        <pc:spChg chg="mod">
          <ac:chgData name="Kwon Osub" userId="760dd869e46f08f5" providerId="LiveId" clId="{E7089245-F00D-4231-B7FE-FAC9E668B73B}" dt="2023-08-20T07:03:28.182" v="3554"/>
          <ac:spMkLst>
            <pc:docMk/>
            <pc:sldMk cId="0" sldId="296"/>
            <ac:spMk id="103459" creationId="{5C014210-73C1-4956-A5E0-22C46003B525}"/>
          </ac:spMkLst>
        </pc:spChg>
        <pc:spChg chg="mod">
          <ac:chgData name="Kwon Osub" userId="760dd869e46f08f5" providerId="LiveId" clId="{E7089245-F00D-4231-B7FE-FAC9E668B73B}" dt="2023-08-20T07:03:28.182" v="3554"/>
          <ac:spMkLst>
            <pc:docMk/>
            <pc:sldMk cId="0" sldId="296"/>
            <ac:spMk id="103460" creationId="{1988463A-9C51-41C3-A866-8711C81090F9}"/>
          </ac:spMkLst>
        </pc:spChg>
        <pc:spChg chg="mod">
          <ac:chgData name="Kwon Osub" userId="760dd869e46f08f5" providerId="LiveId" clId="{E7089245-F00D-4231-B7FE-FAC9E668B73B}" dt="2023-08-20T07:03:28.182" v="3554"/>
          <ac:spMkLst>
            <pc:docMk/>
            <pc:sldMk cId="0" sldId="296"/>
            <ac:spMk id="103461" creationId="{EE831A0F-2880-4D69-A894-04777DB99E4C}"/>
          </ac:spMkLst>
        </pc:spChg>
        <pc:grpChg chg="mod">
          <ac:chgData name="Kwon Osub" userId="760dd869e46f08f5" providerId="LiveId" clId="{E7089245-F00D-4231-B7FE-FAC9E668B73B}" dt="2023-08-20T07:03:28.182" v="3554"/>
          <ac:grpSpMkLst>
            <pc:docMk/>
            <pc:sldMk cId="0" sldId="296"/>
            <ac:grpSpMk id="46133" creationId="{33AD8BFA-E6D1-43FF-B185-CB2735111725}"/>
          </ac:grpSpMkLst>
        </pc:grpChg>
        <pc:grpChg chg="mod">
          <ac:chgData name="Kwon Osub" userId="760dd869e46f08f5" providerId="LiveId" clId="{E7089245-F00D-4231-B7FE-FAC9E668B73B}" dt="2023-08-20T07:03:28.182" v="3554"/>
          <ac:grpSpMkLst>
            <pc:docMk/>
            <pc:sldMk cId="0" sldId="296"/>
            <ac:grpSpMk id="103427" creationId="{674E29FB-D59D-462F-904E-AF7B17D96F69}"/>
          </ac:grpSpMkLst>
        </pc:grpChg>
        <pc:grpChg chg="mod">
          <ac:chgData name="Kwon Osub" userId="760dd869e46f08f5" providerId="LiveId" clId="{E7089245-F00D-4231-B7FE-FAC9E668B73B}" dt="2023-08-20T07:03:28.182" v="3554"/>
          <ac:grpSpMkLst>
            <pc:docMk/>
            <pc:sldMk cId="0" sldId="296"/>
            <ac:grpSpMk id="103436" creationId="{43D4B25D-3F0E-4CAD-BDCE-4A9FC2E958CF}"/>
          </ac:grpSpMkLst>
        </pc:grpChg>
        <pc:grpChg chg="mod">
          <ac:chgData name="Kwon Osub" userId="760dd869e46f08f5" providerId="LiveId" clId="{E7089245-F00D-4231-B7FE-FAC9E668B73B}" dt="2023-08-20T07:03:28.182" v="3554"/>
          <ac:grpSpMkLst>
            <pc:docMk/>
            <pc:sldMk cId="0" sldId="296"/>
            <ac:grpSpMk id="103439" creationId="{AA8531E9-3107-4E1A-BCE4-5DA4DEEA1A57}"/>
          </ac:grpSpMkLst>
        </pc:grpChg>
        <pc:grpChg chg="mod">
          <ac:chgData name="Kwon Osub" userId="760dd869e46f08f5" providerId="LiveId" clId="{E7089245-F00D-4231-B7FE-FAC9E668B73B}" dt="2023-08-20T07:03:28.182" v="3554"/>
          <ac:grpSpMkLst>
            <pc:docMk/>
            <pc:sldMk cId="0" sldId="296"/>
            <ac:grpSpMk id="103440" creationId="{89B8AE38-DA5E-4EDE-A410-96AFA9350601}"/>
          </ac:grpSpMkLst>
        </pc:grpChg>
        <pc:graphicFrameChg chg="add del mod replId">
          <ac:chgData name="Kwon Osub" userId="760dd869e46f08f5" providerId="LiveId" clId="{E7089245-F00D-4231-B7FE-FAC9E668B73B}" dt="2023-08-20T06:33:44.688" v="2858"/>
          <ac:graphicFrameMkLst>
            <pc:docMk/>
            <pc:sldMk cId="0" sldId="296"/>
            <ac:graphicFrameMk id="2" creationId="{A3C7F2F9-EB00-4444-B1FF-C8D12AAE3B84}"/>
          </ac:graphicFrameMkLst>
        </pc:graphicFrameChg>
        <pc:graphicFrameChg chg="add del mod replId">
          <ac:chgData name="Kwon Osub" userId="760dd869e46f08f5" providerId="LiveId" clId="{E7089245-F00D-4231-B7FE-FAC9E668B73B}" dt="2023-08-20T06:33:44.688" v="2858"/>
          <ac:graphicFrameMkLst>
            <pc:docMk/>
            <pc:sldMk cId="0" sldId="296"/>
            <ac:graphicFrameMk id="10" creationId="{F0587754-07C3-43F7-A4DE-9BEC7DA291C5}"/>
          </ac:graphicFrameMkLst>
        </pc:graphicFrameChg>
        <pc:graphicFrameChg chg="add del mod replId">
          <ac:chgData name="Kwon Osub" userId="760dd869e46f08f5" providerId="LiveId" clId="{E7089245-F00D-4231-B7FE-FAC9E668B73B}" dt="2023-08-20T06:33:44.688" v="2858"/>
          <ac:graphicFrameMkLst>
            <pc:docMk/>
            <pc:sldMk cId="0" sldId="296"/>
            <ac:graphicFrameMk id="18" creationId="{FC8465F9-DAD5-46BD-948E-351F8A47FF4C}"/>
          </ac:graphicFrameMkLst>
        </pc:graphicFrameChg>
        <pc:graphicFrameChg chg="add del mod replId">
          <ac:chgData name="Kwon Osub" userId="760dd869e46f08f5" providerId="LiveId" clId="{E7089245-F00D-4231-B7FE-FAC9E668B73B}" dt="2023-08-20T06:33:44.688" v="2858"/>
          <ac:graphicFrameMkLst>
            <pc:docMk/>
            <pc:sldMk cId="0" sldId="296"/>
            <ac:graphicFrameMk id="26" creationId="{CE0BDE30-E69B-4999-AF7E-F28374880804}"/>
          </ac:graphicFrameMkLst>
        </pc:graphicFrameChg>
        <pc:graphicFrameChg chg="add del mod replId">
          <ac:chgData name="Kwon Osub" userId="760dd869e46f08f5" providerId="LiveId" clId="{E7089245-F00D-4231-B7FE-FAC9E668B73B}" dt="2023-08-20T06:33:44.688" v="2858"/>
          <ac:graphicFrameMkLst>
            <pc:docMk/>
            <pc:sldMk cId="0" sldId="296"/>
            <ac:graphicFrameMk id="34" creationId="{2CEF74D1-96CF-4265-9CA8-6E4770D5A4FD}"/>
          </ac:graphicFrameMkLst>
        </pc:graphicFrameChg>
        <pc:graphicFrameChg chg="add del mod replId">
          <ac:chgData name="Kwon Osub" userId="760dd869e46f08f5" providerId="LiveId" clId="{E7089245-F00D-4231-B7FE-FAC9E668B73B}" dt="2023-08-20T06:33:44.688" v="2858"/>
          <ac:graphicFrameMkLst>
            <pc:docMk/>
            <pc:sldMk cId="0" sldId="296"/>
            <ac:graphicFrameMk id="39" creationId="{B212AF1F-FE2E-4179-8494-C9FB00676F3D}"/>
          </ac:graphicFrameMkLst>
        </pc:graphicFrameChg>
        <pc:graphicFrameChg chg="add del mod replId">
          <ac:chgData name="Kwon Osub" userId="760dd869e46f08f5" providerId="LiveId" clId="{E7089245-F00D-4231-B7FE-FAC9E668B73B}" dt="2023-08-20T06:33:44.688" v="2858"/>
          <ac:graphicFrameMkLst>
            <pc:docMk/>
            <pc:sldMk cId="0" sldId="296"/>
            <ac:graphicFrameMk id="43" creationId="{849778CF-DCC0-4605-B437-9AEA58F3267E}"/>
          </ac:graphicFrameMkLst>
        </pc:graphicFrameChg>
        <pc:graphicFrameChg chg="add del mod replId">
          <ac:chgData name="Kwon Osub" userId="760dd869e46f08f5" providerId="LiveId" clId="{E7089245-F00D-4231-B7FE-FAC9E668B73B}" dt="2023-08-20T06:33:44.688" v="2858"/>
          <ac:graphicFrameMkLst>
            <pc:docMk/>
            <pc:sldMk cId="0" sldId="296"/>
            <ac:graphicFrameMk id="47" creationId="{2A5761E3-6217-4CFE-A25E-5C1AC8369382}"/>
          </ac:graphicFrameMkLst>
        </pc:graphicFrameChg>
        <pc:graphicFrameChg chg="add del mod replId">
          <ac:chgData name="Kwon Osub" userId="760dd869e46f08f5" providerId="LiveId" clId="{E7089245-F00D-4231-B7FE-FAC9E668B73B}" dt="2023-08-20T06:33:44.688" v="2858"/>
          <ac:graphicFrameMkLst>
            <pc:docMk/>
            <pc:sldMk cId="0" sldId="296"/>
            <ac:graphicFrameMk id="51" creationId="{2DBF4582-AD6B-41AA-84D9-8857177A9E40}"/>
          </ac:graphicFrameMkLst>
        </pc:graphicFrameChg>
        <pc:graphicFrameChg chg="add del mod replId">
          <ac:chgData name="Kwon Osub" userId="760dd869e46f08f5" providerId="LiveId" clId="{E7089245-F00D-4231-B7FE-FAC9E668B73B}" dt="2023-08-20T06:33:44.688" v="2858"/>
          <ac:graphicFrameMkLst>
            <pc:docMk/>
            <pc:sldMk cId="0" sldId="296"/>
            <ac:graphicFrameMk id="54" creationId="{3909CD62-08EE-4B6D-9B87-A6ADF8FDCEF4}"/>
          </ac:graphicFrameMkLst>
        </pc:graphicFrameChg>
        <pc:graphicFrameChg chg="add del mod replId">
          <ac:chgData name="Kwon Osub" userId="760dd869e46f08f5" providerId="LiveId" clId="{E7089245-F00D-4231-B7FE-FAC9E668B73B}" dt="2023-08-20T06:33:44.688" v="2858"/>
          <ac:graphicFrameMkLst>
            <pc:docMk/>
            <pc:sldMk cId="0" sldId="296"/>
            <ac:graphicFrameMk id="56" creationId="{A45F24D9-4635-4974-B8E5-AEC3F27EC46F}"/>
          </ac:graphicFrameMkLst>
        </pc:graphicFrameChg>
        <pc:graphicFrameChg chg="add del mod replId">
          <ac:chgData name="Kwon Osub" userId="760dd869e46f08f5" providerId="LiveId" clId="{E7089245-F00D-4231-B7FE-FAC9E668B73B}" dt="2023-08-20T06:33:44.688" v="2858"/>
          <ac:graphicFrameMkLst>
            <pc:docMk/>
            <pc:sldMk cId="0" sldId="296"/>
            <ac:graphicFrameMk id="58" creationId="{099B9057-A665-43CF-A077-95C5FE4D58F9}"/>
          </ac:graphicFrameMkLst>
        </pc:graphicFrameChg>
        <pc:graphicFrameChg chg="add del mod replId">
          <ac:chgData name="Kwon Osub" userId="760dd869e46f08f5" providerId="LiveId" clId="{E7089245-F00D-4231-B7FE-FAC9E668B73B}" dt="2023-08-20T06:33:44.688" v="2858"/>
          <ac:graphicFrameMkLst>
            <pc:docMk/>
            <pc:sldMk cId="0" sldId="296"/>
            <ac:graphicFrameMk id="60" creationId="{B66CB2F5-E05E-4762-A05B-8C44A235456A}"/>
          </ac:graphicFrameMkLst>
        </pc:graphicFrameChg>
        <pc:graphicFrameChg chg="add del mod replId">
          <ac:chgData name="Kwon Osub" userId="760dd869e46f08f5" providerId="LiveId" clId="{E7089245-F00D-4231-B7FE-FAC9E668B73B}" dt="2023-08-20T06:33:44.688" v="2858"/>
          <ac:graphicFrameMkLst>
            <pc:docMk/>
            <pc:sldMk cId="0" sldId="296"/>
            <ac:graphicFrameMk id="62" creationId="{3C25A6CF-C953-4BE5-9863-70E1B5F174ED}"/>
          </ac:graphicFrameMkLst>
        </pc:graphicFrameChg>
        <pc:graphicFrameChg chg="add del mod replId">
          <ac:chgData name="Kwon Osub" userId="760dd869e46f08f5" providerId="LiveId" clId="{E7089245-F00D-4231-B7FE-FAC9E668B73B}" dt="2023-08-20T06:33:44.688" v="2858"/>
          <ac:graphicFrameMkLst>
            <pc:docMk/>
            <pc:sldMk cId="0" sldId="296"/>
            <ac:graphicFrameMk id="46080" creationId="{C12EDACC-0E2B-45A2-ACB5-AC2F82511EA2}"/>
          </ac:graphicFrameMkLst>
        </pc:graphicFrameChg>
        <pc:graphicFrameChg chg="add del mod replId">
          <ac:chgData name="Kwon Osub" userId="760dd869e46f08f5" providerId="LiveId" clId="{E7089245-F00D-4231-B7FE-FAC9E668B73B}" dt="2023-08-20T06:33:44.688" v="2858"/>
          <ac:graphicFrameMkLst>
            <pc:docMk/>
            <pc:sldMk cId="0" sldId="296"/>
            <ac:graphicFrameMk id="46082" creationId="{553C6BAE-319F-4BD5-9E9A-D390E1C84969}"/>
          </ac:graphicFrameMkLst>
        </pc:graphicFrameChg>
        <pc:graphicFrameChg chg="add del mod replId">
          <ac:chgData name="Kwon Osub" userId="760dd869e46f08f5" providerId="LiveId" clId="{E7089245-F00D-4231-B7FE-FAC9E668B73B}" dt="2023-08-20T06:33:44.688" v="2858"/>
          <ac:graphicFrameMkLst>
            <pc:docMk/>
            <pc:sldMk cId="0" sldId="296"/>
            <ac:graphicFrameMk id="46084" creationId="{F008B23A-CF12-452D-91F1-E6D8AD2DB4D1}"/>
          </ac:graphicFrameMkLst>
        </pc:graphicFrameChg>
      </pc:sldChg>
      <pc:sldChg chg="addSp delSp modSp add del mod addAnim delAnim modAnim">
        <pc:chgData name="Kwon Osub" userId="760dd869e46f08f5" providerId="LiveId" clId="{E7089245-F00D-4231-B7FE-FAC9E668B73B}" dt="2023-08-23T08:46:50.719" v="5498" actId="47"/>
        <pc:sldMkLst>
          <pc:docMk/>
          <pc:sldMk cId="0" sldId="297"/>
        </pc:sldMkLst>
        <pc:spChg chg="mod">
          <ac:chgData name="Kwon Osub" userId="760dd869e46f08f5" providerId="LiveId" clId="{E7089245-F00D-4231-B7FE-FAC9E668B73B}" dt="2023-08-20T07:03:28.182" v="3554"/>
          <ac:spMkLst>
            <pc:docMk/>
            <pc:sldMk cId="0" sldId="297"/>
            <ac:spMk id="47107" creationId="{7A158319-0EB7-494E-B07A-2D6A3C5F770B}"/>
          </ac:spMkLst>
        </pc:spChg>
        <pc:spChg chg="mod">
          <ac:chgData name="Kwon Osub" userId="760dd869e46f08f5" providerId="LiveId" clId="{E7089245-F00D-4231-B7FE-FAC9E668B73B}" dt="2023-08-20T07:03:28.182" v="3554"/>
          <ac:spMkLst>
            <pc:docMk/>
            <pc:sldMk cId="0" sldId="297"/>
            <ac:spMk id="47108" creationId="{215287E5-D712-4410-BCCD-7A5A510A1871}"/>
          </ac:spMkLst>
        </pc:spChg>
        <pc:spChg chg="mod">
          <ac:chgData name="Kwon Osub" userId="760dd869e46f08f5" providerId="LiveId" clId="{E7089245-F00D-4231-B7FE-FAC9E668B73B}" dt="2023-08-20T07:03:28.182" v="3554"/>
          <ac:spMkLst>
            <pc:docMk/>
            <pc:sldMk cId="0" sldId="297"/>
            <ac:spMk id="47109" creationId="{9F9C3519-9FD3-4BF1-AAD3-B2A5FF0576E0}"/>
          </ac:spMkLst>
        </pc:spChg>
        <pc:spChg chg="mod">
          <ac:chgData name="Kwon Osub" userId="760dd869e46f08f5" providerId="LiveId" clId="{E7089245-F00D-4231-B7FE-FAC9E668B73B}" dt="2023-08-20T07:03:28.182" v="3554"/>
          <ac:spMkLst>
            <pc:docMk/>
            <pc:sldMk cId="0" sldId="297"/>
            <ac:spMk id="47110" creationId="{605B42D8-98A4-4648-A404-C534D2D0EB78}"/>
          </ac:spMkLst>
        </pc:spChg>
        <pc:spChg chg="mod">
          <ac:chgData name="Kwon Osub" userId="760dd869e46f08f5" providerId="LiveId" clId="{E7089245-F00D-4231-B7FE-FAC9E668B73B}" dt="2023-08-20T07:03:28.182" v="3554"/>
          <ac:spMkLst>
            <pc:docMk/>
            <pc:sldMk cId="0" sldId="297"/>
            <ac:spMk id="47111" creationId="{6E8AEB43-C50C-4B46-A3FA-A4E8AD08A604}"/>
          </ac:spMkLst>
        </pc:spChg>
        <pc:spChg chg="add del mod">
          <ac:chgData name="Kwon Osub" userId="760dd869e46f08f5" providerId="LiveId" clId="{E7089245-F00D-4231-B7FE-FAC9E668B73B}" dt="2023-08-20T07:03:28.182" v="3554"/>
          <ac:spMkLst>
            <pc:docMk/>
            <pc:sldMk cId="0" sldId="297"/>
            <ac:spMk id="47112" creationId="{678A5260-7544-4DCF-80E1-AC7779911B22}"/>
          </ac:spMkLst>
        </pc:spChg>
        <pc:spChg chg="mod">
          <ac:chgData name="Kwon Osub" userId="760dd869e46f08f5" providerId="LiveId" clId="{E7089245-F00D-4231-B7FE-FAC9E668B73B}" dt="2023-08-20T07:03:28.182" v="3554"/>
          <ac:spMkLst>
            <pc:docMk/>
            <pc:sldMk cId="0" sldId="297"/>
            <ac:spMk id="47115" creationId="{9F2DB6A2-830C-4B98-AEB8-E02F0BF40F10}"/>
          </ac:spMkLst>
        </pc:spChg>
        <pc:spChg chg="mod">
          <ac:chgData name="Kwon Osub" userId="760dd869e46f08f5" providerId="LiveId" clId="{E7089245-F00D-4231-B7FE-FAC9E668B73B}" dt="2023-08-20T07:03:28.182" v="3554"/>
          <ac:spMkLst>
            <pc:docMk/>
            <pc:sldMk cId="0" sldId="297"/>
            <ac:spMk id="47116" creationId="{0C601FF6-3A89-4C76-A311-FCCAC2563A86}"/>
          </ac:spMkLst>
        </pc:spChg>
        <pc:spChg chg="mod">
          <ac:chgData name="Kwon Osub" userId="760dd869e46f08f5" providerId="LiveId" clId="{E7089245-F00D-4231-B7FE-FAC9E668B73B}" dt="2023-08-20T07:03:28.182" v="3554"/>
          <ac:spMkLst>
            <pc:docMk/>
            <pc:sldMk cId="0" sldId="297"/>
            <ac:spMk id="47121" creationId="{C68BD547-7EFB-43AA-B76A-EF3FE1CDD75A}"/>
          </ac:spMkLst>
        </pc:spChg>
        <pc:spChg chg="mod">
          <ac:chgData name="Kwon Osub" userId="760dd869e46f08f5" providerId="LiveId" clId="{E7089245-F00D-4231-B7FE-FAC9E668B73B}" dt="2023-08-20T07:03:28.182" v="3554"/>
          <ac:spMkLst>
            <pc:docMk/>
            <pc:sldMk cId="0" sldId="297"/>
            <ac:spMk id="47122" creationId="{B34E40C4-520D-44EF-AF39-075D0F8FA65C}"/>
          </ac:spMkLst>
        </pc:spChg>
        <pc:spChg chg="mod">
          <ac:chgData name="Kwon Osub" userId="760dd869e46f08f5" providerId="LiveId" clId="{E7089245-F00D-4231-B7FE-FAC9E668B73B}" dt="2023-08-20T07:03:28.182" v="3554"/>
          <ac:spMkLst>
            <pc:docMk/>
            <pc:sldMk cId="0" sldId="297"/>
            <ac:spMk id="110604" creationId="{23362B04-9E49-460B-8B78-053CF9874370}"/>
          </ac:spMkLst>
        </pc:spChg>
        <pc:graphicFrameChg chg="add del mod replId">
          <ac:chgData name="Kwon Osub" userId="760dd869e46f08f5" providerId="LiveId" clId="{E7089245-F00D-4231-B7FE-FAC9E668B73B}" dt="2023-08-20T06:33:44.688" v="2858"/>
          <ac:graphicFrameMkLst>
            <pc:docMk/>
            <pc:sldMk cId="0" sldId="297"/>
            <ac:graphicFrameMk id="2" creationId="{678A5260-7544-4DCF-80E1-AC7779911B22}"/>
          </ac:graphicFrameMkLst>
        </pc:graphicFrameChg>
      </pc:sldChg>
      <pc:sldChg chg="modSp add del">
        <pc:chgData name="Kwon Osub" userId="760dd869e46f08f5" providerId="LiveId" clId="{E7089245-F00D-4231-B7FE-FAC9E668B73B}" dt="2023-08-24T08:29:50.410" v="6134" actId="47"/>
        <pc:sldMkLst>
          <pc:docMk/>
          <pc:sldMk cId="0" sldId="299"/>
        </pc:sldMkLst>
        <pc:spChg chg="mod">
          <ac:chgData name="Kwon Osub" userId="760dd869e46f08f5" providerId="LiveId" clId="{E7089245-F00D-4231-B7FE-FAC9E668B73B}" dt="2023-08-20T07:03:28.182" v="3554"/>
          <ac:spMkLst>
            <pc:docMk/>
            <pc:sldMk cId="0" sldId="299"/>
            <ac:spMk id="76802" creationId="{3E5340A8-2EB3-47C2-8661-310673CD588D}"/>
          </ac:spMkLst>
        </pc:spChg>
        <pc:spChg chg="mod">
          <ac:chgData name="Kwon Osub" userId="760dd869e46f08f5" providerId="LiveId" clId="{E7089245-F00D-4231-B7FE-FAC9E668B73B}" dt="2023-08-20T07:03:28.182" v="3554"/>
          <ac:spMkLst>
            <pc:docMk/>
            <pc:sldMk cId="0" sldId="299"/>
            <ac:spMk id="76803" creationId="{9D655816-82E4-4AAE-961E-866FA83877A9}"/>
          </ac:spMkLst>
        </pc:spChg>
        <pc:spChg chg="mod">
          <ac:chgData name="Kwon Osub" userId="760dd869e46f08f5" providerId="LiveId" clId="{E7089245-F00D-4231-B7FE-FAC9E668B73B}" dt="2023-08-20T07:03:28.182" v="3554"/>
          <ac:spMkLst>
            <pc:docMk/>
            <pc:sldMk cId="0" sldId="299"/>
            <ac:spMk id="76804" creationId="{42F5D6E4-1878-4F58-B688-372CA57C4CC5}"/>
          </ac:spMkLst>
        </pc:spChg>
        <pc:spChg chg="mod">
          <ac:chgData name="Kwon Osub" userId="760dd869e46f08f5" providerId="LiveId" clId="{E7089245-F00D-4231-B7FE-FAC9E668B73B}" dt="2023-08-20T07:03:28.182" v="3554"/>
          <ac:spMkLst>
            <pc:docMk/>
            <pc:sldMk cId="0" sldId="299"/>
            <ac:spMk id="76805" creationId="{B01764FC-B548-4C56-9394-EAD6CEC4ABF1}"/>
          </ac:spMkLst>
        </pc:spChg>
        <pc:spChg chg="mod">
          <ac:chgData name="Kwon Osub" userId="760dd869e46f08f5" providerId="LiveId" clId="{E7089245-F00D-4231-B7FE-FAC9E668B73B}" dt="2023-08-20T07:03:28.182" v="3554"/>
          <ac:spMkLst>
            <pc:docMk/>
            <pc:sldMk cId="0" sldId="299"/>
            <ac:spMk id="76806" creationId="{9FCC8694-E26B-4E49-872A-2D9A29091E57}"/>
          </ac:spMkLst>
        </pc:spChg>
        <pc:spChg chg="mod">
          <ac:chgData name="Kwon Osub" userId="760dd869e46f08f5" providerId="LiveId" clId="{E7089245-F00D-4231-B7FE-FAC9E668B73B}" dt="2023-08-20T07:03:28.182" v="3554"/>
          <ac:spMkLst>
            <pc:docMk/>
            <pc:sldMk cId="0" sldId="299"/>
            <ac:spMk id="76807" creationId="{9DDB58DA-D46B-4289-AA21-35CD121F5B0C}"/>
          </ac:spMkLst>
        </pc:spChg>
        <pc:spChg chg="mod">
          <ac:chgData name="Kwon Osub" userId="760dd869e46f08f5" providerId="LiveId" clId="{E7089245-F00D-4231-B7FE-FAC9E668B73B}" dt="2023-08-20T07:03:28.182" v="3554"/>
          <ac:spMkLst>
            <pc:docMk/>
            <pc:sldMk cId="0" sldId="299"/>
            <ac:spMk id="76808" creationId="{DC81F8A3-13D7-49D2-BBFB-6CF9F2C98DB4}"/>
          </ac:spMkLst>
        </pc:spChg>
        <pc:spChg chg="mod">
          <ac:chgData name="Kwon Osub" userId="760dd869e46f08f5" providerId="LiveId" clId="{E7089245-F00D-4231-B7FE-FAC9E668B73B}" dt="2023-08-20T07:03:28.182" v="3554"/>
          <ac:spMkLst>
            <pc:docMk/>
            <pc:sldMk cId="0" sldId="299"/>
            <ac:spMk id="76809" creationId="{3E3D631F-2C77-4867-8875-9508B3876ED2}"/>
          </ac:spMkLst>
        </pc:spChg>
      </pc:sldChg>
      <pc:sldChg chg="addSp delSp modSp add del mod addAnim delAnim modAnim">
        <pc:chgData name="Kwon Osub" userId="760dd869e46f08f5" providerId="LiveId" clId="{E7089245-F00D-4231-B7FE-FAC9E668B73B}" dt="2023-08-26T06:40:56.129" v="7050" actId="47"/>
        <pc:sldMkLst>
          <pc:docMk/>
          <pc:sldMk cId="0" sldId="305"/>
        </pc:sldMkLst>
        <pc:spChg chg="mod">
          <ac:chgData name="Kwon Osub" userId="760dd869e46f08f5" providerId="LiveId" clId="{E7089245-F00D-4231-B7FE-FAC9E668B73B}" dt="2023-08-20T07:03:28.182" v="3554"/>
          <ac:spMkLst>
            <pc:docMk/>
            <pc:sldMk cId="0" sldId="305"/>
            <ac:spMk id="57349" creationId="{50A1764D-3973-44C6-96EB-A9B45A5724D0}"/>
          </ac:spMkLst>
        </pc:spChg>
        <pc:spChg chg="add del mod">
          <ac:chgData name="Kwon Osub" userId="760dd869e46f08f5" providerId="LiveId" clId="{E7089245-F00D-4231-B7FE-FAC9E668B73B}" dt="2023-08-20T07:03:28.182" v="3554"/>
          <ac:spMkLst>
            <pc:docMk/>
            <pc:sldMk cId="0" sldId="305"/>
            <ac:spMk id="57350" creationId="{264A9D89-F69B-4082-8695-7ED812B04156}"/>
          </ac:spMkLst>
        </pc:spChg>
        <pc:spChg chg="mod">
          <ac:chgData name="Kwon Osub" userId="760dd869e46f08f5" providerId="LiveId" clId="{E7089245-F00D-4231-B7FE-FAC9E668B73B}" dt="2023-08-20T07:03:28.182" v="3554"/>
          <ac:spMkLst>
            <pc:docMk/>
            <pc:sldMk cId="0" sldId="305"/>
            <ac:spMk id="57351" creationId="{A0B285F9-97AC-4DB4-875F-9B01B4557EE0}"/>
          </ac:spMkLst>
        </pc:spChg>
        <pc:spChg chg="add del mod">
          <ac:chgData name="Kwon Osub" userId="760dd869e46f08f5" providerId="LiveId" clId="{E7089245-F00D-4231-B7FE-FAC9E668B73B}" dt="2023-08-20T07:03:28.182" v="3554"/>
          <ac:spMkLst>
            <pc:docMk/>
            <pc:sldMk cId="0" sldId="305"/>
            <ac:spMk id="57352" creationId="{F34AD068-C71A-4BBC-9637-816976CF54D2}"/>
          </ac:spMkLst>
        </pc:spChg>
        <pc:spChg chg="add del mod">
          <ac:chgData name="Kwon Osub" userId="760dd869e46f08f5" providerId="LiveId" clId="{E7089245-F00D-4231-B7FE-FAC9E668B73B}" dt="2023-08-20T07:03:30.067" v="3638" actId="27636"/>
          <ac:spMkLst>
            <pc:docMk/>
            <pc:sldMk cId="0" sldId="305"/>
            <ac:spMk id="57353" creationId="{8FE12997-F430-4E68-B75C-0C061FB4D78E}"/>
          </ac:spMkLst>
        </pc:spChg>
        <pc:spChg chg="mod">
          <ac:chgData name="Kwon Osub" userId="760dd869e46f08f5" providerId="LiveId" clId="{E7089245-F00D-4231-B7FE-FAC9E668B73B}" dt="2023-08-20T07:03:28.182" v="3554"/>
          <ac:spMkLst>
            <pc:docMk/>
            <pc:sldMk cId="0" sldId="305"/>
            <ac:spMk id="57355" creationId="{7A9FA12A-0A9B-439C-B65C-79B185DCBA2B}"/>
          </ac:spMkLst>
        </pc:spChg>
        <pc:spChg chg="mod">
          <ac:chgData name="Kwon Osub" userId="760dd869e46f08f5" providerId="LiveId" clId="{E7089245-F00D-4231-B7FE-FAC9E668B73B}" dt="2023-08-20T07:03:28.182" v="3554"/>
          <ac:spMkLst>
            <pc:docMk/>
            <pc:sldMk cId="0" sldId="305"/>
            <ac:spMk id="95234" creationId="{4E7524DD-302A-4F4A-A9F5-C8260E9E761B}"/>
          </ac:spMkLst>
        </pc:spChg>
        <pc:graphicFrameChg chg="add del mod replId">
          <ac:chgData name="Kwon Osub" userId="760dd869e46f08f5" providerId="LiveId" clId="{E7089245-F00D-4231-B7FE-FAC9E668B73B}" dt="2023-08-20T06:33:44.688" v="2858"/>
          <ac:graphicFrameMkLst>
            <pc:docMk/>
            <pc:sldMk cId="0" sldId="305"/>
            <ac:graphicFrameMk id="2" creationId="{264A9D89-F69B-4082-8695-7ED812B04156}"/>
          </ac:graphicFrameMkLst>
        </pc:graphicFrameChg>
        <pc:graphicFrameChg chg="add del mod replId">
          <ac:chgData name="Kwon Osub" userId="760dd869e46f08f5" providerId="LiveId" clId="{E7089245-F00D-4231-B7FE-FAC9E668B73B}" dt="2023-08-20T06:33:44.688" v="2858"/>
          <ac:graphicFrameMkLst>
            <pc:docMk/>
            <pc:sldMk cId="0" sldId="305"/>
            <ac:graphicFrameMk id="9" creationId="{F34AD068-C71A-4BBC-9637-816976CF54D2}"/>
          </ac:graphicFrameMkLst>
        </pc:graphicFrameChg>
        <pc:graphicFrameChg chg="add del mod replId">
          <ac:chgData name="Kwon Osub" userId="760dd869e46f08f5" providerId="LiveId" clId="{E7089245-F00D-4231-B7FE-FAC9E668B73B}" dt="2023-08-20T06:33:44.688" v="2858"/>
          <ac:graphicFrameMkLst>
            <pc:docMk/>
            <pc:sldMk cId="0" sldId="305"/>
            <ac:graphicFrameMk id="12" creationId="{8FE12997-F430-4E68-B75C-0C061FB4D78E}"/>
          </ac:graphicFrameMkLst>
        </pc:graphicFrameChg>
      </pc:sldChg>
      <pc:sldChg chg="addSp delSp modSp add del mod addAnim delAnim modAnim">
        <pc:chgData name="Kwon Osub" userId="760dd869e46f08f5" providerId="LiveId" clId="{E7089245-F00D-4231-B7FE-FAC9E668B73B}" dt="2023-08-24T08:18:37.122" v="6090" actId="47"/>
        <pc:sldMkLst>
          <pc:docMk/>
          <pc:sldMk cId="0" sldId="306"/>
        </pc:sldMkLst>
        <pc:spChg chg="mod">
          <ac:chgData name="Kwon Osub" userId="760dd869e46f08f5" providerId="LiveId" clId="{E7089245-F00D-4231-B7FE-FAC9E668B73B}" dt="2023-08-20T07:03:28.182" v="3554"/>
          <ac:spMkLst>
            <pc:docMk/>
            <pc:sldMk cId="0" sldId="306"/>
            <ac:spMk id="58371" creationId="{EAB57D95-1694-4FD5-AD9D-FBD8D7949A96}"/>
          </ac:spMkLst>
        </pc:spChg>
        <pc:spChg chg="mod">
          <ac:chgData name="Kwon Osub" userId="760dd869e46f08f5" providerId="LiveId" clId="{E7089245-F00D-4231-B7FE-FAC9E668B73B}" dt="2023-08-20T07:03:28.182" v="3554"/>
          <ac:spMkLst>
            <pc:docMk/>
            <pc:sldMk cId="0" sldId="306"/>
            <ac:spMk id="58375" creationId="{03C98392-1AF2-4527-A2B1-4FEDF17CEB63}"/>
          </ac:spMkLst>
        </pc:spChg>
        <pc:spChg chg="mod">
          <ac:chgData name="Kwon Osub" userId="760dd869e46f08f5" providerId="LiveId" clId="{E7089245-F00D-4231-B7FE-FAC9E668B73B}" dt="2023-08-20T07:03:28.182" v="3554"/>
          <ac:spMkLst>
            <pc:docMk/>
            <pc:sldMk cId="0" sldId="306"/>
            <ac:spMk id="58378" creationId="{F7423461-3DDA-473E-97C3-9F66F0DE49AD}"/>
          </ac:spMkLst>
        </pc:spChg>
        <pc:spChg chg="mod">
          <ac:chgData name="Kwon Osub" userId="760dd869e46f08f5" providerId="LiveId" clId="{E7089245-F00D-4231-B7FE-FAC9E668B73B}" dt="2023-08-20T07:03:28.182" v="3554"/>
          <ac:spMkLst>
            <pc:docMk/>
            <pc:sldMk cId="0" sldId="306"/>
            <ac:spMk id="58379" creationId="{93D86AC7-68D2-4F23-9C56-562651C15C16}"/>
          </ac:spMkLst>
        </pc:spChg>
        <pc:spChg chg="mod">
          <ac:chgData name="Kwon Osub" userId="760dd869e46f08f5" providerId="LiveId" clId="{E7089245-F00D-4231-B7FE-FAC9E668B73B}" dt="2023-08-20T07:03:28.182" v="3554"/>
          <ac:spMkLst>
            <pc:docMk/>
            <pc:sldMk cId="0" sldId="306"/>
            <ac:spMk id="58380" creationId="{D4BAE4CF-80EC-4C42-811D-7C257103197C}"/>
          </ac:spMkLst>
        </pc:spChg>
        <pc:spChg chg="mod">
          <ac:chgData name="Kwon Osub" userId="760dd869e46f08f5" providerId="LiveId" clId="{E7089245-F00D-4231-B7FE-FAC9E668B73B}" dt="2023-08-20T07:03:28.182" v="3554"/>
          <ac:spMkLst>
            <pc:docMk/>
            <pc:sldMk cId="0" sldId="306"/>
            <ac:spMk id="58381" creationId="{B40F3360-3BEC-49A5-8525-666F85281DC4}"/>
          </ac:spMkLst>
        </pc:spChg>
        <pc:spChg chg="mod">
          <ac:chgData name="Kwon Osub" userId="760dd869e46f08f5" providerId="LiveId" clId="{E7089245-F00D-4231-B7FE-FAC9E668B73B}" dt="2023-08-20T07:03:28.182" v="3554"/>
          <ac:spMkLst>
            <pc:docMk/>
            <pc:sldMk cId="0" sldId="306"/>
            <ac:spMk id="58382" creationId="{9F280349-AAB0-4171-BF42-DF0F15F4CD8E}"/>
          </ac:spMkLst>
        </pc:spChg>
        <pc:spChg chg="mod">
          <ac:chgData name="Kwon Osub" userId="760dd869e46f08f5" providerId="LiveId" clId="{E7089245-F00D-4231-B7FE-FAC9E668B73B}" dt="2023-08-20T07:03:28.182" v="3554"/>
          <ac:spMkLst>
            <pc:docMk/>
            <pc:sldMk cId="0" sldId="306"/>
            <ac:spMk id="58383" creationId="{E71E05ED-E85B-45A5-A03E-26B31A47960B}"/>
          </ac:spMkLst>
        </pc:spChg>
        <pc:spChg chg="mod">
          <ac:chgData name="Kwon Osub" userId="760dd869e46f08f5" providerId="LiveId" clId="{E7089245-F00D-4231-B7FE-FAC9E668B73B}" dt="2023-08-20T07:03:28.182" v="3554"/>
          <ac:spMkLst>
            <pc:docMk/>
            <pc:sldMk cId="0" sldId="306"/>
            <ac:spMk id="58384" creationId="{BAAC3C9F-DB5C-4D0F-82B4-2CA5EA7A92C1}"/>
          </ac:spMkLst>
        </pc:spChg>
        <pc:spChg chg="add del mod">
          <ac:chgData name="Kwon Osub" userId="760dd869e46f08f5" providerId="LiveId" clId="{E7089245-F00D-4231-B7FE-FAC9E668B73B}" dt="2023-08-20T07:03:28.182" v="3554"/>
          <ac:spMkLst>
            <pc:docMk/>
            <pc:sldMk cId="0" sldId="306"/>
            <ac:spMk id="58409" creationId="{AF0FB59E-7FCC-4892-852C-0C842402359A}"/>
          </ac:spMkLst>
        </pc:spChg>
        <pc:spChg chg="mod">
          <ac:chgData name="Kwon Osub" userId="760dd869e46f08f5" providerId="LiveId" clId="{E7089245-F00D-4231-B7FE-FAC9E668B73B}" dt="2023-08-20T07:03:28.182" v="3554"/>
          <ac:spMkLst>
            <pc:docMk/>
            <pc:sldMk cId="0" sldId="306"/>
            <ac:spMk id="58423" creationId="{E700455B-A666-4D1A-BF9B-0CE89C30FBBB}"/>
          </ac:spMkLst>
        </pc:spChg>
        <pc:spChg chg="mod">
          <ac:chgData name="Kwon Osub" userId="760dd869e46f08f5" providerId="LiveId" clId="{E7089245-F00D-4231-B7FE-FAC9E668B73B}" dt="2023-08-20T07:03:28.182" v="3554"/>
          <ac:spMkLst>
            <pc:docMk/>
            <pc:sldMk cId="0" sldId="306"/>
            <ac:spMk id="93186" creationId="{4C283109-B800-47E4-8782-9709B13E26DF}"/>
          </ac:spMkLst>
        </pc:spChg>
        <pc:spChg chg="mod">
          <ac:chgData name="Kwon Osub" userId="760dd869e46f08f5" providerId="LiveId" clId="{E7089245-F00D-4231-B7FE-FAC9E668B73B}" dt="2023-08-20T07:03:28.182" v="3554"/>
          <ac:spMkLst>
            <pc:docMk/>
            <pc:sldMk cId="0" sldId="306"/>
            <ac:spMk id="93201" creationId="{5290141C-B224-4E4B-A2BD-7FECD193597E}"/>
          </ac:spMkLst>
        </pc:spChg>
        <pc:spChg chg="mod">
          <ac:chgData name="Kwon Osub" userId="760dd869e46f08f5" providerId="LiveId" clId="{E7089245-F00D-4231-B7FE-FAC9E668B73B}" dt="2023-08-20T07:03:28.182" v="3554"/>
          <ac:spMkLst>
            <pc:docMk/>
            <pc:sldMk cId="0" sldId="306"/>
            <ac:spMk id="93202" creationId="{3160B09B-5286-450D-8D9B-3992B7AA7D37}"/>
          </ac:spMkLst>
        </pc:spChg>
        <pc:spChg chg="mod">
          <ac:chgData name="Kwon Osub" userId="760dd869e46f08f5" providerId="LiveId" clId="{E7089245-F00D-4231-B7FE-FAC9E668B73B}" dt="2023-08-20T07:03:28.182" v="3554"/>
          <ac:spMkLst>
            <pc:docMk/>
            <pc:sldMk cId="0" sldId="306"/>
            <ac:spMk id="93203" creationId="{4BCD66FF-96B6-47A2-B29D-E1E2DCD3C6B2}"/>
          </ac:spMkLst>
        </pc:spChg>
        <pc:spChg chg="mod">
          <ac:chgData name="Kwon Osub" userId="760dd869e46f08f5" providerId="LiveId" clId="{E7089245-F00D-4231-B7FE-FAC9E668B73B}" dt="2023-08-20T07:03:28.182" v="3554"/>
          <ac:spMkLst>
            <pc:docMk/>
            <pc:sldMk cId="0" sldId="306"/>
            <ac:spMk id="93204" creationId="{DB1D8086-4830-43CB-BFD8-8572BD8E6586}"/>
          </ac:spMkLst>
        </pc:spChg>
        <pc:spChg chg="mod">
          <ac:chgData name="Kwon Osub" userId="760dd869e46f08f5" providerId="LiveId" clId="{E7089245-F00D-4231-B7FE-FAC9E668B73B}" dt="2023-08-20T07:03:28.182" v="3554"/>
          <ac:spMkLst>
            <pc:docMk/>
            <pc:sldMk cId="0" sldId="306"/>
            <ac:spMk id="93205" creationId="{57802D47-AC24-4C16-B839-26D4C02D5B61}"/>
          </ac:spMkLst>
        </pc:spChg>
        <pc:spChg chg="add del mod">
          <ac:chgData name="Kwon Osub" userId="760dd869e46f08f5" providerId="LiveId" clId="{E7089245-F00D-4231-B7FE-FAC9E668B73B}" dt="2023-08-20T07:03:30.046" v="3635" actId="27636"/>
          <ac:spMkLst>
            <pc:docMk/>
            <pc:sldMk cId="0" sldId="306"/>
            <ac:spMk id="93206" creationId="{EBC59927-A371-4087-8392-96C77376D537}"/>
          </ac:spMkLst>
        </pc:spChg>
        <pc:spChg chg="mod">
          <ac:chgData name="Kwon Osub" userId="760dd869e46f08f5" providerId="LiveId" clId="{E7089245-F00D-4231-B7FE-FAC9E668B73B}" dt="2023-08-20T07:03:28.182" v="3554"/>
          <ac:spMkLst>
            <pc:docMk/>
            <pc:sldMk cId="0" sldId="306"/>
            <ac:spMk id="93207" creationId="{C3D6F043-10CE-4453-83B3-1F3E1726E7F1}"/>
          </ac:spMkLst>
        </pc:spChg>
        <pc:spChg chg="mod">
          <ac:chgData name="Kwon Osub" userId="760dd869e46f08f5" providerId="LiveId" clId="{E7089245-F00D-4231-B7FE-FAC9E668B73B}" dt="2023-08-20T07:03:28.182" v="3554"/>
          <ac:spMkLst>
            <pc:docMk/>
            <pc:sldMk cId="0" sldId="306"/>
            <ac:spMk id="93208" creationId="{92DC7F84-5785-4245-B8A7-12225A23A22C}"/>
          </ac:spMkLst>
        </pc:spChg>
        <pc:spChg chg="mod">
          <ac:chgData name="Kwon Osub" userId="760dd869e46f08f5" providerId="LiveId" clId="{E7089245-F00D-4231-B7FE-FAC9E668B73B}" dt="2023-08-20T07:03:28.182" v="3554"/>
          <ac:spMkLst>
            <pc:docMk/>
            <pc:sldMk cId="0" sldId="306"/>
            <ac:spMk id="93209" creationId="{75AF7949-6CF0-463C-8D19-C2BFDA3FBD3A}"/>
          </ac:spMkLst>
        </pc:spChg>
        <pc:spChg chg="mod">
          <ac:chgData name="Kwon Osub" userId="760dd869e46f08f5" providerId="LiveId" clId="{E7089245-F00D-4231-B7FE-FAC9E668B73B}" dt="2023-08-20T07:03:28.182" v="3554"/>
          <ac:spMkLst>
            <pc:docMk/>
            <pc:sldMk cId="0" sldId="306"/>
            <ac:spMk id="93210" creationId="{502EF2B4-E308-40E0-98A6-592E47F76158}"/>
          </ac:spMkLst>
        </pc:spChg>
        <pc:spChg chg="mod">
          <ac:chgData name="Kwon Osub" userId="760dd869e46f08f5" providerId="LiveId" clId="{E7089245-F00D-4231-B7FE-FAC9E668B73B}" dt="2023-08-20T07:03:28.182" v="3554"/>
          <ac:spMkLst>
            <pc:docMk/>
            <pc:sldMk cId="0" sldId="306"/>
            <ac:spMk id="93211" creationId="{2DA0D9A6-9F3F-48BC-86D1-BC18323F76F0}"/>
          </ac:spMkLst>
        </pc:spChg>
        <pc:spChg chg="add del mod">
          <ac:chgData name="Kwon Osub" userId="760dd869e46f08f5" providerId="LiveId" clId="{E7089245-F00D-4231-B7FE-FAC9E668B73B}" dt="2023-08-20T07:03:30.030" v="3634" actId="27636"/>
          <ac:spMkLst>
            <pc:docMk/>
            <pc:sldMk cId="0" sldId="306"/>
            <ac:spMk id="93212" creationId="{4765234E-14D3-47B7-9481-A34D19DA864D}"/>
          </ac:spMkLst>
        </pc:spChg>
        <pc:grpChg chg="mod">
          <ac:chgData name="Kwon Osub" userId="760dd869e46f08f5" providerId="LiveId" clId="{E7089245-F00D-4231-B7FE-FAC9E668B73B}" dt="2023-08-20T07:03:28.182" v="3554"/>
          <ac:grpSpMkLst>
            <pc:docMk/>
            <pc:sldMk cId="0" sldId="306"/>
            <ac:grpSpMk id="58414" creationId="{FF911EC2-3F11-439E-96A9-0BA9A4D4C4EB}"/>
          </ac:grpSpMkLst>
        </pc:grpChg>
        <pc:grpChg chg="mod">
          <ac:chgData name="Kwon Osub" userId="760dd869e46f08f5" providerId="LiveId" clId="{E7089245-F00D-4231-B7FE-FAC9E668B73B}" dt="2023-08-20T07:03:28.182" v="3554"/>
          <ac:grpSpMkLst>
            <pc:docMk/>
            <pc:sldMk cId="0" sldId="306"/>
            <ac:grpSpMk id="58425" creationId="{6FB4E501-D244-4D75-AEEA-85AB358563FD}"/>
          </ac:grpSpMkLst>
        </pc:grpChg>
        <pc:graphicFrameChg chg="add del mod replId">
          <ac:chgData name="Kwon Osub" userId="760dd869e46f08f5" providerId="LiveId" clId="{E7089245-F00D-4231-B7FE-FAC9E668B73B}" dt="2023-08-20T06:33:44.688" v="2858"/>
          <ac:graphicFrameMkLst>
            <pc:docMk/>
            <pc:sldMk cId="0" sldId="306"/>
            <ac:graphicFrameMk id="2" creationId="{AF0FB59E-7FCC-4892-852C-0C842402359A}"/>
          </ac:graphicFrameMkLst>
        </pc:graphicFrameChg>
        <pc:graphicFrameChg chg="add del mod replId">
          <ac:chgData name="Kwon Osub" userId="760dd869e46f08f5" providerId="LiveId" clId="{E7089245-F00D-4231-B7FE-FAC9E668B73B}" dt="2023-08-20T06:33:44.688" v="2858"/>
          <ac:graphicFrameMkLst>
            <pc:docMk/>
            <pc:sldMk cId="0" sldId="306"/>
            <ac:graphicFrameMk id="9" creationId="{4765234E-14D3-47B7-9481-A34D19DA864D}"/>
          </ac:graphicFrameMkLst>
        </pc:graphicFrameChg>
        <pc:graphicFrameChg chg="add del mod replId">
          <ac:chgData name="Kwon Osub" userId="760dd869e46f08f5" providerId="LiveId" clId="{E7089245-F00D-4231-B7FE-FAC9E668B73B}" dt="2023-08-20T06:33:44.688" v="2858"/>
          <ac:graphicFrameMkLst>
            <pc:docMk/>
            <pc:sldMk cId="0" sldId="306"/>
            <ac:graphicFrameMk id="12" creationId="{EBC59927-A371-4087-8392-96C77376D537}"/>
          </ac:graphicFrameMkLst>
        </pc:graphicFrameChg>
        <pc:picChg chg="mod">
          <ac:chgData name="Kwon Osub" userId="760dd869e46f08f5" providerId="LiveId" clId="{E7089245-F00D-4231-B7FE-FAC9E668B73B}" dt="2023-08-20T07:03:28.182" v="3554"/>
          <ac:picMkLst>
            <pc:docMk/>
            <pc:sldMk cId="0" sldId="306"/>
            <ac:picMk id="93189" creationId="{D265B921-7EC2-4350-BE08-554A7CB098F2}"/>
          </ac:picMkLst>
        </pc:picChg>
      </pc:sldChg>
      <pc:sldChg chg="addSp delSp modSp add del mod addAnim delAnim modAnim">
        <pc:chgData name="Kwon Osub" userId="760dd869e46f08f5" providerId="LiveId" clId="{E7089245-F00D-4231-B7FE-FAC9E668B73B}" dt="2023-08-23T07:33:11.922" v="4415" actId="20577"/>
        <pc:sldMkLst>
          <pc:docMk/>
          <pc:sldMk cId="0" sldId="307"/>
        </pc:sldMkLst>
        <pc:spChg chg="add del mod">
          <ac:chgData name="Kwon Osub" userId="760dd869e46f08f5" providerId="LiveId" clId="{E7089245-F00D-4231-B7FE-FAC9E668B73B}" dt="2023-08-20T07:03:28.182" v="3554"/>
          <ac:spMkLst>
            <pc:docMk/>
            <pc:sldMk cId="0" sldId="307"/>
            <ac:spMk id="65539" creationId="{C70A4B5E-0BA5-4AAE-B2BD-05B9F4DB093B}"/>
          </ac:spMkLst>
        </pc:spChg>
        <pc:spChg chg="add del mod">
          <ac:chgData name="Kwon Osub" userId="760dd869e46f08f5" providerId="LiveId" clId="{E7089245-F00D-4231-B7FE-FAC9E668B73B}" dt="2023-08-20T07:03:28.182" v="3554"/>
          <ac:spMkLst>
            <pc:docMk/>
            <pc:sldMk cId="0" sldId="307"/>
            <ac:spMk id="65546" creationId="{E48FB53D-94D7-4F8B-9614-CA69126F7746}"/>
          </ac:spMkLst>
        </pc:spChg>
        <pc:spChg chg="add del mod">
          <ac:chgData name="Kwon Osub" userId="760dd869e46f08f5" providerId="LiveId" clId="{E7089245-F00D-4231-B7FE-FAC9E668B73B}" dt="2023-08-20T07:03:28.182" v="3554"/>
          <ac:spMkLst>
            <pc:docMk/>
            <pc:sldMk cId="0" sldId="307"/>
            <ac:spMk id="65547" creationId="{43C8B7AD-AF1F-4FC3-920A-08DFD8BCE049}"/>
          </ac:spMkLst>
        </pc:spChg>
        <pc:spChg chg="mod">
          <ac:chgData name="Kwon Osub" userId="760dd869e46f08f5" providerId="LiveId" clId="{E7089245-F00D-4231-B7FE-FAC9E668B73B}" dt="2023-08-20T07:03:28.182" v="3554"/>
          <ac:spMkLst>
            <pc:docMk/>
            <pc:sldMk cId="0" sldId="307"/>
            <ac:spMk id="65548" creationId="{99663D3B-8CC8-4066-B024-162A1D24B67D}"/>
          </ac:spMkLst>
        </pc:spChg>
        <pc:spChg chg="add del mod">
          <ac:chgData name="Kwon Osub" userId="760dd869e46f08f5" providerId="LiveId" clId="{E7089245-F00D-4231-B7FE-FAC9E668B73B}" dt="2023-08-20T07:03:28.182" v="3554"/>
          <ac:spMkLst>
            <pc:docMk/>
            <pc:sldMk cId="0" sldId="307"/>
            <ac:spMk id="65549" creationId="{5CDD7337-9BBB-41FE-8F45-53D875D45CFE}"/>
          </ac:spMkLst>
        </pc:spChg>
        <pc:spChg chg="add del mod">
          <ac:chgData name="Kwon Osub" userId="760dd869e46f08f5" providerId="LiveId" clId="{E7089245-F00D-4231-B7FE-FAC9E668B73B}" dt="2023-08-20T07:03:28.182" v="3554"/>
          <ac:spMkLst>
            <pc:docMk/>
            <pc:sldMk cId="0" sldId="307"/>
            <ac:spMk id="65551" creationId="{2426BFD7-A186-4F62-9A67-3F4FDBBF1534}"/>
          </ac:spMkLst>
        </pc:spChg>
        <pc:spChg chg="mod">
          <ac:chgData name="Kwon Osub" userId="760dd869e46f08f5" providerId="LiveId" clId="{E7089245-F00D-4231-B7FE-FAC9E668B73B}" dt="2023-08-20T07:03:28.182" v="3554"/>
          <ac:spMkLst>
            <pc:docMk/>
            <pc:sldMk cId="0" sldId="307"/>
            <ac:spMk id="65553" creationId="{18A2029E-F752-443D-9A56-63E85DEC27A6}"/>
          </ac:spMkLst>
        </pc:spChg>
        <pc:spChg chg="add del mod">
          <ac:chgData name="Kwon Osub" userId="760dd869e46f08f5" providerId="LiveId" clId="{E7089245-F00D-4231-B7FE-FAC9E668B73B}" dt="2023-08-20T07:03:28.182" v="3554"/>
          <ac:spMkLst>
            <pc:docMk/>
            <pc:sldMk cId="0" sldId="307"/>
            <ac:spMk id="65554" creationId="{5FAE8536-990F-4F96-9A77-CF72F6214590}"/>
          </ac:spMkLst>
        </pc:spChg>
        <pc:spChg chg="mod">
          <ac:chgData name="Kwon Osub" userId="760dd869e46f08f5" providerId="LiveId" clId="{E7089245-F00D-4231-B7FE-FAC9E668B73B}" dt="2023-08-23T07:33:11.922" v="4415" actId="20577"/>
          <ac:spMkLst>
            <pc:docMk/>
            <pc:sldMk cId="0" sldId="307"/>
            <ac:spMk id="115722" creationId="{84931FAA-685C-4EC2-A4E3-EEC4024B4078}"/>
          </ac:spMkLst>
        </pc:spChg>
        <pc:graphicFrameChg chg="add del mod replId">
          <ac:chgData name="Kwon Osub" userId="760dd869e46f08f5" providerId="LiveId" clId="{E7089245-F00D-4231-B7FE-FAC9E668B73B}" dt="2023-08-20T06:33:44.688" v="2858"/>
          <ac:graphicFrameMkLst>
            <pc:docMk/>
            <pc:sldMk cId="0" sldId="307"/>
            <ac:graphicFrameMk id="2" creationId="{2426BFD7-A186-4F62-9A67-3F4FDBBF1534}"/>
          </ac:graphicFrameMkLst>
        </pc:graphicFrameChg>
        <pc:graphicFrameChg chg="add del mod replId">
          <ac:chgData name="Kwon Osub" userId="760dd869e46f08f5" providerId="LiveId" clId="{E7089245-F00D-4231-B7FE-FAC9E668B73B}" dt="2023-08-20T06:33:44.688" v="2858"/>
          <ac:graphicFrameMkLst>
            <pc:docMk/>
            <pc:sldMk cId="0" sldId="307"/>
            <ac:graphicFrameMk id="10" creationId="{C70A4B5E-0BA5-4AAE-B2BD-05B9F4DB093B}"/>
          </ac:graphicFrameMkLst>
        </pc:graphicFrameChg>
        <pc:graphicFrameChg chg="add del mod replId">
          <ac:chgData name="Kwon Osub" userId="760dd869e46f08f5" providerId="LiveId" clId="{E7089245-F00D-4231-B7FE-FAC9E668B73B}" dt="2023-08-20T06:33:44.688" v="2858"/>
          <ac:graphicFrameMkLst>
            <pc:docMk/>
            <pc:sldMk cId="0" sldId="307"/>
            <ac:graphicFrameMk id="16" creationId="{E48FB53D-94D7-4F8B-9614-CA69126F7746}"/>
          </ac:graphicFrameMkLst>
        </pc:graphicFrameChg>
        <pc:graphicFrameChg chg="add del mod replId">
          <ac:chgData name="Kwon Osub" userId="760dd869e46f08f5" providerId="LiveId" clId="{E7089245-F00D-4231-B7FE-FAC9E668B73B}" dt="2023-08-20T06:33:44.688" v="2858"/>
          <ac:graphicFrameMkLst>
            <pc:docMk/>
            <pc:sldMk cId="0" sldId="307"/>
            <ac:graphicFrameMk id="20" creationId="{43C8B7AD-AF1F-4FC3-920A-08DFD8BCE049}"/>
          </ac:graphicFrameMkLst>
        </pc:graphicFrameChg>
        <pc:graphicFrameChg chg="add del mod replId">
          <ac:chgData name="Kwon Osub" userId="760dd869e46f08f5" providerId="LiveId" clId="{E7089245-F00D-4231-B7FE-FAC9E668B73B}" dt="2023-08-20T06:33:44.688" v="2858"/>
          <ac:graphicFrameMkLst>
            <pc:docMk/>
            <pc:sldMk cId="0" sldId="307"/>
            <ac:graphicFrameMk id="22" creationId="{5CDD7337-9BBB-41FE-8F45-53D875D45CFE}"/>
          </ac:graphicFrameMkLst>
        </pc:graphicFrameChg>
        <pc:graphicFrameChg chg="add del mod replId">
          <ac:chgData name="Kwon Osub" userId="760dd869e46f08f5" providerId="LiveId" clId="{E7089245-F00D-4231-B7FE-FAC9E668B73B}" dt="2023-08-20T06:33:44.688" v="2858"/>
          <ac:graphicFrameMkLst>
            <pc:docMk/>
            <pc:sldMk cId="0" sldId="307"/>
            <ac:graphicFrameMk id="24" creationId="{5FAE8536-990F-4F96-9A77-CF72F6214590}"/>
          </ac:graphicFrameMkLst>
        </pc:graphicFrameChg>
      </pc:sldChg>
      <pc:sldChg chg="modSp del">
        <pc:chgData name="Kwon Osub" userId="760dd869e46f08f5" providerId="LiveId" clId="{E7089245-F00D-4231-B7FE-FAC9E668B73B}" dt="2023-08-20T07:11:06.769" v="3975" actId="47"/>
        <pc:sldMkLst>
          <pc:docMk/>
          <pc:sldMk cId="0" sldId="311"/>
        </pc:sldMkLst>
        <pc:spChg chg="mod">
          <ac:chgData name="Kwon Osub" userId="760dd869e46f08f5" providerId="LiveId" clId="{E7089245-F00D-4231-B7FE-FAC9E668B73B}" dt="2023-08-20T07:10:13.863" v="3863" actId="1035"/>
          <ac:spMkLst>
            <pc:docMk/>
            <pc:sldMk cId="0" sldId="311"/>
            <ac:spMk id="6" creationId="{E2AC98E0-406F-798D-B6C9-91AE09199178}"/>
          </ac:spMkLst>
        </pc:spChg>
        <pc:spChg chg="mod">
          <ac:chgData name="Kwon Osub" userId="760dd869e46f08f5" providerId="LiveId" clId="{E7089245-F00D-4231-B7FE-FAC9E668B73B}" dt="2023-08-20T07:10:13.863" v="3863" actId="1035"/>
          <ac:spMkLst>
            <pc:docMk/>
            <pc:sldMk cId="0" sldId="311"/>
            <ac:spMk id="7" creationId="{10EF5C0C-112E-FE52-3A05-B4B62B8411A6}"/>
          </ac:spMkLst>
        </pc:spChg>
        <pc:spChg chg="mod">
          <ac:chgData name="Kwon Osub" userId="760dd869e46f08f5" providerId="LiveId" clId="{E7089245-F00D-4231-B7FE-FAC9E668B73B}" dt="2023-08-20T07:03:28.182" v="3554"/>
          <ac:spMkLst>
            <pc:docMk/>
            <pc:sldMk cId="0" sldId="311"/>
            <ac:spMk id="37890" creationId="{1390EA3B-C265-41C8-8509-B99F9AC4D439}"/>
          </ac:spMkLst>
        </pc:spChg>
        <pc:spChg chg="mod">
          <ac:chgData name="Kwon Osub" userId="760dd869e46f08f5" providerId="LiveId" clId="{E7089245-F00D-4231-B7FE-FAC9E668B73B}" dt="2023-08-20T07:10:13.863" v="3863" actId="1035"/>
          <ac:spMkLst>
            <pc:docMk/>
            <pc:sldMk cId="0" sldId="311"/>
            <ac:spMk id="37907" creationId="{91C094BE-2ABF-447E-B468-0BDD880A9364}"/>
          </ac:spMkLst>
        </pc:spChg>
        <pc:spChg chg="mod">
          <ac:chgData name="Kwon Osub" userId="760dd869e46f08f5" providerId="LiveId" clId="{E7089245-F00D-4231-B7FE-FAC9E668B73B}" dt="2023-08-20T07:10:13.863" v="3863" actId="1035"/>
          <ac:spMkLst>
            <pc:docMk/>
            <pc:sldMk cId="0" sldId="311"/>
            <ac:spMk id="37908" creationId="{9A509316-667A-44E3-B82E-B6DEF4B47D90}"/>
          </ac:spMkLst>
        </pc:spChg>
        <pc:spChg chg="mod">
          <ac:chgData name="Kwon Osub" userId="760dd869e46f08f5" providerId="LiveId" clId="{E7089245-F00D-4231-B7FE-FAC9E668B73B}" dt="2023-08-20T07:10:07.661" v="3839" actId="6549"/>
          <ac:spMkLst>
            <pc:docMk/>
            <pc:sldMk cId="0" sldId="311"/>
            <ac:spMk id="77839" creationId="{4D6BB72E-CAF5-493F-B7A5-10C46DD8ABCC}"/>
          </ac:spMkLst>
        </pc:spChg>
        <pc:spChg chg="mod">
          <ac:chgData name="Kwon Osub" userId="760dd869e46f08f5" providerId="LiveId" clId="{E7089245-F00D-4231-B7FE-FAC9E668B73B}" dt="2023-08-20T07:10:13.863" v="3863" actId="1035"/>
          <ac:spMkLst>
            <pc:docMk/>
            <pc:sldMk cId="0" sldId="311"/>
            <ac:spMk id="77841" creationId="{2DD98F56-D671-4E68-99B9-B02994652316}"/>
          </ac:spMkLst>
        </pc:spChg>
        <pc:spChg chg="mod">
          <ac:chgData name="Kwon Osub" userId="760dd869e46f08f5" providerId="LiveId" clId="{E7089245-F00D-4231-B7FE-FAC9E668B73B}" dt="2023-08-20T07:10:13.863" v="3863" actId="1035"/>
          <ac:spMkLst>
            <pc:docMk/>
            <pc:sldMk cId="0" sldId="311"/>
            <ac:spMk id="77843" creationId="{5B92B130-6D69-415C-AE31-DEE35CC7D065}"/>
          </ac:spMkLst>
        </pc:spChg>
        <pc:spChg chg="mod">
          <ac:chgData name="Kwon Osub" userId="760dd869e46f08f5" providerId="LiveId" clId="{E7089245-F00D-4231-B7FE-FAC9E668B73B}" dt="2023-08-20T07:10:13.863" v="3863" actId="1035"/>
          <ac:spMkLst>
            <pc:docMk/>
            <pc:sldMk cId="0" sldId="311"/>
            <ac:spMk id="77846" creationId="{1E343DA6-22AA-4331-A9D6-A51166DD87E7}"/>
          </ac:spMkLst>
        </pc:spChg>
        <pc:grpChg chg="mod">
          <ac:chgData name="Kwon Osub" userId="760dd869e46f08f5" providerId="LiveId" clId="{E7089245-F00D-4231-B7FE-FAC9E668B73B}" dt="2023-08-20T07:10:13.863" v="3863" actId="1035"/>
          <ac:grpSpMkLst>
            <pc:docMk/>
            <pc:sldMk cId="0" sldId="311"/>
            <ac:grpSpMk id="2" creationId="{D4E0E370-17B1-437C-89C5-6089C3D82825}"/>
          </ac:grpSpMkLst>
        </pc:grpChg>
        <pc:grpChg chg="mod">
          <ac:chgData name="Kwon Osub" userId="760dd869e46f08f5" providerId="LiveId" clId="{E7089245-F00D-4231-B7FE-FAC9E668B73B}" dt="2023-08-20T07:10:13.863" v="3863" actId="1035"/>
          <ac:grpSpMkLst>
            <pc:docMk/>
            <pc:sldMk cId="0" sldId="311"/>
            <ac:grpSpMk id="5" creationId="{97512B97-E797-D8BE-894D-9691243C643A}"/>
          </ac:grpSpMkLst>
        </pc:grpChg>
      </pc:sldChg>
      <pc:sldChg chg="addSp delSp modSp mod addAnim delAnim modAnim">
        <pc:chgData name="Kwon Osub" userId="760dd869e46f08f5" providerId="LiveId" clId="{E7089245-F00D-4231-B7FE-FAC9E668B73B}" dt="2023-08-20T07:28:40.437" v="4275" actId="1036"/>
        <pc:sldMkLst>
          <pc:docMk/>
          <pc:sldMk cId="0" sldId="312"/>
        </pc:sldMkLst>
        <pc:spChg chg="add del mod">
          <ac:chgData name="Kwon Osub" userId="760dd869e46f08f5" providerId="LiveId" clId="{E7089245-F00D-4231-B7FE-FAC9E668B73B}" dt="2023-08-20T07:11:25.030" v="3977" actId="478"/>
          <ac:spMkLst>
            <pc:docMk/>
            <pc:sldMk cId="0" sldId="312"/>
            <ac:spMk id="4" creationId="{DAD15133-8C14-F32B-EE27-70721A924AF3}"/>
          </ac:spMkLst>
        </pc:spChg>
        <pc:spChg chg="del mod">
          <ac:chgData name="Kwon Osub" userId="760dd869e46f08f5" providerId="LiveId" clId="{E7089245-F00D-4231-B7FE-FAC9E668B73B}" dt="2023-08-20T07:11:21.236" v="3976" actId="478"/>
          <ac:spMkLst>
            <pc:docMk/>
            <pc:sldMk cId="0" sldId="312"/>
            <ac:spMk id="38928" creationId="{A1469316-8DF0-4A59-83D3-78A27E97DAB5}"/>
          </ac:spMkLst>
        </pc:spChg>
        <pc:spChg chg="mod">
          <ac:chgData name="Kwon Osub" userId="760dd869e46f08f5" providerId="LiveId" clId="{E7089245-F00D-4231-B7FE-FAC9E668B73B}" dt="2023-08-20T07:15:14.693" v="4133" actId="1035"/>
          <ac:spMkLst>
            <pc:docMk/>
            <pc:sldMk cId="0" sldId="312"/>
            <ac:spMk id="38929" creationId="{C293D57C-FC05-4CFE-A387-7021E5472911}"/>
          </ac:spMkLst>
        </pc:spChg>
        <pc:spChg chg="mod">
          <ac:chgData name="Kwon Osub" userId="760dd869e46f08f5" providerId="LiveId" clId="{E7089245-F00D-4231-B7FE-FAC9E668B73B}" dt="2023-08-20T07:15:14.693" v="4133" actId="1035"/>
          <ac:spMkLst>
            <pc:docMk/>
            <pc:sldMk cId="0" sldId="312"/>
            <ac:spMk id="38930" creationId="{E2D5B9E3-EED1-448E-9594-8E0AD207A4F3}"/>
          </ac:spMkLst>
        </pc:spChg>
        <pc:spChg chg="add del mod">
          <ac:chgData name="Kwon Osub" userId="760dd869e46f08f5" providerId="LiveId" clId="{E7089245-F00D-4231-B7FE-FAC9E668B73B}" dt="2023-08-20T07:28:40.437" v="4275" actId="1036"/>
          <ac:spMkLst>
            <pc:docMk/>
            <pc:sldMk cId="0" sldId="312"/>
            <ac:spMk id="78853" creationId="{8D89C05A-43C4-4AE9-94BD-34B5EEAF2B52}"/>
          </ac:spMkLst>
        </pc:spChg>
        <pc:spChg chg="mod">
          <ac:chgData name="Kwon Osub" userId="760dd869e46f08f5" providerId="LiveId" clId="{E7089245-F00D-4231-B7FE-FAC9E668B73B}" dt="2023-08-20T07:26:57.180" v="4237" actId="14100"/>
          <ac:spMkLst>
            <pc:docMk/>
            <pc:sldMk cId="0" sldId="312"/>
            <ac:spMk id="78854" creationId="{3BD21CA0-CDDE-4ADA-BCB0-94E422403D6F}"/>
          </ac:spMkLst>
        </pc:spChg>
        <pc:spChg chg="mod">
          <ac:chgData name="Kwon Osub" userId="760dd869e46f08f5" providerId="LiveId" clId="{E7089245-F00D-4231-B7FE-FAC9E668B73B}" dt="2023-08-20T07:27:21.872" v="4242" actId="14100"/>
          <ac:spMkLst>
            <pc:docMk/>
            <pc:sldMk cId="0" sldId="312"/>
            <ac:spMk id="78855" creationId="{722CB65C-B9E4-4E12-9002-6EDFDE7AA3B8}"/>
          </ac:spMkLst>
        </pc:spChg>
        <pc:spChg chg="del mod">
          <ac:chgData name="Kwon Osub" userId="760dd869e46f08f5" providerId="LiveId" clId="{E7089245-F00D-4231-B7FE-FAC9E668B73B}" dt="2023-08-20T07:28:09.091" v="4253"/>
          <ac:spMkLst>
            <pc:docMk/>
            <pc:sldMk cId="0" sldId="312"/>
            <ac:spMk id="78856" creationId="{14E599AD-A621-4202-ADD2-579305AB2668}"/>
          </ac:spMkLst>
        </pc:spChg>
        <pc:spChg chg="add del mod">
          <ac:chgData name="Kwon Osub" userId="760dd869e46f08f5" providerId="LiveId" clId="{E7089245-F00D-4231-B7FE-FAC9E668B73B}" dt="2023-08-20T07:27:45.245" v="4246" actId="1076"/>
          <ac:spMkLst>
            <pc:docMk/>
            <pc:sldMk cId="0" sldId="312"/>
            <ac:spMk id="78857" creationId="{70F9E4B2-E746-4B68-B424-BA64B045813D}"/>
          </ac:spMkLst>
        </pc:spChg>
        <pc:spChg chg="mod">
          <ac:chgData name="Kwon Osub" userId="760dd869e46f08f5" providerId="LiveId" clId="{E7089245-F00D-4231-B7FE-FAC9E668B73B}" dt="2023-08-20T07:28:18.966" v="4258"/>
          <ac:spMkLst>
            <pc:docMk/>
            <pc:sldMk cId="0" sldId="312"/>
            <ac:spMk id="78858" creationId="{0875B964-575C-4F12-AACF-A71FF12B7995}"/>
          </ac:spMkLst>
        </pc:spChg>
        <pc:spChg chg="del mod">
          <ac:chgData name="Kwon Osub" userId="760dd869e46f08f5" providerId="LiveId" clId="{E7089245-F00D-4231-B7FE-FAC9E668B73B}" dt="2023-08-20T07:28:20.933" v="4260"/>
          <ac:spMkLst>
            <pc:docMk/>
            <pc:sldMk cId="0" sldId="312"/>
            <ac:spMk id="78860" creationId="{3C434108-ED36-42C6-80FB-340CA96EBDA4}"/>
          </ac:spMkLst>
        </pc:spChg>
        <pc:spChg chg="del mod">
          <ac:chgData name="Kwon Osub" userId="760dd869e46f08f5" providerId="LiveId" clId="{E7089245-F00D-4231-B7FE-FAC9E668B73B}" dt="2023-08-20T07:28:20.933" v="4262"/>
          <ac:spMkLst>
            <pc:docMk/>
            <pc:sldMk cId="0" sldId="312"/>
            <ac:spMk id="78861" creationId="{9D6CF645-B621-410B-B867-A164B82999BE}"/>
          </ac:spMkLst>
        </pc:spChg>
        <pc:spChg chg="del mod">
          <ac:chgData name="Kwon Osub" userId="760dd869e46f08f5" providerId="LiveId" clId="{E7089245-F00D-4231-B7FE-FAC9E668B73B}" dt="2023-08-20T07:20:53.759" v="4150" actId="478"/>
          <ac:spMkLst>
            <pc:docMk/>
            <pc:sldMk cId="0" sldId="312"/>
            <ac:spMk id="78862" creationId="{A9BFBF33-CEC8-469E-B310-D0D325DEEC98}"/>
          </ac:spMkLst>
        </pc:spChg>
        <pc:spChg chg="del mod">
          <ac:chgData name="Kwon Osub" userId="760dd869e46f08f5" providerId="LiveId" clId="{E7089245-F00D-4231-B7FE-FAC9E668B73B}" dt="2023-08-20T07:20:48.647" v="4147" actId="478"/>
          <ac:spMkLst>
            <pc:docMk/>
            <pc:sldMk cId="0" sldId="312"/>
            <ac:spMk id="78863" creationId="{735F3670-628F-422D-8173-F8ADF46D22ED}"/>
          </ac:spMkLst>
        </pc:spChg>
        <pc:spChg chg="del mod">
          <ac:chgData name="Kwon Osub" userId="760dd869e46f08f5" providerId="LiveId" clId="{E7089245-F00D-4231-B7FE-FAC9E668B73B}" dt="2023-08-20T07:21:00.360" v="4153" actId="478"/>
          <ac:spMkLst>
            <pc:docMk/>
            <pc:sldMk cId="0" sldId="312"/>
            <ac:spMk id="78865" creationId="{E359F175-E292-49D0-8909-BFC80416C87A}"/>
          </ac:spMkLst>
        </pc:spChg>
        <pc:spChg chg="del mod">
          <ac:chgData name="Kwon Osub" userId="760dd869e46f08f5" providerId="LiveId" clId="{E7089245-F00D-4231-B7FE-FAC9E668B73B}" dt="2023-08-20T07:20:49.585" v="4148" actId="478"/>
          <ac:spMkLst>
            <pc:docMk/>
            <pc:sldMk cId="0" sldId="312"/>
            <ac:spMk id="78866" creationId="{EA196CE4-DF42-4837-86B1-67285D6EB475}"/>
          </ac:spMkLst>
        </pc:spChg>
        <pc:spChg chg="del mod">
          <ac:chgData name="Kwon Osub" userId="760dd869e46f08f5" providerId="LiveId" clId="{E7089245-F00D-4231-B7FE-FAC9E668B73B}" dt="2023-08-20T07:20:59.206" v="4152" actId="478"/>
          <ac:spMkLst>
            <pc:docMk/>
            <pc:sldMk cId="0" sldId="312"/>
            <ac:spMk id="78867" creationId="{8B2A526B-8FDF-47A7-8445-2693113585A1}"/>
          </ac:spMkLst>
        </pc:spChg>
        <pc:grpChg chg="del mod">
          <ac:chgData name="Kwon Osub" userId="760dd869e46f08f5" providerId="LiveId" clId="{E7089245-F00D-4231-B7FE-FAC9E668B73B}" dt="2023-08-20T07:20:55.941" v="4151" actId="478"/>
          <ac:grpSpMkLst>
            <pc:docMk/>
            <pc:sldMk cId="0" sldId="312"/>
            <ac:grpSpMk id="2" creationId="{8804655F-C580-4619-AAD5-A03A6AFFC206}"/>
          </ac:grpSpMkLst>
        </pc:grpChg>
        <pc:graphicFrameChg chg="add del mod replId">
          <ac:chgData name="Kwon Osub" userId="760dd869e46f08f5" providerId="LiveId" clId="{E7089245-F00D-4231-B7FE-FAC9E668B73B}" dt="2023-08-20T06:33:44.688" v="2858"/>
          <ac:graphicFrameMkLst>
            <pc:docMk/>
            <pc:sldMk cId="0" sldId="312"/>
            <ac:graphicFrameMk id="3" creationId="{8D89C05A-43C4-4AE9-94BD-34B5EEAF2B52}"/>
          </ac:graphicFrameMkLst>
        </pc:graphicFrameChg>
        <pc:graphicFrameChg chg="add del mod replId">
          <ac:chgData name="Kwon Osub" userId="760dd869e46f08f5" providerId="LiveId" clId="{E7089245-F00D-4231-B7FE-FAC9E668B73B}" dt="2023-08-20T06:33:44.688" v="2858"/>
          <ac:graphicFrameMkLst>
            <pc:docMk/>
            <pc:sldMk cId="0" sldId="312"/>
            <ac:graphicFrameMk id="9" creationId="{70F9E4B2-E746-4B68-B424-BA64B045813D}"/>
          </ac:graphicFrameMkLst>
        </pc:graphicFrameChg>
      </pc:sldChg>
      <pc:sldChg chg="addSp delSp modSp del mod addAnim delAnim modAnim">
        <pc:chgData name="Kwon Osub" userId="760dd869e46f08f5" providerId="LiveId" clId="{E7089245-F00D-4231-B7FE-FAC9E668B73B}" dt="2023-08-20T07:06:47.113" v="3740" actId="47"/>
        <pc:sldMkLst>
          <pc:docMk/>
          <pc:sldMk cId="0" sldId="313"/>
        </pc:sldMkLst>
        <pc:spChg chg="mod">
          <ac:chgData name="Kwon Osub" userId="760dd869e46f08f5" providerId="LiveId" clId="{E7089245-F00D-4231-B7FE-FAC9E668B73B}" dt="2023-08-20T07:03:28.182" v="3554"/>
          <ac:spMkLst>
            <pc:docMk/>
            <pc:sldMk cId="0" sldId="313"/>
            <ac:spMk id="27650" creationId="{91AD46EC-B18D-41C8-BF34-EA04D6BF3EC7}"/>
          </ac:spMkLst>
        </pc:spChg>
        <pc:spChg chg="add del mod">
          <ac:chgData name="Kwon Osub" userId="760dd869e46f08f5" providerId="LiveId" clId="{E7089245-F00D-4231-B7FE-FAC9E668B73B}" dt="2023-08-20T07:03:28.182" v="3554"/>
          <ac:spMkLst>
            <pc:docMk/>
            <pc:sldMk cId="0" sldId="313"/>
            <ac:spMk id="79878" creationId="{5888461D-5BD2-4F05-8E3F-EDC55BBFFEF4}"/>
          </ac:spMkLst>
        </pc:spChg>
        <pc:spChg chg="mod">
          <ac:chgData name="Kwon Osub" userId="760dd869e46f08f5" providerId="LiveId" clId="{E7089245-F00D-4231-B7FE-FAC9E668B73B}" dt="2023-08-20T07:03:28.182" v="3554"/>
          <ac:spMkLst>
            <pc:docMk/>
            <pc:sldMk cId="0" sldId="313"/>
            <ac:spMk id="79879" creationId="{E14349E9-C116-4BEE-923D-A7084A24E5F5}"/>
          </ac:spMkLst>
        </pc:spChg>
        <pc:spChg chg="add del mod">
          <ac:chgData name="Kwon Osub" userId="760dd869e46f08f5" providerId="LiveId" clId="{E7089245-F00D-4231-B7FE-FAC9E668B73B}" dt="2023-08-20T07:03:28.182" v="3554"/>
          <ac:spMkLst>
            <pc:docMk/>
            <pc:sldMk cId="0" sldId="313"/>
            <ac:spMk id="79880" creationId="{68F8009C-2BBC-4056-BDDA-810C2D1AF9FB}"/>
          </ac:spMkLst>
        </pc:spChg>
        <pc:spChg chg="add del mod">
          <ac:chgData name="Kwon Osub" userId="760dd869e46f08f5" providerId="LiveId" clId="{E7089245-F00D-4231-B7FE-FAC9E668B73B}" dt="2023-08-20T07:03:28.182" v="3554"/>
          <ac:spMkLst>
            <pc:docMk/>
            <pc:sldMk cId="0" sldId="313"/>
            <ac:spMk id="79881" creationId="{012ABE0E-7A11-44A1-AE0A-EDC0F7A8ED1F}"/>
          </ac:spMkLst>
        </pc:spChg>
        <pc:graphicFrameChg chg="add del mod replId">
          <ac:chgData name="Kwon Osub" userId="760dd869e46f08f5" providerId="LiveId" clId="{E7089245-F00D-4231-B7FE-FAC9E668B73B}" dt="2023-08-20T06:33:44.688" v="2858"/>
          <ac:graphicFrameMkLst>
            <pc:docMk/>
            <pc:sldMk cId="0" sldId="313"/>
            <ac:graphicFrameMk id="2" creationId="{5888461D-5BD2-4F05-8E3F-EDC55BBFFEF4}"/>
          </ac:graphicFrameMkLst>
        </pc:graphicFrameChg>
        <pc:graphicFrameChg chg="add del mod replId">
          <ac:chgData name="Kwon Osub" userId="760dd869e46f08f5" providerId="LiveId" clId="{E7089245-F00D-4231-B7FE-FAC9E668B73B}" dt="2023-08-20T06:33:44.688" v="2858"/>
          <ac:graphicFrameMkLst>
            <pc:docMk/>
            <pc:sldMk cId="0" sldId="313"/>
            <ac:graphicFrameMk id="9" creationId="{68F8009C-2BBC-4056-BDDA-810C2D1AF9FB}"/>
          </ac:graphicFrameMkLst>
        </pc:graphicFrameChg>
        <pc:graphicFrameChg chg="add del mod replId">
          <ac:chgData name="Kwon Osub" userId="760dd869e46f08f5" providerId="LiveId" clId="{E7089245-F00D-4231-B7FE-FAC9E668B73B}" dt="2023-08-20T06:33:44.688" v="2858"/>
          <ac:graphicFrameMkLst>
            <pc:docMk/>
            <pc:sldMk cId="0" sldId="313"/>
            <ac:graphicFrameMk id="12" creationId="{012ABE0E-7A11-44A1-AE0A-EDC0F7A8ED1F}"/>
          </ac:graphicFrameMkLst>
        </pc:graphicFrameChg>
        <pc:picChg chg="mod">
          <ac:chgData name="Kwon Osub" userId="760dd869e46f08f5" providerId="LiveId" clId="{E7089245-F00D-4231-B7FE-FAC9E668B73B}" dt="2023-08-20T07:03:28.182" v="3554"/>
          <ac:picMkLst>
            <pc:docMk/>
            <pc:sldMk cId="0" sldId="313"/>
            <ac:picMk id="79882" creationId="{E5018A1F-A5F4-4FD3-991A-C9552F5E66B6}"/>
          </ac:picMkLst>
        </pc:picChg>
      </pc:sldChg>
      <pc:sldChg chg="addSp delSp modSp del mod addAnim delAnim modAnim">
        <pc:chgData name="Kwon Osub" userId="760dd869e46f08f5" providerId="LiveId" clId="{E7089245-F00D-4231-B7FE-FAC9E668B73B}" dt="2023-08-20T07:08:32.797" v="3776" actId="47"/>
        <pc:sldMkLst>
          <pc:docMk/>
          <pc:sldMk cId="0" sldId="314"/>
        </pc:sldMkLst>
        <pc:spChg chg="mod">
          <ac:chgData name="Kwon Osub" userId="760dd869e46f08f5" providerId="LiveId" clId="{E7089245-F00D-4231-B7FE-FAC9E668B73B}" dt="2023-08-20T07:03:28.182" v="3554"/>
          <ac:spMkLst>
            <pc:docMk/>
            <pc:sldMk cId="0" sldId="314"/>
            <ac:spMk id="28674" creationId="{47D2E588-9B07-49DE-896B-7EB3E638F257}"/>
          </ac:spMkLst>
        </pc:spChg>
        <pc:spChg chg="add del mod">
          <ac:chgData name="Kwon Osub" userId="760dd869e46f08f5" providerId="LiveId" clId="{E7089245-F00D-4231-B7FE-FAC9E668B73B}" dt="2023-08-20T07:03:28.182" v="3554"/>
          <ac:spMkLst>
            <pc:docMk/>
            <pc:sldMk cId="0" sldId="314"/>
            <ac:spMk id="80899" creationId="{38F878EB-2DD9-4706-A8EC-80BB281B5471}"/>
          </ac:spMkLst>
        </pc:spChg>
        <pc:spChg chg="mod">
          <ac:chgData name="Kwon Osub" userId="760dd869e46f08f5" providerId="LiveId" clId="{E7089245-F00D-4231-B7FE-FAC9E668B73B}" dt="2023-08-20T07:03:28.182" v="3554"/>
          <ac:spMkLst>
            <pc:docMk/>
            <pc:sldMk cId="0" sldId="314"/>
            <ac:spMk id="80900" creationId="{9A65B853-7A60-436B-832F-00A4541B91F3}"/>
          </ac:spMkLst>
        </pc:spChg>
        <pc:spChg chg="add del mod">
          <ac:chgData name="Kwon Osub" userId="760dd869e46f08f5" providerId="LiveId" clId="{E7089245-F00D-4231-B7FE-FAC9E668B73B}" dt="2023-08-20T07:03:28.182" v="3554"/>
          <ac:spMkLst>
            <pc:docMk/>
            <pc:sldMk cId="0" sldId="314"/>
            <ac:spMk id="80901" creationId="{EB8C4217-A587-4A84-96FD-53A31044DDB5}"/>
          </ac:spMkLst>
        </pc:spChg>
        <pc:spChg chg="add del mod">
          <ac:chgData name="Kwon Osub" userId="760dd869e46f08f5" providerId="LiveId" clId="{E7089245-F00D-4231-B7FE-FAC9E668B73B}" dt="2023-08-20T07:03:28.182" v="3554"/>
          <ac:spMkLst>
            <pc:docMk/>
            <pc:sldMk cId="0" sldId="314"/>
            <ac:spMk id="80902" creationId="{F71FABED-D3BD-43B5-ACD9-46B98EE41F2C}"/>
          </ac:spMkLst>
        </pc:spChg>
        <pc:graphicFrameChg chg="add del mod replId">
          <ac:chgData name="Kwon Osub" userId="760dd869e46f08f5" providerId="LiveId" clId="{E7089245-F00D-4231-B7FE-FAC9E668B73B}" dt="2023-08-20T06:33:44.688" v="2858"/>
          <ac:graphicFrameMkLst>
            <pc:docMk/>
            <pc:sldMk cId="0" sldId="314"/>
            <ac:graphicFrameMk id="2" creationId="{38F878EB-2DD9-4706-A8EC-80BB281B5471}"/>
          </ac:graphicFrameMkLst>
        </pc:graphicFrameChg>
        <pc:graphicFrameChg chg="add del mod replId">
          <ac:chgData name="Kwon Osub" userId="760dd869e46f08f5" providerId="LiveId" clId="{E7089245-F00D-4231-B7FE-FAC9E668B73B}" dt="2023-08-20T06:33:44.688" v="2858"/>
          <ac:graphicFrameMkLst>
            <pc:docMk/>
            <pc:sldMk cId="0" sldId="314"/>
            <ac:graphicFrameMk id="9" creationId="{EB8C4217-A587-4A84-96FD-53A31044DDB5}"/>
          </ac:graphicFrameMkLst>
        </pc:graphicFrameChg>
        <pc:graphicFrameChg chg="add del mod replId">
          <ac:chgData name="Kwon Osub" userId="760dd869e46f08f5" providerId="LiveId" clId="{E7089245-F00D-4231-B7FE-FAC9E668B73B}" dt="2023-08-20T06:33:44.688" v="2858"/>
          <ac:graphicFrameMkLst>
            <pc:docMk/>
            <pc:sldMk cId="0" sldId="314"/>
            <ac:graphicFrameMk id="12" creationId="{F71FABED-D3BD-43B5-ACD9-46B98EE41F2C}"/>
          </ac:graphicFrameMkLst>
        </pc:graphicFrameChg>
        <pc:picChg chg="mod">
          <ac:chgData name="Kwon Osub" userId="760dd869e46f08f5" providerId="LiveId" clId="{E7089245-F00D-4231-B7FE-FAC9E668B73B}" dt="2023-08-20T07:03:28.182" v="3554"/>
          <ac:picMkLst>
            <pc:docMk/>
            <pc:sldMk cId="0" sldId="314"/>
            <ac:picMk id="28680" creationId="{0A49509F-87D9-41C9-B06B-6B965190751F}"/>
          </ac:picMkLst>
        </pc:picChg>
        <pc:picChg chg="del mod">
          <ac:chgData name="Kwon Osub" userId="760dd869e46f08f5" providerId="LiveId" clId="{E7089245-F00D-4231-B7FE-FAC9E668B73B}" dt="2023-08-20T07:06:54.337" v="3741" actId="478"/>
          <ac:picMkLst>
            <pc:docMk/>
            <pc:sldMk cId="0" sldId="314"/>
            <ac:picMk id="80915" creationId="{69A1577E-9A80-43B3-836C-0AA69F4A615B}"/>
          </ac:picMkLst>
        </pc:picChg>
      </pc:sldChg>
      <pc:sldChg chg="delSp modSp mod delAnim">
        <pc:chgData name="Kwon Osub" userId="760dd869e46f08f5" providerId="LiveId" clId="{E7089245-F00D-4231-B7FE-FAC9E668B73B}" dt="2023-08-20T07:09:26.188" v="3781" actId="478"/>
        <pc:sldMkLst>
          <pc:docMk/>
          <pc:sldMk cId="0" sldId="316"/>
        </pc:sldMkLst>
        <pc:spChg chg="mod">
          <ac:chgData name="Kwon Osub" userId="760dd869e46f08f5" providerId="LiveId" clId="{E7089245-F00D-4231-B7FE-FAC9E668B73B}" dt="2023-08-20T07:03:28.182" v="3554"/>
          <ac:spMkLst>
            <pc:docMk/>
            <pc:sldMk cId="0" sldId="316"/>
            <ac:spMk id="35848" creationId="{0D9592F3-1A8C-46DC-8538-90848526E95D}"/>
          </ac:spMkLst>
        </pc:spChg>
        <pc:spChg chg="mod">
          <ac:chgData name="Kwon Osub" userId="760dd869e46f08f5" providerId="LiveId" clId="{E7089245-F00D-4231-B7FE-FAC9E668B73B}" dt="2023-08-20T07:03:28.182" v="3554"/>
          <ac:spMkLst>
            <pc:docMk/>
            <pc:sldMk cId="0" sldId="316"/>
            <ac:spMk id="82946" creationId="{B806339F-4AF5-46C7-9C0F-A876EEE78BE2}"/>
          </ac:spMkLst>
        </pc:spChg>
        <pc:spChg chg="mod">
          <ac:chgData name="Kwon Osub" userId="760dd869e46f08f5" providerId="LiveId" clId="{E7089245-F00D-4231-B7FE-FAC9E668B73B}" dt="2023-08-20T07:03:28.182" v="3554"/>
          <ac:spMkLst>
            <pc:docMk/>
            <pc:sldMk cId="0" sldId="316"/>
            <ac:spMk id="82948" creationId="{DAFA692A-B45D-4B8A-9836-9097BF2D1BF8}"/>
          </ac:spMkLst>
        </pc:spChg>
        <pc:spChg chg="mod">
          <ac:chgData name="Kwon Osub" userId="760dd869e46f08f5" providerId="LiveId" clId="{E7089245-F00D-4231-B7FE-FAC9E668B73B}" dt="2023-08-20T07:03:28.182" v="3554"/>
          <ac:spMkLst>
            <pc:docMk/>
            <pc:sldMk cId="0" sldId="316"/>
            <ac:spMk id="82949" creationId="{4B3EA593-2FB1-4CF6-B813-92359DA6A17B}"/>
          </ac:spMkLst>
        </pc:spChg>
        <pc:spChg chg="mod">
          <ac:chgData name="Kwon Osub" userId="760dd869e46f08f5" providerId="LiveId" clId="{E7089245-F00D-4231-B7FE-FAC9E668B73B}" dt="2023-08-20T07:03:28.182" v="3554"/>
          <ac:spMkLst>
            <pc:docMk/>
            <pc:sldMk cId="0" sldId="316"/>
            <ac:spMk id="82951" creationId="{002581E6-5F6A-40FF-9B53-2C30758303FA}"/>
          </ac:spMkLst>
        </pc:spChg>
        <pc:spChg chg="del mod">
          <ac:chgData name="Kwon Osub" userId="760dd869e46f08f5" providerId="LiveId" clId="{E7089245-F00D-4231-B7FE-FAC9E668B73B}" dt="2023-08-20T07:09:26.188" v="3781" actId="478"/>
          <ac:spMkLst>
            <pc:docMk/>
            <pc:sldMk cId="0" sldId="316"/>
            <ac:spMk id="82952" creationId="{ACFE4C7F-BA69-4440-A2A0-48932ED2466B}"/>
          </ac:spMkLst>
        </pc:spChg>
        <pc:spChg chg="mod">
          <ac:chgData name="Kwon Osub" userId="760dd869e46f08f5" providerId="LiveId" clId="{E7089245-F00D-4231-B7FE-FAC9E668B73B}" dt="2023-08-20T07:03:28.182" v="3554"/>
          <ac:spMkLst>
            <pc:docMk/>
            <pc:sldMk cId="0" sldId="316"/>
            <ac:spMk id="82957" creationId="{94350EE4-5C41-43E3-A477-96CA425BF4B3}"/>
          </ac:spMkLst>
        </pc:spChg>
      </pc:sldChg>
      <pc:sldChg chg="addSp delSp modSp del mod delAnim modAnim">
        <pc:chgData name="Kwon Osub" userId="760dd869e46f08f5" providerId="LiveId" clId="{E7089245-F00D-4231-B7FE-FAC9E668B73B}" dt="2023-08-20T07:23:35.601" v="4159" actId="47"/>
        <pc:sldMkLst>
          <pc:docMk/>
          <pc:sldMk cId="0" sldId="317"/>
        </pc:sldMkLst>
        <pc:spChg chg="mod">
          <ac:chgData name="Kwon Osub" userId="760dd869e46f08f5" providerId="LiveId" clId="{E7089245-F00D-4231-B7FE-FAC9E668B73B}" dt="2023-08-20T07:03:28.182" v="3554"/>
          <ac:spMkLst>
            <pc:docMk/>
            <pc:sldMk cId="0" sldId="317"/>
            <ac:spMk id="39938" creationId="{A82B7901-20C2-4C88-ACD7-85A58AC96CBC}"/>
          </ac:spMkLst>
        </pc:spChg>
        <pc:spChg chg="mod">
          <ac:chgData name="Kwon Osub" userId="760dd869e46f08f5" providerId="LiveId" clId="{E7089245-F00D-4231-B7FE-FAC9E668B73B}" dt="2023-08-20T07:15:23.362" v="4134" actId="1076"/>
          <ac:spMkLst>
            <pc:docMk/>
            <pc:sldMk cId="0" sldId="317"/>
            <ac:spMk id="39949" creationId="{D80B1E18-A41B-4DB6-83FB-61A8B3E3A3AD}"/>
          </ac:spMkLst>
        </pc:spChg>
        <pc:spChg chg="mod">
          <ac:chgData name="Kwon Osub" userId="760dd869e46f08f5" providerId="LiveId" clId="{E7089245-F00D-4231-B7FE-FAC9E668B73B}" dt="2023-08-20T07:15:23.362" v="4134" actId="1076"/>
          <ac:spMkLst>
            <pc:docMk/>
            <pc:sldMk cId="0" sldId="317"/>
            <ac:spMk id="39950" creationId="{9AF6FE91-26B1-4E58-90B7-2D997CF145D2}"/>
          </ac:spMkLst>
        </pc:spChg>
        <pc:spChg chg="add del mod">
          <ac:chgData name="Kwon Osub" userId="760dd869e46f08f5" providerId="LiveId" clId="{E7089245-F00D-4231-B7FE-FAC9E668B73B}" dt="2023-08-20T07:15:23.362" v="4134" actId="1076"/>
          <ac:spMkLst>
            <pc:docMk/>
            <pc:sldMk cId="0" sldId="317"/>
            <ac:spMk id="39951" creationId="{E94619A4-31B8-40EA-B04A-05D5E1B35A2E}"/>
          </ac:spMkLst>
        </pc:spChg>
        <pc:spChg chg="mod">
          <ac:chgData name="Kwon Osub" userId="760dd869e46f08f5" providerId="LiveId" clId="{E7089245-F00D-4231-B7FE-FAC9E668B73B}" dt="2023-08-20T07:03:28.182" v="3554"/>
          <ac:spMkLst>
            <pc:docMk/>
            <pc:sldMk cId="0" sldId="317"/>
            <ac:spMk id="39952" creationId="{B11FECCE-A100-45AA-B529-DB05E5F2F540}"/>
          </ac:spMkLst>
        </pc:spChg>
        <pc:spChg chg="mod">
          <ac:chgData name="Kwon Osub" userId="760dd869e46f08f5" providerId="LiveId" clId="{E7089245-F00D-4231-B7FE-FAC9E668B73B}" dt="2023-08-20T07:03:28.182" v="3554"/>
          <ac:spMkLst>
            <pc:docMk/>
            <pc:sldMk cId="0" sldId="317"/>
            <ac:spMk id="39953" creationId="{2A3BC651-22F1-4E8F-A88D-00E7FF75230D}"/>
          </ac:spMkLst>
        </pc:spChg>
        <pc:spChg chg="mod">
          <ac:chgData name="Kwon Osub" userId="760dd869e46f08f5" providerId="LiveId" clId="{E7089245-F00D-4231-B7FE-FAC9E668B73B}" dt="2023-08-20T07:15:58.606" v="4145" actId="1076"/>
          <ac:spMkLst>
            <pc:docMk/>
            <pc:sldMk cId="0" sldId="317"/>
            <ac:spMk id="83971" creationId="{68C4A0FB-DA33-4ABA-90A0-1FB27F51F175}"/>
          </ac:spMkLst>
        </pc:spChg>
        <pc:spChg chg="mod">
          <ac:chgData name="Kwon Osub" userId="760dd869e46f08f5" providerId="LiveId" clId="{E7089245-F00D-4231-B7FE-FAC9E668B73B}" dt="2023-08-20T07:16:11.976" v="4146" actId="1076"/>
          <ac:spMkLst>
            <pc:docMk/>
            <pc:sldMk cId="0" sldId="317"/>
            <ac:spMk id="83974" creationId="{7CD41D01-3CCC-4626-8F81-DFD9F09C1342}"/>
          </ac:spMkLst>
        </pc:spChg>
        <pc:spChg chg="del mod">
          <ac:chgData name="Kwon Osub" userId="760dd869e46f08f5" providerId="LiveId" clId="{E7089245-F00D-4231-B7FE-FAC9E668B73B}" dt="2023-08-20T07:15:35.236" v="4143" actId="478"/>
          <ac:spMkLst>
            <pc:docMk/>
            <pc:sldMk cId="0" sldId="317"/>
            <ac:spMk id="83975" creationId="{A58E168D-E391-460A-80E6-B5A5752F753A}"/>
          </ac:spMkLst>
        </pc:spChg>
        <pc:spChg chg="del mod">
          <ac:chgData name="Kwon Osub" userId="760dd869e46f08f5" providerId="LiveId" clId="{E7089245-F00D-4231-B7FE-FAC9E668B73B}" dt="2023-08-20T07:15:27.637" v="4136" actId="478"/>
          <ac:spMkLst>
            <pc:docMk/>
            <pc:sldMk cId="0" sldId="317"/>
            <ac:spMk id="83976" creationId="{42EF9A71-5E31-4C11-A93A-2F7F72B34E9D}"/>
          </ac:spMkLst>
        </pc:spChg>
        <pc:spChg chg="del mod">
          <ac:chgData name="Kwon Osub" userId="760dd869e46f08f5" providerId="LiveId" clId="{E7089245-F00D-4231-B7FE-FAC9E668B73B}" dt="2023-08-20T07:15:32.186" v="4142"/>
          <ac:spMkLst>
            <pc:docMk/>
            <pc:sldMk cId="0" sldId="317"/>
            <ac:spMk id="83977" creationId="{F11532DA-1682-4E0C-9441-E2809BCC02CD}"/>
          </ac:spMkLst>
        </pc:spChg>
        <pc:spChg chg="del mod">
          <ac:chgData name="Kwon Osub" userId="760dd869e46f08f5" providerId="LiveId" clId="{E7089245-F00D-4231-B7FE-FAC9E668B73B}" dt="2023-08-20T07:15:32.185" v="4140" actId="478"/>
          <ac:spMkLst>
            <pc:docMk/>
            <pc:sldMk cId="0" sldId="317"/>
            <ac:spMk id="83980" creationId="{1B3CFE1F-A773-475B-9041-9CCFD0086C70}"/>
          </ac:spMkLst>
        </pc:spChg>
        <pc:spChg chg="del mod">
          <ac:chgData name="Kwon Osub" userId="760dd869e46f08f5" providerId="LiveId" clId="{E7089245-F00D-4231-B7FE-FAC9E668B73B}" dt="2023-08-20T07:15:30.348" v="4138" actId="478"/>
          <ac:spMkLst>
            <pc:docMk/>
            <pc:sldMk cId="0" sldId="317"/>
            <ac:spMk id="83981" creationId="{D3360F7B-1005-4185-A523-F79945E6DF5A}"/>
          </ac:spMkLst>
        </pc:spChg>
        <pc:grpChg chg="del mod">
          <ac:chgData name="Kwon Osub" userId="760dd869e46f08f5" providerId="LiveId" clId="{E7089245-F00D-4231-B7FE-FAC9E668B73B}" dt="2023-08-20T07:15:29.647" v="4137" actId="478"/>
          <ac:grpSpMkLst>
            <pc:docMk/>
            <pc:sldMk cId="0" sldId="317"/>
            <ac:grpSpMk id="2" creationId="{FF3EDB5D-36BD-445D-95BD-D7BD8720EFDA}"/>
          </ac:grpSpMkLst>
        </pc:grpChg>
        <pc:grpChg chg="del mod">
          <ac:chgData name="Kwon Osub" userId="760dd869e46f08f5" providerId="LiveId" clId="{E7089245-F00D-4231-B7FE-FAC9E668B73B}" dt="2023-08-20T07:15:25.271" v="4135" actId="478"/>
          <ac:grpSpMkLst>
            <pc:docMk/>
            <pc:sldMk cId="0" sldId="317"/>
            <ac:grpSpMk id="3" creationId="{832B2630-F2E4-4B4B-AEA9-F8EC87029F27}"/>
          </ac:grpSpMkLst>
        </pc:grpChg>
        <pc:graphicFrameChg chg="add del mod replId">
          <ac:chgData name="Kwon Osub" userId="760dd869e46f08f5" providerId="LiveId" clId="{E7089245-F00D-4231-B7FE-FAC9E668B73B}" dt="2023-08-20T06:33:44.688" v="2858"/>
          <ac:graphicFrameMkLst>
            <pc:docMk/>
            <pc:sldMk cId="0" sldId="317"/>
            <ac:graphicFrameMk id="4" creationId="{E94619A4-31B8-40EA-B04A-05D5E1B35A2E}"/>
          </ac:graphicFrameMkLst>
        </pc:graphicFrameChg>
        <pc:graphicFrameChg chg="mod">
          <ac:chgData name="Kwon Osub" userId="760dd869e46f08f5" providerId="LiveId" clId="{E7089245-F00D-4231-B7FE-FAC9E668B73B}" dt="2023-08-20T07:15:58.606" v="4145" actId="1076"/>
          <ac:graphicFrameMkLst>
            <pc:docMk/>
            <pc:sldMk cId="0" sldId="317"/>
            <ac:graphicFrameMk id="83973" creationId="{9D142EB3-A929-4947-B8A9-756C2C547D16}"/>
          </ac:graphicFrameMkLst>
        </pc:graphicFrameChg>
      </pc:sldChg>
      <pc:sldChg chg="addSp delSp modSp del mod addAnim delAnim modAnim">
        <pc:chgData name="Kwon Osub" userId="760dd869e46f08f5" providerId="LiveId" clId="{E7089245-F00D-4231-B7FE-FAC9E668B73B}" dt="2023-08-20T07:23:36.145" v="4160" actId="47"/>
        <pc:sldMkLst>
          <pc:docMk/>
          <pc:sldMk cId="0" sldId="318"/>
        </pc:sldMkLst>
        <pc:spChg chg="add del mod">
          <ac:chgData name="Kwon Osub" userId="760dd869e46f08f5" providerId="LiveId" clId="{E7089245-F00D-4231-B7FE-FAC9E668B73B}" dt="2023-08-20T07:03:28.182" v="3554"/>
          <ac:spMkLst>
            <pc:docMk/>
            <pc:sldMk cId="0" sldId="318"/>
            <ac:spMk id="40962" creationId="{11A86166-F3B3-46F3-9A16-32E1286ECDC1}"/>
          </ac:spMkLst>
        </pc:spChg>
        <pc:spChg chg="mod">
          <ac:chgData name="Kwon Osub" userId="760dd869e46f08f5" providerId="LiveId" clId="{E7089245-F00D-4231-B7FE-FAC9E668B73B}" dt="2023-08-20T07:03:28.182" v="3554"/>
          <ac:spMkLst>
            <pc:docMk/>
            <pc:sldMk cId="0" sldId="318"/>
            <ac:spMk id="85000" creationId="{89456BFB-F4E4-4F1B-AF36-B849553036FD}"/>
          </ac:spMkLst>
        </pc:spChg>
        <pc:spChg chg="add del mod">
          <ac:chgData name="Kwon Osub" userId="760dd869e46f08f5" providerId="LiveId" clId="{E7089245-F00D-4231-B7FE-FAC9E668B73B}" dt="2023-08-20T07:03:28.182" v="3554"/>
          <ac:spMkLst>
            <pc:docMk/>
            <pc:sldMk cId="0" sldId="318"/>
            <ac:spMk id="141313" creationId="{6254D16E-085F-4227-B64D-F21F813D7A83}"/>
          </ac:spMkLst>
        </pc:spChg>
        <pc:spChg chg="add del mod">
          <ac:chgData name="Kwon Osub" userId="760dd869e46f08f5" providerId="LiveId" clId="{E7089245-F00D-4231-B7FE-FAC9E668B73B}" dt="2023-08-20T07:03:28.182" v="3554"/>
          <ac:spMkLst>
            <pc:docMk/>
            <pc:sldMk cId="0" sldId="318"/>
            <ac:spMk id="141314" creationId="{E23B67DF-58E3-4ADF-BA84-1B06661CE798}"/>
          </ac:spMkLst>
        </pc:spChg>
        <pc:graphicFrameChg chg="add del mod replId">
          <ac:chgData name="Kwon Osub" userId="760dd869e46f08f5" providerId="LiveId" clId="{E7089245-F00D-4231-B7FE-FAC9E668B73B}" dt="2023-08-20T06:33:44.688" v="2858"/>
          <ac:graphicFrameMkLst>
            <pc:docMk/>
            <pc:sldMk cId="0" sldId="318"/>
            <ac:graphicFrameMk id="2" creationId="{11A86166-F3B3-46F3-9A16-32E1286ECDC1}"/>
          </ac:graphicFrameMkLst>
        </pc:graphicFrameChg>
        <pc:graphicFrameChg chg="add del mod replId">
          <ac:chgData name="Kwon Osub" userId="760dd869e46f08f5" providerId="LiveId" clId="{E7089245-F00D-4231-B7FE-FAC9E668B73B}" dt="2023-08-20T06:33:44.688" v="2858"/>
          <ac:graphicFrameMkLst>
            <pc:docMk/>
            <pc:sldMk cId="0" sldId="318"/>
            <ac:graphicFrameMk id="9" creationId="{6254D16E-085F-4227-B64D-F21F813D7A83}"/>
          </ac:graphicFrameMkLst>
        </pc:graphicFrameChg>
        <pc:graphicFrameChg chg="add del mod replId">
          <ac:chgData name="Kwon Osub" userId="760dd869e46f08f5" providerId="LiveId" clId="{E7089245-F00D-4231-B7FE-FAC9E668B73B}" dt="2023-08-20T06:33:44.688" v="2858"/>
          <ac:graphicFrameMkLst>
            <pc:docMk/>
            <pc:sldMk cId="0" sldId="318"/>
            <ac:graphicFrameMk id="12" creationId="{E23B67DF-58E3-4ADF-BA84-1B06661CE798}"/>
          </ac:graphicFrameMkLst>
        </pc:graphicFrameChg>
        <pc:graphicFrameChg chg="mod">
          <ac:chgData name="Kwon Osub" userId="760dd869e46f08f5" providerId="LiveId" clId="{E7089245-F00D-4231-B7FE-FAC9E668B73B}" dt="2023-08-20T07:03:28.182" v="3554"/>
          <ac:graphicFrameMkLst>
            <pc:docMk/>
            <pc:sldMk cId="0" sldId="318"/>
            <ac:graphicFrameMk id="141315" creationId="{92A58FE4-9B95-4910-B48B-6D409F4A1EA9}"/>
          </ac:graphicFrameMkLst>
        </pc:graphicFrameChg>
      </pc:sldChg>
      <pc:sldChg chg="addSp delSp modSp del mod addAnim delAnim modAnim">
        <pc:chgData name="Kwon Osub" userId="760dd869e46f08f5" providerId="LiveId" clId="{E7089245-F00D-4231-B7FE-FAC9E668B73B}" dt="2023-08-20T07:23:36.988" v="4162" actId="47"/>
        <pc:sldMkLst>
          <pc:docMk/>
          <pc:sldMk cId="0" sldId="319"/>
        </pc:sldMkLst>
        <pc:spChg chg="add del mod">
          <ac:chgData name="Kwon Osub" userId="760dd869e46f08f5" providerId="LiveId" clId="{E7089245-F00D-4231-B7FE-FAC9E668B73B}" dt="2023-08-20T07:03:28.182" v="3554"/>
          <ac:spMkLst>
            <pc:docMk/>
            <pc:sldMk cId="0" sldId="319"/>
            <ac:spMk id="43017" creationId="{B666D234-5D2F-47CE-A005-15DF5DA5586D}"/>
          </ac:spMkLst>
        </pc:spChg>
        <pc:spChg chg="mod">
          <ac:chgData name="Kwon Osub" userId="760dd869e46f08f5" providerId="LiveId" clId="{E7089245-F00D-4231-B7FE-FAC9E668B73B}" dt="2023-08-20T07:03:28.182" v="3554"/>
          <ac:spMkLst>
            <pc:docMk/>
            <pc:sldMk cId="0" sldId="319"/>
            <ac:spMk id="86033" creationId="{A3402432-5B03-40F6-9609-2498C04F909A}"/>
          </ac:spMkLst>
        </pc:spChg>
        <pc:spChg chg="add del mod">
          <ac:chgData name="Kwon Osub" userId="760dd869e46f08f5" providerId="LiveId" clId="{E7089245-F00D-4231-B7FE-FAC9E668B73B}" dt="2023-08-20T07:03:28.182" v="3554"/>
          <ac:spMkLst>
            <pc:docMk/>
            <pc:sldMk cId="0" sldId="319"/>
            <ac:spMk id="86034" creationId="{637760C7-DAF8-4BEC-ADDD-D1FB5F2F365A}"/>
          </ac:spMkLst>
        </pc:spChg>
        <pc:spChg chg="add del mod">
          <ac:chgData name="Kwon Osub" userId="760dd869e46f08f5" providerId="LiveId" clId="{E7089245-F00D-4231-B7FE-FAC9E668B73B}" dt="2023-08-20T07:03:28.182" v="3554"/>
          <ac:spMkLst>
            <pc:docMk/>
            <pc:sldMk cId="0" sldId="319"/>
            <ac:spMk id="86035" creationId="{1B8A2364-BEAF-4EC6-892E-7E79E2F8D244}"/>
          </ac:spMkLst>
        </pc:spChg>
        <pc:spChg chg="add del mod">
          <ac:chgData name="Kwon Osub" userId="760dd869e46f08f5" providerId="LiveId" clId="{E7089245-F00D-4231-B7FE-FAC9E668B73B}" dt="2023-08-20T07:03:28.182" v="3554"/>
          <ac:spMkLst>
            <pc:docMk/>
            <pc:sldMk cId="0" sldId="319"/>
            <ac:spMk id="86036" creationId="{3C9A64F3-D224-4790-9752-956EA7D2F88A}"/>
          </ac:spMkLst>
        </pc:spChg>
        <pc:spChg chg="add del mod">
          <ac:chgData name="Kwon Osub" userId="760dd869e46f08f5" providerId="LiveId" clId="{E7089245-F00D-4231-B7FE-FAC9E668B73B}" dt="2023-08-20T07:03:28.182" v="3554"/>
          <ac:spMkLst>
            <pc:docMk/>
            <pc:sldMk cId="0" sldId="319"/>
            <ac:spMk id="86037" creationId="{270DC0B5-CFAF-44D9-BFE5-E9AC10BDCD8B}"/>
          </ac:spMkLst>
        </pc:spChg>
        <pc:spChg chg="add del mod">
          <ac:chgData name="Kwon Osub" userId="760dd869e46f08f5" providerId="LiveId" clId="{E7089245-F00D-4231-B7FE-FAC9E668B73B}" dt="2023-08-20T07:03:28.182" v="3554"/>
          <ac:spMkLst>
            <pc:docMk/>
            <pc:sldMk cId="0" sldId="319"/>
            <ac:spMk id="86038" creationId="{D8969FBE-8033-4539-96FC-E9889435303B}"/>
          </ac:spMkLst>
        </pc:spChg>
        <pc:spChg chg="add del mod">
          <ac:chgData name="Kwon Osub" userId="760dd869e46f08f5" providerId="LiveId" clId="{E7089245-F00D-4231-B7FE-FAC9E668B73B}" dt="2023-08-20T07:03:28.182" v="3554"/>
          <ac:spMkLst>
            <pc:docMk/>
            <pc:sldMk cId="0" sldId="319"/>
            <ac:spMk id="86039" creationId="{384AD5FD-DABF-4FC8-B94F-239CD988C990}"/>
          </ac:spMkLst>
        </pc:spChg>
        <pc:spChg chg="add del mod">
          <ac:chgData name="Kwon Osub" userId="760dd869e46f08f5" providerId="LiveId" clId="{E7089245-F00D-4231-B7FE-FAC9E668B73B}" dt="2023-08-20T07:03:28.182" v="3554"/>
          <ac:spMkLst>
            <pc:docMk/>
            <pc:sldMk cId="0" sldId="319"/>
            <ac:spMk id="86044" creationId="{BBB57B8E-5E85-40E3-96E0-639AD89CBE88}"/>
          </ac:spMkLst>
        </pc:spChg>
        <pc:graphicFrameChg chg="add del mod replId">
          <ac:chgData name="Kwon Osub" userId="760dd869e46f08f5" providerId="LiveId" clId="{E7089245-F00D-4231-B7FE-FAC9E668B73B}" dt="2023-08-20T06:33:44.688" v="2858"/>
          <ac:graphicFrameMkLst>
            <pc:docMk/>
            <pc:sldMk cId="0" sldId="319"/>
            <ac:graphicFrameMk id="2" creationId="{637760C7-DAF8-4BEC-ADDD-D1FB5F2F365A}"/>
          </ac:graphicFrameMkLst>
        </pc:graphicFrameChg>
        <pc:graphicFrameChg chg="add del mod replId">
          <ac:chgData name="Kwon Osub" userId="760dd869e46f08f5" providerId="LiveId" clId="{E7089245-F00D-4231-B7FE-FAC9E668B73B}" dt="2023-08-20T06:33:44.688" v="2858"/>
          <ac:graphicFrameMkLst>
            <pc:docMk/>
            <pc:sldMk cId="0" sldId="319"/>
            <ac:graphicFrameMk id="10" creationId="{1B8A2364-BEAF-4EC6-892E-7E79E2F8D244}"/>
          </ac:graphicFrameMkLst>
        </pc:graphicFrameChg>
        <pc:graphicFrameChg chg="add del mod replId">
          <ac:chgData name="Kwon Osub" userId="760dd869e46f08f5" providerId="LiveId" clId="{E7089245-F00D-4231-B7FE-FAC9E668B73B}" dt="2023-08-20T06:33:44.688" v="2858"/>
          <ac:graphicFrameMkLst>
            <pc:docMk/>
            <pc:sldMk cId="0" sldId="319"/>
            <ac:graphicFrameMk id="18" creationId="{3C9A64F3-D224-4790-9752-956EA7D2F88A}"/>
          </ac:graphicFrameMkLst>
        </pc:graphicFrameChg>
        <pc:graphicFrameChg chg="add del mod replId">
          <ac:chgData name="Kwon Osub" userId="760dd869e46f08f5" providerId="LiveId" clId="{E7089245-F00D-4231-B7FE-FAC9E668B73B}" dt="2023-08-20T06:33:44.688" v="2858"/>
          <ac:graphicFrameMkLst>
            <pc:docMk/>
            <pc:sldMk cId="0" sldId="319"/>
            <ac:graphicFrameMk id="22" creationId="{270DC0B5-CFAF-44D9-BFE5-E9AC10BDCD8B}"/>
          </ac:graphicFrameMkLst>
        </pc:graphicFrameChg>
        <pc:graphicFrameChg chg="add del mod replId">
          <ac:chgData name="Kwon Osub" userId="760dd869e46f08f5" providerId="LiveId" clId="{E7089245-F00D-4231-B7FE-FAC9E668B73B}" dt="2023-08-20T06:33:44.688" v="2858"/>
          <ac:graphicFrameMkLst>
            <pc:docMk/>
            <pc:sldMk cId="0" sldId="319"/>
            <ac:graphicFrameMk id="26" creationId="{D8969FBE-8033-4539-96FC-E9889435303B}"/>
          </ac:graphicFrameMkLst>
        </pc:graphicFrameChg>
        <pc:graphicFrameChg chg="add del mod replId">
          <ac:chgData name="Kwon Osub" userId="760dd869e46f08f5" providerId="LiveId" clId="{E7089245-F00D-4231-B7FE-FAC9E668B73B}" dt="2023-08-20T06:33:44.688" v="2858"/>
          <ac:graphicFrameMkLst>
            <pc:docMk/>
            <pc:sldMk cId="0" sldId="319"/>
            <ac:graphicFrameMk id="28" creationId="{384AD5FD-DABF-4FC8-B94F-239CD988C990}"/>
          </ac:graphicFrameMkLst>
        </pc:graphicFrameChg>
        <pc:graphicFrameChg chg="add del mod replId">
          <ac:chgData name="Kwon Osub" userId="760dd869e46f08f5" providerId="LiveId" clId="{E7089245-F00D-4231-B7FE-FAC9E668B73B}" dt="2023-08-20T06:33:44.688" v="2858"/>
          <ac:graphicFrameMkLst>
            <pc:docMk/>
            <pc:sldMk cId="0" sldId="319"/>
            <ac:graphicFrameMk id="30" creationId="{B666D234-5D2F-47CE-A005-15DF5DA5586D}"/>
          </ac:graphicFrameMkLst>
        </pc:graphicFrameChg>
        <pc:graphicFrameChg chg="add del mod replId">
          <ac:chgData name="Kwon Osub" userId="760dd869e46f08f5" providerId="LiveId" clId="{E7089245-F00D-4231-B7FE-FAC9E668B73B}" dt="2023-08-20T06:33:44.688" v="2858"/>
          <ac:graphicFrameMkLst>
            <pc:docMk/>
            <pc:sldMk cId="0" sldId="319"/>
            <ac:graphicFrameMk id="32" creationId="{BBB57B8E-5E85-40E3-96E0-639AD89CBE88}"/>
          </ac:graphicFrameMkLst>
        </pc:graphicFrameChg>
      </pc:sldChg>
      <pc:sldChg chg="addSp delSp modSp del mod addAnim delAnim modAnim">
        <pc:chgData name="Kwon Osub" userId="760dd869e46f08f5" providerId="LiveId" clId="{E7089245-F00D-4231-B7FE-FAC9E668B73B}" dt="2023-08-20T07:23:37.383" v="4163" actId="47"/>
        <pc:sldMkLst>
          <pc:docMk/>
          <pc:sldMk cId="0" sldId="320"/>
        </pc:sldMkLst>
        <pc:spChg chg="mod">
          <ac:chgData name="Kwon Osub" userId="760dd869e46f08f5" providerId="LiveId" clId="{E7089245-F00D-4231-B7FE-FAC9E668B73B}" dt="2023-08-20T07:03:28.182" v="3554"/>
          <ac:spMkLst>
            <pc:docMk/>
            <pc:sldMk cId="0" sldId="320"/>
            <ac:spMk id="44034" creationId="{7926E637-732A-42B6-AB9C-08E77E920D52}"/>
          </ac:spMkLst>
        </pc:spChg>
        <pc:spChg chg="mod">
          <ac:chgData name="Kwon Osub" userId="760dd869e46f08f5" providerId="LiveId" clId="{E7089245-F00D-4231-B7FE-FAC9E668B73B}" dt="2023-08-20T07:03:28.182" v="3554"/>
          <ac:spMkLst>
            <pc:docMk/>
            <pc:sldMk cId="0" sldId="320"/>
            <ac:spMk id="87043" creationId="{461A23F2-4507-4184-AE11-0DACBB268C5F}"/>
          </ac:spMkLst>
        </pc:spChg>
        <pc:spChg chg="add del mod">
          <ac:chgData name="Kwon Osub" userId="760dd869e46f08f5" providerId="LiveId" clId="{E7089245-F00D-4231-B7FE-FAC9E668B73B}" dt="2023-08-20T07:03:28.182" v="3554"/>
          <ac:spMkLst>
            <pc:docMk/>
            <pc:sldMk cId="0" sldId="320"/>
            <ac:spMk id="87044" creationId="{C381BAF0-4285-485B-B6F2-6654150F4495}"/>
          </ac:spMkLst>
        </pc:spChg>
        <pc:spChg chg="mod">
          <ac:chgData name="Kwon Osub" userId="760dd869e46f08f5" providerId="LiveId" clId="{E7089245-F00D-4231-B7FE-FAC9E668B73B}" dt="2023-08-20T07:03:28.182" v="3554"/>
          <ac:spMkLst>
            <pc:docMk/>
            <pc:sldMk cId="0" sldId="320"/>
            <ac:spMk id="87045" creationId="{96E7DC1A-06BD-4864-B438-110A04DD077F}"/>
          </ac:spMkLst>
        </pc:spChg>
        <pc:graphicFrameChg chg="add del mod replId">
          <ac:chgData name="Kwon Osub" userId="760dd869e46f08f5" providerId="LiveId" clId="{E7089245-F00D-4231-B7FE-FAC9E668B73B}" dt="2023-08-20T06:33:44.688" v="2858"/>
          <ac:graphicFrameMkLst>
            <pc:docMk/>
            <pc:sldMk cId="0" sldId="320"/>
            <ac:graphicFrameMk id="2" creationId="{C381BAF0-4285-485B-B6F2-6654150F4495}"/>
          </ac:graphicFrameMkLst>
        </pc:graphicFrameChg>
        <pc:picChg chg="mod">
          <ac:chgData name="Kwon Osub" userId="760dd869e46f08f5" providerId="LiveId" clId="{E7089245-F00D-4231-B7FE-FAC9E668B73B}" dt="2023-08-20T07:03:28.182" v="3554"/>
          <ac:picMkLst>
            <pc:docMk/>
            <pc:sldMk cId="0" sldId="320"/>
            <ac:picMk id="87063" creationId="{5B0F457E-E24F-4C6D-B100-5E3CB57B46AE}"/>
          </ac:picMkLst>
        </pc:picChg>
        <pc:picChg chg="mod">
          <ac:chgData name="Kwon Osub" userId="760dd869e46f08f5" providerId="LiveId" clId="{E7089245-F00D-4231-B7FE-FAC9E668B73B}" dt="2023-08-20T07:03:28.182" v="3554"/>
          <ac:picMkLst>
            <pc:docMk/>
            <pc:sldMk cId="0" sldId="320"/>
            <ac:picMk id="87064" creationId="{810EC534-2CF3-4841-9899-1A3735DC806B}"/>
          </ac:picMkLst>
        </pc:picChg>
      </pc:sldChg>
      <pc:sldChg chg="addSp delSp modSp del mod addAnim delAnim modAnim">
        <pc:chgData name="Kwon Osub" userId="760dd869e46f08f5" providerId="LiveId" clId="{E7089245-F00D-4231-B7FE-FAC9E668B73B}" dt="2023-08-20T07:23:39.115" v="4165" actId="47"/>
        <pc:sldMkLst>
          <pc:docMk/>
          <pc:sldMk cId="0" sldId="321"/>
        </pc:sldMkLst>
        <pc:spChg chg="mod">
          <ac:chgData name="Kwon Osub" userId="760dd869e46f08f5" providerId="LiveId" clId="{E7089245-F00D-4231-B7FE-FAC9E668B73B}" dt="2023-08-20T07:03:28.182" v="3554"/>
          <ac:spMkLst>
            <pc:docMk/>
            <pc:sldMk cId="0" sldId="321"/>
            <ac:spMk id="46082" creationId="{23DC9BE2-2FBF-4349-8644-2192B2CEB90F}"/>
          </ac:spMkLst>
        </pc:spChg>
        <pc:spChg chg="mod">
          <ac:chgData name="Kwon Osub" userId="760dd869e46f08f5" providerId="LiveId" clId="{E7089245-F00D-4231-B7FE-FAC9E668B73B}" dt="2023-08-20T07:03:28.182" v="3554"/>
          <ac:spMkLst>
            <pc:docMk/>
            <pc:sldMk cId="0" sldId="321"/>
            <ac:spMk id="46099" creationId="{C2425521-E00E-458B-903D-89D5624784BD}"/>
          </ac:spMkLst>
        </pc:spChg>
        <pc:spChg chg="mod">
          <ac:chgData name="Kwon Osub" userId="760dd869e46f08f5" providerId="LiveId" clId="{E7089245-F00D-4231-B7FE-FAC9E668B73B}" dt="2023-08-20T07:03:28.182" v="3554"/>
          <ac:spMkLst>
            <pc:docMk/>
            <pc:sldMk cId="0" sldId="321"/>
            <ac:spMk id="46100" creationId="{4552A986-F555-468B-A43B-6319E379E330}"/>
          </ac:spMkLst>
        </pc:spChg>
        <pc:spChg chg="mod">
          <ac:chgData name="Kwon Osub" userId="760dd869e46f08f5" providerId="LiveId" clId="{E7089245-F00D-4231-B7FE-FAC9E668B73B}" dt="2023-08-20T07:03:28.182" v="3554"/>
          <ac:spMkLst>
            <pc:docMk/>
            <pc:sldMk cId="0" sldId="321"/>
            <ac:spMk id="46101" creationId="{84195D5B-AC52-4ED3-94A4-B8C7DFF3392B}"/>
          </ac:spMkLst>
        </pc:spChg>
        <pc:spChg chg="mod">
          <ac:chgData name="Kwon Osub" userId="760dd869e46f08f5" providerId="LiveId" clId="{E7089245-F00D-4231-B7FE-FAC9E668B73B}" dt="2023-08-20T07:03:28.182" v="3554"/>
          <ac:spMkLst>
            <pc:docMk/>
            <pc:sldMk cId="0" sldId="321"/>
            <ac:spMk id="46102" creationId="{3E3EE69D-F6FD-4DBD-AB54-55DF8B3F6DBD}"/>
          </ac:spMkLst>
        </pc:spChg>
        <pc:spChg chg="mod">
          <ac:chgData name="Kwon Osub" userId="760dd869e46f08f5" providerId="LiveId" clId="{E7089245-F00D-4231-B7FE-FAC9E668B73B}" dt="2023-08-20T07:03:28.182" v="3554"/>
          <ac:spMkLst>
            <pc:docMk/>
            <pc:sldMk cId="0" sldId="321"/>
            <ac:spMk id="46103" creationId="{35BD14DD-F867-4916-A815-A9555789D315}"/>
          </ac:spMkLst>
        </pc:spChg>
        <pc:spChg chg="mod">
          <ac:chgData name="Kwon Osub" userId="760dd869e46f08f5" providerId="LiveId" clId="{E7089245-F00D-4231-B7FE-FAC9E668B73B}" dt="2023-08-20T07:03:28.182" v="3554"/>
          <ac:spMkLst>
            <pc:docMk/>
            <pc:sldMk cId="0" sldId="321"/>
            <ac:spMk id="46104" creationId="{677475B9-DFAB-4125-9889-48A42FB68528}"/>
          </ac:spMkLst>
        </pc:spChg>
        <pc:spChg chg="mod">
          <ac:chgData name="Kwon Osub" userId="760dd869e46f08f5" providerId="LiveId" clId="{E7089245-F00D-4231-B7FE-FAC9E668B73B}" dt="2023-08-20T07:03:28.182" v="3554"/>
          <ac:spMkLst>
            <pc:docMk/>
            <pc:sldMk cId="0" sldId="321"/>
            <ac:spMk id="88067" creationId="{8DC88BD0-0E37-4088-B6B9-62D9F1C36DB3}"/>
          </ac:spMkLst>
        </pc:spChg>
        <pc:spChg chg="mod">
          <ac:chgData name="Kwon Osub" userId="760dd869e46f08f5" providerId="LiveId" clId="{E7089245-F00D-4231-B7FE-FAC9E668B73B}" dt="2023-08-20T07:03:28.182" v="3554"/>
          <ac:spMkLst>
            <pc:docMk/>
            <pc:sldMk cId="0" sldId="321"/>
            <ac:spMk id="88069" creationId="{C04DA71D-0411-46AB-977A-64AE1EC72E2A}"/>
          </ac:spMkLst>
        </pc:spChg>
        <pc:spChg chg="mod">
          <ac:chgData name="Kwon Osub" userId="760dd869e46f08f5" providerId="LiveId" clId="{E7089245-F00D-4231-B7FE-FAC9E668B73B}" dt="2023-08-20T07:03:28.182" v="3554"/>
          <ac:spMkLst>
            <pc:docMk/>
            <pc:sldMk cId="0" sldId="321"/>
            <ac:spMk id="88070" creationId="{35C64F56-35D7-4605-9FD3-C0FBD1E74357}"/>
          </ac:spMkLst>
        </pc:spChg>
        <pc:spChg chg="mod">
          <ac:chgData name="Kwon Osub" userId="760dd869e46f08f5" providerId="LiveId" clId="{E7089245-F00D-4231-B7FE-FAC9E668B73B}" dt="2023-08-20T07:03:28.182" v="3554"/>
          <ac:spMkLst>
            <pc:docMk/>
            <pc:sldMk cId="0" sldId="321"/>
            <ac:spMk id="88071" creationId="{022A1555-E11E-4F53-A3FF-94FD6EF40A6E}"/>
          </ac:spMkLst>
        </pc:spChg>
        <pc:spChg chg="mod">
          <ac:chgData name="Kwon Osub" userId="760dd869e46f08f5" providerId="LiveId" clId="{E7089245-F00D-4231-B7FE-FAC9E668B73B}" dt="2023-08-20T07:03:28.182" v="3554"/>
          <ac:spMkLst>
            <pc:docMk/>
            <pc:sldMk cId="0" sldId="321"/>
            <ac:spMk id="88081" creationId="{689C9C15-0180-49EB-9814-B2D6BA6E0952}"/>
          </ac:spMkLst>
        </pc:spChg>
        <pc:spChg chg="mod">
          <ac:chgData name="Kwon Osub" userId="760dd869e46f08f5" providerId="LiveId" clId="{E7089245-F00D-4231-B7FE-FAC9E668B73B}" dt="2023-08-20T07:03:28.182" v="3554"/>
          <ac:spMkLst>
            <pc:docMk/>
            <pc:sldMk cId="0" sldId="321"/>
            <ac:spMk id="88082" creationId="{75E3E5A1-6CC4-4442-9B89-CE4C718D98AF}"/>
          </ac:spMkLst>
        </pc:spChg>
        <pc:spChg chg="mod">
          <ac:chgData name="Kwon Osub" userId="760dd869e46f08f5" providerId="LiveId" clId="{E7089245-F00D-4231-B7FE-FAC9E668B73B}" dt="2023-08-20T07:03:28.182" v="3554"/>
          <ac:spMkLst>
            <pc:docMk/>
            <pc:sldMk cId="0" sldId="321"/>
            <ac:spMk id="88083" creationId="{E42DA45A-2F1A-44F3-AFE4-8B0A17A4C769}"/>
          </ac:spMkLst>
        </pc:spChg>
        <pc:spChg chg="mod">
          <ac:chgData name="Kwon Osub" userId="760dd869e46f08f5" providerId="LiveId" clId="{E7089245-F00D-4231-B7FE-FAC9E668B73B}" dt="2023-08-20T07:03:28.182" v="3554"/>
          <ac:spMkLst>
            <pc:docMk/>
            <pc:sldMk cId="0" sldId="321"/>
            <ac:spMk id="88084" creationId="{4A0FAB6B-7160-4BC8-B3AD-22A8C3E7EE7B}"/>
          </ac:spMkLst>
        </pc:spChg>
        <pc:spChg chg="add del mod">
          <ac:chgData name="Kwon Osub" userId="760dd869e46f08f5" providerId="LiveId" clId="{E7089245-F00D-4231-B7FE-FAC9E668B73B}" dt="2023-08-20T07:03:28.182" v="3554"/>
          <ac:spMkLst>
            <pc:docMk/>
            <pc:sldMk cId="0" sldId="321"/>
            <ac:spMk id="88086" creationId="{3C2B1593-A6C6-4F90-B82D-0E1DB397433E}"/>
          </ac:spMkLst>
        </pc:spChg>
        <pc:spChg chg="add del mod">
          <ac:chgData name="Kwon Osub" userId="760dd869e46f08f5" providerId="LiveId" clId="{E7089245-F00D-4231-B7FE-FAC9E668B73B}" dt="2023-08-20T07:03:28.182" v="3554"/>
          <ac:spMkLst>
            <pc:docMk/>
            <pc:sldMk cId="0" sldId="321"/>
            <ac:spMk id="88088" creationId="{C58428D0-5409-41E9-8125-CAF10C76EACB}"/>
          </ac:spMkLst>
        </pc:spChg>
        <pc:spChg chg="add del mod">
          <ac:chgData name="Kwon Osub" userId="760dd869e46f08f5" providerId="LiveId" clId="{E7089245-F00D-4231-B7FE-FAC9E668B73B}" dt="2023-08-20T07:03:28.182" v="3554"/>
          <ac:spMkLst>
            <pc:docMk/>
            <pc:sldMk cId="0" sldId="321"/>
            <ac:spMk id="88092" creationId="{50BCB288-897F-4BF0-81A1-83DCE71372D0}"/>
          </ac:spMkLst>
        </pc:spChg>
        <pc:spChg chg="add del mod">
          <ac:chgData name="Kwon Osub" userId="760dd869e46f08f5" providerId="LiveId" clId="{E7089245-F00D-4231-B7FE-FAC9E668B73B}" dt="2023-08-20T07:03:28.182" v="3554"/>
          <ac:spMkLst>
            <pc:docMk/>
            <pc:sldMk cId="0" sldId="321"/>
            <ac:spMk id="88102" creationId="{775A101E-68A4-4DE4-A874-52C447B2D12A}"/>
          </ac:spMkLst>
        </pc:spChg>
        <pc:spChg chg="mod">
          <ac:chgData name="Kwon Osub" userId="760dd869e46f08f5" providerId="LiveId" clId="{E7089245-F00D-4231-B7FE-FAC9E668B73B}" dt="2023-08-20T07:03:28.182" v="3554"/>
          <ac:spMkLst>
            <pc:docMk/>
            <pc:sldMk cId="0" sldId="321"/>
            <ac:spMk id="88106" creationId="{5554C312-0E54-4AD6-82F9-6EFD70C099E7}"/>
          </ac:spMkLst>
        </pc:spChg>
        <pc:grpChg chg="mod">
          <ac:chgData name="Kwon Osub" userId="760dd869e46f08f5" providerId="LiveId" clId="{E7089245-F00D-4231-B7FE-FAC9E668B73B}" dt="2023-08-20T07:03:28.182" v="3554"/>
          <ac:grpSpMkLst>
            <pc:docMk/>
            <pc:sldMk cId="0" sldId="321"/>
            <ac:grpSpMk id="2" creationId="{9D5F018B-A79A-4ADA-AC24-FA40864D6857}"/>
          </ac:grpSpMkLst>
        </pc:grpChg>
        <pc:grpChg chg="mod">
          <ac:chgData name="Kwon Osub" userId="760dd869e46f08f5" providerId="LiveId" clId="{E7089245-F00D-4231-B7FE-FAC9E668B73B}" dt="2023-08-20T07:03:28.182" v="3554"/>
          <ac:grpSpMkLst>
            <pc:docMk/>
            <pc:sldMk cId="0" sldId="321"/>
            <ac:grpSpMk id="3" creationId="{7370569B-C37F-4827-9A9C-2689B368A431}"/>
          </ac:grpSpMkLst>
        </pc:grpChg>
        <pc:grpChg chg="mod">
          <ac:chgData name="Kwon Osub" userId="760dd869e46f08f5" providerId="LiveId" clId="{E7089245-F00D-4231-B7FE-FAC9E668B73B}" dt="2023-08-20T07:03:28.182" v="3554"/>
          <ac:grpSpMkLst>
            <pc:docMk/>
            <pc:sldMk cId="0" sldId="321"/>
            <ac:grpSpMk id="4" creationId="{285A3FAF-D048-4803-8F0D-E6652C89E6DD}"/>
          </ac:grpSpMkLst>
        </pc:grpChg>
        <pc:graphicFrameChg chg="add del mod replId">
          <ac:chgData name="Kwon Osub" userId="760dd869e46f08f5" providerId="LiveId" clId="{E7089245-F00D-4231-B7FE-FAC9E668B73B}" dt="2023-08-20T06:33:44.688" v="2858"/>
          <ac:graphicFrameMkLst>
            <pc:docMk/>
            <pc:sldMk cId="0" sldId="321"/>
            <ac:graphicFrameMk id="5" creationId="{3C2B1593-A6C6-4F90-B82D-0E1DB397433E}"/>
          </ac:graphicFrameMkLst>
        </pc:graphicFrameChg>
        <pc:graphicFrameChg chg="add del mod replId">
          <ac:chgData name="Kwon Osub" userId="760dd869e46f08f5" providerId="LiveId" clId="{E7089245-F00D-4231-B7FE-FAC9E668B73B}" dt="2023-08-20T06:33:44.688" v="2858"/>
          <ac:graphicFrameMkLst>
            <pc:docMk/>
            <pc:sldMk cId="0" sldId="321"/>
            <ac:graphicFrameMk id="13" creationId="{C58428D0-5409-41E9-8125-CAF10C76EACB}"/>
          </ac:graphicFrameMkLst>
        </pc:graphicFrameChg>
        <pc:graphicFrameChg chg="add del mod replId">
          <ac:chgData name="Kwon Osub" userId="760dd869e46f08f5" providerId="LiveId" clId="{E7089245-F00D-4231-B7FE-FAC9E668B73B}" dt="2023-08-20T06:33:44.688" v="2858"/>
          <ac:graphicFrameMkLst>
            <pc:docMk/>
            <pc:sldMk cId="0" sldId="321"/>
            <ac:graphicFrameMk id="17" creationId="{50BCB288-897F-4BF0-81A1-83DCE71372D0}"/>
          </ac:graphicFrameMkLst>
        </pc:graphicFrameChg>
        <pc:graphicFrameChg chg="add del mod replId">
          <ac:chgData name="Kwon Osub" userId="760dd869e46f08f5" providerId="LiveId" clId="{E7089245-F00D-4231-B7FE-FAC9E668B73B}" dt="2023-08-20T06:33:44.688" v="2858"/>
          <ac:graphicFrameMkLst>
            <pc:docMk/>
            <pc:sldMk cId="0" sldId="321"/>
            <ac:graphicFrameMk id="19" creationId="{775A101E-68A4-4DE4-A874-52C447B2D12A}"/>
          </ac:graphicFrameMkLst>
        </pc:graphicFrameChg>
      </pc:sldChg>
      <pc:sldChg chg="addSp delSp modSp del mod addAnim delAnim modAnim">
        <pc:chgData name="Kwon Osub" userId="760dd869e46f08f5" providerId="LiveId" clId="{E7089245-F00D-4231-B7FE-FAC9E668B73B}" dt="2023-08-20T07:23:40.053" v="4166" actId="47"/>
        <pc:sldMkLst>
          <pc:docMk/>
          <pc:sldMk cId="0" sldId="322"/>
        </pc:sldMkLst>
        <pc:spChg chg="mod">
          <ac:chgData name="Kwon Osub" userId="760dd869e46f08f5" providerId="LiveId" clId="{E7089245-F00D-4231-B7FE-FAC9E668B73B}" dt="2023-08-20T07:03:28.182" v="3554"/>
          <ac:spMkLst>
            <pc:docMk/>
            <pc:sldMk cId="0" sldId="322"/>
            <ac:spMk id="47117" creationId="{E2CD0501-A27D-421F-9037-4913B01EE077}"/>
          </ac:spMkLst>
        </pc:spChg>
        <pc:spChg chg="mod">
          <ac:chgData name="Kwon Osub" userId="760dd869e46f08f5" providerId="LiveId" clId="{E7089245-F00D-4231-B7FE-FAC9E668B73B}" dt="2023-08-20T07:03:28.182" v="3554"/>
          <ac:spMkLst>
            <pc:docMk/>
            <pc:sldMk cId="0" sldId="322"/>
            <ac:spMk id="47119" creationId="{4E91E367-F97F-4039-B611-A1177A686801}"/>
          </ac:spMkLst>
        </pc:spChg>
        <pc:spChg chg="mod">
          <ac:chgData name="Kwon Osub" userId="760dd869e46f08f5" providerId="LiveId" clId="{E7089245-F00D-4231-B7FE-FAC9E668B73B}" dt="2023-08-20T07:03:28.182" v="3554"/>
          <ac:spMkLst>
            <pc:docMk/>
            <pc:sldMk cId="0" sldId="322"/>
            <ac:spMk id="47120" creationId="{097D78E1-30F7-41F8-AD2B-39D79EBCCBE8}"/>
          </ac:spMkLst>
        </pc:spChg>
        <pc:spChg chg="mod">
          <ac:chgData name="Kwon Osub" userId="760dd869e46f08f5" providerId="LiveId" clId="{E7089245-F00D-4231-B7FE-FAC9E668B73B}" dt="2023-08-20T07:03:28.182" v="3554"/>
          <ac:spMkLst>
            <pc:docMk/>
            <pc:sldMk cId="0" sldId="322"/>
            <ac:spMk id="47121" creationId="{4EC360F2-50D9-45E0-94D8-9C6603D5C021}"/>
          </ac:spMkLst>
        </pc:spChg>
        <pc:spChg chg="mod">
          <ac:chgData name="Kwon Osub" userId="760dd869e46f08f5" providerId="LiveId" clId="{E7089245-F00D-4231-B7FE-FAC9E668B73B}" dt="2023-08-20T07:03:28.182" v="3554"/>
          <ac:spMkLst>
            <pc:docMk/>
            <pc:sldMk cId="0" sldId="322"/>
            <ac:spMk id="47122" creationId="{08E01660-2EA6-4B85-83FB-3ED9404FA0F8}"/>
          </ac:spMkLst>
        </pc:spChg>
        <pc:spChg chg="add del mod">
          <ac:chgData name="Kwon Osub" userId="760dd869e46f08f5" providerId="LiveId" clId="{E7089245-F00D-4231-B7FE-FAC9E668B73B}" dt="2023-08-20T07:03:28.182" v="3554"/>
          <ac:spMkLst>
            <pc:docMk/>
            <pc:sldMk cId="0" sldId="322"/>
            <ac:spMk id="47123" creationId="{EAA5CCA5-8C6C-4A2A-B3D5-51A6593AFEC1}"/>
          </ac:spMkLst>
        </pc:spChg>
        <pc:spChg chg="mod">
          <ac:chgData name="Kwon Osub" userId="760dd869e46f08f5" providerId="LiveId" clId="{E7089245-F00D-4231-B7FE-FAC9E668B73B}" dt="2023-08-20T07:03:28.182" v="3554"/>
          <ac:spMkLst>
            <pc:docMk/>
            <pc:sldMk cId="0" sldId="322"/>
            <ac:spMk id="89090" creationId="{F48BFC8D-2B73-4926-A726-A49F55F643A7}"/>
          </ac:spMkLst>
        </pc:spChg>
        <pc:spChg chg="add del mod">
          <ac:chgData name="Kwon Osub" userId="760dd869e46f08f5" providerId="LiveId" clId="{E7089245-F00D-4231-B7FE-FAC9E668B73B}" dt="2023-08-20T07:03:28.182" v="3554"/>
          <ac:spMkLst>
            <pc:docMk/>
            <pc:sldMk cId="0" sldId="322"/>
            <ac:spMk id="89091" creationId="{B5B6ACFE-4207-4F9A-A58F-7718A555297A}"/>
          </ac:spMkLst>
        </pc:spChg>
        <pc:spChg chg="mod">
          <ac:chgData name="Kwon Osub" userId="760dd869e46f08f5" providerId="LiveId" clId="{E7089245-F00D-4231-B7FE-FAC9E668B73B}" dt="2023-08-20T07:03:28.182" v="3554"/>
          <ac:spMkLst>
            <pc:docMk/>
            <pc:sldMk cId="0" sldId="322"/>
            <ac:spMk id="89092" creationId="{7F224919-270E-4B2C-897D-CA2608BC8BAE}"/>
          </ac:spMkLst>
        </pc:spChg>
        <pc:spChg chg="mod">
          <ac:chgData name="Kwon Osub" userId="760dd869e46f08f5" providerId="LiveId" clId="{E7089245-F00D-4231-B7FE-FAC9E668B73B}" dt="2023-08-20T07:03:28.182" v="3554"/>
          <ac:spMkLst>
            <pc:docMk/>
            <pc:sldMk cId="0" sldId="322"/>
            <ac:spMk id="89093" creationId="{97AA21B3-8E32-403D-82D6-AA2EF0C9EFB8}"/>
          </ac:spMkLst>
        </pc:spChg>
        <pc:spChg chg="mod">
          <ac:chgData name="Kwon Osub" userId="760dd869e46f08f5" providerId="LiveId" clId="{E7089245-F00D-4231-B7FE-FAC9E668B73B}" dt="2023-08-20T07:03:28.182" v="3554"/>
          <ac:spMkLst>
            <pc:docMk/>
            <pc:sldMk cId="0" sldId="322"/>
            <ac:spMk id="89094" creationId="{0B5382B3-D43B-4FA2-A659-C6950E71D18B}"/>
          </ac:spMkLst>
        </pc:spChg>
        <pc:spChg chg="mod">
          <ac:chgData name="Kwon Osub" userId="760dd869e46f08f5" providerId="LiveId" clId="{E7089245-F00D-4231-B7FE-FAC9E668B73B}" dt="2023-08-20T07:03:28.182" v="3554"/>
          <ac:spMkLst>
            <pc:docMk/>
            <pc:sldMk cId="0" sldId="322"/>
            <ac:spMk id="89096" creationId="{5E9CD422-7E21-408A-B9AE-0958E8AA10F8}"/>
          </ac:spMkLst>
        </pc:spChg>
        <pc:spChg chg="mod">
          <ac:chgData name="Kwon Osub" userId="760dd869e46f08f5" providerId="LiveId" clId="{E7089245-F00D-4231-B7FE-FAC9E668B73B}" dt="2023-08-20T07:03:28.182" v="3554"/>
          <ac:spMkLst>
            <pc:docMk/>
            <pc:sldMk cId="0" sldId="322"/>
            <ac:spMk id="89098" creationId="{94282ABF-2A09-41F6-8AD9-B54B94E36653}"/>
          </ac:spMkLst>
        </pc:spChg>
        <pc:spChg chg="add del mod">
          <ac:chgData name="Kwon Osub" userId="760dd869e46f08f5" providerId="LiveId" clId="{E7089245-F00D-4231-B7FE-FAC9E668B73B}" dt="2023-08-20T07:03:28.182" v="3554"/>
          <ac:spMkLst>
            <pc:docMk/>
            <pc:sldMk cId="0" sldId="322"/>
            <ac:spMk id="89099" creationId="{E3492DE8-E9C3-401F-901F-9281944BC81A}"/>
          </ac:spMkLst>
        </pc:spChg>
        <pc:spChg chg="mod">
          <ac:chgData name="Kwon Osub" userId="760dd869e46f08f5" providerId="LiveId" clId="{E7089245-F00D-4231-B7FE-FAC9E668B73B}" dt="2023-08-20T07:03:28.182" v="3554"/>
          <ac:spMkLst>
            <pc:docMk/>
            <pc:sldMk cId="0" sldId="322"/>
            <ac:spMk id="89100" creationId="{BEBE3FEE-9991-47CB-A25C-B17316292EB2}"/>
          </ac:spMkLst>
        </pc:spChg>
        <pc:spChg chg="add del mod">
          <ac:chgData name="Kwon Osub" userId="760dd869e46f08f5" providerId="LiveId" clId="{E7089245-F00D-4231-B7FE-FAC9E668B73B}" dt="2023-08-20T07:03:28.182" v="3554"/>
          <ac:spMkLst>
            <pc:docMk/>
            <pc:sldMk cId="0" sldId="322"/>
            <ac:spMk id="89101" creationId="{61304181-0346-43E9-97E1-1104A679DC7B}"/>
          </ac:spMkLst>
        </pc:spChg>
        <pc:grpChg chg="mod">
          <ac:chgData name="Kwon Osub" userId="760dd869e46f08f5" providerId="LiveId" clId="{E7089245-F00D-4231-B7FE-FAC9E668B73B}" dt="2023-08-20T07:03:28.182" v="3554"/>
          <ac:grpSpMkLst>
            <pc:docMk/>
            <pc:sldMk cId="0" sldId="322"/>
            <ac:grpSpMk id="2" creationId="{CCF8635A-DBE9-4BC9-975A-1AF9FE1BD9D4}"/>
          </ac:grpSpMkLst>
        </pc:grpChg>
        <pc:grpChg chg="mod">
          <ac:chgData name="Kwon Osub" userId="760dd869e46f08f5" providerId="LiveId" clId="{E7089245-F00D-4231-B7FE-FAC9E668B73B}" dt="2023-08-20T07:03:28.182" v="3554"/>
          <ac:grpSpMkLst>
            <pc:docMk/>
            <pc:sldMk cId="0" sldId="322"/>
            <ac:grpSpMk id="3" creationId="{8462A1C5-73DF-4977-A59B-334BD26F6467}"/>
          </ac:grpSpMkLst>
        </pc:grpChg>
        <pc:graphicFrameChg chg="add del mod replId">
          <ac:chgData name="Kwon Osub" userId="760dd869e46f08f5" providerId="LiveId" clId="{E7089245-F00D-4231-B7FE-FAC9E668B73B}" dt="2023-08-20T06:33:44.688" v="2858"/>
          <ac:graphicFrameMkLst>
            <pc:docMk/>
            <pc:sldMk cId="0" sldId="322"/>
            <ac:graphicFrameMk id="4" creationId="{B5B6ACFE-4207-4F9A-A58F-7718A555297A}"/>
          </ac:graphicFrameMkLst>
        </pc:graphicFrameChg>
        <pc:graphicFrameChg chg="add del mod replId">
          <ac:chgData name="Kwon Osub" userId="760dd869e46f08f5" providerId="LiveId" clId="{E7089245-F00D-4231-B7FE-FAC9E668B73B}" dt="2023-08-20T06:33:44.688" v="2858"/>
          <ac:graphicFrameMkLst>
            <pc:docMk/>
            <pc:sldMk cId="0" sldId="322"/>
            <ac:graphicFrameMk id="12" creationId="{E3492DE8-E9C3-401F-901F-9281944BC81A}"/>
          </ac:graphicFrameMkLst>
        </pc:graphicFrameChg>
        <pc:graphicFrameChg chg="add del mod replId">
          <ac:chgData name="Kwon Osub" userId="760dd869e46f08f5" providerId="LiveId" clId="{E7089245-F00D-4231-B7FE-FAC9E668B73B}" dt="2023-08-20T06:33:44.688" v="2858"/>
          <ac:graphicFrameMkLst>
            <pc:docMk/>
            <pc:sldMk cId="0" sldId="322"/>
            <ac:graphicFrameMk id="16" creationId="{61304181-0346-43E9-97E1-1104A679DC7B}"/>
          </ac:graphicFrameMkLst>
        </pc:graphicFrameChg>
        <pc:graphicFrameChg chg="add del mod replId">
          <ac:chgData name="Kwon Osub" userId="760dd869e46f08f5" providerId="LiveId" clId="{E7089245-F00D-4231-B7FE-FAC9E668B73B}" dt="2023-08-20T06:33:44.688" v="2858"/>
          <ac:graphicFrameMkLst>
            <pc:docMk/>
            <pc:sldMk cId="0" sldId="322"/>
            <ac:graphicFrameMk id="18" creationId="{EAA5CCA5-8C6C-4A2A-B3D5-51A6593AFEC1}"/>
          </ac:graphicFrameMkLst>
        </pc:graphicFrameChg>
      </pc:sldChg>
      <pc:sldChg chg="addSp delSp modSp del mod addAnim delAnim modAnim">
        <pc:chgData name="Kwon Osub" userId="760dd869e46f08f5" providerId="LiveId" clId="{E7089245-F00D-4231-B7FE-FAC9E668B73B}" dt="2023-08-20T07:23:42.232" v="4168" actId="47"/>
        <pc:sldMkLst>
          <pc:docMk/>
          <pc:sldMk cId="0" sldId="323"/>
        </pc:sldMkLst>
        <pc:spChg chg="mod">
          <ac:chgData name="Kwon Osub" userId="760dd869e46f08f5" providerId="LiveId" clId="{E7089245-F00D-4231-B7FE-FAC9E668B73B}" dt="2023-08-20T07:03:28.182" v="3554"/>
          <ac:spMkLst>
            <pc:docMk/>
            <pc:sldMk cId="0" sldId="323"/>
            <ac:spMk id="49154" creationId="{4E635DC3-C7C7-4699-80F4-10DA9AAB8A89}"/>
          </ac:spMkLst>
        </pc:spChg>
        <pc:spChg chg="add del mod">
          <ac:chgData name="Kwon Osub" userId="760dd869e46f08f5" providerId="LiveId" clId="{E7089245-F00D-4231-B7FE-FAC9E668B73B}" dt="2023-08-20T07:03:28.182" v="3554"/>
          <ac:spMkLst>
            <pc:docMk/>
            <pc:sldMk cId="0" sldId="323"/>
            <ac:spMk id="90123" creationId="{633CC0A0-172F-4286-A57B-56DE97E0BC03}"/>
          </ac:spMkLst>
        </pc:spChg>
        <pc:spChg chg="add del mod">
          <ac:chgData name="Kwon Osub" userId="760dd869e46f08f5" providerId="LiveId" clId="{E7089245-F00D-4231-B7FE-FAC9E668B73B}" dt="2023-08-20T07:03:28.315" v="3558" actId="27636"/>
          <ac:spMkLst>
            <pc:docMk/>
            <pc:sldMk cId="0" sldId="323"/>
            <ac:spMk id="90124" creationId="{BB465768-3033-46C8-AF25-FA38280F6E9D}"/>
          </ac:spMkLst>
        </pc:spChg>
        <pc:spChg chg="add del mod">
          <ac:chgData name="Kwon Osub" userId="760dd869e46f08f5" providerId="LiveId" clId="{E7089245-F00D-4231-B7FE-FAC9E668B73B}" dt="2023-08-20T07:03:28.182" v="3554"/>
          <ac:spMkLst>
            <pc:docMk/>
            <pc:sldMk cId="0" sldId="323"/>
            <ac:spMk id="90125" creationId="{9C87EF99-E1F4-4BB0-A6EC-749BC52EEB37}"/>
          </ac:spMkLst>
        </pc:spChg>
        <pc:graphicFrameChg chg="add del mod replId">
          <ac:chgData name="Kwon Osub" userId="760dd869e46f08f5" providerId="LiveId" clId="{E7089245-F00D-4231-B7FE-FAC9E668B73B}" dt="2023-08-20T06:33:44.688" v="2858"/>
          <ac:graphicFrameMkLst>
            <pc:docMk/>
            <pc:sldMk cId="0" sldId="323"/>
            <ac:graphicFrameMk id="2" creationId="{633CC0A0-172F-4286-A57B-56DE97E0BC03}"/>
          </ac:graphicFrameMkLst>
        </pc:graphicFrameChg>
        <pc:graphicFrameChg chg="add del mod replId">
          <ac:chgData name="Kwon Osub" userId="760dd869e46f08f5" providerId="LiveId" clId="{E7089245-F00D-4231-B7FE-FAC9E668B73B}" dt="2023-08-20T06:33:44.688" v="2858"/>
          <ac:graphicFrameMkLst>
            <pc:docMk/>
            <pc:sldMk cId="0" sldId="323"/>
            <ac:graphicFrameMk id="9" creationId="{BB465768-3033-46C8-AF25-FA38280F6E9D}"/>
          </ac:graphicFrameMkLst>
        </pc:graphicFrameChg>
        <pc:graphicFrameChg chg="add del mod replId">
          <ac:chgData name="Kwon Osub" userId="760dd869e46f08f5" providerId="LiveId" clId="{E7089245-F00D-4231-B7FE-FAC9E668B73B}" dt="2023-08-20T06:33:44.688" v="2858"/>
          <ac:graphicFrameMkLst>
            <pc:docMk/>
            <pc:sldMk cId="0" sldId="323"/>
            <ac:graphicFrameMk id="12" creationId="{9C87EF99-E1F4-4BB0-A6EC-749BC52EEB37}"/>
          </ac:graphicFrameMkLst>
        </pc:graphicFrameChg>
        <pc:graphicFrameChg chg="mod">
          <ac:chgData name="Kwon Osub" userId="760dd869e46f08f5" providerId="LiveId" clId="{E7089245-F00D-4231-B7FE-FAC9E668B73B}" dt="2023-08-20T07:03:28.182" v="3554"/>
          <ac:graphicFrameMkLst>
            <pc:docMk/>
            <pc:sldMk cId="0" sldId="323"/>
            <ac:graphicFrameMk id="90115" creationId="{406AEA90-0874-486B-A598-6C40CB474873}"/>
          </ac:graphicFrameMkLst>
        </pc:graphicFrameChg>
        <pc:graphicFrameChg chg="mod">
          <ac:chgData name="Kwon Osub" userId="760dd869e46f08f5" providerId="LiveId" clId="{E7089245-F00D-4231-B7FE-FAC9E668B73B}" dt="2023-08-20T07:03:28.182" v="3554"/>
          <ac:graphicFrameMkLst>
            <pc:docMk/>
            <pc:sldMk cId="0" sldId="323"/>
            <ac:graphicFrameMk id="90116" creationId="{B3E34B05-16CC-4F68-AF7A-BF967C3A98A7}"/>
          </ac:graphicFrameMkLst>
        </pc:graphicFrameChg>
        <pc:graphicFrameChg chg="mod">
          <ac:chgData name="Kwon Osub" userId="760dd869e46f08f5" providerId="LiveId" clId="{E7089245-F00D-4231-B7FE-FAC9E668B73B}" dt="2023-08-20T07:03:28.182" v="3554"/>
          <ac:graphicFrameMkLst>
            <pc:docMk/>
            <pc:sldMk cId="0" sldId="323"/>
            <ac:graphicFrameMk id="90117" creationId="{ECF01B10-26D1-42BB-A4E5-D3B16DF6C65F}"/>
          </ac:graphicFrameMkLst>
        </pc:graphicFrameChg>
        <pc:graphicFrameChg chg="mod">
          <ac:chgData name="Kwon Osub" userId="760dd869e46f08f5" providerId="LiveId" clId="{E7089245-F00D-4231-B7FE-FAC9E668B73B}" dt="2023-08-20T07:03:28.182" v="3554"/>
          <ac:graphicFrameMkLst>
            <pc:docMk/>
            <pc:sldMk cId="0" sldId="323"/>
            <ac:graphicFrameMk id="90118" creationId="{1F4C2F6D-F969-47AC-ABD2-85B55638C7F0}"/>
          </ac:graphicFrameMkLst>
        </pc:graphicFrameChg>
      </pc:sldChg>
      <pc:sldChg chg="modSp add del ord">
        <pc:chgData name="Kwon Osub" userId="760dd869e46f08f5" providerId="LiveId" clId="{E7089245-F00D-4231-B7FE-FAC9E668B73B}" dt="2023-09-04T09:43:18.379" v="7076" actId="20577"/>
        <pc:sldMkLst>
          <pc:docMk/>
          <pc:sldMk cId="0" sldId="324"/>
        </pc:sldMkLst>
        <pc:spChg chg="mod">
          <ac:chgData name="Kwon Osub" userId="760dd869e46f08f5" providerId="LiveId" clId="{E7089245-F00D-4231-B7FE-FAC9E668B73B}" dt="2023-09-04T09:43:01.711" v="7067" actId="20577"/>
          <ac:spMkLst>
            <pc:docMk/>
            <pc:sldMk cId="0" sldId="324"/>
            <ac:spMk id="86019" creationId="{F5C77752-C5A9-4F40-B5AA-35521DD88E8B}"/>
          </ac:spMkLst>
        </pc:spChg>
        <pc:spChg chg="mod">
          <ac:chgData name="Kwon Osub" userId="760dd869e46f08f5" providerId="LiveId" clId="{E7089245-F00D-4231-B7FE-FAC9E668B73B}" dt="2023-09-04T09:43:18.379" v="7076" actId="20577"/>
          <ac:spMkLst>
            <pc:docMk/>
            <pc:sldMk cId="0" sldId="324"/>
            <ac:spMk id="86020" creationId="{D08F3BC2-E2F0-470B-9C4F-5646EAD31D35}"/>
          </ac:spMkLst>
        </pc:spChg>
        <pc:spChg chg="mod">
          <ac:chgData name="Kwon Osub" userId="760dd869e46f08f5" providerId="LiveId" clId="{E7089245-F00D-4231-B7FE-FAC9E668B73B}" dt="2023-08-20T07:03:28.182" v="3554"/>
          <ac:spMkLst>
            <pc:docMk/>
            <pc:sldMk cId="0" sldId="324"/>
            <ac:spMk id="140292" creationId="{8F9B5802-74F1-47DB-8AB7-08BA5CAD3798}"/>
          </ac:spMkLst>
        </pc:spChg>
      </pc:sldChg>
      <pc:sldChg chg="addSp delSp modSp add del mod addAnim delAnim modAnim">
        <pc:chgData name="Kwon Osub" userId="760dd869e46f08f5" providerId="LiveId" clId="{E7089245-F00D-4231-B7FE-FAC9E668B73B}" dt="2023-08-26T06:40:11.641" v="7044" actId="47"/>
        <pc:sldMkLst>
          <pc:docMk/>
          <pc:sldMk cId="0" sldId="325"/>
        </pc:sldMkLst>
        <pc:spChg chg="mod">
          <ac:chgData name="Kwon Osub" userId="760dd869e46f08f5" providerId="LiveId" clId="{E7089245-F00D-4231-B7FE-FAC9E668B73B}" dt="2023-08-20T07:03:28.182" v="3554"/>
          <ac:spMkLst>
            <pc:docMk/>
            <pc:sldMk cId="0" sldId="325"/>
            <ac:spMk id="87043" creationId="{7CB65FF3-4EBC-4B87-B5A7-491C9A72081C}"/>
          </ac:spMkLst>
        </pc:spChg>
        <pc:spChg chg="add del mod">
          <ac:chgData name="Kwon Osub" userId="760dd869e46f08f5" providerId="LiveId" clId="{E7089245-F00D-4231-B7FE-FAC9E668B73B}" dt="2023-08-20T07:03:28.182" v="3554"/>
          <ac:spMkLst>
            <pc:docMk/>
            <pc:sldMk cId="0" sldId="325"/>
            <ac:spMk id="87044" creationId="{1EBD8BB4-153D-4CA5-BB7C-B7979DEBC534}"/>
          </ac:spMkLst>
        </pc:spChg>
        <pc:spChg chg="add del mod">
          <ac:chgData name="Kwon Osub" userId="760dd869e46f08f5" providerId="LiveId" clId="{E7089245-F00D-4231-B7FE-FAC9E668B73B}" dt="2023-08-20T07:03:28.182" v="3554"/>
          <ac:spMkLst>
            <pc:docMk/>
            <pc:sldMk cId="0" sldId="325"/>
            <ac:spMk id="87045" creationId="{557FC910-85C5-46B3-8878-5F13C2C4FB2E}"/>
          </ac:spMkLst>
        </pc:spChg>
        <pc:spChg chg="add del mod">
          <ac:chgData name="Kwon Osub" userId="760dd869e46f08f5" providerId="LiveId" clId="{E7089245-F00D-4231-B7FE-FAC9E668B73B}" dt="2023-08-20T07:03:28.182" v="3554"/>
          <ac:spMkLst>
            <pc:docMk/>
            <pc:sldMk cId="0" sldId="325"/>
            <ac:spMk id="87052" creationId="{BAF49510-CDF4-4037-83A0-EA7112D41F2F}"/>
          </ac:spMkLst>
        </pc:spChg>
        <pc:spChg chg="add del mod">
          <ac:chgData name="Kwon Osub" userId="760dd869e46f08f5" providerId="LiveId" clId="{E7089245-F00D-4231-B7FE-FAC9E668B73B}" dt="2023-08-20T07:03:28.182" v="3554"/>
          <ac:spMkLst>
            <pc:docMk/>
            <pc:sldMk cId="0" sldId="325"/>
            <ac:spMk id="141314" creationId="{F9B6C570-2FA9-49F1-9C16-5099D36BE625}"/>
          </ac:spMkLst>
        </pc:spChg>
        <pc:spChg chg="mod">
          <ac:chgData name="Kwon Osub" userId="760dd869e46f08f5" providerId="LiveId" clId="{E7089245-F00D-4231-B7FE-FAC9E668B73B}" dt="2023-08-23T07:49:12.944" v="4514" actId="20577"/>
          <ac:spMkLst>
            <pc:docMk/>
            <pc:sldMk cId="0" sldId="325"/>
            <ac:spMk id="141319" creationId="{7FE313D6-EFE9-4A5D-867E-912FBBD5FB34}"/>
          </ac:spMkLst>
        </pc:spChg>
        <pc:graphicFrameChg chg="add del mod replId">
          <ac:chgData name="Kwon Osub" userId="760dd869e46f08f5" providerId="LiveId" clId="{E7089245-F00D-4231-B7FE-FAC9E668B73B}" dt="2023-08-20T06:33:44.688" v="2858"/>
          <ac:graphicFrameMkLst>
            <pc:docMk/>
            <pc:sldMk cId="0" sldId="325"/>
            <ac:graphicFrameMk id="2" creationId="{F9B6C570-2FA9-49F1-9C16-5099D36BE625}"/>
          </ac:graphicFrameMkLst>
        </pc:graphicFrameChg>
        <pc:graphicFrameChg chg="add del mod replId">
          <ac:chgData name="Kwon Osub" userId="760dd869e46f08f5" providerId="LiveId" clId="{E7089245-F00D-4231-B7FE-FAC9E668B73B}" dt="2023-08-20T06:33:44.688" v="2858"/>
          <ac:graphicFrameMkLst>
            <pc:docMk/>
            <pc:sldMk cId="0" sldId="325"/>
            <ac:graphicFrameMk id="10" creationId="{1EBD8BB4-153D-4CA5-BB7C-B7979DEBC534}"/>
          </ac:graphicFrameMkLst>
        </pc:graphicFrameChg>
        <pc:graphicFrameChg chg="add del mod replId">
          <ac:chgData name="Kwon Osub" userId="760dd869e46f08f5" providerId="LiveId" clId="{E7089245-F00D-4231-B7FE-FAC9E668B73B}" dt="2023-08-20T06:33:44.688" v="2858"/>
          <ac:graphicFrameMkLst>
            <pc:docMk/>
            <pc:sldMk cId="0" sldId="325"/>
            <ac:graphicFrameMk id="14" creationId="{557FC910-85C5-46B3-8878-5F13C2C4FB2E}"/>
          </ac:graphicFrameMkLst>
        </pc:graphicFrameChg>
        <pc:graphicFrameChg chg="add del mod replId">
          <ac:chgData name="Kwon Osub" userId="760dd869e46f08f5" providerId="LiveId" clId="{E7089245-F00D-4231-B7FE-FAC9E668B73B}" dt="2023-08-20T06:33:44.688" v="2858"/>
          <ac:graphicFrameMkLst>
            <pc:docMk/>
            <pc:sldMk cId="0" sldId="325"/>
            <ac:graphicFrameMk id="16" creationId="{BAF49510-CDF4-4037-83A0-EA7112D41F2F}"/>
          </ac:graphicFrameMkLst>
        </pc:graphicFrameChg>
        <pc:picChg chg="mod">
          <ac:chgData name="Kwon Osub" userId="760dd869e46f08f5" providerId="LiveId" clId="{E7089245-F00D-4231-B7FE-FAC9E668B73B}" dt="2023-08-20T07:03:28.182" v="3554"/>
          <ac:picMkLst>
            <pc:docMk/>
            <pc:sldMk cId="0" sldId="325"/>
            <ac:picMk id="141318" creationId="{299F4FDE-383C-45A8-BA94-68F84443B625}"/>
          </ac:picMkLst>
        </pc:picChg>
      </pc:sldChg>
      <pc:sldChg chg="add del">
        <pc:chgData name="Kwon Osub" userId="760dd869e46f08f5" providerId="LiveId" clId="{E7089245-F00D-4231-B7FE-FAC9E668B73B}" dt="2023-08-20T07:24:01.678" v="4170" actId="47"/>
        <pc:sldMkLst>
          <pc:docMk/>
          <pc:sldMk cId="0" sldId="330"/>
        </pc:sldMkLst>
      </pc:sldChg>
      <pc:sldChg chg="add del">
        <pc:chgData name="Kwon Osub" userId="760dd869e46f08f5" providerId="LiveId" clId="{E7089245-F00D-4231-B7FE-FAC9E668B73B}" dt="2023-08-20T07:23:33.626" v="4158" actId="47"/>
        <pc:sldMkLst>
          <pc:docMk/>
          <pc:sldMk cId="0" sldId="333"/>
        </pc:sldMkLst>
      </pc:sldChg>
      <pc:sldChg chg="addSp delSp modSp mod addAnim delAnim modAnim">
        <pc:chgData name="Kwon Osub" userId="760dd869e46f08f5" providerId="LiveId" clId="{E7089245-F00D-4231-B7FE-FAC9E668B73B}" dt="2023-08-20T07:08:28.246" v="3775" actId="1076"/>
        <pc:sldMkLst>
          <pc:docMk/>
          <pc:sldMk cId="0" sldId="335"/>
        </pc:sldMkLst>
        <pc:spChg chg="add mod">
          <ac:chgData name="Kwon Osub" userId="760dd869e46f08f5" providerId="LiveId" clId="{E7089245-F00D-4231-B7FE-FAC9E668B73B}" dt="2023-08-20T07:08:28.246" v="3775" actId="1076"/>
          <ac:spMkLst>
            <pc:docMk/>
            <pc:sldMk cId="0" sldId="335"/>
            <ac:spMk id="2" creationId="{2CF0048B-3C27-B779-8D04-37F664ED9E95}"/>
          </ac:spMkLst>
        </pc:spChg>
        <pc:spChg chg="del mod">
          <ac:chgData name="Kwon Osub" userId="760dd869e46f08f5" providerId="LiveId" clId="{E7089245-F00D-4231-B7FE-FAC9E668B73B}" dt="2023-08-20T07:04:44.803" v="3691" actId="478"/>
          <ac:spMkLst>
            <pc:docMk/>
            <pc:sldMk cId="0" sldId="335"/>
            <ac:spMk id="3" creationId="{7B44AF31-A569-7548-F01E-06D56EE91E8C}"/>
          </ac:spMkLst>
        </pc:spChg>
        <pc:spChg chg="add mod">
          <ac:chgData name="Kwon Osub" userId="760dd869e46f08f5" providerId="LiveId" clId="{E7089245-F00D-4231-B7FE-FAC9E668B73B}" dt="2023-08-20T07:08:28.246" v="3775" actId="1076"/>
          <ac:spMkLst>
            <pc:docMk/>
            <pc:sldMk cId="0" sldId="335"/>
            <ac:spMk id="4" creationId="{53AA9A5E-950E-1169-67A8-D949958C97B9}"/>
          </ac:spMkLst>
        </pc:spChg>
        <pc:spChg chg="add del mod">
          <ac:chgData name="Kwon Osub" userId="760dd869e46f08f5" providerId="LiveId" clId="{E7089245-F00D-4231-B7FE-FAC9E668B73B}" dt="2023-08-20T07:07:07.192" v="3742" actId="478"/>
          <ac:spMkLst>
            <pc:docMk/>
            <pc:sldMk cId="0" sldId="335"/>
            <ac:spMk id="5" creationId="{F3A2F1C8-7327-B138-BB6F-CF1845BC89EF}"/>
          </ac:spMkLst>
        </pc:spChg>
        <pc:spChg chg="add del mod">
          <ac:chgData name="Kwon Osub" userId="760dd869e46f08f5" providerId="LiveId" clId="{E7089245-F00D-4231-B7FE-FAC9E668B73B}" dt="2023-08-20T07:07:07.192" v="3742" actId="478"/>
          <ac:spMkLst>
            <pc:docMk/>
            <pc:sldMk cId="0" sldId="335"/>
            <ac:spMk id="6" creationId="{9030412B-CBD4-A731-C1F2-36CFB138C624}"/>
          </ac:spMkLst>
        </pc:spChg>
        <pc:spChg chg="add del mod">
          <ac:chgData name="Kwon Osub" userId="760dd869e46f08f5" providerId="LiveId" clId="{E7089245-F00D-4231-B7FE-FAC9E668B73B}" dt="2023-08-20T07:07:07.192" v="3742" actId="478"/>
          <ac:spMkLst>
            <pc:docMk/>
            <pc:sldMk cId="0" sldId="335"/>
            <ac:spMk id="7" creationId="{C5B96241-8385-0279-9267-0EC80F51F6C0}"/>
          </ac:spMkLst>
        </pc:spChg>
        <pc:spChg chg="add mod">
          <ac:chgData name="Kwon Osub" userId="760dd869e46f08f5" providerId="LiveId" clId="{E7089245-F00D-4231-B7FE-FAC9E668B73B}" dt="2023-08-20T07:08:23.672" v="3774" actId="1076"/>
          <ac:spMkLst>
            <pc:docMk/>
            <pc:sldMk cId="0" sldId="335"/>
            <ac:spMk id="9" creationId="{62AEDDCE-FE6A-874B-BE88-AB122E799C33}"/>
          </ac:spMkLst>
        </pc:spChg>
        <pc:spChg chg="add mod">
          <ac:chgData name="Kwon Osub" userId="760dd869e46f08f5" providerId="LiveId" clId="{E7089245-F00D-4231-B7FE-FAC9E668B73B}" dt="2023-08-20T07:08:23.672" v="3774" actId="1076"/>
          <ac:spMkLst>
            <pc:docMk/>
            <pc:sldMk cId="0" sldId="335"/>
            <ac:spMk id="10" creationId="{CE67D13B-29F7-B435-94C8-AD361A772354}"/>
          </ac:spMkLst>
        </pc:spChg>
        <pc:spChg chg="add mod">
          <ac:chgData name="Kwon Osub" userId="760dd869e46f08f5" providerId="LiveId" clId="{E7089245-F00D-4231-B7FE-FAC9E668B73B}" dt="2023-08-20T07:08:23.672" v="3774" actId="1076"/>
          <ac:spMkLst>
            <pc:docMk/>
            <pc:sldMk cId="0" sldId="335"/>
            <ac:spMk id="11" creationId="{B8965CE8-7657-0304-7FB3-E080A285F6C8}"/>
          </ac:spMkLst>
        </pc:spChg>
        <pc:spChg chg="mod">
          <ac:chgData name="Kwon Osub" userId="760dd869e46f08f5" providerId="LiveId" clId="{E7089245-F00D-4231-B7FE-FAC9E668B73B}" dt="2023-08-20T07:06:19.505" v="3736" actId="1076"/>
          <ac:spMkLst>
            <pc:docMk/>
            <pc:sldMk cId="0" sldId="335"/>
            <ac:spMk id="102407" creationId="{2D29D2EE-1D80-451A-BCD0-9CC038B03907}"/>
          </ac:spMkLst>
        </pc:spChg>
        <pc:spChg chg="add del mod">
          <ac:chgData name="Kwon Osub" userId="760dd869e46f08f5" providerId="LiveId" clId="{E7089245-F00D-4231-B7FE-FAC9E668B73B}" dt="2023-08-20T07:06:19.505" v="3736" actId="1076"/>
          <ac:spMkLst>
            <pc:docMk/>
            <pc:sldMk cId="0" sldId="335"/>
            <ac:spMk id="102408" creationId="{3BD72C1C-2C30-4ABA-A643-B14E17928F55}"/>
          </ac:spMkLst>
        </pc:spChg>
        <pc:spChg chg="add del mod">
          <ac:chgData name="Kwon Osub" userId="760dd869e46f08f5" providerId="LiveId" clId="{E7089245-F00D-4231-B7FE-FAC9E668B73B}" dt="2023-08-20T07:06:19.505" v="3736" actId="1076"/>
          <ac:spMkLst>
            <pc:docMk/>
            <pc:sldMk cId="0" sldId="335"/>
            <ac:spMk id="102420" creationId="{2B1712C8-57AC-4FCE-85D3-1222A7D7E16D}"/>
          </ac:spMkLst>
        </pc:spChg>
        <pc:spChg chg="add del mod">
          <ac:chgData name="Kwon Osub" userId="760dd869e46f08f5" providerId="LiveId" clId="{E7089245-F00D-4231-B7FE-FAC9E668B73B}" dt="2023-08-20T07:06:19.505" v="3736" actId="1076"/>
          <ac:spMkLst>
            <pc:docMk/>
            <pc:sldMk cId="0" sldId="335"/>
            <ac:spMk id="102421" creationId="{E43F7EB9-D559-47C0-ABFF-806FED503E54}"/>
          </ac:spMkLst>
        </pc:spChg>
        <pc:graphicFrameChg chg="add del mod replId">
          <ac:chgData name="Kwon Osub" userId="760dd869e46f08f5" providerId="LiveId" clId="{E7089245-F00D-4231-B7FE-FAC9E668B73B}" dt="2023-08-20T06:33:44.688" v="2858"/>
          <ac:graphicFrameMkLst>
            <pc:docMk/>
            <pc:sldMk cId="0" sldId="335"/>
            <ac:graphicFrameMk id="2" creationId="{3BD72C1C-2C30-4ABA-A643-B14E17928F55}"/>
          </ac:graphicFrameMkLst>
        </pc:graphicFrameChg>
        <pc:graphicFrameChg chg="add del mod replId">
          <ac:chgData name="Kwon Osub" userId="760dd869e46f08f5" providerId="LiveId" clId="{E7089245-F00D-4231-B7FE-FAC9E668B73B}" dt="2023-08-20T06:33:44.688" v="2858"/>
          <ac:graphicFrameMkLst>
            <pc:docMk/>
            <pc:sldMk cId="0" sldId="335"/>
            <ac:graphicFrameMk id="10" creationId="{2B1712C8-57AC-4FCE-85D3-1222A7D7E16D}"/>
          </ac:graphicFrameMkLst>
        </pc:graphicFrameChg>
        <pc:graphicFrameChg chg="add del mod replId">
          <ac:chgData name="Kwon Osub" userId="760dd869e46f08f5" providerId="LiveId" clId="{E7089245-F00D-4231-B7FE-FAC9E668B73B}" dt="2023-08-20T06:33:44.688" v="2858"/>
          <ac:graphicFrameMkLst>
            <pc:docMk/>
            <pc:sldMk cId="0" sldId="335"/>
            <ac:graphicFrameMk id="13" creationId="{E43F7EB9-D559-47C0-ABFF-806FED503E54}"/>
          </ac:graphicFrameMkLst>
        </pc:graphicFrameChg>
        <pc:picChg chg="add del mod">
          <ac:chgData name="Kwon Osub" userId="760dd869e46f08f5" providerId="LiveId" clId="{E7089245-F00D-4231-B7FE-FAC9E668B73B}" dt="2023-08-20T07:07:44.280" v="3766" actId="478"/>
          <ac:picMkLst>
            <pc:docMk/>
            <pc:sldMk cId="0" sldId="335"/>
            <ac:picMk id="8" creationId="{D280860F-7AEA-D01F-08C2-1498C70314C0}"/>
          </ac:picMkLst>
        </pc:picChg>
        <pc:picChg chg="del">
          <ac:chgData name="Kwon Osub" userId="760dd869e46f08f5" providerId="LiveId" clId="{E7089245-F00D-4231-B7FE-FAC9E668B73B}" dt="2023-08-20T06:56:01.342" v="3553" actId="478"/>
          <ac:picMkLst>
            <pc:docMk/>
            <pc:sldMk cId="0" sldId="335"/>
            <ac:picMk id="102413" creationId="{109046BE-EAB5-458E-B494-F66714B8F645}"/>
          </ac:picMkLst>
        </pc:picChg>
        <pc:picChg chg="del">
          <ac:chgData name="Kwon Osub" userId="760dd869e46f08f5" providerId="LiveId" clId="{E7089245-F00D-4231-B7FE-FAC9E668B73B}" dt="2023-08-20T06:55:58.715" v="3552" actId="478"/>
          <ac:picMkLst>
            <pc:docMk/>
            <pc:sldMk cId="0" sldId="335"/>
            <ac:picMk id="102414" creationId="{ECF6846C-C1A0-47A6-BD9B-604688683AE2}"/>
          </ac:picMkLst>
        </pc:picChg>
      </pc:sldChg>
      <pc:sldChg chg="addSp delSp modSp mod addAnim delAnim modAnim">
        <pc:chgData name="Kwon Osub" userId="760dd869e46f08f5" providerId="LiveId" clId="{E7089245-F00D-4231-B7FE-FAC9E668B73B}" dt="2023-08-20T07:08:48.107" v="3779" actId="14100"/>
        <pc:sldMkLst>
          <pc:docMk/>
          <pc:sldMk cId="0" sldId="336"/>
        </pc:sldMkLst>
        <pc:spChg chg="mod">
          <ac:chgData name="Kwon Osub" userId="760dd869e46f08f5" providerId="LiveId" clId="{E7089245-F00D-4231-B7FE-FAC9E668B73B}" dt="2023-08-20T07:03:28.182" v="3554"/>
          <ac:spMkLst>
            <pc:docMk/>
            <pc:sldMk cId="0" sldId="336"/>
            <ac:spMk id="31752" creationId="{5101F2B4-BD91-4911-BF89-6CAC6D35BC19}"/>
          </ac:spMkLst>
        </pc:spChg>
        <pc:spChg chg="mod">
          <ac:chgData name="Kwon Osub" userId="760dd869e46f08f5" providerId="LiveId" clId="{E7089245-F00D-4231-B7FE-FAC9E668B73B}" dt="2023-08-20T07:03:28.182" v="3554"/>
          <ac:spMkLst>
            <pc:docMk/>
            <pc:sldMk cId="0" sldId="336"/>
            <ac:spMk id="103426" creationId="{91AB8D55-A6D0-4452-9521-EE8475CAE832}"/>
          </ac:spMkLst>
        </pc:spChg>
        <pc:spChg chg="mod">
          <ac:chgData name="Kwon Osub" userId="760dd869e46f08f5" providerId="LiveId" clId="{E7089245-F00D-4231-B7FE-FAC9E668B73B}" dt="2023-08-20T07:08:39.559" v="3778" actId="14100"/>
          <ac:spMkLst>
            <pc:docMk/>
            <pc:sldMk cId="0" sldId="336"/>
            <ac:spMk id="103427" creationId="{B5B046D4-1F93-4988-9734-742115B9886A}"/>
          </ac:spMkLst>
        </pc:spChg>
        <pc:spChg chg="mod">
          <ac:chgData name="Kwon Osub" userId="760dd869e46f08f5" providerId="LiveId" clId="{E7089245-F00D-4231-B7FE-FAC9E668B73B}" dt="2023-08-20T07:03:28.182" v="3554"/>
          <ac:spMkLst>
            <pc:docMk/>
            <pc:sldMk cId="0" sldId="336"/>
            <ac:spMk id="103428" creationId="{F1BB5AC8-4B82-46E4-A39E-68A440EAB22C}"/>
          </ac:spMkLst>
        </pc:spChg>
        <pc:spChg chg="mod">
          <ac:chgData name="Kwon Osub" userId="760dd869e46f08f5" providerId="LiveId" clId="{E7089245-F00D-4231-B7FE-FAC9E668B73B}" dt="2023-08-20T07:03:28.182" v="3554"/>
          <ac:spMkLst>
            <pc:docMk/>
            <pc:sldMk cId="0" sldId="336"/>
            <ac:spMk id="103435" creationId="{6DA3F66F-3168-4C3E-8EB4-56A36940F71C}"/>
          </ac:spMkLst>
        </pc:spChg>
        <pc:spChg chg="add del mod">
          <ac:chgData name="Kwon Osub" userId="760dd869e46f08f5" providerId="LiveId" clId="{E7089245-F00D-4231-B7FE-FAC9E668B73B}" dt="2023-08-20T07:08:48.107" v="3779" actId="14100"/>
          <ac:spMkLst>
            <pc:docMk/>
            <pc:sldMk cId="0" sldId="336"/>
            <ac:spMk id="103436" creationId="{A656F352-91F0-4E4E-AF86-DA33B897633E}"/>
          </ac:spMkLst>
        </pc:spChg>
        <pc:spChg chg="add del mod">
          <ac:chgData name="Kwon Osub" userId="760dd869e46f08f5" providerId="LiveId" clId="{E7089245-F00D-4231-B7FE-FAC9E668B73B}" dt="2023-08-20T07:03:28.182" v="3554"/>
          <ac:spMkLst>
            <pc:docMk/>
            <pc:sldMk cId="0" sldId="336"/>
            <ac:spMk id="103437" creationId="{37D5EA12-1B6D-4564-86FF-49B7CF4E0E3F}"/>
          </ac:spMkLst>
        </pc:spChg>
        <pc:graphicFrameChg chg="add del mod replId">
          <ac:chgData name="Kwon Osub" userId="760dd869e46f08f5" providerId="LiveId" clId="{E7089245-F00D-4231-B7FE-FAC9E668B73B}" dt="2023-08-20T06:33:44.688" v="2858"/>
          <ac:graphicFrameMkLst>
            <pc:docMk/>
            <pc:sldMk cId="0" sldId="336"/>
            <ac:graphicFrameMk id="2" creationId="{A656F352-91F0-4E4E-AF86-DA33B897633E}"/>
          </ac:graphicFrameMkLst>
        </pc:graphicFrameChg>
        <pc:graphicFrameChg chg="add del mod replId">
          <ac:chgData name="Kwon Osub" userId="760dd869e46f08f5" providerId="LiveId" clId="{E7089245-F00D-4231-B7FE-FAC9E668B73B}" dt="2023-08-20T06:33:44.688" v="2858"/>
          <ac:graphicFrameMkLst>
            <pc:docMk/>
            <pc:sldMk cId="0" sldId="336"/>
            <ac:graphicFrameMk id="8" creationId="{37D5EA12-1B6D-4564-86FF-49B7CF4E0E3F}"/>
          </ac:graphicFrameMkLst>
        </pc:graphicFrameChg>
      </pc:sldChg>
      <pc:sldChg chg="delSp add del mod">
        <pc:chgData name="Kwon Osub" userId="760dd869e46f08f5" providerId="LiveId" clId="{E7089245-F00D-4231-B7FE-FAC9E668B73B}" dt="2023-08-20T07:23:31.346" v="4156" actId="47"/>
        <pc:sldMkLst>
          <pc:docMk/>
          <pc:sldMk cId="0" sldId="338"/>
        </pc:sldMkLst>
        <pc:graphicFrameChg chg="del">
          <ac:chgData name="Kwon Osub" userId="760dd869e46f08f5" providerId="LiveId" clId="{E7089245-F00D-4231-B7FE-FAC9E668B73B}" dt="2023-08-20T07:23:29.660" v="4155" actId="478"/>
          <ac:graphicFrameMkLst>
            <pc:docMk/>
            <pc:sldMk cId="0" sldId="338"/>
            <ac:graphicFrameMk id="53259" creationId="{24D64415-5D07-4611-8200-44607E59A80C}"/>
          </ac:graphicFrameMkLst>
        </pc:graphicFrameChg>
      </pc:sldChg>
      <pc:sldChg chg="addSp delSp modSp mod modAnim">
        <pc:chgData name="Kwon Osub" userId="760dd869e46f08f5" providerId="LiveId" clId="{E7089245-F00D-4231-B7FE-FAC9E668B73B}" dt="2023-08-20T07:11:02.679" v="3974" actId="1076"/>
        <pc:sldMkLst>
          <pc:docMk/>
          <pc:sldMk cId="0" sldId="340"/>
        </pc:sldMkLst>
        <pc:spChg chg="add mod">
          <ac:chgData name="Kwon Osub" userId="760dd869e46f08f5" providerId="LiveId" clId="{E7089245-F00D-4231-B7FE-FAC9E668B73B}" dt="2023-08-20T07:11:02.679" v="3974" actId="1076"/>
          <ac:spMkLst>
            <pc:docMk/>
            <pc:sldMk cId="0" sldId="340"/>
            <ac:spMk id="3" creationId="{BE9890E7-9881-4295-D3A1-BB1116B7AEC7}"/>
          </ac:spMkLst>
        </pc:spChg>
        <pc:spChg chg="add mod">
          <ac:chgData name="Kwon Osub" userId="760dd869e46f08f5" providerId="LiveId" clId="{E7089245-F00D-4231-B7FE-FAC9E668B73B}" dt="2023-08-20T07:11:02.679" v="3974" actId="1076"/>
          <ac:spMkLst>
            <pc:docMk/>
            <pc:sldMk cId="0" sldId="340"/>
            <ac:spMk id="4" creationId="{F954EC2C-9E4D-70E3-A62D-6CB2C85DB4EA}"/>
          </ac:spMkLst>
        </pc:spChg>
        <pc:spChg chg="add mod">
          <ac:chgData name="Kwon Osub" userId="760dd869e46f08f5" providerId="LiveId" clId="{E7089245-F00D-4231-B7FE-FAC9E668B73B}" dt="2023-08-20T07:11:02.679" v="3974" actId="1076"/>
          <ac:spMkLst>
            <pc:docMk/>
            <pc:sldMk cId="0" sldId="340"/>
            <ac:spMk id="5" creationId="{7906986C-36B9-0691-BCC9-FC979464BDCB}"/>
          </ac:spMkLst>
        </pc:spChg>
        <pc:spChg chg="add mod">
          <ac:chgData name="Kwon Osub" userId="760dd869e46f08f5" providerId="LiveId" clId="{E7089245-F00D-4231-B7FE-FAC9E668B73B}" dt="2023-08-20T07:11:02.679" v="3974" actId="1076"/>
          <ac:spMkLst>
            <pc:docMk/>
            <pc:sldMk cId="0" sldId="340"/>
            <ac:spMk id="6" creationId="{BF4957AE-2A8A-E78A-FA0D-FC9705E11AD0}"/>
          </ac:spMkLst>
        </pc:spChg>
        <pc:spChg chg="mod">
          <ac:chgData name="Kwon Osub" userId="760dd869e46f08f5" providerId="LiveId" clId="{E7089245-F00D-4231-B7FE-FAC9E668B73B}" dt="2023-08-20T07:11:02.679" v="3974" actId="1076"/>
          <ac:spMkLst>
            <pc:docMk/>
            <pc:sldMk cId="0" sldId="340"/>
            <ac:spMk id="8" creationId="{499F9666-ACF2-E5D5-9985-1FCF487A5147}"/>
          </ac:spMkLst>
        </pc:spChg>
        <pc:spChg chg="mod">
          <ac:chgData name="Kwon Osub" userId="760dd869e46f08f5" providerId="LiveId" clId="{E7089245-F00D-4231-B7FE-FAC9E668B73B}" dt="2023-08-20T07:11:02.679" v="3974" actId="1076"/>
          <ac:spMkLst>
            <pc:docMk/>
            <pc:sldMk cId="0" sldId="340"/>
            <ac:spMk id="9" creationId="{F1ED2622-8EAF-DCFE-439A-14BC8A2AE83B}"/>
          </ac:spMkLst>
        </pc:spChg>
        <pc:spChg chg="add mod">
          <ac:chgData name="Kwon Osub" userId="760dd869e46f08f5" providerId="LiveId" clId="{E7089245-F00D-4231-B7FE-FAC9E668B73B}" dt="2023-08-20T07:11:02.679" v="3974" actId="1076"/>
          <ac:spMkLst>
            <pc:docMk/>
            <pc:sldMk cId="0" sldId="340"/>
            <ac:spMk id="10" creationId="{96741D1A-ED48-5B29-4622-57BC0F52D2B7}"/>
          </ac:spMkLst>
        </pc:spChg>
        <pc:spChg chg="mod">
          <ac:chgData name="Kwon Osub" userId="760dd869e46f08f5" providerId="LiveId" clId="{E7089245-F00D-4231-B7FE-FAC9E668B73B}" dt="2023-08-20T07:11:02.679" v="3974" actId="1076"/>
          <ac:spMkLst>
            <pc:docMk/>
            <pc:sldMk cId="0" sldId="340"/>
            <ac:spMk id="12" creationId="{B03C0950-CD32-3724-411E-64B25AA4286F}"/>
          </ac:spMkLst>
        </pc:spChg>
        <pc:spChg chg="mod">
          <ac:chgData name="Kwon Osub" userId="760dd869e46f08f5" providerId="LiveId" clId="{E7089245-F00D-4231-B7FE-FAC9E668B73B}" dt="2023-08-20T07:11:02.679" v="3974" actId="1076"/>
          <ac:spMkLst>
            <pc:docMk/>
            <pc:sldMk cId="0" sldId="340"/>
            <ac:spMk id="13" creationId="{BC0DF3BF-8CEF-D8ED-9A5E-2FE46DE24F29}"/>
          </ac:spMkLst>
        </pc:spChg>
        <pc:spChg chg="mod">
          <ac:chgData name="Kwon Osub" userId="760dd869e46f08f5" providerId="LiveId" clId="{E7089245-F00D-4231-B7FE-FAC9E668B73B}" dt="2023-08-20T07:10:25.794" v="3905" actId="1035"/>
          <ac:spMkLst>
            <pc:docMk/>
            <pc:sldMk cId="0" sldId="340"/>
            <ac:spMk id="36866" creationId="{FC5BEFC0-6FA3-4A98-B94C-3BDB8DF7AECA}"/>
          </ac:spMkLst>
        </pc:spChg>
        <pc:spChg chg="mod">
          <ac:chgData name="Kwon Osub" userId="760dd869e46f08f5" providerId="LiveId" clId="{E7089245-F00D-4231-B7FE-FAC9E668B73B}" dt="2023-08-20T07:10:25.794" v="3905" actId="1035"/>
          <ac:spMkLst>
            <pc:docMk/>
            <pc:sldMk cId="0" sldId="340"/>
            <ac:spMk id="36871" creationId="{E14D9C46-8D4A-4E4A-AF76-B0DCA1024179}"/>
          </ac:spMkLst>
        </pc:spChg>
        <pc:spChg chg="add del mod">
          <ac:chgData name="Kwon Osub" userId="760dd869e46f08f5" providerId="LiveId" clId="{E7089245-F00D-4231-B7FE-FAC9E668B73B}" dt="2023-08-20T07:10:25.794" v="3905" actId="1035"/>
          <ac:spMkLst>
            <pc:docMk/>
            <pc:sldMk cId="0" sldId="340"/>
            <ac:spMk id="36872" creationId="{5266E026-E207-4E89-9F36-D43218E3394A}"/>
          </ac:spMkLst>
        </pc:spChg>
        <pc:spChg chg="mod">
          <ac:chgData name="Kwon Osub" userId="760dd869e46f08f5" providerId="LiveId" clId="{E7089245-F00D-4231-B7FE-FAC9E668B73B}" dt="2023-08-20T07:10:25.794" v="3905" actId="1035"/>
          <ac:spMkLst>
            <pc:docMk/>
            <pc:sldMk cId="0" sldId="340"/>
            <ac:spMk id="119813" creationId="{602C9698-D1C4-4411-9186-4EE7AFE7DE9F}"/>
          </ac:spMkLst>
        </pc:spChg>
        <pc:spChg chg="mod">
          <ac:chgData name="Kwon Osub" userId="760dd869e46f08f5" providerId="LiveId" clId="{E7089245-F00D-4231-B7FE-FAC9E668B73B}" dt="2023-08-20T07:10:25.794" v="3905" actId="1035"/>
          <ac:spMkLst>
            <pc:docMk/>
            <pc:sldMk cId="0" sldId="340"/>
            <ac:spMk id="119814" creationId="{4AC66ECF-1ED4-48C8-8DDD-9D4FACAEC9A0}"/>
          </ac:spMkLst>
        </pc:spChg>
        <pc:spChg chg="mod">
          <ac:chgData name="Kwon Osub" userId="760dd869e46f08f5" providerId="LiveId" clId="{E7089245-F00D-4231-B7FE-FAC9E668B73B}" dt="2023-08-20T07:10:25.794" v="3905" actId="1035"/>
          <ac:spMkLst>
            <pc:docMk/>
            <pc:sldMk cId="0" sldId="340"/>
            <ac:spMk id="119815" creationId="{3969EFB6-556D-4D40-9F7D-D6C53D0EBB8E}"/>
          </ac:spMkLst>
        </pc:spChg>
        <pc:grpChg chg="mod">
          <ac:chgData name="Kwon Osub" userId="760dd869e46f08f5" providerId="LiveId" clId="{E7089245-F00D-4231-B7FE-FAC9E668B73B}" dt="2023-08-20T07:10:25.794" v="3905" actId="1035"/>
          <ac:grpSpMkLst>
            <pc:docMk/>
            <pc:sldMk cId="0" sldId="340"/>
            <ac:grpSpMk id="2" creationId="{2877FAB8-C198-47EA-A596-47BE9F19FF4C}"/>
          </ac:grpSpMkLst>
        </pc:grpChg>
        <pc:grpChg chg="add mod">
          <ac:chgData name="Kwon Osub" userId="760dd869e46f08f5" providerId="LiveId" clId="{E7089245-F00D-4231-B7FE-FAC9E668B73B}" dt="2023-08-20T07:11:02.679" v="3974" actId="1076"/>
          <ac:grpSpMkLst>
            <pc:docMk/>
            <pc:sldMk cId="0" sldId="340"/>
            <ac:grpSpMk id="7" creationId="{6AFE0BFC-B0EC-2485-482F-C86127201247}"/>
          </ac:grpSpMkLst>
        </pc:grpChg>
        <pc:grpChg chg="add mod">
          <ac:chgData name="Kwon Osub" userId="760dd869e46f08f5" providerId="LiveId" clId="{E7089245-F00D-4231-B7FE-FAC9E668B73B}" dt="2023-08-20T07:11:02.679" v="3974" actId="1076"/>
          <ac:grpSpMkLst>
            <pc:docMk/>
            <pc:sldMk cId="0" sldId="340"/>
            <ac:grpSpMk id="11" creationId="{E151BFBC-6FEE-444A-DDE3-AD1B0D7DE9A4}"/>
          </ac:grpSpMkLst>
        </pc:grpChg>
        <pc:graphicFrameChg chg="add del mod replId">
          <ac:chgData name="Kwon Osub" userId="760dd869e46f08f5" providerId="LiveId" clId="{E7089245-F00D-4231-B7FE-FAC9E668B73B}" dt="2023-08-20T06:33:44.688" v="2858"/>
          <ac:graphicFrameMkLst>
            <pc:docMk/>
            <pc:sldMk cId="0" sldId="340"/>
            <ac:graphicFrameMk id="3" creationId="{5266E026-E207-4E89-9F36-D43218E3394A}"/>
          </ac:graphicFrameMkLst>
        </pc:graphicFrameChg>
      </pc:sldChg>
      <pc:sldChg chg="addSp delSp modSp del mod addAnim delAnim modAnim">
        <pc:chgData name="Kwon Osub" userId="760dd869e46f08f5" providerId="LiveId" clId="{E7089245-F00D-4231-B7FE-FAC9E668B73B}" dt="2023-08-20T07:08:34.184" v="3777" actId="47"/>
        <pc:sldMkLst>
          <pc:docMk/>
          <pc:sldMk cId="0" sldId="341"/>
        </pc:sldMkLst>
        <pc:spChg chg="mod">
          <ac:chgData name="Kwon Osub" userId="760dd869e46f08f5" providerId="LiveId" clId="{E7089245-F00D-4231-B7FE-FAC9E668B73B}" dt="2023-08-20T07:03:28.182" v="3554"/>
          <ac:spMkLst>
            <pc:docMk/>
            <pc:sldMk cId="0" sldId="341"/>
            <ac:spMk id="29698" creationId="{75996024-358D-45A3-8829-8EB8A5F73001}"/>
          </ac:spMkLst>
        </pc:spChg>
        <pc:spChg chg="add del mod">
          <ac:chgData name="Kwon Osub" userId="760dd869e46f08f5" providerId="LiveId" clId="{E7089245-F00D-4231-B7FE-FAC9E668B73B}" dt="2023-08-20T07:03:28.182" v="3554"/>
          <ac:spMkLst>
            <pc:docMk/>
            <pc:sldMk cId="0" sldId="341"/>
            <ac:spMk id="121859" creationId="{57EE0D1D-2B8A-44A8-8CB9-A53D1C7D49F7}"/>
          </ac:spMkLst>
        </pc:spChg>
        <pc:spChg chg="mod">
          <ac:chgData name="Kwon Osub" userId="760dd869e46f08f5" providerId="LiveId" clId="{E7089245-F00D-4231-B7FE-FAC9E668B73B}" dt="2023-08-20T07:03:28.182" v="3554"/>
          <ac:spMkLst>
            <pc:docMk/>
            <pc:sldMk cId="0" sldId="341"/>
            <ac:spMk id="121868" creationId="{0543C4A5-DC80-480E-B5BB-94B439DB01FF}"/>
          </ac:spMkLst>
        </pc:spChg>
        <pc:spChg chg="add del mod">
          <ac:chgData name="Kwon Osub" userId="760dd869e46f08f5" providerId="LiveId" clId="{E7089245-F00D-4231-B7FE-FAC9E668B73B}" dt="2023-08-20T07:03:28.182" v="3554"/>
          <ac:spMkLst>
            <pc:docMk/>
            <pc:sldMk cId="0" sldId="341"/>
            <ac:spMk id="121873" creationId="{BF3B818D-2FD8-4997-B2CE-D935605B333F}"/>
          </ac:spMkLst>
        </pc:spChg>
        <pc:grpChg chg="mod">
          <ac:chgData name="Kwon Osub" userId="760dd869e46f08f5" providerId="LiveId" clId="{E7089245-F00D-4231-B7FE-FAC9E668B73B}" dt="2023-08-20T07:03:28.182" v="3554"/>
          <ac:grpSpMkLst>
            <pc:docMk/>
            <pc:sldMk cId="0" sldId="341"/>
            <ac:grpSpMk id="29701" creationId="{9D3E9BE1-08B9-4B2A-8C04-29370775CDAE}"/>
          </ac:grpSpMkLst>
        </pc:grpChg>
        <pc:graphicFrameChg chg="add del mod replId">
          <ac:chgData name="Kwon Osub" userId="760dd869e46f08f5" providerId="LiveId" clId="{E7089245-F00D-4231-B7FE-FAC9E668B73B}" dt="2023-08-20T06:33:44.688" v="2858"/>
          <ac:graphicFrameMkLst>
            <pc:docMk/>
            <pc:sldMk cId="0" sldId="341"/>
            <ac:graphicFrameMk id="2" creationId="{57EE0D1D-2B8A-44A8-8CB9-A53D1C7D49F7}"/>
          </ac:graphicFrameMkLst>
        </pc:graphicFrameChg>
        <pc:graphicFrameChg chg="add del mod replId">
          <ac:chgData name="Kwon Osub" userId="760dd869e46f08f5" providerId="LiveId" clId="{E7089245-F00D-4231-B7FE-FAC9E668B73B}" dt="2023-08-20T06:33:44.688" v="2858"/>
          <ac:graphicFrameMkLst>
            <pc:docMk/>
            <pc:sldMk cId="0" sldId="341"/>
            <ac:graphicFrameMk id="8" creationId="{BF3B818D-2FD8-4997-B2CE-D935605B333F}"/>
          </ac:graphicFrameMkLst>
        </pc:graphicFrameChg>
        <pc:graphicFrameChg chg="mod">
          <ac:chgData name="Kwon Osub" userId="760dd869e46f08f5" providerId="LiveId" clId="{E7089245-F00D-4231-B7FE-FAC9E668B73B}" dt="2023-08-20T07:03:28.182" v="3554"/>
          <ac:graphicFrameMkLst>
            <pc:docMk/>
            <pc:sldMk cId="0" sldId="341"/>
            <ac:graphicFrameMk id="29705" creationId="{5BD4E16E-FB92-4E70-BE65-15BA948682A4}"/>
          </ac:graphicFrameMkLst>
        </pc:graphicFrameChg>
        <pc:graphicFrameChg chg="mod">
          <ac:chgData name="Kwon Osub" userId="760dd869e46f08f5" providerId="LiveId" clId="{E7089245-F00D-4231-B7FE-FAC9E668B73B}" dt="2023-08-20T07:03:28.182" v="3554"/>
          <ac:graphicFrameMkLst>
            <pc:docMk/>
            <pc:sldMk cId="0" sldId="341"/>
            <ac:graphicFrameMk id="29706" creationId="{C9DF025A-F294-4AFC-9F7E-90233F8E8F61}"/>
          </ac:graphicFrameMkLst>
        </pc:graphicFrameChg>
        <pc:graphicFrameChg chg="mod">
          <ac:chgData name="Kwon Osub" userId="760dd869e46f08f5" providerId="LiveId" clId="{E7089245-F00D-4231-B7FE-FAC9E668B73B}" dt="2023-08-20T07:03:28.182" v="3554"/>
          <ac:graphicFrameMkLst>
            <pc:docMk/>
            <pc:sldMk cId="0" sldId="341"/>
            <ac:graphicFrameMk id="29707" creationId="{3514671E-B817-477B-B7C1-C3B9F0AAA156}"/>
          </ac:graphicFrameMkLst>
        </pc:graphicFrameChg>
        <pc:graphicFrameChg chg="mod">
          <ac:chgData name="Kwon Osub" userId="760dd869e46f08f5" providerId="LiveId" clId="{E7089245-F00D-4231-B7FE-FAC9E668B73B}" dt="2023-08-20T07:03:28.182" v="3554"/>
          <ac:graphicFrameMkLst>
            <pc:docMk/>
            <pc:sldMk cId="0" sldId="341"/>
            <ac:graphicFrameMk id="29708" creationId="{910EC04F-7DC7-4CCD-9FE6-D94447D1757D}"/>
          </ac:graphicFrameMkLst>
        </pc:graphicFrameChg>
        <pc:graphicFrameChg chg="mod">
          <ac:chgData name="Kwon Osub" userId="760dd869e46f08f5" providerId="LiveId" clId="{E7089245-F00D-4231-B7FE-FAC9E668B73B}" dt="2023-08-20T07:03:28.182" v="3554"/>
          <ac:graphicFrameMkLst>
            <pc:docMk/>
            <pc:sldMk cId="0" sldId="341"/>
            <ac:graphicFrameMk id="29709" creationId="{33DDD6C2-929D-4595-A5AA-9840A9E31E65}"/>
          </ac:graphicFrameMkLst>
        </pc:graphicFrameChg>
        <pc:graphicFrameChg chg="mod">
          <ac:chgData name="Kwon Osub" userId="760dd869e46f08f5" providerId="LiveId" clId="{E7089245-F00D-4231-B7FE-FAC9E668B73B}" dt="2023-08-20T07:03:28.182" v="3554"/>
          <ac:graphicFrameMkLst>
            <pc:docMk/>
            <pc:sldMk cId="0" sldId="341"/>
            <ac:graphicFrameMk id="121860" creationId="{DF9A588F-B005-4DD1-BF98-CF85267C4EEC}"/>
          </ac:graphicFrameMkLst>
        </pc:graphicFrameChg>
        <pc:picChg chg="mod">
          <ac:chgData name="Kwon Osub" userId="760dd869e46f08f5" providerId="LiveId" clId="{E7089245-F00D-4231-B7FE-FAC9E668B73B}" dt="2023-08-20T07:03:28.182" v="3554"/>
          <ac:picMkLst>
            <pc:docMk/>
            <pc:sldMk cId="0" sldId="341"/>
            <ac:picMk id="121869" creationId="{848187AE-D892-4E93-B8A2-95ACB2993041}"/>
          </ac:picMkLst>
        </pc:picChg>
      </pc:sldChg>
      <pc:sldChg chg="modSp del">
        <pc:chgData name="Kwon Osub" userId="760dd869e46f08f5" providerId="LiveId" clId="{E7089245-F00D-4231-B7FE-FAC9E668B73B}" dt="2023-08-20T07:23:36.524" v="4161" actId="47"/>
        <pc:sldMkLst>
          <pc:docMk/>
          <pc:sldMk cId="0" sldId="343"/>
        </pc:sldMkLst>
        <pc:spChg chg="mod">
          <ac:chgData name="Kwon Osub" userId="760dd869e46f08f5" providerId="LiveId" clId="{E7089245-F00D-4231-B7FE-FAC9E668B73B}" dt="2023-08-20T07:03:28.182" v="3554"/>
          <ac:spMkLst>
            <pc:docMk/>
            <pc:sldMk cId="0" sldId="343"/>
            <ac:spMk id="41994" creationId="{3B278930-A1AC-48C9-833A-45EB60509A5F}"/>
          </ac:spMkLst>
        </pc:spChg>
        <pc:spChg chg="mod">
          <ac:chgData name="Kwon Osub" userId="760dd869e46f08f5" providerId="LiveId" clId="{E7089245-F00D-4231-B7FE-FAC9E668B73B}" dt="2023-08-20T07:03:28.182" v="3554"/>
          <ac:spMkLst>
            <pc:docMk/>
            <pc:sldMk cId="0" sldId="343"/>
            <ac:spMk id="124931" creationId="{1972077D-7F16-46E6-B9F2-0FC937D39BE5}"/>
          </ac:spMkLst>
        </pc:spChg>
        <pc:spChg chg="mod">
          <ac:chgData name="Kwon Osub" userId="760dd869e46f08f5" providerId="LiveId" clId="{E7089245-F00D-4231-B7FE-FAC9E668B73B}" dt="2023-08-20T07:03:28.182" v="3554"/>
          <ac:spMkLst>
            <pc:docMk/>
            <pc:sldMk cId="0" sldId="343"/>
            <ac:spMk id="124933" creationId="{7419EDF6-2D74-4AA4-968B-BDD561C110B3}"/>
          </ac:spMkLst>
        </pc:spChg>
        <pc:spChg chg="mod">
          <ac:chgData name="Kwon Osub" userId="760dd869e46f08f5" providerId="LiveId" clId="{E7089245-F00D-4231-B7FE-FAC9E668B73B}" dt="2023-08-20T07:03:28.182" v="3554"/>
          <ac:spMkLst>
            <pc:docMk/>
            <pc:sldMk cId="0" sldId="343"/>
            <ac:spMk id="124934" creationId="{A25AC380-5660-4A01-979F-82E5C501E35E}"/>
          </ac:spMkLst>
        </pc:spChg>
        <pc:spChg chg="mod">
          <ac:chgData name="Kwon Osub" userId="760dd869e46f08f5" providerId="LiveId" clId="{E7089245-F00D-4231-B7FE-FAC9E668B73B}" dt="2023-08-20T07:03:28.182" v="3554"/>
          <ac:spMkLst>
            <pc:docMk/>
            <pc:sldMk cId="0" sldId="343"/>
            <ac:spMk id="124935" creationId="{0AAF61FB-FFD7-4E26-937B-D7A8ACC519F7}"/>
          </ac:spMkLst>
        </pc:spChg>
        <pc:spChg chg="mod">
          <ac:chgData name="Kwon Osub" userId="760dd869e46f08f5" providerId="LiveId" clId="{E7089245-F00D-4231-B7FE-FAC9E668B73B}" dt="2023-08-20T07:03:28.182" v="3554"/>
          <ac:spMkLst>
            <pc:docMk/>
            <pc:sldMk cId="0" sldId="343"/>
            <ac:spMk id="124936" creationId="{605B7BCA-6C8B-459A-BC03-7ADD136D8A44}"/>
          </ac:spMkLst>
        </pc:spChg>
        <pc:spChg chg="mod">
          <ac:chgData name="Kwon Osub" userId="760dd869e46f08f5" providerId="LiveId" clId="{E7089245-F00D-4231-B7FE-FAC9E668B73B}" dt="2023-08-20T07:03:28.182" v="3554"/>
          <ac:spMkLst>
            <pc:docMk/>
            <pc:sldMk cId="0" sldId="343"/>
            <ac:spMk id="124937" creationId="{5527F07E-92A8-4332-9B2B-98785B94AED5}"/>
          </ac:spMkLst>
        </pc:spChg>
        <pc:spChg chg="mod">
          <ac:chgData name="Kwon Osub" userId="760dd869e46f08f5" providerId="LiveId" clId="{E7089245-F00D-4231-B7FE-FAC9E668B73B}" dt="2023-08-20T07:03:28.182" v="3554"/>
          <ac:spMkLst>
            <pc:docMk/>
            <pc:sldMk cId="0" sldId="343"/>
            <ac:spMk id="124938" creationId="{5F008201-2E17-443F-AE8A-7A77D8DE285F}"/>
          </ac:spMkLst>
        </pc:spChg>
        <pc:spChg chg="mod">
          <ac:chgData name="Kwon Osub" userId="760dd869e46f08f5" providerId="LiveId" clId="{E7089245-F00D-4231-B7FE-FAC9E668B73B}" dt="2023-08-20T07:03:28.182" v="3554"/>
          <ac:spMkLst>
            <pc:docMk/>
            <pc:sldMk cId="0" sldId="343"/>
            <ac:spMk id="124940" creationId="{59CAC03B-01E6-48F7-8FF6-5B1BA076CB31}"/>
          </ac:spMkLst>
        </pc:spChg>
      </pc:sldChg>
      <pc:sldChg chg="modSp del">
        <pc:chgData name="Kwon Osub" userId="760dd869e46f08f5" providerId="LiveId" clId="{E7089245-F00D-4231-B7FE-FAC9E668B73B}" dt="2023-08-20T07:23:38.159" v="4164" actId="47"/>
        <pc:sldMkLst>
          <pc:docMk/>
          <pc:sldMk cId="0" sldId="344"/>
        </pc:sldMkLst>
        <pc:spChg chg="mod">
          <ac:chgData name="Kwon Osub" userId="760dd869e46f08f5" providerId="LiveId" clId="{E7089245-F00D-4231-B7FE-FAC9E668B73B}" dt="2023-08-20T07:03:28.182" v="3554"/>
          <ac:spMkLst>
            <pc:docMk/>
            <pc:sldMk cId="0" sldId="344"/>
            <ac:spMk id="45066" creationId="{D7166438-9909-4D59-B703-9F527394DE84}"/>
          </ac:spMkLst>
        </pc:spChg>
        <pc:spChg chg="mod">
          <ac:chgData name="Kwon Osub" userId="760dd869e46f08f5" providerId="LiveId" clId="{E7089245-F00D-4231-B7FE-FAC9E668B73B}" dt="2023-08-20T07:03:28.182" v="3554"/>
          <ac:spMkLst>
            <pc:docMk/>
            <pc:sldMk cId="0" sldId="344"/>
            <ac:spMk id="45069" creationId="{EE99156E-DAF3-45F1-990F-687119FF6F28}"/>
          </ac:spMkLst>
        </pc:spChg>
        <pc:spChg chg="mod">
          <ac:chgData name="Kwon Osub" userId="760dd869e46f08f5" providerId="LiveId" clId="{E7089245-F00D-4231-B7FE-FAC9E668B73B}" dt="2023-08-20T07:03:28.182" v="3554"/>
          <ac:spMkLst>
            <pc:docMk/>
            <pc:sldMk cId="0" sldId="344"/>
            <ac:spMk id="45070" creationId="{28907F7D-D536-46A0-98B2-3597EC88108D}"/>
          </ac:spMkLst>
        </pc:spChg>
        <pc:spChg chg="mod">
          <ac:chgData name="Kwon Osub" userId="760dd869e46f08f5" providerId="LiveId" clId="{E7089245-F00D-4231-B7FE-FAC9E668B73B}" dt="2023-08-20T07:03:28.182" v="3554"/>
          <ac:spMkLst>
            <pc:docMk/>
            <pc:sldMk cId="0" sldId="344"/>
            <ac:spMk id="45071" creationId="{ED2D30CD-3483-4DEF-BF66-46129FB7D837}"/>
          </ac:spMkLst>
        </pc:spChg>
        <pc:spChg chg="mod">
          <ac:chgData name="Kwon Osub" userId="760dd869e46f08f5" providerId="LiveId" clId="{E7089245-F00D-4231-B7FE-FAC9E668B73B}" dt="2023-08-20T07:03:28.182" v="3554"/>
          <ac:spMkLst>
            <pc:docMk/>
            <pc:sldMk cId="0" sldId="344"/>
            <ac:spMk id="45072" creationId="{F1A8601A-5E1E-46A6-8819-C686AF23D083}"/>
          </ac:spMkLst>
        </pc:spChg>
        <pc:spChg chg="mod">
          <ac:chgData name="Kwon Osub" userId="760dd869e46f08f5" providerId="LiveId" clId="{E7089245-F00D-4231-B7FE-FAC9E668B73B}" dt="2023-08-20T07:03:28.182" v="3554"/>
          <ac:spMkLst>
            <pc:docMk/>
            <pc:sldMk cId="0" sldId="344"/>
            <ac:spMk id="45073" creationId="{4FD6F906-536D-431D-82AE-0C18488485B9}"/>
          </ac:spMkLst>
        </pc:spChg>
        <pc:spChg chg="mod">
          <ac:chgData name="Kwon Osub" userId="760dd869e46f08f5" providerId="LiveId" clId="{E7089245-F00D-4231-B7FE-FAC9E668B73B}" dt="2023-08-20T07:03:28.182" v="3554"/>
          <ac:spMkLst>
            <pc:docMk/>
            <pc:sldMk cId="0" sldId="344"/>
            <ac:spMk id="45074" creationId="{9078F767-2A6A-4FFB-BD9D-F75871790210}"/>
          </ac:spMkLst>
        </pc:spChg>
        <pc:spChg chg="mod">
          <ac:chgData name="Kwon Osub" userId="760dd869e46f08f5" providerId="LiveId" clId="{E7089245-F00D-4231-B7FE-FAC9E668B73B}" dt="2023-08-20T07:03:28.182" v="3554"/>
          <ac:spMkLst>
            <pc:docMk/>
            <pc:sldMk cId="0" sldId="344"/>
            <ac:spMk id="125954" creationId="{3D04D663-135C-4B00-9FDA-2224BC12F945}"/>
          </ac:spMkLst>
        </pc:spChg>
        <pc:spChg chg="mod">
          <ac:chgData name="Kwon Osub" userId="760dd869e46f08f5" providerId="LiveId" clId="{E7089245-F00D-4231-B7FE-FAC9E668B73B}" dt="2023-08-20T07:03:28.182" v="3554"/>
          <ac:spMkLst>
            <pc:docMk/>
            <pc:sldMk cId="0" sldId="344"/>
            <ac:spMk id="125955" creationId="{4D890545-BEF0-439E-82EB-6F2E1608F127}"/>
          </ac:spMkLst>
        </pc:spChg>
        <pc:spChg chg="mod">
          <ac:chgData name="Kwon Osub" userId="760dd869e46f08f5" providerId="LiveId" clId="{E7089245-F00D-4231-B7FE-FAC9E668B73B}" dt="2023-08-20T07:03:28.182" v="3554"/>
          <ac:spMkLst>
            <pc:docMk/>
            <pc:sldMk cId="0" sldId="344"/>
            <ac:spMk id="125956" creationId="{5B45E2D6-6999-44E7-B4FA-3C453B7B3E1B}"/>
          </ac:spMkLst>
        </pc:spChg>
        <pc:spChg chg="mod">
          <ac:chgData name="Kwon Osub" userId="760dd869e46f08f5" providerId="LiveId" clId="{E7089245-F00D-4231-B7FE-FAC9E668B73B}" dt="2023-08-20T07:03:28.182" v="3554"/>
          <ac:spMkLst>
            <pc:docMk/>
            <pc:sldMk cId="0" sldId="344"/>
            <ac:spMk id="125957" creationId="{2BCEA464-A813-4B29-8215-7073D1FE43A4}"/>
          </ac:spMkLst>
        </pc:spChg>
        <pc:grpChg chg="mod">
          <ac:chgData name="Kwon Osub" userId="760dd869e46f08f5" providerId="LiveId" clId="{E7089245-F00D-4231-B7FE-FAC9E668B73B}" dt="2023-08-20T07:03:28.182" v="3554"/>
          <ac:grpSpMkLst>
            <pc:docMk/>
            <pc:sldMk cId="0" sldId="344"/>
            <ac:grpSpMk id="2" creationId="{71F71C19-E930-4A83-B825-9636EAFB98A0}"/>
          </ac:grpSpMkLst>
        </pc:grpChg>
        <pc:grpChg chg="mod">
          <ac:chgData name="Kwon Osub" userId="760dd869e46f08f5" providerId="LiveId" clId="{E7089245-F00D-4231-B7FE-FAC9E668B73B}" dt="2023-08-20T07:03:28.182" v="3554"/>
          <ac:grpSpMkLst>
            <pc:docMk/>
            <pc:sldMk cId="0" sldId="344"/>
            <ac:grpSpMk id="3" creationId="{EFCE59B4-F9B2-407D-949C-28156A142254}"/>
          </ac:grpSpMkLst>
        </pc:grpChg>
        <pc:grpChg chg="mod">
          <ac:chgData name="Kwon Osub" userId="760dd869e46f08f5" providerId="LiveId" clId="{E7089245-F00D-4231-B7FE-FAC9E668B73B}" dt="2023-08-20T07:03:28.182" v="3554"/>
          <ac:grpSpMkLst>
            <pc:docMk/>
            <pc:sldMk cId="0" sldId="344"/>
            <ac:grpSpMk id="4" creationId="{B5629515-3FE7-418F-98F4-16783F028D4C}"/>
          </ac:grpSpMkLst>
        </pc:grpChg>
        <pc:grpChg chg="mod">
          <ac:chgData name="Kwon Osub" userId="760dd869e46f08f5" providerId="LiveId" clId="{E7089245-F00D-4231-B7FE-FAC9E668B73B}" dt="2023-08-20T07:03:28.182" v="3554"/>
          <ac:grpSpMkLst>
            <pc:docMk/>
            <pc:sldMk cId="0" sldId="344"/>
            <ac:grpSpMk id="5" creationId="{0CAFD826-BEA8-4386-8AF8-59B81FE86472}"/>
          </ac:grpSpMkLst>
        </pc:grpChg>
        <pc:picChg chg="mod">
          <ac:chgData name="Kwon Osub" userId="760dd869e46f08f5" providerId="LiveId" clId="{E7089245-F00D-4231-B7FE-FAC9E668B73B}" dt="2023-08-20T07:03:28.182" v="3554"/>
          <ac:picMkLst>
            <pc:docMk/>
            <pc:sldMk cId="0" sldId="344"/>
            <ac:picMk id="45067" creationId="{824179D0-5932-47CA-A3ED-FB4B5B8C56B6}"/>
          </ac:picMkLst>
        </pc:picChg>
        <pc:picChg chg="mod">
          <ac:chgData name="Kwon Osub" userId="760dd869e46f08f5" providerId="LiveId" clId="{E7089245-F00D-4231-B7FE-FAC9E668B73B}" dt="2023-08-20T07:03:28.182" v="3554"/>
          <ac:picMkLst>
            <pc:docMk/>
            <pc:sldMk cId="0" sldId="344"/>
            <ac:picMk id="45068" creationId="{863C8966-64F9-4720-80A6-8071263706F1}"/>
          </ac:picMkLst>
        </pc:picChg>
      </pc:sldChg>
      <pc:sldChg chg="add del">
        <pc:chgData name="Kwon Osub" userId="760dd869e46f08f5" providerId="LiveId" clId="{E7089245-F00D-4231-B7FE-FAC9E668B73B}" dt="2023-08-20T07:24:00.825" v="4169" actId="47"/>
        <pc:sldMkLst>
          <pc:docMk/>
          <pc:sldMk cId="0" sldId="345"/>
        </pc:sldMkLst>
      </pc:sldChg>
      <pc:sldChg chg="addSp delSp modSp add del mod addAnim delAnim modAnim">
        <pc:chgData name="Kwon Osub" userId="760dd869e46f08f5" providerId="LiveId" clId="{E7089245-F00D-4231-B7FE-FAC9E668B73B}" dt="2023-08-23T10:29:58.963" v="5511" actId="47"/>
        <pc:sldMkLst>
          <pc:docMk/>
          <pc:sldMk cId="0" sldId="347"/>
        </pc:sldMkLst>
        <pc:spChg chg="mod">
          <ac:chgData name="Kwon Osub" userId="760dd869e46f08f5" providerId="LiveId" clId="{E7089245-F00D-4231-B7FE-FAC9E668B73B}" dt="2023-08-20T07:03:28.182" v="3554"/>
          <ac:spMkLst>
            <pc:docMk/>
            <pc:sldMk cId="0" sldId="347"/>
            <ac:spMk id="86021" creationId="{1CE58133-E6F9-466F-ADCA-55B7BD22F308}"/>
          </ac:spMkLst>
        </pc:spChg>
        <pc:spChg chg="mod">
          <ac:chgData name="Kwon Osub" userId="760dd869e46f08f5" providerId="LiveId" clId="{E7089245-F00D-4231-B7FE-FAC9E668B73B}" dt="2023-08-20T07:03:28.182" v="3554"/>
          <ac:spMkLst>
            <pc:docMk/>
            <pc:sldMk cId="0" sldId="347"/>
            <ac:spMk id="114690" creationId="{881ED5DE-E2A5-4012-B3C3-09D0D49FD06D}"/>
          </ac:spMkLst>
        </pc:spChg>
        <pc:spChg chg="add del mod">
          <ac:chgData name="Kwon Osub" userId="760dd869e46f08f5" providerId="LiveId" clId="{E7089245-F00D-4231-B7FE-FAC9E668B73B}" dt="2023-08-20T07:03:28.182" v="3554"/>
          <ac:spMkLst>
            <pc:docMk/>
            <pc:sldMk cId="0" sldId="347"/>
            <ac:spMk id="114691" creationId="{6255A7D6-5AA8-4D7D-8ED9-67AB106C2B69}"/>
          </ac:spMkLst>
        </pc:spChg>
        <pc:spChg chg="add del mod">
          <ac:chgData name="Kwon Osub" userId="760dd869e46f08f5" providerId="LiveId" clId="{E7089245-F00D-4231-B7FE-FAC9E668B73B}" dt="2023-08-20T07:03:28.182" v="3554"/>
          <ac:spMkLst>
            <pc:docMk/>
            <pc:sldMk cId="0" sldId="347"/>
            <ac:spMk id="114692" creationId="{4A8E626E-9F39-455A-8EF0-BF824325A3AC}"/>
          </ac:spMkLst>
        </pc:spChg>
        <pc:spChg chg="mod">
          <ac:chgData name="Kwon Osub" userId="760dd869e46f08f5" providerId="LiveId" clId="{E7089245-F00D-4231-B7FE-FAC9E668B73B}" dt="2023-08-20T07:03:28.182" v="3554"/>
          <ac:spMkLst>
            <pc:docMk/>
            <pc:sldMk cId="0" sldId="347"/>
            <ac:spMk id="114707" creationId="{A6142B1A-8377-4174-84EA-B160B443D141}"/>
          </ac:spMkLst>
        </pc:spChg>
        <pc:graphicFrameChg chg="add del mod replId">
          <ac:chgData name="Kwon Osub" userId="760dd869e46f08f5" providerId="LiveId" clId="{E7089245-F00D-4231-B7FE-FAC9E668B73B}" dt="2023-08-20T06:33:44.688" v="2858"/>
          <ac:graphicFrameMkLst>
            <pc:docMk/>
            <pc:sldMk cId="0" sldId="347"/>
            <ac:graphicFrameMk id="2" creationId="{6255A7D6-5AA8-4D7D-8ED9-67AB106C2B69}"/>
          </ac:graphicFrameMkLst>
        </pc:graphicFrameChg>
        <pc:graphicFrameChg chg="add del mod replId">
          <ac:chgData name="Kwon Osub" userId="760dd869e46f08f5" providerId="LiveId" clId="{E7089245-F00D-4231-B7FE-FAC9E668B73B}" dt="2023-08-20T06:33:44.688" v="2858"/>
          <ac:graphicFrameMkLst>
            <pc:docMk/>
            <pc:sldMk cId="0" sldId="347"/>
            <ac:graphicFrameMk id="8" creationId="{4A8E626E-9F39-455A-8EF0-BF824325A3AC}"/>
          </ac:graphicFrameMkLst>
        </pc:graphicFrameChg>
        <pc:picChg chg="mod">
          <ac:chgData name="Kwon Osub" userId="760dd869e46f08f5" providerId="LiveId" clId="{E7089245-F00D-4231-B7FE-FAC9E668B73B}" dt="2023-08-20T07:03:28.182" v="3554"/>
          <ac:picMkLst>
            <pc:docMk/>
            <pc:sldMk cId="0" sldId="347"/>
            <ac:picMk id="114708" creationId="{EC8213FC-00A8-4CEA-9677-62324E8BC808}"/>
          </ac:picMkLst>
        </pc:picChg>
      </pc:sldChg>
      <pc:sldChg chg="addSp delSp modSp add del mod addAnim delAnim modAnim">
        <pc:chgData name="Kwon Osub" userId="760dd869e46f08f5" providerId="LiveId" clId="{E7089245-F00D-4231-B7FE-FAC9E668B73B}" dt="2023-08-24T08:17:12.587" v="6087" actId="47"/>
        <pc:sldMkLst>
          <pc:docMk/>
          <pc:sldMk cId="0" sldId="348"/>
        </pc:sldMkLst>
        <pc:spChg chg="add del mod">
          <ac:chgData name="Kwon Osub" userId="760dd869e46f08f5" providerId="LiveId" clId="{E7089245-F00D-4231-B7FE-FAC9E668B73B}" dt="2023-08-20T07:03:28.182" v="3554"/>
          <ac:spMkLst>
            <pc:docMk/>
            <pc:sldMk cId="0" sldId="348"/>
            <ac:spMk id="88073" creationId="{ECABE061-F996-428B-8385-40650924EA63}"/>
          </ac:spMkLst>
        </pc:spChg>
        <pc:spChg chg="mod">
          <ac:chgData name="Kwon Osub" userId="760dd869e46f08f5" providerId="LiveId" clId="{E7089245-F00D-4231-B7FE-FAC9E668B73B}" dt="2023-08-20T07:03:28.182" v="3554"/>
          <ac:spMkLst>
            <pc:docMk/>
            <pc:sldMk cId="0" sldId="348"/>
            <ac:spMk id="115714" creationId="{E64F1966-8A20-419D-B59B-0231B26DEA33}"/>
          </ac:spMkLst>
        </pc:spChg>
        <pc:spChg chg="add del mod">
          <ac:chgData name="Kwon Osub" userId="760dd869e46f08f5" providerId="LiveId" clId="{E7089245-F00D-4231-B7FE-FAC9E668B73B}" dt="2023-08-20T07:03:28.182" v="3554"/>
          <ac:spMkLst>
            <pc:docMk/>
            <pc:sldMk cId="0" sldId="348"/>
            <ac:spMk id="115715" creationId="{FE609CB9-D21B-4199-8936-5EC4A1404E68}"/>
          </ac:spMkLst>
        </pc:spChg>
        <pc:spChg chg="mod">
          <ac:chgData name="Kwon Osub" userId="760dd869e46f08f5" providerId="LiveId" clId="{E7089245-F00D-4231-B7FE-FAC9E668B73B}" dt="2023-08-20T07:03:28.182" v="3554"/>
          <ac:spMkLst>
            <pc:docMk/>
            <pc:sldMk cId="0" sldId="348"/>
            <ac:spMk id="115716" creationId="{B9B3D010-C37D-4515-9B08-BF59649B1E44}"/>
          </ac:spMkLst>
        </pc:spChg>
        <pc:spChg chg="add del mod">
          <ac:chgData name="Kwon Osub" userId="760dd869e46f08f5" providerId="LiveId" clId="{E7089245-F00D-4231-B7FE-FAC9E668B73B}" dt="2023-08-20T07:03:28.182" v="3554"/>
          <ac:spMkLst>
            <pc:docMk/>
            <pc:sldMk cId="0" sldId="348"/>
            <ac:spMk id="115717" creationId="{E04DF996-FF7F-41FA-B993-4331AB66DE7F}"/>
          </ac:spMkLst>
        </pc:spChg>
        <pc:spChg chg="mod">
          <ac:chgData name="Kwon Osub" userId="760dd869e46f08f5" providerId="LiveId" clId="{E7089245-F00D-4231-B7FE-FAC9E668B73B}" dt="2023-08-20T07:03:28.182" v="3554"/>
          <ac:spMkLst>
            <pc:docMk/>
            <pc:sldMk cId="0" sldId="348"/>
            <ac:spMk id="115727" creationId="{3C62F023-F7B5-4F6C-B838-B5DCC8DF2E6A}"/>
          </ac:spMkLst>
        </pc:spChg>
        <pc:spChg chg="mod">
          <ac:chgData name="Kwon Osub" userId="760dd869e46f08f5" providerId="LiveId" clId="{E7089245-F00D-4231-B7FE-FAC9E668B73B}" dt="2023-08-20T07:03:28.182" v="3554"/>
          <ac:spMkLst>
            <pc:docMk/>
            <pc:sldMk cId="0" sldId="348"/>
            <ac:spMk id="115728" creationId="{D82D7370-7D88-4B58-A1D8-8AC53B7A0507}"/>
          </ac:spMkLst>
        </pc:spChg>
        <pc:spChg chg="add del mod">
          <ac:chgData name="Kwon Osub" userId="760dd869e46f08f5" providerId="LiveId" clId="{E7089245-F00D-4231-B7FE-FAC9E668B73B}" dt="2023-08-20T07:03:28.182" v="3554"/>
          <ac:spMkLst>
            <pc:docMk/>
            <pc:sldMk cId="0" sldId="348"/>
            <ac:spMk id="115729" creationId="{C501CD30-6B4D-43E9-BB6A-DD0892BA2A18}"/>
          </ac:spMkLst>
        </pc:spChg>
        <pc:graphicFrameChg chg="add del mod replId">
          <ac:chgData name="Kwon Osub" userId="760dd869e46f08f5" providerId="LiveId" clId="{E7089245-F00D-4231-B7FE-FAC9E668B73B}" dt="2023-08-20T06:33:44.688" v="2858"/>
          <ac:graphicFrameMkLst>
            <pc:docMk/>
            <pc:sldMk cId="0" sldId="348"/>
            <ac:graphicFrameMk id="2" creationId="{FE609CB9-D21B-4199-8936-5EC4A1404E68}"/>
          </ac:graphicFrameMkLst>
        </pc:graphicFrameChg>
        <pc:graphicFrameChg chg="add del mod replId">
          <ac:chgData name="Kwon Osub" userId="760dd869e46f08f5" providerId="LiveId" clId="{E7089245-F00D-4231-B7FE-FAC9E668B73B}" dt="2023-08-20T06:33:44.688" v="2858"/>
          <ac:graphicFrameMkLst>
            <pc:docMk/>
            <pc:sldMk cId="0" sldId="348"/>
            <ac:graphicFrameMk id="10" creationId="{E04DF996-FF7F-41FA-B993-4331AB66DE7F}"/>
          </ac:graphicFrameMkLst>
        </pc:graphicFrameChg>
        <pc:graphicFrameChg chg="add del mod replId">
          <ac:chgData name="Kwon Osub" userId="760dd869e46f08f5" providerId="LiveId" clId="{E7089245-F00D-4231-B7FE-FAC9E668B73B}" dt="2023-08-20T06:33:44.688" v="2858"/>
          <ac:graphicFrameMkLst>
            <pc:docMk/>
            <pc:sldMk cId="0" sldId="348"/>
            <ac:graphicFrameMk id="14" creationId="{C501CD30-6B4D-43E9-BB6A-DD0892BA2A18}"/>
          </ac:graphicFrameMkLst>
        </pc:graphicFrameChg>
        <pc:graphicFrameChg chg="add del mod replId">
          <ac:chgData name="Kwon Osub" userId="760dd869e46f08f5" providerId="LiveId" clId="{E7089245-F00D-4231-B7FE-FAC9E668B73B}" dt="2023-08-20T06:33:44.688" v="2858"/>
          <ac:graphicFrameMkLst>
            <pc:docMk/>
            <pc:sldMk cId="0" sldId="348"/>
            <ac:graphicFrameMk id="16" creationId="{ECABE061-F996-428B-8385-40650924EA63}"/>
          </ac:graphicFrameMkLst>
        </pc:graphicFrameChg>
        <pc:graphicFrameChg chg="mod">
          <ac:chgData name="Kwon Osub" userId="760dd869e46f08f5" providerId="LiveId" clId="{E7089245-F00D-4231-B7FE-FAC9E668B73B}" dt="2023-08-20T07:03:28.182" v="3554"/>
          <ac:graphicFrameMkLst>
            <pc:docMk/>
            <pc:sldMk cId="0" sldId="348"/>
            <ac:graphicFrameMk id="88074" creationId="{7220534A-979A-4BF4-A286-F3697A56CE8F}"/>
          </ac:graphicFrameMkLst>
        </pc:graphicFrameChg>
      </pc:sldChg>
      <pc:sldChg chg="addSp delSp modSp add del mod addAnim delAnim modAnim">
        <pc:chgData name="Kwon Osub" userId="760dd869e46f08f5" providerId="LiveId" clId="{E7089245-F00D-4231-B7FE-FAC9E668B73B}" dt="2023-08-24T08:17:47.910" v="6089" actId="47"/>
        <pc:sldMkLst>
          <pc:docMk/>
          <pc:sldMk cId="0" sldId="349"/>
        </pc:sldMkLst>
        <pc:spChg chg="add del mod">
          <ac:chgData name="Kwon Osub" userId="760dd869e46f08f5" providerId="LiveId" clId="{E7089245-F00D-4231-B7FE-FAC9E668B73B}" dt="2023-08-20T07:03:28.182" v="3554"/>
          <ac:spMkLst>
            <pc:docMk/>
            <pc:sldMk cId="0" sldId="349"/>
            <ac:spMk id="90121" creationId="{06D4F5F1-1F8A-4339-9A5C-92996F083790}"/>
          </ac:spMkLst>
        </pc:spChg>
        <pc:spChg chg="add del mod">
          <ac:chgData name="Kwon Osub" userId="760dd869e46f08f5" providerId="LiveId" clId="{E7089245-F00D-4231-B7FE-FAC9E668B73B}" dt="2023-08-20T07:03:28.182" v="3554"/>
          <ac:spMkLst>
            <pc:docMk/>
            <pc:sldMk cId="0" sldId="349"/>
            <ac:spMk id="90122" creationId="{1889C850-D5DB-4A68-9D63-DEA94FA94FFB}"/>
          </ac:spMkLst>
        </pc:spChg>
        <pc:spChg chg="add del mod">
          <ac:chgData name="Kwon Osub" userId="760dd869e46f08f5" providerId="LiveId" clId="{E7089245-F00D-4231-B7FE-FAC9E668B73B}" dt="2023-08-20T07:03:28.182" v="3554"/>
          <ac:spMkLst>
            <pc:docMk/>
            <pc:sldMk cId="0" sldId="349"/>
            <ac:spMk id="116738" creationId="{CB3B6721-CD3D-4BCE-8A53-972FCA1B732E}"/>
          </ac:spMkLst>
        </pc:spChg>
        <pc:spChg chg="add del mod">
          <ac:chgData name="Kwon Osub" userId="760dd869e46f08f5" providerId="LiveId" clId="{E7089245-F00D-4231-B7FE-FAC9E668B73B}" dt="2023-08-20T07:03:28.182" v="3554"/>
          <ac:spMkLst>
            <pc:docMk/>
            <pc:sldMk cId="0" sldId="349"/>
            <ac:spMk id="116739" creationId="{E824386F-05EB-437C-88D0-8CE9A5AF3579}"/>
          </ac:spMkLst>
        </pc:spChg>
        <pc:spChg chg="mod">
          <ac:chgData name="Kwon Osub" userId="760dd869e46f08f5" providerId="LiveId" clId="{E7089245-F00D-4231-B7FE-FAC9E668B73B}" dt="2023-08-20T07:03:28.182" v="3554"/>
          <ac:spMkLst>
            <pc:docMk/>
            <pc:sldMk cId="0" sldId="349"/>
            <ac:spMk id="116740" creationId="{F02F7BBC-B50F-4A50-AD59-4A52FCC62051}"/>
          </ac:spMkLst>
        </pc:spChg>
        <pc:spChg chg="add del mod">
          <ac:chgData name="Kwon Osub" userId="760dd869e46f08f5" providerId="LiveId" clId="{E7089245-F00D-4231-B7FE-FAC9E668B73B}" dt="2023-08-20T07:03:28.182" v="3554"/>
          <ac:spMkLst>
            <pc:docMk/>
            <pc:sldMk cId="0" sldId="349"/>
            <ac:spMk id="116741" creationId="{1324F36E-1E0F-4482-9B07-EABFB7D23FD9}"/>
          </ac:spMkLst>
        </pc:spChg>
        <pc:spChg chg="add del mod">
          <ac:chgData name="Kwon Osub" userId="760dd869e46f08f5" providerId="LiveId" clId="{E7089245-F00D-4231-B7FE-FAC9E668B73B}" dt="2023-08-20T07:03:28.182" v="3554"/>
          <ac:spMkLst>
            <pc:docMk/>
            <pc:sldMk cId="0" sldId="349"/>
            <ac:spMk id="116743" creationId="{52F8DD0A-D3E6-4C63-87AA-BD7A3E1D80E8}"/>
          </ac:spMkLst>
        </pc:spChg>
        <pc:spChg chg="add del mod">
          <ac:chgData name="Kwon Osub" userId="760dd869e46f08f5" providerId="LiveId" clId="{E7089245-F00D-4231-B7FE-FAC9E668B73B}" dt="2023-08-20T07:03:29.999" v="3633" actId="27636"/>
          <ac:spMkLst>
            <pc:docMk/>
            <pc:sldMk cId="0" sldId="349"/>
            <ac:spMk id="116747" creationId="{20E95267-7263-497B-B9CB-AC38AEBA415B}"/>
          </ac:spMkLst>
        </pc:spChg>
        <pc:spChg chg="add del mod">
          <ac:chgData name="Kwon Osub" userId="760dd869e46f08f5" providerId="LiveId" clId="{E7089245-F00D-4231-B7FE-FAC9E668B73B}" dt="2023-08-20T07:03:28.182" v="3554"/>
          <ac:spMkLst>
            <pc:docMk/>
            <pc:sldMk cId="0" sldId="349"/>
            <ac:spMk id="116749" creationId="{D2CCF4D6-C7F5-4987-A579-66163A72AF0C}"/>
          </ac:spMkLst>
        </pc:spChg>
        <pc:graphicFrameChg chg="add del mod replId">
          <ac:chgData name="Kwon Osub" userId="760dd869e46f08f5" providerId="LiveId" clId="{E7089245-F00D-4231-B7FE-FAC9E668B73B}" dt="2023-08-20T06:33:44.688" v="2858"/>
          <ac:graphicFrameMkLst>
            <pc:docMk/>
            <pc:sldMk cId="0" sldId="349"/>
            <ac:graphicFrameMk id="2" creationId="{CB3B6721-CD3D-4BCE-8A53-972FCA1B732E}"/>
          </ac:graphicFrameMkLst>
        </pc:graphicFrameChg>
        <pc:graphicFrameChg chg="add del mod replId">
          <ac:chgData name="Kwon Osub" userId="760dd869e46f08f5" providerId="LiveId" clId="{E7089245-F00D-4231-B7FE-FAC9E668B73B}" dt="2023-08-20T06:33:44.688" v="2858"/>
          <ac:graphicFrameMkLst>
            <pc:docMk/>
            <pc:sldMk cId="0" sldId="349"/>
            <ac:graphicFrameMk id="10" creationId="{E824386F-05EB-437C-88D0-8CE9A5AF3579}"/>
          </ac:graphicFrameMkLst>
        </pc:graphicFrameChg>
        <pc:graphicFrameChg chg="add del mod replId">
          <ac:chgData name="Kwon Osub" userId="760dd869e46f08f5" providerId="LiveId" clId="{E7089245-F00D-4231-B7FE-FAC9E668B73B}" dt="2023-08-20T06:33:44.688" v="2858"/>
          <ac:graphicFrameMkLst>
            <pc:docMk/>
            <pc:sldMk cId="0" sldId="349"/>
            <ac:graphicFrameMk id="18" creationId="{1324F36E-1E0F-4482-9B07-EABFB7D23FD9}"/>
          </ac:graphicFrameMkLst>
        </pc:graphicFrameChg>
        <pc:graphicFrameChg chg="add del mod replId">
          <ac:chgData name="Kwon Osub" userId="760dd869e46f08f5" providerId="LiveId" clId="{E7089245-F00D-4231-B7FE-FAC9E668B73B}" dt="2023-08-20T06:33:44.688" v="2858"/>
          <ac:graphicFrameMkLst>
            <pc:docMk/>
            <pc:sldMk cId="0" sldId="349"/>
            <ac:graphicFrameMk id="22" creationId="{52F8DD0A-D3E6-4C63-87AA-BD7A3E1D80E8}"/>
          </ac:graphicFrameMkLst>
        </pc:graphicFrameChg>
        <pc:graphicFrameChg chg="add del mod replId">
          <ac:chgData name="Kwon Osub" userId="760dd869e46f08f5" providerId="LiveId" clId="{E7089245-F00D-4231-B7FE-FAC9E668B73B}" dt="2023-08-20T06:33:44.688" v="2858"/>
          <ac:graphicFrameMkLst>
            <pc:docMk/>
            <pc:sldMk cId="0" sldId="349"/>
            <ac:graphicFrameMk id="26" creationId="{20E95267-7263-497B-B9CB-AC38AEBA415B}"/>
          </ac:graphicFrameMkLst>
        </pc:graphicFrameChg>
        <pc:graphicFrameChg chg="add del mod replId">
          <ac:chgData name="Kwon Osub" userId="760dd869e46f08f5" providerId="LiveId" clId="{E7089245-F00D-4231-B7FE-FAC9E668B73B}" dt="2023-08-20T06:33:44.688" v="2858"/>
          <ac:graphicFrameMkLst>
            <pc:docMk/>
            <pc:sldMk cId="0" sldId="349"/>
            <ac:graphicFrameMk id="28" creationId="{D2CCF4D6-C7F5-4987-A579-66163A72AF0C}"/>
          </ac:graphicFrameMkLst>
        </pc:graphicFrameChg>
        <pc:graphicFrameChg chg="add del mod replId">
          <ac:chgData name="Kwon Osub" userId="760dd869e46f08f5" providerId="LiveId" clId="{E7089245-F00D-4231-B7FE-FAC9E668B73B}" dt="2023-08-20T06:33:44.688" v="2858"/>
          <ac:graphicFrameMkLst>
            <pc:docMk/>
            <pc:sldMk cId="0" sldId="349"/>
            <ac:graphicFrameMk id="30" creationId="{06D4F5F1-1F8A-4339-9A5C-92996F083790}"/>
          </ac:graphicFrameMkLst>
        </pc:graphicFrameChg>
        <pc:graphicFrameChg chg="add del mod replId">
          <ac:chgData name="Kwon Osub" userId="760dd869e46f08f5" providerId="LiveId" clId="{E7089245-F00D-4231-B7FE-FAC9E668B73B}" dt="2023-08-20T06:33:44.688" v="2858"/>
          <ac:graphicFrameMkLst>
            <pc:docMk/>
            <pc:sldMk cId="0" sldId="349"/>
            <ac:graphicFrameMk id="32" creationId="{1889C850-D5DB-4A68-9D63-DEA94FA94FFB}"/>
          </ac:graphicFrameMkLst>
        </pc:graphicFrameChg>
      </pc:sldChg>
      <pc:sldChg chg="addSp delSp modSp add del mod addAnim delAnim modAnim">
        <pc:chgData name="Kwon Osub" userId="760dd869e46f08f5" providerId="LiveId" clId="{E7089245-F00D-4231-B7FE-FAC9E668B73B}" dt="2023-08-26T06:41:22.396" v="7059" actId="47"/>
        <pc:sldMkLst>
          <pc:docMk/>
          <pc:sldMk cId="0" sldId="350"/>
        </pc:sldMkLst>
        <pc:spChg chg="mod">
          <ac:chgData name="Kwon Osub" userId="760dd869e46f08f5" providerId="LiveId" clId="{E7089245-F00D-4231-B7FE-FAC9E668B73B}" dt="2023-08-20T07:03:28.182" v="3554"/>
          <ac:spMkLst>
            <pc:docMk/>
            <pc:sldMk cId="0" sldId="350"/>
            <ac:spMk id="100363" creationId="{233EFE48-4530-4518-BB92-E3B73611380B}"/>
          </ac:spMkLst>
        </pc:spChg>
        <pc:spChg chg="mod">
          <ac:chgData name="Kwon Osub" userId="760dd869e46f08f5" providerId="LiveId" clId="{E7089245-F00D-4231-B7FE-FAC9E668B73B}" dt="2023-08-20T07:03:28.182" v="3554"/>
          <ac:spMkLst>
            <pc:docMk/>
            <pc:sldMk cId="0" sldId="350"/>
            <ac:spMk id="100371" creationId="{188D0C3E-B98C-4D2D-B915-E1BA5B269488}"/>
          </ac:spMkLst>
        </pc:spChg>
        <pc:spChg chg="mod">
          <ac:chgData name="Kwon Osub" userId="760dd869e46f08f5" providerId="LiveId" clId="{E7089245-F00D-4231-B7FE-FAC9E668B73B}" dt="2023-08-20T07:03:28.182" v="3554"/>
          <ac:spMkLst>
            <pc:docMk/>
            <pc:sldMk cId="0" sldId="350"/>
            <ac:spMk id="100372" creationId="{70C8F406-B67B-470A-B30B-030F15FD1CBC}"/>
          </ac:spMkLst>
        </pc:spChg>
        <pc:spChg chg="mod">
          <ac:chgData name="Kwon Osub" userId="760dd869e46f08f5" providerId="LiveId" clId="{E7089245-F00D-4231-B7FE-FAC9E668B73B}" dt="2023-08-20T07:03:28.182" v="3554"/>
          <ac:spMkLst>
            <pc:docMk/>
            <pc:sldMk cId="0" sldId="350"/>
            <ac:spMk id="100373" creationId="{80E0D818-05CC-428D-94F3-40C1EEF10EE0}"/>
          </ac:spMkLst>
        </pc:spChg>
        <pc:spChg chg="mod">
          <ac:chgData name="Kwon Osub" userId="760dd869e46f08f5" providerId="LiveId" clId="{E7089245-F00D-4231-B7FE-FAC9E668B73B}" dt="2023-08-20T07:03:28.182" v="3554"/>
          <ac:spMkLst>
            <pc:docMk/>
            <pc:sldMk cId="0" sldId="350"/>
            <ac:spMk id="100374" creationId="{01CDDE63-9CF1-418F-A534-0635A7A52D0A}"/>
          </ac:spMkLst>
        </pc:spChg>
        <pc:spChg chg="add del mod">
          <ac:chgData name="Kwon Osub" userId="760dd869e46f08f5" providerId="LiveId" clId="{E7089245-F00D-4231-B7FE-FAC9E668B73B}" dt="2023-08-20T07:03:30.099" v="3640" actId="27636"/>
          <ac:spMkLst>
            <pc:docMk/>
            <pc:sldMk cId="0" sldId="350"/>
            <ac:spMk id="100375" creationId="{953E1F29-9156-412D-A404-C2967E46F8A1}"/>
          </ac:spMkLst>
        </pc:spChg>
        <pc:spChg chg="add del mod">
          <ac:chgData name="Kwon Osub" userId="760dd869e46f08f5" providerId="LiveId" clId="{E7089245-F00D-4231-B7FE-FAC9E668B73B}" dt="2023-08-20T07:03:30.121" v="3642" actId="27636"/>
          <ac:spMkLst>
            <pc:docMk/>
            <pc:sldMk cId="0" sldId="350"/>
            <ac:spMk id="100376" creationId="{0C0DF4B4-FBFF-4D62-8A0B-73EE7CC8506E}"/>
          </ac:spMkLst>
        </pc:spChg>
        <pc:spChg chg="add del mod">
          <ac:chgData name="Kwon Osub" userId="760dd869e46f08f5" providerId="LiveId" clId="{E7089245-F00D-4231-B7FE-FAC9E668B73B}" dt="2023-08-20T07:03:30.132" v="3644" actId="27636"/>
          <ac:spMkLst>
            <pc:docMk/>
            <pc:sldMk cId="0" sldId="350"/>
            <ac:spMk id="100377" creationId="{B073BFCD-D4B6-4FDE-BC48-A9F5AB340A6F}"/>
          </ac:spMkLst>
        </pc:spChg>
        <pc:spChg chg="mod">
          <ac:chgData name="Kwon Osub" userId="760dd869e46f08f5" providerId="LiveId" clId="{E7089245-F00D-4231-B7FE-FAC9E668B73B}" dt="2023-08-20T07:03:28.182" v="3554"/>
          <ac:spMkLst>
            <pc:docMk/>
            <pc:sldMk cId="0" sldId="350"/>
            <ac:spMk id="118786" creationId="{70EE32C2-81A4-4C35-96AB-CF718AF2AB72}"/>
          </ac:spMkLst>
        </pc:spChg>
        <pc:spChg chg="add del mod">
          <ac:chgData name="Kwon Osub" userId="760dd869e46f08f5" providerId="LiveId" clId="{E7089245-F00D-4231-B7FE-FAC9E668B73B}" dt="2023-08-20T07:03:28.182" v="3554"/>
          <ac:spMkLst>
            <pc:docMk/>
            <pc:sldMk cId="0" sldId="350"/>
            <ac:spMk id="118787" creationId="{3D3B64D6-BCF7-4AA7-AFAE-82735D2158FB}"/>
          </ac:spMkLst>
        </pc:spChg>
        <pc:spChg chg="add del mod">
          <ac:chgData name="Kwon Osub" userId="760dd869e46f08f5" providerId="LiveId" clId="{E7089245-F00D-4231-B7FE-FAC9E668B73B}" dt="2023-08-20T07:03:28.182" v="3554"/>
          <ac:spMkLst>
            <pc:docMk/>
            <pc:sldMk cId="0" sldId="350"/>
            <ac:spMk id="118788" creationId="{6B8DD562-79A9-47B1-B6C6-76FAA39DFDE3}"/>
          </ac:spMkLst>
        </pc:spChg>
        <pc:spChg chg="add del mod">
          <ac:chgData name="Kwon Osub" userId="760dd869e46f08f5" providerId="LiveId" clId="{E7089245-F00D-4231-B7FE-FAC9E668B73B}" dt="2023-08-20T07:03:28.182" v="3554"/>
          <ac:spMkLst>
            <pc:docMk/>
            <pc:sldMk cId="0" sldId="350"/>
            <ac:spMk id="118789" creationId="{1E1DD1AD-2467-404C-941C-73EF857683BB}"/>
          </ac:spMkLst>
        </pc:spChg>
        <pc:spChg chg="mod">
          <ac:chgData name="Kwon Osub" userId="760dd869e46f08f5" providerId="LiveId" clId="{E7089245-F00D-4231-B7FE-FAC9E668B73B}" dt="2023-08-20T07:03:28.182" v="3554"/>
          <ac:spMkLst>
            <pc:docMk/>
            <pc:sldMk cId="0" sldId="350"/>
            <ac:spMk id="118796" creationId="{46528E03-9EBC-4F24-800F-828CBFE102DC}"/>
          </ac:spMkLst>
        </pc:spChg>
        <pc:spChg chg="add del mod">
          <ac:chgData name="Kwon Osub" userId="760dd869e46f08f5" providerId="LiveId" clId="{E7089245-F00D-4231-B7FE-FAC9E668B73B}" dt="2023-08-20T07:03:28.182" v="3554"/>
          <ac:spMkLst>
            <pc:docMk/>
            <pc:sldMk cId="0" sldId="350"/>
            <ac:spMk id="118797" creationId="{3E48E304-22BE-443D-8250-A5A261AC345D}"/>
          </ac:spMkLst>
        </pc:spChg>
        <pc:spChg chg="add del mod">
          <ac:chgData name="Kwon Osub" userId="760dd869e46f08f5" providerId="LiveId" clId="{E7089245-F00D-4231-B7FE-FAC9E668B73B}" dt="2023-08-20T07:03:28.182" v="3554"/>
          <ac:spMkLst>
            <pc:docMk/>
            <pc:sldMk cId="0" sldId="350"/>
            <ac:spMk id="118798" creationId="{143BE5AF-B9EE-4ED3-A301-0AA39069CC0C}"/>
          </ac:spMkLst>
        </pc:spChg>
        <pc:spChg chg="add del mod">
          <ac:chgData name="Kwon Osub" userId="760dd869e46f08f5" providerId="LiveId" clId="{E7089245-F00D-4231-B7FE-FAC9E668B73B}" dt="2023-08-20T07:03:30.117" v="3641" actId="27636"/>
          <ac:spMkLst>
            <pc:docMk/>
            <pc:sldMk cId="0" sldId="350"/>
            <ac:spMk id="118800" creationId="{EF447CF1-A9B8-4988-9E11-03FBC3B1BB07}"/>
          </ac:spMkLst>
        </pc:spChg>
        <pc:spChg chg="add del mod">
          <ac:chgData name="Kwon Osub" userId="760dd869e46f08f5" providerId="LiveId" clId="{E7089245-F00D-4231-B7FE-FAC9E668B73B}" dt="2023-08-20T07:03:30.127" v="3643" actId="27636"/>
          <ac:spMkLst>
            <pc:docMk/>
            <pc:sldMk cId="0" sldId="350"/>
            <ac:spMk id="118801" creationId="{0F0BA4B3-A5F2-4D83-B940-E20945D22FD1}"/>
          </ac:spMkLst>
        </pc:spChg>
        <pc:spChg chg="add del mod">
          <ac:chgData name="Kwon Osub" userId="760dd869e46f08f5" providerId="LiveId" clId="{E7089245-F00D-4231-B7FE-FAC9E668B73B}" dt="2023-08-20T07:03:28.182" v="3554"/>
          <ac:spMkLst>
            <pc:docMk/>
            <pc:sldMk cId="0" sldId="350"/>
            <ac:spMk id="118802" creationId="{D7518A4C-1574-407A-B03A-EC06D449A84B}"/>
          </ac:spMkLst>
        </pc:spChg>
        <pc:spChg chg="mod">
          <ac:chgData name="Kwon Osub" userId="760dd869e46f08f5" providerId="LiveId" clId="{E7089245-F00D-4231-B7FE-FAC9E668B73B}" dt="2023-08-20T07:03:28.182" v="3554"/>
          <ac:spMkLst>
            <pc:docMk/>
            <pc:sldMk cId="0" sldId="350"/>
            <ac:spMk id="118807" creationId="{5713085D-DDC7-4556-A3C6-1522B4F29448}"/>
          </ac:spMkLst>
        </pc:spChg>
        <pc:spChg chg="mod">
          <ac:chgData name="Kwon Osub" userId="760dd869e46f08f5" providerId="LiveId" clId="{E7089245-F00D-4231-B7FE-FAC9E668B73B}" dt="2023-08-20T07:03:28.182" v="3554"/>
          <ac:spMkLst>
            <pc:docMk/>
            <pc:sldMk cId="0" sldId="350"/>
            <ac:spMk id="118812" creationId="{F323C78A-33FB-4E6B-972A-D41A0FE593F9}"/>
          </ac:spMkLst>
        </pc:spChg>
        <pc:spChg chg="mod">
          <ac:chgData name="Kwon Osub" userId="760dd869e46f08f5" providerId="LiveId" clId="{E7089245-F00D-4231-B7FE-FAC9E668B73B}" dt="2023-08-20T07:03:28.182" v="3554"/>
          <ac:spMkLst>
            <pc:docMk/>
            <pc:sldMk cId="0" sldId="350"/>
            <ac:spMk id="118819" creationId="{EF0BC6E0-EDAA-4903-9E1D-1E4E07C44AD0}"/>
          </ac:spMkLst>
        </pc:spChg>
        <pc:grpChg chg="mod">
          <ac:chgData name="Kwon Osub" userId="760dd869e46f08f5" providerId="LiveId" clId="{E7089245-F00D-4231-B7FE-FAC9E668B73B}" dt="2023-08-20T07:03:28.182" v="3554"/>
          <ac:grpSpMkLst>
            <pc:docMk/>
            <pc:sldMk cId="0" sldId="350"/>
            <ac:grpSpMk id="118790" creationId="{149D9421-787E-46CF-9FAC-9271C53806D2}"/>
          </ac:grpSpMkLst>
        </pc:grpChg>
        <pc:grpChg chg="mod">
          <ac:chgData name="Kwon Osub" userId="760dd869e46f08f5" providerId="LiveId" clId="{E7089245-F00D-4231-B7FE-FAC9E668B73B}" dt="2023-08-20T07:03:28.182" v="3554"/>
          <ac:grpSpMkLst>
            <pc:docMk/>
            <pc:sldMk cId="0" sldId="350"/>
            <ac:grpSpMk id="118820" creationId="{737C37FA-C6D3-435F-A135-7269FF90D87D}"/>
          </ac:grpSpMkLst>
        </pc:grpChg>
        <pc:graphicFrameChg chg="add del mod replId">
          <ac:chgData name="Kwon Osub" userId="760dd869e46f08f5" providerId="LiveId" clId="{E7089245-F00D-4231-B7FE-FAC9E668B73B}" dt="2023-08-20T06:33:44.688" v="2858"/>
          <ac:graphicFrameMkLst>
            <pc:docMk/>
            <pc:sldMk cId="0" sldId="350"/>
            <ac:graphicFrameMk id="2" creationId="{3D3B64D6-BCF7-4AA7-AFAE-82735D2158FB}"/>
          </ac:graphicFrameMkLst>
        </pc:graphicFrameChg>
        <pc:graphicFrameChg chg="add del mod replId">
          <ac:chgData name="Kwon Osub" userId="760dd869e46f08f5" providerId="LiveId" clId="{E7089245-F00D-4231-B7FE-FAC9E668B73B}" dt="2023-08-20T06:33:44.688" v="2858"/>
          <ac:graphicFrameMkLst>
            <pc:docMk/>
            <pc:sldMk cId="0" sldId="350"/>
            <ac:graphicFrameMk id="10" creationId="{6B8DD562-79A9-47B1-B6C6-76FAA39DFDE3}"/>
          </ac:graphicFrameMkLst>
        </pc:graphicFrameChg>
        <pc:graphicFrameChg chg="add del mod replId">
          <ac:chgData name="Kwon Osub" userId="760dd869e46f08f5" providerId="LiveId" clId="{E7089245-F00D-4231-B7FE-FAC9E668B73B}" dt="2023-08-20T06:33:44.688" v="2858"/>
          <ac:graphicFrameMkLst>
            <pc:docMk/>
            <pc:sldMk cId="0" sldId="350"/>
            <ac:graphicFrameMk id="18" creationId="{1E1DD1AD-2467-404C-941C-73EF857683BB}"/>
          </ac:graphicFrameMkLst>
        </pc:graphicFrameChg>
        <pc:graphicFrameChg chg="add del mod replId">
          <ac:chgData name="Kwon Osub" userId="760dd869e46f08f5" providerId="LiveId" clId="{E7089245-F00D-4231-B7FE-FAC9E668B73B}" dt="2023-08-20T06:33:44.688" v="2858"/>
          <ac:graphicFrameMkLst>
            <pc:docMk/>
            <pc:sldMk cId="0" sldId="350"/>
            <ac:graphicFrameMk id="25" creationId="{953E1F29-9156-412D-A404-C2967E46F8A1}"/>
          </ac:graphicFrameMkLst>
        </pc:graphicFrameChg>
        <pc:graphicFrameChg chg="add del mod replId">
          <ac:chgData name="Kwon Osub" userId="760dd869e46f08f5" providerId="LiveId" clId="{E7089245-F00D-4231-B7FE-FAC9E668B73B}" dt="2023-08-20T06:33:44.688" v="2858"/>
          <ac:graphicFrameMkLst>
            <pc:docMk/>
            <pc:sldMk cId="0" sldId="350"/>
            <ac:graphicFrameMk id="29" creationId="{0C0DF4B4-FBFF-4D62-8A0B-73EE7CC8506E}"/>
          </ac:graphicFrameMkLst>
        </pc:graphicFrameChg>
        <pc:graphicFrameChg chg="add del mod replId">
          <ac:chgData name="Kwon Osub" userId="760dd869e46f08f5" providerId="LiveId" clId="{E7089245-F00D-4231-B7FE-FAC9E668B73B}" dt="2023-08-20T06:33:44.688" v="2858"/>
          <ac:graphicFrameMkLst>
            <pc:docMk/>
            <pc:sldMk cId="0" sldId="350"/>
            <ac:graphicFrameMk id="33" creationId="{B073BFCD-D4B6-4FDE-BC48-A9F5AB340A6F}"/>
          </ac:graphicFrameMkLst>
        </pc:graphicFrameChg>
        <pc:graphicFrameChg chg="add del mod replId">
          <ac:chgData name="Kwon Osub" userId="760dd869e46f08f5" providerId="LiveId" clId="{E7089245-F00D-4231-B7FE-FAC9E668B73B}" dt="2023-08-20T06:33:44.688" v="2858"/>
          <ac:graphicFrameMkLst>
            <pc:docMk/>
            <pc:sldMk cId="0" sldId="350"/>
            <ac:graphicFrameMk id="36" creationId="{EF447CF1-A9B8-4988-9E11-03FBC3B1BB07}"/>
          </ac:graphicFrameMkLst>
        </pc:graphicFrameChg>
        <pc:graphicFrameChg chg="add del mod replId">
          <ac:chgData name="Kwon Osub" userId="760dd869e46f08f5" providerId="LiveId" clId="{E7089245-F00D-4231-B7FE-FAC9E668B73B}" dt="2023-08-20T06:33:44.688" v="2858"/>
          <ac:graphicFrameMkLst>
            <pc:docMk/>
            <pc:sldMk cId="0" sldId="350"/>
            <ac:graphicFrameMk id="38" creationId="{0F0BA4B3-A5F2-4D83-B940-E20945D22FD1}"/>
          </ac:graphicFrameMkLst>
        </pc:graphicFrameChg>
        <pc:graphicFrameChg chg="add del mod replId">
          <ac:chgData name="Kwon Osub" userId="760dd869e46f08f5" providerId="LiveId" clId="{E7089245-F00D-4231-B7FE-FAC9E668B73B}" dt="2023-08-20T06:33:44.688" v="2858"/>
          <ac:graphicFrameMkLst>
            <pc:docMk/>
            <pc:sldMk cId="0" sldId="350"/>
            <ac:graphicFrameMk id="40" creationId="{D7518A4C-1574-407A-B03A-EC06D449A84B}"/>
          </ac:graphicFrameMkLst>
        </pc:graphicFrameChg>
        <pc:graphicFrameChg chg="add del mod replId">
          <ac:chgData name="Kwon Osub" userId="760dd869e46f08f5" providerId="LiveId" clId="{E7089245-F00D-4231-B7FE-FAC9E668B73B}" dt="2023-08-20T06:33:44.688" v="2858"/>
          <ac:graphicFrameMkLst>
            <pc:docMk/>
            <pc:sldMk cId="0" sldId="350"/>
            <ac:graphicFrameMk id="42" creationId="{143BE5AF-B9EE-4ED3-A301-0AA39069CC0C}"/>
          </ac:graphicFrameMkLst>
        </pc:graphicFrameChg>
        <pc:graphicFrameChg chg="add del mod replId">
          <ac:chgData name="Kwon Osub" userId="760dd869e46f08f5" providerId="LiveId" clId="{E7089245-F00D-4231-B7FE-FAC9E668B73B}" dt="2023-08-20T06:33:44.688" v="2858"/>
          <ac:graphicFrameMkLst>
            <pc:docMk/>
            <pc:sldMk cId="0" sldId="350"/>
            <ac:graphicFrameMk id="44" creationId="{3E48E304-22BE-443D-8250-A5A261AC345D}"/>
          </ac:graphicFrameMkLst>
        </pc:graphicFrameChg>
        <pc:picChg chg="mod">
          <ac:chgData name="Kwon Osub" userId="760dd869e46f08f5" providerId="LiveId" clId="{E7089245-F00D-4231-B7FE-FAC9E668B73B}" dt="2023-08-20T07:03:28.182" v="3554"/>
          <ac:picMkLst>
            <pc:docMk/>
            <pc:sldMk cId="0" sldId="350"/>
            <ac:picMk id="100364" creationId="{18878798-8D70-4727-9F15-5FCDF87D4D10}"/>
          </ac:picMkLst>
        </pc:picChg>
      </pc:sldChg>
      <pc:sldChg chg="addSp delSp modSp add del mod addAnim delAnim modAnim">
        <pc:chgData name="Kwon Osub" userId="760dd869e46f08f5" providerId="LiveId" clId="{E7089245-F00D-4231-B7FE-FAC9E668B73B}" dt="2023-08-24T08:17:46.534" v="6088" actId="47"/>
        <pc:sldMkLst>
          <pc:docMk/>
          <pc:sldMk cId="0" sldId="352"/>
        </pc:sldMkLst>
        <pc:spChg chg="mod">
          <ac:chgData name="Kwon Osub" userId="760dd869e46f08f5" providerId="LiveId" clId="{E7089245-F00D-4231-B7FE-FAC9E668B73B}" dt="2023-08-20T07:03:28.182" v="3554"/>
          <ac:spMkLst>
            <pc:docMk/>
            <pc:sldMk cId="0" sldId="352"/>
            <ac:spMk id="89090" creationId="{37E27EED-CBE6-43BC-B6BA-43D272E05C05}"/>
          </ac:spMkLst>
        </pc:spChg>
        <pc:spChg chg="mod">
          <ac:chgData name="Kwon Osub" userId="760dd869e46f08f5" providerId="LiveId" clId="{E7089245-F00D-4231-B7FE-FAC9E668B73B}" dt="2023-08-20T07:03:28.182" v="3554"/>
          <ac:spMkLst>
            <pc:docMk/>
            <pc:sldMk cId="0" sldId="352"/>
            <ac:spMk id="123907" creationId="{490FDD35-B3E0-455A-A0F3-921B7A9A442E}"/>
          </ac:spMkLst>
        </pc:spChg>
        <pc:spChg chg="add del mod">
          <ac:chgData name="Kwon Osub" userId="760dd869e46f08f5" providerId="LiveId" clId="{E7089245-F00D-4231-B7FE-FAC9E668B73B}" dt="2023-08-20T07:03:28.182" v="3554"/>
          <ac:spMkLst>
            <pc:docMk/>
            <pc:sldMk cId="0" sldId="352"/>
            <ac:spMk id="123908" creationId="{0243A8E6-591D-4CAD-9D8B-451C8B4223BF}"/>
          </ac:spMkLst>
        </pc:spChg>
        <pc:spChg chg="add del mod">
          <ac:chgData name="Kwon Osub" userId="760dd869e46f08f5" providerId="LiveId" clId="{E7089245-F00D-4231-B7FE-FAC9E668B73B}" dt="2023-08-20T07:03:28.182" v="3554"/>
          <ac:spMkLst>
            <pc:docMk/>
            <pc:sldMk cId="0" sldId="352"/>
            <ac:spMk id="123909" creationId="{3F452E9F-020B-4350-81CA-15257055BC01}"/>
          </ac:spMkLst>
        </pc:spChg>
        <pc:spChg chg="add del mod">
          <ac:chgData name="Kwon Osub" userId="760dd869e46f08f5" providerId="LiveId" clId="{E7089245-F00D-4231-B7FE-FAC9E668B73B}" dt="2023-08-20T07:03:28.182" v="3554"/>
          <ac:spMkLst>
            <pc:docMk/>
            <pc:sldMk cId="0" sldId="352"/>
            <ac:spMk id="123910" creationId="{F795593B-0616-4189-A930-072E1E3F8E09}"/>
          </ac:spMkLst>
        </pc:spChg>
        <pc:spChg chg="add del mod">
          <ac:chgData name="Kwon Osub" userId="760dd869e46f08f5" providerId="LiveId" clId="{E7089245-F00D-4231-B7FE-FAC9E668B73B}" dt="2023-08-20T07:03:29.981" v="3632" actId="27636"/>
          <ac:spMkLst>
            <pc:docMk/>
            <pc:sldMk cId="0" sldId="352"/>
            <ac:spMk id="123911" creationId="{8F26D63D-D6E9-4FFB-84C7-A3EA36B71AEC}"/>
          </ac:spMkLst>
        </pc:spChg>
        <pc:spChg chg="mod">
          <ac:chgData name="Kwon Osub" userId="760dd869e46f08f5" providerId="LiveId" clId="{E7089245-F00D-4231-B7FE-FAC9E668B73B}" dt="2023-08-20T07:03:28.182" v="3554"/>
          <ac:spMkLst>
            <pc:docMk/>
            <pc:sldMk cId="0" sldId="352"/>
            <ac:spMk id="123912" creationId="{01D5B1EE-60D2-4978-80A0-FE72EC2354DF}"/>
          </ac:spMkLst>
        </pc:spChg>
        <pc:spChg chg="add del mod">
          <ac:chgData name="Kwon Osub" userId="760dd869e46f08f5" providerId="LiveId" clId="{E7089245-F00D-4231-B7FE-FAC9E668B73B}" dt="2023-08-20T07:03:28.182" v="3554"/>
          <ac:spMkLst>
            <pc:docMk/>
            <pc:sldMk cId="0" sldId="352"/>
            <ac:spMk id="123914" creationId="{C2E613EA-7624-45EF-882B-61F3F65FD7A1}"/>
          </ac:spMkLst>
        </pc:spChg>
        <pc:spChg chg="add del mod">
          <ac:chgData name="Kwon Osub" userId="760dd869e46f08f5" providerId="LiveId" clId="{E7089245-F00D-4231-B7FE-FAC9E668B73B}" dt="2023-08-20T07:03:28.182" v="3554"/>
          <ac:spMkLst>
            <pc:docMk/>
            <pc:sldMk cId="0" sldId="352"/>
            <ac:spMk id="123915" creationId="{7834220E-5EFD-4C80-B463-4F2B677EA97D}"/>
          </ac:spMkLst>
        </pc:spChg>
        <pc:graphicFrameChg chg="add del mod replId">
          <ac:chgData name="Kwon Osub" userId="760dd869e46f08f5" providerId="LiveId" clId="{E7089245-F00D-4231-B7FE-FAC9E668B73B}" dt="2023-08-20T06:33:44.688" v="2858"/>
          <ac:graphicFrameMkLst>
            <pc:docMk/>
            <pc:sldMk cId="0" sldId="352"/>
            <ac:graphicFrameMk id="2" creationId="{0243A8E6-591D-4CAD-9D8B-451C8B4223BF}"/>
          </ac:graphicFrameMkLst>
        </pc:graphicFrameChg>
        <pc:graphicFrameChg chg="add del mod replId">
          <ac:chgData name="Kwon Osub" userId="760dd869e46f08f5" providerId="LiveId" clId="{E7089245-F00D-4231-B7FE-FAC9E668B73B}" dt="2023-08-20T06:33:44.688" v="2858"/>
          <ac:graphicFrameMkLst>
            <pc:docMk/>
            <pc:sldMk cId="0" sldId="352"/>
            <ac:graphicFrameMk id="10" creationId="{3F452E9F-020B-4350-81CA-15257055BC01}"/>
          </ac:graphicFrameMkLst>
        </pc:graphicFrameChg>
        <pc:graphicFrameChg chg="add del mod replId">
          <ac:chgData name="Kwon Osub" userId="760dd869e46f08f5" providerId="LiveId" clId="{E7089245-F00D-4231-B7FE-FAC9E668B73B}" dt="2023-08-20T06:33:44.688" v="2858"/>
          <ac:graphicFrameMkLst>
            <pc:docMk/>
            <pc:sldMk cId="0" sldId="352"/>
            <ac:graphicFrameMk id="16" creationId="{F795593B-0616-4189-A930-072E1E3F8E09}"/>
          </ac:graphicFrameMkLst>
        </pc:graphicFrameChg>
        <pc:graphicFrameChg chg="add del mod replId">
          <ac:chgData name="Kwon Osub" userId="760dd869e46f08f5" providerId="LiveId" clId="{E7089245-F00D-4231-B7FE-FAC9E668B73B}" dt="2023-08-20T06:33:44.688" v="2858"/>
          <ac:graphicFrameMkLst>
            <pc:docMk/>
            <pc:sldMk cId="0" sldId="352"/>
            <ac:graphicFrameMk id="20" creationId="{8F26D63D-D6E9-4FFB-84C7-A3EA36B71AEC}"/>
          </ac:graphicFrameMkLst>
        </pc:graphicFrameChg>
        <pc:graphicFrameChg chg="add del mod replId">
          <ac:chgData name="Kwon Osub" userId="760dd869e46f08f5" providerId="LiveId" clId="{E7089245-F00D-4231-B7FE-FAC9E668B73B}" dt="2023-08-20T06:33:44.688" v="2858"/>
          <ac:graphicFrameMkLst>
            <pc:docMk/>
            <pc:sldMk cId="0" sldId="352"/>
            <ac:graphicFrameMk id="22" creationId="{C2E613EA-7624-45EF-882B-61F3F65FD7A1}"/>
          </ac:graphicFrameMkLst>
        </pc:graphicFrameChg>
        <pc:graphicFrameChg chg="add del mod replId">
          <ac:chgData name="Kwon Osub" userId="760dd869e46f08f5" providerId="LiveId" clId="{E7089245-F00D-4231-B7FE-FAC9E668B73B}" dt="2023-08-20T06:33:44.688" v="2858"/>
          <ac:graphicFrameMkLst>
            <pc:docMk/>
            <pc:sldMk cId="0" sldId="352"/>
            <ac:graphicFrameMk id="24" creationId="{7834220E-5EFD-4C80-B463-4F2B677EA97D}"/>
          </ac:graphicFrameMkLst>
        </pc:graphicFrameChg>
        <pc:picChg chg="mod">
          <ac:chgData name="Kwon Osub" userId="760dd869e46f08f5" providerId="LiveId" clId="{E7089245-F00D-4231-B7FE-FAC9E668B73B}" dt="2023-08-20T07:03:28.182" v="3554"/>
          <ac:picMkLst>
            <pc:docMk/>
            <pc:sldMk cId="0" sldId="352"/>
            <ac:picMk id="89099" creationId="{A81E2BD0-E16E-470B-AEF4-D0567BD84088}"/>
          </ac:picMkLst>
        </pc:picChg>
      </pc:sldChg>
      <pc:sldChg chg="addSp delSp modSp add del mod addAnim delAnim modAnim">
        <pc:chgData name="Kwon Osub" userId="760dd869e46f08f5" providerId="LiveId" clId="{E7089245-F00D-4231-B7FE-FAC9E668B73B}" dt="2023-08-24T08:18:57.526" v="6092" actId="47"/>
        <pc:sldMkLst>
          <pc:docMk/>
          <pc:sldMk cId="0" sldId="353"/>
        </pc:sldMkLst>
        <pc:spChg chg="mod">
          <ac:chgData name="Kwon Osub" userId="760dd869e46f08f5" providerId="LiveId" clId="{E7089245-F00D-4231-B7FE-FAC9E668B73B}" dt="2023-08-20T07:03:28.182" v="3554"/>
          <ac:spMkLst>
            <pc:docMk/>
            <pc:sldMk cId="0" sldId="353"/>
            <ac:spMk id="91138" creationId="{CB91E445-FE9A-40FE-93F1-A16D51CE7829}"/>
          </ac:spMkLst>
        </pc:spChg>
        <pc:spChg chg="mod">
          <ac:chgData name="Kwon Osub" userId="760dd869e46f08f5" providerId="LiveId" clId="{E7089245-F00D-4231-B7FE-FAC9E668B73B}" dt="2023-08-20T07:03:28.182" v="3554"/>
          <ac:spMkLst>
            <pc:docMk/>
            <pc:sldMk cId="0" sldId="353"/>
            <ac:spMk id="124931" creationId="{EB0B61E9-9789-4459-8CB3-8B09E0D218FD}"/>
          </ac:spMkLst>
        </pc:spChg>
        <pc:spChg chg="mod">
          <ac:chgData name="Kwon Osub" userId="760dd869e46f08f5" providerId="LiveId" clId="{E7089245-F00D-4231-B7FE-FAC9E668B73B}" dt="2023-08-20T07:03:28.182" v="3554"/>
          <ac:spMkLst>
            <pc:docMk/>
            <pc:sldMk cId="0" sldId="353"/>
            <ac:spMk id="124932" creationId="{242B3DAA-BC9B-492A-9E5F-30DB57A87464}"/>
          </ac:spMkLst>
        </pc:spChg>
        <pc:spChg chg="add del mod">
          <ac:chgData name="Kwon Osub" userId="760dd869e46f08f5" providerId="LiveId" clId="{E7089245-F00D-4231-B7FE-FAC9E668B73B}" dt="2023-08-20T07:03:28.182" v="3554"/>
          <ac:spMkLst>
            <pc:docMk/>
            <pc:sldMk cId="0" sldId="353"/>
            <ac:spMk id="124933" creationId="{52178A3D-4A38-4AE4-ACE5-3366538E878E}"/>
          </ac:spMkLst>
        </pc:spChg>
        <pc:spChg chg="add del mod">
          <ac:chgData name="Kwon Osub" userId="760dd869e46f08f5" providerId="LiveId" clId="{E7089245-F00D-4231-B7FE-FAC9E668B73B}" dt="2023-08-20T07:03:28.182" v="3554"/>
          <ac:spMkLst>
            <pc:docMk/>
            <pc:sldMk cId="0" sldId="353"/>
            <ac:spMk id="124934" creationId="{79C0BB17-3175-43B4-B474-9A3C6688FBE1}"/>
          </ac:spMkLst>
        </pc:spChg>
        <pc:spChg chg="mod">
          <ac:chgData name="Kwon Osub" userId="760dd869e46f08f5" providerId="LiveId" clId="{E7089245-F00D-4231-B7FE-FAC9E668B73B}" dt="2023-08-20T07:03:28.182" v="3554"/>
          <ac:spMkLst>
            <pc:docMk/>
            <pc:sldMk cId="0" sldId="353"/>
            <ac:spMk id="124935" creationId="{E221835D-6FD2-4F66-B109-2FF97E5AEF6D}"/>
          </ac:spMkLst>
        </pc:spChg>
        <pc:spChg chg="add del mod">
          <ac:chgData name="Kwon Osub" userId="760dd869e46f08f5" providerId="LiveId" clId="{E7089245-F00D-4231-B7FE-FAC9E668B73B}" dt="2023-08-20T07:03:28.182" v="3554"/>
          <ac:spMkLst>
            <pc:docMk/>
            <pc:sldMk cId="0" sldId="353"/>
            <ac:spMk id="124936" creationId="{E4509C4B-79EA-4720-9757-D12C36205FE1}"/>
          </ac:spMkLst>
        </pc:spChg>
        <pc:graphicFrameChg chg="add del mod replId">
          <ac:chgData name="Kwon Osub" userId="760dd869e46f08f5" providerId="LiveId" clId="{E7089245-F00D-4231-B7FE-FAC9E668B73B}" dt="2023-08-20T06:33:44.688" v="2858"/>
          <ac:graphicFrameMkLst>
            <pc:docMk/>
            <pc:sldMk cId="0" sldId="353"/>
            <ac:graphicFrameMk id="2" creationId="{52178A3D-4A38-4AE4-ACE5-3366538E878E}"/>
          </ac:graphicFrameMkLst>
        </pc:graphicFrameChg>
        <pc:graphicFrameChg chg="add del mod replId">
          <ac:chgData name="Kwon Osub" userId="760dd869e46f08f5" providerId="LiveId" clId="{E7089245-F00D-4231-B7FE-FAC9E668B73B}" dt="2023-08-20T06:33:44.688" v="2858"/>
          <ac:graphicFrameMkLst>
            <pc:docMk/>
            <pc:sldMk cId="0" sldId="353"/>
            <ac:graphicFrameMk id="9" creationId="{79C0BB17-3175-43B4-B474-9A3C6688FBE1}"/>
          </ac:graphicFrameMkLst>
        </pc:graphicFrameChg>
        <pc:graphicFrameChg chg="add del mod replId">
          <ac:chgData name="Kwon Osub" userId="760dd869e46f08f5" providerId="LiveId" clId="{E7089245-F00D-4231-B7FE-FAC9E668B73B}" dt="2023-08-20T06:33:44.688" v="2858"/>
          <ac:graphicFrameMkLst>
            <pc:docMk/>
            <pc:sldMk cId="0" sldId="353"/>
            <ac:graphicFrameMk id="12" creationId="{E4509C4B-79EA-4720-9757-D12C36205FE1}"/>
          </ac:graphicFrameMkLst>
        </pc:graphicFrameChg>
      </pc:sldChg>
      <pc:sldChg chg="addSp delSp modSp add del mod addAnim delAnim modAnim">
        <pc:chgData name="Kwon Osub" userId="760dd869e46f08f5" providerId="LiveId" clId="{E7089245-F00D-4231-B7FE-FAC9E668B73B}" dt="2023-08-24T08:18:58.224" v="6093" actId="47"/>
        <pc:sldMkLst>
          <pc:docMk/>
          <pc:sldMk cId="0" sldId="354"/>
        </pc:sldMkLst>
        <pc:spChg chg="mod">
          <ac:chgData name="Kwon Osub" userId="760dd869e46f08f5" providerId="LiveId" clId="{E7089245-F00D-4231-B7FE-FAC9E668B73B}" dt="2023-08-20T07:03:28.182" v="3554"/>
          <ac:spMkLst>
            <pc:docMk/>
            <pc:sldMk cId="0" sldId="354"/>
            <ac:spMk id="92162" creationId="{55628334-E463-4150-BAA1-C7F42FCC6FD6}"/>
          </ac:spMkLst>
        </pc:spChg>
        <pc:spChg chg="add del mod">
          <ac:chgData name="Kwon Osub" userId="760dd869e46f08f5" providerId="LiveId" clId="{E7089245-F00D-4231-B7FE-FAC9E668B73B}" dt="2023-08-20T07:03:28.182" v="3554"/>
          <ac:spMkLst>
            <pc:docMk/>
            <pc:sldMk cId="0" sldId="354"/>
            <ac:spMk id="125955" creationId="{C882D0F2-3C72-4ABE-83AF-07A121718499}"/>
          </ac:spMkLst>
        </pc:spChg>
        <pc:spChg chg="add del mod">
          <ac:chgData name="Kwon Osub" userId="760dd869e46f08f5" providerId="LiveId" clId="{E7089245-F00D-4231-B7FE-FAC9E668B73B}" dt="2023-08-20T07:03:28.182" v="3554"/>
          <ac:spMkLst>
            <pc:docMk/>
            <pc:sldMk cId="0" sldId="354"/>
            <ac:spMk id="125956" creationId="{75160649-A326-4CED-9202-8F970B1CFAAC}"/>
          </ac:spMkLst>
        </pc:spChg>
        <pc:spChg chg="mod">
          <ac:chgData name="Kwon Osub" userId="760dd869e46f08f5" providerId="LiveId" clId="{E7089245-F00D-4231-B7FE-FAC9E668B73B}" dt="2023-08-20T07:03:28.182" v="3554"/>
          <ac:spMkLst>
            <pc:docMk/>
            <pc:sldMk cId="0" sldId="354"/>
            <ac:spMk id="125957" creationId="{732A7FBA-2C5B-4F5A-9D5D-AEBE9C909801}"/>
          </ac:spMkLst>
        </pc:spChg>
        <pc:spChg chg="mod">
          <ac:chgData name="Kwon Osub" userId="760dd869e46f08f5" providerId="LiveId" clId="{E7089245-F00D-4231-B7FE-FAC9E668B73B}" dt="2023-08-20T07:03:28.182" v="3554"/>
          <ac:spMkLst>
            <pc:docMk/>
            <pc:sldMk cId="0" sldId="354"/>
            <ac:spMk id="125958" creationId="{A2AAC834-511A-461E-8C3C-F5761DF1EA2A}"/>
          </ac:spMkLst>
        </pc:spChg>
        <pc:spChg chg="add del mod">
          <ac:chgData name="Kwon Osub" userId="760dd869e46f08f5" providerId="LiveId" clId="{E7089245-F00D-4231-B7FE-FAC9E668B73B}" dt="2023-08-20T07:03:28.182" v="3554"/>
          <ac:spMkLst>
            <pc:docMk/>
            <pc:sldMk cId="0" sldId="354"/>
            <ac:spMk id="125959" creationId="{EFFCD084-0657-4856-985A-6B15835F7647}"/>
          </ac:spMkLst>
        </pc:spChg>
        <pc:spChg chg="mod">
          <ac:chgData name="Kwon Osub" userId="760dd869e46f08f5" providerId="LiveId" clId="{E7089245-F00D-4231-B7FE-FAC9E668B73B}" dt="2023-08-20T07:03:28.182" v="3554"/>
          <ac:spMkLst>
            <pc:docMk/>
            <pc:sldMk cId="0" sldId="354"/>
            <ac:spMk id="125960" creationId="{8F9BAE20-1EE5-4350-9E5A-29A83060B786}"/>
          </ac:spMkLst>
        </pc:spChg>
        <pc:spChg chg="add del mod">
          <ac:chgData name="Kwon Osub" userId="760dd869e46f08f5" providerId="LiveId" clId="{E7089245-F00D-4231-B7FE-FAC9E668B73B}" dt="2023-08-20T07:03:28.182" v="3554"/>
          <ac:spMkLst>
            <pc:docMk/>
            <pc:sldMk cId="0" sldId="354"/>
            <ac:spMk id="125961" creationId="{A7B32B01-94E0-46E0-ADBC-52274381880E}"/>
          </ac:spMkLst>
        </pc:spChg>
        <pc:spChg chg="mod">
          <ac:chgData name="Kwon Osub" userId="760dd869e46f08f5" providerId="LiveId" clId="{E7089245-F00D-4231-B7FE-FAC9E668B73B}" dt="2023-08-20T07:03:28.182" v="3554"/>
          <ac:spMkLst>
            <pc:docMk/>
            <pc:sldMk cId="0" sldId="354"/>
            <ac:spMk id="125962" creationId="{483A3718-6C18-4428-9388-1A132F3CF4CC}"/>
          </ac:spMkLst>
        </pc:spChg>
        <pc:spChg chg="add del mod">
          <ac:chgData name="Kwon Osub" userId="760dd869e46f08f5" providerId="LiveId" clId="{E7089245-F00D-4231-B7FE-FAC9E668B73B}" dt="2023-08-20T07:03:28.182" v="3554"/>
          <ac:spMkLst>
            <pc:docMk/>
            <pc:sldMk cId="0" sldId="354"/>
            <ac:spMk id="125963" creationId="{7A7D7598-33DA-4FC0-B4D3-F641BC11ADA2}"/>
          </ac:spMkLst>
        </pc:spChg>
        <pc:spChg chg="add del mod">
          <ac:chgData name="Kwon Osub" userId="760dd869e46f08f5" providerId="LiveId" clId="{E7089245-F00D-4231-B7FE-FAC9E668B73B}" dt="2023-08-20T07:03:28.182" v="3554"/>
          <ac:spMkLst>
            <pc:docMk/>
            <pc:sldMk cId="0" sldId="354"/>
            <ac:spMk id="125964" creationId="{848FDA14-CCD2-40D2-B918-D968D8A52888}"/>
          </ac:spMkLst>
        </pc:spChg>
        <pc:graphicFrameChg chg="add del mod replId">
          <ac:chgData name="Kwon Osub" userId="760dd869e46f08f5" providerId="LiveId" clId="{E7089245-F00D-4231-B7FE-FAC9E668B73B}" dt="2023-08-20T06:33:44.688" v="2858"/>
          <ac:graphicFrameMkLst>
            <pc:docMk/>
            <pc:sldMk cId="0" sldId="354"/>
            <ac:graphicFrameMk id="2" creationId="{C882D0F2-3C72-4ABE-83AF-07A121718499}"/>
          </ac:graphicFrameMkLst>
        </pc:graphicFrameChg>
        <pc:graphicFrameChg chg="add del mod replId">
          <ac:chgData name="Kwon Osub" userId="760dd869e46f08f5" providerId="LiveId" clId="{E7089245-F00D-4231-B7FE-FAC9E668B73B}" dt="2023-08-20T06:33:44.688" v="2858"/>
          <ac:graphicFrameMkLst>
            <pc:docMk/>
            <pc:sldMk cId="0" sldId="354"/>
            <ac:graphicFrameMk id="10" creationId="{75160649-A326-4CED-9202-8F970B1CFAAC}"/>
          </ac:graphicFrameMkLst>
        </pc:graphicFrameChg>
        <pc:graphicFrameChg chg="add del mod replId">
          <ac:chgData name="Kwon Osub" userId="760dd869e46f08f5" providerId="LiveId" clId="{E7089245-F00D-4231-B7FE-FAC9E668B73B}" dt="2023-08-20T06:33:44.688" v="2858"/>
          <ac:graphicFrameMkLst>
            <pc:docMk/>
            <pc:sldMk cId="0" sldId="354"/>
            <ac:graphicFrameMk id="16" creationId="{EFFCD084-0657-4856-985A-6B15835F7647}"/>
          </ac:graphicFrameMkLst>
        </pc:graphicFrameChg>
        <pc:graphicFrameChg chg="add del mod replId">
          <ac:chgData name="Kwon Osub" userId="760dd869e46f08f5" providerId="LiveId" clId="{E7089245-F00D-4231-B7FE-FAC9E668B73B}" dt="2023-08-20T06:33:44.688" v="2858"/>
          <ac:graphicFrameMkLst>
            <pc:docMk/>
            <pc:sldMk cId="0" sldId="354"/>
            <ac:graphicFrameMk id="20" creationId="{A7B32B01-94E0-46E0-ADBC-52274381880E}"/>
          </ac:graphicFrameMkLst>
        </pc:graphicFrameChg>
        <pc:graphicFrameChg chg="add del mod replId">
          <ac:chgData name="Kwon Osub" userId="760dd869e46f08f5" providerId="LiveId" clId="{E7089245-F00D-4231-B7FE-FAC9E668B73B}" dt="2023-08-20T06:33:44.688" v="2858"/>
          <ac:graphicFrameMkLst>
            <pc:docMk/>
            <pc:sldMk cId="0" sldId="354"/>
            <ac:graphicFrameMk id="22" creationId="{7A7D7598-33DA-4FC0-B4D3-F641BC11ADA2}"/>
          </ac:graphicFrameMkLst>
        </pc:graphicFrameChg>
        <pc:graphicFrameChg chg="add del mod replId">
          <ac:chgData name="Kwon Osub" userId="760dd869e46f08f5" providerId="LiveId" clId="{E7089245-F00D-4231-B7FE-FAC9E668B73B}" dt="2023-08-20T06:33:44.688" v="2858"/>
          <ac:graphicFrameMkLst>
            <pc:docMk/>
            <pc:sldMk cId="0" sldId="354"/>
            <ac:graphicFrameMk id="24" creationId="{848FDA14-CCD2-40D2-B918-D968D8A52888}"/>
          </ac:graphicFrameMkLst>
        </pc:graphicFrameChg>
      </pc:sldChg>
      <pc:sldChg chg="addSp delSp modSp add del mod addAnim delAnim modAnim">
        <pc:chgData name="Kwon Osub" userId="760dd869e46f08f5" providerId="LiveId" clId="{E7089245-F00D-4231-B7FE-FAC9E668B73B}" dt="2023-08-24T08:18:37.953" v="6091" actId="47"/>
        <pc:sldMkLst>
          <pc:docMk/>
          <pc:sldMk cId="0" sldId="356"/>
        </pc:sldMkLst>
        <pc:spChg chg="mod">
          <ac:chgData name="Kwon Osub" userId="760dd869e46f08f5" providerId="LiveId" clId="{E7089245-F00D-4231-B7FE-FAC9E668B73B}" dt="2023-08-20T07:03:28.182" v="3554"/>
          <ac:spMkLst>
            <pc:docMk/>
            <pc:sldMk cId="0" sldId="356"/>
            <ac:spMk id="94227" creationId="{49380892-E5A1-46DF-B677-9762EE2D9A05}"/>
          </ac:spMkLst>
        </pc:spChg>
        <pc:spChg chg="mod">
          <ac:chgData name="Kwon Osub" userId="760dd869e46f08f5" providerId="LiveId" clId="{E7089245-F00D-4231-B7FE-FAC9E668B73B}" dt="2023-08-20T07:03:28.182" v="3554"/>
          <ac:spMkLst>
            <pc:docMk/>
            <pc:sldMk cId="0" sldId="356"/>
            <ac:spMk id="94228" creationId="{C3915110-533B-4DF3-8E54-B4D28EB87D4B}"/>
          </ac:spMkLst>
        </pc:spChg>
        <pc:spChg chg="mod">
          <ac:chgData name="Kwon Osub" userId="760dd869e46f08f5" providerId="LiveId" clId="{E7089245-F00D-4231-B7FE-FAC9E668B73B}" dt="2023-08-20T07:03:28.182" v="3554"/>
          <ac:spMkLst>
            <pc:docMk/>
            <pc:sldMk cId="0" sldId="356"/>
            <ac:spMk id="94229" creationId="{CA1DBAAC-AEBD-44B1-AAC4-E0C645E61E18}"/>
          </ac:spMkLst>
        </pc:spChg>
        <pc:spChg chg="mod">
          <ac:chgData name="Kwon Osub" userId="760dd869e46f08f5" providerId="LiveId" clId="{E7089245-F00D-4231-B7FE-FAC9E668B73B}" dt="2023-08-20T07:03:28.182" v="3554"/>
          <ac:spMkLst>
            <pc:docMk/>
            <pc:sldMk cId="0" sldId="356"/>
            <ac:spMk id="94230" creationId="{5ECDA88D-D805-4481-A283-26DC1D6A52B4}"/>
          </ac:spMkLst>
        </pc:spChg>
        <pc:spChg chg="mod">
          <ac:chgData name="Kwon Osub" userId="760dd869e46f08f5" providerId="LiveId" clId="{E7089245-F00D-4231-B7FE-FAC9E668B73B}" dt="2023-08-20T07:03:28.182" v="3554"/>
          <ac:spMkLst>
            <pc:docMk/>
            <pc:sldMk cId="0" sldId="356"/>
            <ac:spMk id="94231" creationId="{D8B3A689-C87B-4126-A587-16F91A6F9C92}"/>
          </ac:spMkLst>
        </pc:spChg>
        <pc:spChg chg="add del mod">
          <ac:chgData name="Kwon Osub" userId="760dd869e46f08f5" providerId="LiveId" clId="{E7089245-F00D-4231-B7FE-FAC9E668B73B}" dt="2023-08-20T07:03:30.050" v="3637" actId="27636"/>
          <ac:spMkLst>
            <pc:docMk/>
            <pc:sldMk cId="0" sldId="356"/>
            <ac:spMk id="94232" creationId="{1B18A4F3-F97F-4BD5-AC91-CCF745803895}"/>
          </ac:spMkLst>
        </pc:spChg>
        <pc:spChg chg="mod">
          <ac:chgData name="Kwon Osub" userId="760dd869e46f08f5" providerId="LiveId" clId="{E7089245-F00D-4231-B7FE-FAC9E668B73B}" dt="2023-08-20T07:03:28.182" v="3554"/>
          <ac:spMkLst>
            <pc:docMk/>
            <pc:sldMk cId="0" sldId="356"/>
            <ac:spMk id="94233" creationId="{6A5988DB-CF0D-4801-AD2D-A3C13498C537}"/>
          </ac:spMkLst>
        </pc:spChg>
        <pc:spChg chg="mod">
          <ac:chgData name="Kwon Osub" userId="760dd869e46f08f5" providerId="LiveId" clId="{E7089245-F00D-4231-B7FE-FAC9E668B73B}" dt="2023-08-20T07:03:28.182" v="3554"/>
          <ac:spMkLst>
            <pc:docMk/>
            <pc:sldMk cId="0" sldId="356"/>
            <ac:spMk id="94234" creationId="{1502B2FD-A911-41FD-BDBA-DE70C58DB1B2}"/>
          </ac:spMkLst>
        </pc:spChg>
        <pc:spChg chg="mod">
          <ac:chgData name="Kwon Osub" userId="760dd869e46f08f5" providerId="LiveId" clId="{E7089245-F00D-4231-B7FE-FAC9E668B73B}" dt="2023-08-20T07:03:28.182" v="3554"/>
          <ac:spMkLst>
            <pc:docMk/>
            <pc:sldMk cId="0" sldId="356"/>
            <ac:spMk id="94235" creationId="{69D9174B-2FF5-4017-A77D-989B78F8D0C3}"/>
          </ac:spMkLst>
        </pc:spChg>
        <pc:spChg chg="mod">
          <ac:chgData name="Kwon Osub" userId="760dd869e46f08f5" providerId="LiveId" clId="{E7089245-F00D-4231-B7FE-FAC9E668B73B}" dt="2023-08-20T07:03:28.182" v="3554"/>
          <ac:spMkLst>
            <pc:docMk/>
            <pc:sldMk cId="0" sldId="356"/>
            <ac:spMk id="94236" creationId="{55AB1829-5F5F-423D-AFB2-93E02DED2A2F}"/>
          </ac:spMkLst>
        </pc:spChg>
        <pc:spChg chg="mod">
          <ac:chgData name="Kwon Osub" userId="760dd869e46f08f5" providerId="LiveId" clId="{E7089245-F00D-4231-B7FE-FAC9E668B73B}" dt="2023-08-20T07:03:28.182" v="3554"/>
          <ac:spMkLst>
            <pc:docMk/>
            <pc:sldMk cId="0" sldId="356"/>
            <ac:spMk id="94237" creationId="{8E8A8552-3E6C-41CA-AC3D-39936072EBC3}"/>
          </ac:spMkLst>
        </pc:spChg>
        <pc:spChg chg="add del mod">
          <ac:chgData name="Kwon Osub" userId="760dd869e46f08f5" providerId="LiveId" clId="{E7089245-F00D-4231-B7FE-FAC9E668B73B}" dt="2023-08-20T07:03:30.049" v="3636" actId="27636"/>
          <ac:spMkLst>
            <pc:docMk/>
            <pc:sldMk cId="0" sldId="356"/>
            <ac:spMk id="94238" creationId="{35646DDD-18CF-4BE3-9F88-CC99D9FB57F9}"/>
          </ac:spMkLst>
        </pc:spChg>
        <pc:spChg chg="add del mod">
          <ac:chgData name="Kwon Osub" userId="760dd869e46f08f5" providerId="LiveId" clId="{E7089245-F00D-4231-B7FE-FAC9E668B73B}" dt="2023-08-20T07:03:28.182" v="3554"/>
          <ac:spMkLst>
            <pc:docMk/>
            <pc:sldMk cId="0" sldId="356"/>
            <ac:spMk id="129085" creationId="{C26F6387-6D3C-4005-9F47-A38B596953D5}"/>
          </ac:spMkLst>
        </pc:spChg>
        <pc:spChg chg="add del mod">
          <ac:chgData name="Kwon Osub" userId="760dd869e46f08f5" providerId="LiveId" clId="{E7089245-F00D-4231-B7FE-FAC9E668B73B}" dt="2023-08-20T07:03:28.182" v="3554"/>
          <ac:spMkLst>
            <pc:docMk/>
            <pc:sldMk cId="0" sldId="356"/>
            <ac:spMk id="129087" creationId="{BE65ED1D-F788-42EE-A10D-CEDDC6397282}"/>
          </ac:spMkLst>
        </pc:spChg>
        <pc:spChg chg="add del mod">
          <ac:chgData name="Kwon Osub" userId="760dd869e46f08f5" providerId="LiveId" clId="{E7089245-F00D-4231-B7FE-FAC9E668B73B}" dt="2023-08-20T07:03:28.182" v="3554"/>
          <ac:spMkLst>
            <pc:docMk/>
            <pc:sldMk cId="0" sldId="356"/>
            <ac:spMk id="129088" creationId="{EFAC8CC2-C5C7-4131-8C14-930D206E1587}"/>
          </ac:spMkLst>
        </pc:spChg>
        <pc:spChg chg="mod">
          <ac:chgData name="Kwon Osub" userId="760dd869e46f08f5" providerId="LiveId" clId="{E7089245-F00D-4231-B7FE-FAC9E668B73B}" dt="2023-08-20T07:03:28.182" v="3554"/>
          <ac:spMkLst>
            <pc:docMk/>
            <pc:sldMk cId="0" sldId="356"/>
            <ac:spMk id="129089" creationId="{87BC5D73-8DE6-4619-B83C-A1B1DC375E88}"/>
          </ac:spMkLst>
        </pc:spChg>
        <pc:spChg chg="mod">
          <ac:chgData name="Kwon Osub" userId="760dd869e46f08f5" providerId="LiveId" clId="{E7089245-F00D-4231-B7FE-FAC9E668B73B}" dt="2023-08-20T07:03:28.182" v="3554"/>
          <ac:spMkLst>
            <pc:docMk/>
            <pc:sldMk cId="0" sldId="356"/>
            <ac:spMk id="129090" creationId="{100CDD2E-8A00-415A-A3E5-555C4B7A27D5}"/>
          </ac:spMkLst>
        </pc:spChg>
        <pc:spChg chg="mod">
          <ac:chgData name="Kwon Osub" userId="760dd869e46f08f5" providerId="LiveId" clId="{E7089245-F00D-4231-B7FE-FAC9E668B73B}" dt="2023-08-20T07:03:28.182" v="3554"/>
          <ac:spMkLst>
            <pc:docMk/>
            <pc:sldMk cId="0" sldId="356"/>
            <ac:spMk id="129091" creationId="{6C5FAF7A-BE2C-4845-82AC-6A1C92692EB1}"/>
          </ac:spMkLst>
        </pc:spChg>
        <pc:spChg chg="mod">
          <ac:chgData name="Kwon Osub" userId="760dd869e46f08f5" providerId="LiveId" clId="{E7089245-F00D-4231-B7FE-FAC9E668B73B}" dt="2023-08-20T07:03:28.182" v="3554"/>
          <ac:spMkLst>
            <pc:docMk/>
            <pc:sldMk cId="0" sldId="356"/>
            <ac:spMk id="129092" creationId="{7F8A830E-2757-449B-871C-31A63E367A87}"/>
          </ac:spMkLst>
        </pc:spChg>
        <pc:spChg chg="mod">
          <ac:chgData name="Kwon Osub" userId="760dd869e46f08f5" providerId="LiveId" clId="{E7089245-F00D-4231-B7FE-FAC9E668B73B}" dt="2023-08-20T07:03:28.182" v="3554"/>
          <ac:spMkLst>
            <pc:docMk/>
            <pc:sldMk cId="0" sldId="356"/>
            <ac:spMk id="129093" creationId="{A771C201-03ED-40EE-A0C8-D8DAEE648171}"/>
          </ac:spMkLst>
        </pc:spChg>
        <pc:spChg chg="mod">
          <ac:chgData name="Kwon Osub" userId="760dd869e46f08f5" providerId="LiveId" clId="{E7089245-F00D-4231-B7FE-FAC9E668B73B}" dt="2023-08-20T07:03:28.182" v="3554"/>
          <ac:spMkLst>
            <pc:docMk/>
            <pc:sldMk cId="0" sldId="356"/>
            <ac:spMk id="129094" creationId="{7604057C-D8B5-47E7-9174-2E5782556B28}"/>
          </ac:spMkLst>
        </pc:spChg>
        <pc:spChg chg="mod">
          <ac:chgData name="Kwon Osub" userId="760dd869e46f08f5" providerId="LiveId" clId="{E7089245-F00D-4231-B7FE-FAC9E668B73B}" dt="2023-08-20T07:03:28.182" v="3554"/>
          <ac:spMkLst>
            <pc:docMk/>
            <pc:sldMk cId="0" sldId="356"/>
            <ac:spMk id="129095" creationId="{661ACD74-08D6-4211-B4B0-4793A19BEB08}"/>
          </ac:spMkLst>
        </pc:spChg>
        <pc:spChg chg="mod">
          <ac:chgData name="Kwon Osub" userId="760dd869e46f08f5" providerId="LiveId" clId="{E7089245-F00D-4231-B7FE-FAC9E668B73B}" dt="2023-08-20T07:03:28.182" v="3554"/>
          <ac:spMkLst>
            <pc:docMk/>
            <pc:sldMk cId="0" sldId="356"/>
            <ac:spMk id="129096" creationId="{E77A9F95-910A-4659-A91C-67E53F9C947E}"/>
          </ac:spMkLst>
        </pc:spChg>
        <pc:spChg chg="mod">
          <ac:chgData name="Kwon Osub" userId="760dd869e46f08f5" providerId="LiveId" clId="{E7089245-F00D-4231-B7FE-FAC9E668B73B}" dt="2023-08-20T07:03:28.182" v="3554"/>
          <ac:spMkLst>
            <pc:docMk/>
            <pc:sldMk cId="0" sldId="356"/>
            <ac:spMk id="129097" creationId="{3AA7D620-31AC-45DC-B359-3ADC7A0A73CD}"/>
          </ac:spMkLst>
        </pc:spChg>
        <pc:spChg chg="mod">
          <ac:chgData name="Kwon Osub" userId="760dd869e46f08f5" providerId="LiveId" clId="{E7089245-F00D-4231-B7FE-FAC9E668B73B}" dt="2023-08-20T07:03:28.182" v="3554"/>
          <ac:spMkLst>
            <pc:docMk/>
            <pc:sldMk cId="0" sldId="356"/>
            <ac:spMk id="129098" creationId="{E1525FFA-F74C-4C59-85CE-D6674C834E33}"/>
          </ac:spMkLst>
        </pc:spChg>
        <pc:spChg chg="mod">
          <ac:chgData name="Kwon Osub" userId="760dd869e46f08f5" providerId="LiveId" clId="{E7089245-F00D-4231-B7FE-FAC9E668B73B}" dt="2023-08-20T07:03:28.182" v="3554"/>
          <ac:spMkLst>
            <pc:docMk/>
            <pc:sldMk cId="0" sldId="356"/>
            <ac:spMk id="129114" creationId="{021CA8FA-866C-420E-85D9-A01221774B0E}"/>
          </ac:spMkLst>
        </pc:spChg>
        <pc:spChg chg="mod">
          <ac:chgData name="Kwon Osub" userId="760dd869e46f08f5" providerId="LiveId" clId="{E7089245-F00D-4231-B7FE-FAC9E668B73B}" dt="2023-08-20T07:03:28.182" v="3554"/>
          <ac:spMkLst>
            <pc:docMk/>
            <pc:sldMk cId="0" sldId="356"/>
            <ac:spMk id="129115" creationId="{859425DF-B1BD-45AD-BADF-88EBE277FCA4}"/>
          </ac:spMkLst>
        </pc:spChg>
        <pc:grpChg chg="mod">
          <ac:chgData name="Kwon Osub" userId="760dd869e46f08f5" providerId="LiveId" clId="{E7089245-F00D-4231-B7FE-FAC9E668B73B}" dt="2023-08-20T07:03:28.182" v="3554"/>
          <ac:grpSpMkLst>
            <pc:docMk/>
            <pc:sldMk cId="0" sldId="356"/>
            <ac:grpSpMk id="94223" creationId="{FC939566-F56A-45D1-AAC8-A83D81961C5E}"/>
          </ac:grpSpMkLst>
        </pc:grpChg>
        <pc:grpChg chg="mod">
          <ac:chgData name="Kwon Osub" userId="760dd869e46f08f5" providerId="LiveId" clId="{E7089245-F00D-4231-B7FE-FAC9E668B73B}" dt="2023-08-20T07:03:28.182" v="3554"/>
          <ac:grpSpMkLst>
            <pc:docMk/>
            <pc:sldMk cId="0" sldId="356"/>
            <ac:grpSpMk id="129116" creationId="{2AD27238-A0ED-4ADE-AE7A-536E1A92C5AE}"/>
          </ac:grpSpMkLst>
        </pc:grpChg>
        <pc:graphicFrameChg chg="add del mod replId">
          <ac:chgData name="Kwon Osub" userId="760dd869e46f08f5" providerId="LiveId" clId="{E7089245-F00D-4231-B7FE-FAC9E668B73B}" dt="2023-08-20T06:33:44.688" v="2858"/>
          <ac:graphicFrameMkLst>
            <pc:docMk/>
            <pc:sldMk cId="0" sldId="356"/>
            <ac:graphicFrameMk id="2" creationId="{C26F6387-6D3C-4005-9F47-A38B596953D5}"/>
          </ac:graphicFrameMkLst>
        </pc:graphicFrameChg>
        <pc:graphicFrameChg chg="add del mod replId">
          <ac:chgData name="Kwon Osub" userId="760dd869e46f08f5" providerId="LiveId" clId="{E7089245-F00D-4231-B7FE-FAC9E668B73B}" dt="2023-08-20T06:33:44.688" v="2858"/>
          <ac:graphicFrameMkLst>
            <pc:docMk/>
            <pc:sldMk cId="0" sldId="356"/>
            <ac:graphicFrameMk id="10" creationId="{BE65ED1D-F788-42EE-A10D-CEDDC6397282}"/>
          </ac:graphicFrameMkLst>
        </pc:graphicFrameChg>
        <pc:graphicFrameChg chg="add del mod replId">
          <ac:chgData name="Kwon Osub" userId="760dd869e46f08f5" providerId="LiveId" clId="{E7089245-F00D-4231-B7FE-FAC9E668B73B}" dt="2023-08-20T06:33:44.688" v="2858"/>
          <ac:graphicFrameMkLst>
            <pc:docMk/>
            <pc:sldMk cId="0" sldId="356"/>
            <ac:graphicFrameMk id="15" creationId="{EFAC8CC2-C5C7-4131-8C14-930D206E1587}"/>
          </ac:graphicFrameMkLst>
        </pc:graphicFrameChg>
        <pc:graphicFrameChg chg="add del mod replId">
          <ac:chgData name="Kwon Osub" userId="760dd869e46f08f5" providerId="LiveId" clId="{E7089245-F00D-4231-B7FE-FAC9E668B73B}" dt="2023-08-20T06:33:44.688" v="2858"/>
          <ac:graphicFrameMkLst>
            <pc:docMk/>
            <pc:sldMk cId="0" sldId="356"/>
            <ac:graphicFrameMk id="18" creationId="{35646DDD-18CF-4BE3-9F88-CC99D9FB57F9}"/>
          </ac:graphicFrameMkLst>
        </pc:graphicFrameChg>
        <pc:graphicFrameChg chg="add del mod replId">
          <ac:chgData name="Kwon Osub" userId="760dd869e46f08f5" providerId="LiveId" clId="{E7089245-F00D-4231-B7FE-FAC9E668B73B}" dt="2023-08-20T06:33:44.688" v="2858"/>
          <ac:graphicFrameMkLst>
            <pc:docMk/>
            <pc:sldMk cId="0" sldId="356"/>
            <ac:graphicFrameMk id="20" creationId="{1B18A4F3-F97F-4BD5-AC91-CCF745803895}"/>
          </ac:graphicFrameMkLst>
        </pc:graphicFrameChg>
      </pc:sldChg>
      <pc:sldChg chg="addSp delSp modSp add del mod addAnim delAnim modAnim">
        <pc:chgData name="Kwon Osub" userId="760dd869e46f08f5" providerId="LiveId" clId="{E7089245-F00D-4231-B7FE-FAC9E668B73B}" dt="2023-08-24T08:20:17.534" v="6097" actId="47"/>
        <pc:sldMkLst>
          <pc:docMk/>
          <pc:sldMk cId="0" sldId="359"/>
        </pc:sldMkLst>
        <pc:spChg chg="mod">
          <ac:chgData name="Kwon Osub" userId="760dd869e46f08f5" providerId="LiveId" clId="{E7089245-F00D-4231-B7FE-FAC9E668B73B}" dt="2023-08-20T07:03:28.182" v="3554"/>
          <ac:spMkLst>
            <pc:docMk/>
            <pc:sldMk cId="0" sldId="359"/>
            <ac:spMk id="104450" creationId="{55A9768A-8A92-4372-91F3-3B83EB1D8CB0}"/>
          </ac:spMkLst>
        </pc:spChg>
        <pc:spChg chg="mod">
          <ac:chgData name="Kwon Osub" userId="760dd869e46f08f5" providerId="LiveId" clId="{E7089245-F00D-4231-B7FE-FAC9E668B73B}" dt="2023-08-20T07:03:28.182" v="3554"/>
          <ac:spMkLst>
            <pc:docMk/>
            <pc:sldMk cId="0" sldId="359"/>
            <ac:spMk id="104457" creationId="{92B892FC-13E2-4CF2-B924-94802F524ECC}"/>
          </ac:spMkLst>
        </pc:spChg>
        <pc:spChg chg="mod">
          <ac:chgData name="Kwon Osub" userId="760dd869e46f08f5" providerId="LiveId" clId="{E7089245-F00D-4231-B7FE-FAC9E668B73B}" dt="2023-08-20T07:03:28.182" v="3554"/>
          <ac:spMkLst>
            <pc:docMk/>
            <pc:sldMk cId="0" sldId="359"/>
            <ac:spMk id="104458" creationId="{B85C920D-9A12-48D1-8DCE-71C16D603DB1}"/>
          </ac:spMkLst>
        </pc:spChg>
        <pc:spChg chg="mod">
          <ac:chgData name="Kwon Osub" userId="760dd869e46f08f5" providerId="LiveId" clId="{E7089245-F00D-4231-B7FE-FAC9E668B73B}" dt="2023-08-20T07:03:28.182" v="3554"/>
          <ac:spMkLst>
            <pc:docMk/>
            <pc:sldMk cId="0" sldId="359"/>
            <ac:spMk id="104459" creationId="{2A3EA331-1FB6-4B7F-A273-128BF9BAF747}"/>
          </ac:spMkLst>
        </pc:spChg>
        <pc:spChg chg="mod">
          <ac:chgData name="Kwon Osub" userId="760dd869e46f08f5" providerId="LiveId" clId="{E7089245-F00D-4231-B7FE-FAC9E668B73B}" dt="2023-08-20T07:03:28.182" v="3554"/>
          <ac:spMkLst>
            <pc:docMk/>
            <pc:sldMk cId="0" sldId="359"/>
            <ac:spMk id="104460" creationId="{5382B864-0277-468A-AECB-00A0ACD85BE4}"/>
          </ac:spMkLst>
        </pc:spChg>
        <pc:spChg chg="mod">
          <ac:chgData name="Kwon Osub" userId="760dd869e46f08f5" providerId="LiveId" clId="{E7089245-F00D-4231-B7FE-FAC9E668B73B}" dt="2023-08-20T07:03:28.182" v="3554"/>
          <ac:spMkLst>
            <pc:docMk/>
            <pc:sldMk cId="0" sldId="359"/>
            <ac:spMk id="104461" creationId="{4D90CDFA-AB3D-4DBD-8C93-91F94EC4A2A6}"/>
          </ac:spMkLst>
        </pc:spChg>
        <pc:spChg chg="add del mod">
          <ac:chgData name="Kwon Osub" userId="760dd869e46f08f5" providerId="LiveId" clId="{E7089245-F00D-4231-B7FE-FAC9E668B73B}" dt="2023-08-20T07:03:30.254" v="3677" actId="27636"/>
          <ac:spMkLst>
            <pc:docMk/>
            <pc:sldMk cId="0" sldId="359"/>
            <ac:spMk id="104462" creationId="{FCEC1585-4CA1-46AA-A143-09142460CE5E}"/>
          </ac:spMkLst>
        </pc:spChg>
        <pc:spChg chg="mod">
          <ac:chgData name="Kwon Osub" userId="760dd869e46f08f5" providerId="LiveId" clId="{E7089245-F00D-4231-B7FE-FAC9E668B73B}" dt="2023-08-20T07:03:28.182" v="3554"/>
          <ac:spMkLst>
            <pc:docMk/>
            <pc:sldMk cId="0" sldId="359"/>
            <ac:spMk id="104463" creationId="{21EA4A84-6D78-43B7-90AE-676887F75148}"/>
          </ac:spMkLst>
        </pc:spChg>
        <pc:spChg chg="mod">
          <ac:chgData name="Kwon Osub" userId="760dd869e46f08f5" providerId="LiveId" clId="{E7089245-F00D-4231-B7FE-FAC9E668B73B}" dt="2023-08-20T07:03:28.182" v="3554"/>
          <ac:spMkLst>
            <pc:docMk/>
            <pc:sldMk cId="0" sldId="359"/>
            <ac:spMk id="104464" creationId="{23FE2669-CD41-4CCA-8E11-2722080F1832}"/>
          </ac:spMkLst>
        </pc:spChg>
        <pc:spChg chg="mod">
          <ac:chgData name="Kwon Osub" userId="760dd869e46f08f5" providerId="LiveId" clId="{E7089245-F00D-4231-B7FE-FAC9E668B73B}" dt="2023-08-20T07:03:28.182" v="3554"/>
          <ac:spMkLst>
            <pc:docMk/>
            <pc:sldMk cId="0" sldId="359"/>
            <ac:spMk id="104465" creationId="{A1F1D7A8-22C0-4325-B69D-AFE0DBFCBF08}"/>
          </ac:spMkLst>
        </pc:spChg>
        <pc:spChg chg="add del mod">
          <ac:chgData name="Kwon Osub" userId="760dd869e46f08f5" providerId="LiveId" clId="{E7089245-F00D-4231-B7FE-FAC9E668B73B}" dt="2023-08-20T07:03:30.275" v="3678" actId="27636"/>
          <ac:spMkLst>
            <pc:docMk/>
            <pc:sldMk cId="0" sldId="359"/>
            <ac:spMk id="104466" creationId="{B6CED64A-1A77-4777-B874-A5F3A4572194}"/>
          </ac:spMkLst>
        </pc:spChg>
        <pc:spChg chg="add del mod">
          <ac:chgData name="Kwon Osub" userId="760dd869e46f08f5" providerId="LiveId" clId="{E7089245-F00D-4231-B7FE-FAC9E668B73B}" dt="2023-08-20T07:03:30.250" v="3675" actId="27636"/>
          <ac:spMkLst>
            <pc:docMk/>
            <pc:sldMk cId="0" sldId="359"/>
            <ac:spMk id="104467" creationId="{DE44D0EF-5B85-44C1-9048-3B2C0F31B676}"/>
          </ac:spMkLst>
        </pc:spChg>
        <pc:spChg chg="mod">
          <ac:chgData name="Kwon Osub" userId="760dd869e46f08f5" providerId="LiveId" clId="{E7089245-F00D-4231-B7FE-FAC9E668B73B}" dt="2023-08-20T07:03:28.182" v="3554"/>
          <ac:spMkLst>
            <pc:docMk/>
            <pc:sldMk cId="0" sldId="359"/>
            <ac:spMk id="104468" creationId="{EB832CA1-4C83-4B93-9892-7C1B2E41B458}"/>
          </ac:spMkLst>
        </pc:spChg>
        <pc:spChg chg="add del mod">
          <ac:chgData name="Kwon Osub" userId="760dd869e46f08f5" providerId="LiveId" clId="{E7089245-F00D-4231-B7FE-FAC9E668B73B}" dt="2023-08-20T07:03:30.252" v="3676" actId="27636"/>
          <ac:spMkLst>
            <pc:docMk/>
            <pc:sldMk cId="0" sldId="359"/>
            <ac:spMk id="104469" creationId="{33BF6BEE-E4EB-4365-8EFE-9373A0096EA7}"/>
          </ac:spMkLst>
        </pc:spChg>
        <pc:spChg chg="mod">
          <ac:chgData name="Kwon Osub" userId="760dd869e46f08f5" providerId="LiveId" clId="{E7089245-F00D-4231-B7FE-FAC9E668B73B}" dt="2023-08-20T07:03:28.182" v="3554"/>
          <ac:spMkLst>
            <pc:docMk/>
            <pc:sldMk cId="0" sldId="359"/>
            <ac:spMk id="140291" creationId="{089D1780-C573-442B-90C7-126C65C97369}"/>
          </ac:spMkLst>
        </pc:spChg>
        <pc:spChg chg="mod">
          <ac:chgData name="Kwon Osub" userId="760dd869e46f08f5" providerId="LiveId" clId="{E7089245-F00D-4231-B7FE-FAC9E668B73B}" dt="2023-08-20T07:03:28.182" v="3554"/>
          <ac:spMkLst>
            <pc:docMk/>
            <pc:sldMk cId="0" sldId="359"/>
            <ac:spMk id="140292" creationId="{7C321AA0-5489-4D34-9459-B4BDD37B1C04}"/>
          </ac:spMkLst>
        </pc:spChg>
        <pc:spChg chg="add del mod">
          <ac:chgData name="Kwon Osub" userId="760dd869e46f08f5" providerId="LiveId" clId="{E7089245-F00D-4231-B7FE-FAC9E668B73B}" dt="2023-08-20T07:03:28.182" v="3554"/>
          <ac:spMkLst>
            <pc:docMk/>
            <pc:sldMk cId="0" sldId="359"/>
            <ac:spMk id="140293" creationId="{62D065AC-0B9A-42DC-9453-3D91547D2B64}"/>
          </ac:spMkLst>
        </pc:spChg>
        <pc:spChg chg="add del mod">
          <ac:chgData name="Kwon Osub" userId="760dd869e46f08f5" providerId="LiveId" clId="{E7089245-F00D-4231-B7FE-FAC9E668B73B}" dt="2023-08-20T07:03:28.182" v="3554"/>
          <ac:spMkLst>
            <pc:docMk/>
            <pc:sldMk cId="0" sldId="359"/>
            <ac:spMk id="140306" creationId="{6CD635B1-230E-4173-A4F1-0A1CB15664E5}"/>
          </ac:spMkLst>
        </pc:spChg>
        <pc:spChg chg="add del mod">
          <ac:chgData name="Kwon Osub" userId="760dd869e46f08f5" providerId="LiveId" clId="{E7089245-F00D-4231-B7FE-FAC9E668B73B}" dt="2023-08-20T07:03:28.182" v="3554"/>
          <ac:spMkLst>
            <pc:docMk/>
            <pc:sldMk cId="0" sldId="359"/>
            <ac:spMk id="140307" creationId="{F17B4DD9-2861-4689-8BD5-D32592B8184C}"/>
          </ac:spMkLst>
        </pc:spChg>
        <pc:grpChg chg="mod">
          <ac:chgData name="Kwon Osub" userId="760dd869e46f08f5" providerId="LiveId" clId="{E7089245-F00D-4231-B7FE-FAC9E668B73B}" dt="2023-08-20T07:03:28.182" v="3554"/>
          <ac:grpSpMkLst>
            <pc:docMk/>
            <pc:sldMk cId="0" sldId="359"/>
            <ac:grpSpMk id="140294" creationId="{6BD6287B-8AEF-4360-A5A3-0E61AF53A8BB}"/>
          </ac:grpSpMkLst>
        </pc:grpChg>
        <pc:graphicFrameChg chg="add del mod replId">
          <ac:chgData name="Kwon Osub" userId="760dd869e46f08f5" providerId="LiveId" clId="{E7089245-F00D-4231-B7FE-FAC9E668B73B}" dt="2023-08-20T06:33:44.688" v="2858"/>
          <ac:graphicFrameMkLst>
            <pc:docMk/>
            <pc:sldMk cId="0" sldId="359"/>
            <ac:graphicFrameMk id="2" creationId="{62D065AC-0B9A-42DC-9453-3D91547D2B64}"/>
          </ac:graphicFrameMkLst>
        </pc:graphicFrameChg>
        <pc:graphicFrameChg chg="add del mod replId">
          <ac:chgData name="Kwon Osub" userId="760dd869e46f08f5" providerId="LiveId" clId="{E7089245-F00D-4231-B7FE-FAC9E668B73B}" dt="2023-08-20T06:33:44.688" v="2858"/>
          <ac:graphicFrameMkLst>
            <pc:docMk/>
            <pc:sldMk cId="0" sldId="359"/>
            <ac:graphicFrameMk id="10" creationId="{FCEC1585-4CA1-46AA-A143-09142460CE5E}"/>
          </ac:graphicFrameMkLst>
        </pc:graphicFrameChg>
        <pc:graphicFrameChg chg="add del mod replId">
          <ac:chgData name="Kwon Osub" userId="760dd869e46f08f5" providerId="LiveId" clId="{E7089245-F00D-4231-B7FE-FAC9E668B73B}" dt="2023-08-20T06:33:44.688" v="2858"/>
          <ac:graphicFrameMkLst>
            <pc:docMk/>
            <pc:sldMk cId="0" sldId="359"/>
            <ac:graphicFrameMk id="17" creationId="{B6CED64A-1A77-4777-B874-A5F3A4572194}"/>
          </ac:graphicFrameMkLst>
        </pc:graphicFrameChg>
        <pc:graphicFrameChg chg="add del mod replId">
          <ac:chgData name="Kwon Osub" userId="760dd869e46f08f5" providerId="LiveId" clId="{E7089245-F00D-4231-B7FE-FAC9E668B73B}" dt="2023-08-20T06:33:44.688" v="2858"/>
          <ac:graphicFrameMkLst>
            <pc:docMk/>
            <pc:sldMk cId="0" sldId="359"/>
            <ac:graphicFrameMk id="21" creationId="{DE44D0EF-5B85-44C1-9048-3B2C0F31B676}"/>
          </ac:graphicFrameMkLst>
        </pc:graphicFrameChg>
        <pc:graphicFrameChg chg="add del mod replId">
          <ac:chgData name="Kwon Osub" userId="760dd869e46f08f5" providerId="LiveId" clId="{E7089245-F00D-4231-B7FE-FAC9E668B73B}" dt="2023-08-20T06:33:44.688" v="2858"/>
          <ac:graphicFrameMkLst>
            <pc:docMk/>
            <pc:sldMk cId="0" sldId="359"/>
            <ac:graphicFrameMk id="24" creationId="{33BF6BEE-E4EB-4365-8EFE-9373A0096EA7}"/>
          </ac:graphicFrameMkLst>
        </pc:graphicFrameChg>
        <pc:graphicFrameChg chg="add del mod replId">
          <ac:chgData name="Kwon Osub" userId="760dd869e46f08f5" providerId="LiveId" clId="{E7089245-F00D-4231-B7FE-FAC9E668B73B}" dt="2023-08-20T06:33:44.688" v="2858"/>
          <ac:graphicFrameMkLst>
            <pc:docMk/>
            <pc:sldMk cId="0" sldId="359"/>
            <ac:graphicFrameMk id="26" creationId="{6CD635B1-230E-4173-A4F1-0A1CB15664E5}"/>
          </ac:graphicFrameMkLst>
        </pc:graphicFrameChg>
        <pc:graphicFrameChg chg="add del mod replId">
          <ac:chgData name="Kwon Osub" userId="760dd869e46f08f5" providerId="LiveId" clId="{E7089245-F00D-4231-B7FE-FAC9E668B73B}" dt="2023-08-20T06:33:44.688" v="2858"/>
          <ac:graphicFrameMkLst>
            <pc:docMk/>
            <pc:sldMk cId="0" sldId="359"/>
            <ac:graphicFrameMk id="28" creationId="{F17B4DD9-2861-4689-8BD5-D32592B8184C}"/>
          </ac:graphicFrameMkLst>
        </pc:graphicFrameChg>
      </pc:sldChg>
      <pc:sldChg chg="addSp delSp modSp add del mod addAnim delAnim modAnim">
        <pc:chgData name="Kwon Osub" userId="760dd869e46f08f5" providerId="LiveId" clId="{E7089245-F00D-4231-B7FE-FAC9E668B73B}" dt="2023-08-24T08:20:18.328" v="6098" actId="47"/>
        <pc:sldMkLst>
          <pc:docMk/>
          <pc:sldMk cId="0" sldId="360"/>
        </pc:sldMkLst>
        <pc:spChg chg="add del mod">
          <ac:chgData name="Kwon Osub" userId="760dd869e46f08f5" providerId="LiveId" clId="{E7089245-F00D-4231-B7FE-FAC9E668B73B}" dt="2023-08-20T07:03:28.182" v="3554"/>
          <ac:spMkLst>
            <pc:docMk/>
            <pc:sldMk cId="0" sldId="360"/>
            <ac:spMk id="105481" creationId="{B0FB0149-10A9-4B56-BF11-3D1F892C58D3}"/>
          </ac:spMkLst>
        </pc:spChg>
        <pc:spChg chg="add del mod">
          <ac:chgData name="Kwon Osub" userId="760dd869e46f08f5" providerId="LiveId" clId="{E7089245-F00D-4231-B7FE-FAC9E668B73B}" dt="2023-08-20T07:03:28.182" v="3554"/>
          <ac:spMkLst>
            <pc:docMk/>
            <pc:sldMk cId="0" sldId="360"/>
            <ac:spMk id="105482" creationId="{4CF30016-8DB7-4586-82B9-F9F571332E56}"/>
          </ac:spMkLst>
        </pc:spChg>
        <pc:spChg chg="add del mod">
          <ac:chgData name="Kwon Osub" userId="760dd869e46f08f5" providerId="LiveId" clId="{E7089245-F00D-4231-B7FE-FAC9E668B73B}" dt="2023-08-20T07:03:28.182" v="3554"/>
          <ac:spMkLst>
            <pc:docMk/>
            <pc:sldMk cId="0" sldId="360"/>
            <ac:spMk id="105483" creationId="{741763AA-4219-4072-B423-04D7392E4D8D}"/>
          </ac:spMkLst>
        </pc:spChg>
        <pc:spChg chg="add del mod">
          <ac:chgData name="Kwon Osub" userId="760dd869e46f08f5" providerId="LiveId" clId="{E7089245-F00D-4231-B7FE-FAC9E668B73B}" dt="2023-08-20T07:03:28.182" v="3554"/>
          <ac:spMkLst>
            <pc:docMk/>
            <pc:sldMk cId="0" sldId="360"/>
            <ac:spMk id="105484" creationId="{295C65FC-9A00-4677-BA03-A95D0C99FECA}"/>
          </ac:spMkLst>
        </pc:spChg>
        <pc:spChg chg="mod">
          <ac:chgData name="Kwon Osub" userId="760dd869e46f08f5" providerId="LiveId" clId="{E7089245-F00D-4231-B7FE-FAC9E668B73B}" dt="2023-08-20T07:03:28.182" v="3554"/>
          <ac:spMkLst>
            <pc:docMk/>
            <pc:sldMk cId="0" sldId="360"/>
            <ac:spMk id="105485" creationId="{38DCBA81-93D8-4E38-B457-571FA2DE8C7C}"/>
          </ac:spMkLst>
        </pc:spChg>
        <pc:spChg chg="mod">
          <ac:chgData name="Kwon Osub" userId="760dd869e46f08f5" providerId="LiveId" clId="{E7089245-F00D-4231-B7FE-FAC9E668B73B}" dt="2023-08-20T07:03:28.182" v="3554"/>
          <ac:spMkLst>
            <pc:docMk/>
            <pc:sldMk cId="0" sldId="360"/>
            <ac:spMk id="105486" creationId="{642F23DC-6E7C-4631-962B-1984630419B0}"/>
          </ac:spMkLst>
        </pc:spChg>
        <pc:spChg chg="mod">
          <ac:chgData name="Kwon Osub" userId="760dd869e46f08f5" providerId="LiveId" clId="{E7089245-F00D-4231-B7FE-FAC9E668B73B}" dt="2023-08-20T07:03:28.182" v="3554"/>
          <ac:spMkLst>
            <pc:docMk/>
            <pc:sldMk cId="0" sldId="360"/>
            <ac:spMk id="105487" creationId="{14B10D30-B490-4B2F-8ADA-373391F7D6FB}"/>
          </ac:spMkLst>
        </pc:spChg>
        <pc:spChg chg="add del mod">
          <ac:chgData name="Kwon Osub" userId="760dd869e46f08f5" providerId="LiveId" clId="{E7089245-F00D-4231-B7FE-FAC9E668B73B}" dt="2023-08-20T07:03:30.284" v="3679" actId="27636"/>
          <ac:spMkLst>
            <pc:docMk/>
            <pc:sldMk cId="0" sldId="360"/>
            <ac:spMk id="105488" creationId="{37C09279-732E-440D-A8D4-2B324AD7462C}"/>
          </ac:spMkLst>
        </pc:spChg>
        <pc:spChg chg="mod">
          <ac:chgData name="Kwon Osub" userId="760dd869e46f08f5" providerId="LiveId" clId="{E7089245-F00D-4231-B7FE-FAC9E668B73B}" dt="2023-08-20T07:03:28.182" v="3554"/>
          <ac:spMkLst>
            <pc:docMk/>
            <pc:sldMk cId="0" sldId="360"/>
            <ac:spMk id="105489" creationId="{ACEE0354-8EB9-406A-9221-E4CCA440C5EE}"/>
          </ac:spMkLst>
        </pc:spChg>
        <pc:spChg chg="mod">
          <ac:chgData name="Kwon Osub" userId="760dd869e46f08f5" providerId="LiveId" clId="{E7089245-F00D-4231-B7FE-FAC9E668B73B}" dt="2023-08-20T07:03:28.182" v="3554"/>
          <ac:spMkLst>
            <pc:docMk/>
            <pc:sldMk cId="0" sldId="360"/>
            <ac:spMk id="105490" creationId="{00067544-73C0-42DA-A734-C7D6ABB5D1C7}"/>
          </ac:spMkLst>
        </pc:spChg>
        <pc:spChg chg="mod">
          <ac:chgData name="Kwon Osub" userId="760dd869e46f08f5" providerId="LiveId" clId="{E7089245-F00D-4231-B7FE-FAC9E668B73B}" dt="2023-08-20T07:03:28.182" v="3554"/>
          <ac:spMkLst>
            <pc:docMk/>
            <pc:sldMk cId="0" sldId="360"/>
            <ac:spMk id="105491" creationId="{6D92133B-4279-4BD9-AB04-928704C8C90A}"/>
          </ac:spMkLst>
        </pc:spChg>
        <pc:spChg chg="add del mod">
          <ac:chgData name="Kwon Osub" userId="760dd869e46f08f5" providerId="LiveId" clId="{E7089245-F00D-4231-B7FE-FAC9E668B73B}" dt="2023-08-20T07:03:30.307" v="3682" actId="27636"/>
          <ac:spMkLst>
            <pc:docMk/>
            <pc:sldMk cId="0" sldId="360"/>
            <ac:spMk id="105492" creationId="{4E8AA424-A540-4376-9AD5-6E8C3456F6DD}"/>
          </ac:spMkLst>
        </pc:spChg>
        <pc:spChg chg="add del mod">
          <ac:chgData name="Kwon Osub" userId="760dd869e46f08f5" providerId="LiveId" clId="{E7089245-F00D-4231-B7FE-FAC9E668B73B}" dt="2023-08-20T07:03:30.302" v="3681" actId="27636"/>
          <ac:spMkLst>
            <pc:docMk/>
            <pc:sldMk cId="0" sldId="360"/>
            <ac:spMk id="105493" creationId="{F1BDCF37-44B1-401B-B199-0B840B704014}"/>
          </ac:spMkLst>
        </pc:spChg>
        <pc:spChg chg="mod">
          <ac:chgData name="Kwon Osub" userId="760dd869e46f08f5" providerId="LiveId" clId="{E7089245-F00D-4231-B7FE-FAC9E668B73B}" dt="2023-08-20T07:03:28.182" v="3554"/>
          <ac:spMkLst>
            <pc:docMk/>
            <pc:sldMk cId="0" sldId="360"/>
            <ac:spMk id="105494" creationId="{8C8064BB-E30C-4959-9818-99D31129C004}"/>
          </ac:spMkLst>
        </pc:spChg>
        <pc:spChg chg="add del mod">
          <ac:chgData name="Kwon Osub" userId="760dd869e46f08f5" providerId="LiveId" clId="{E7089245-F00D-4231-B7FE-FAC9E668B73B}" dt="2023-08-20T07:03:30.289" v="3680" actId="27636"/>
          <ac:spMkLst>
            <pc:docMk/>
            <pc:sldMk cId="0" sldId="360"/>
            <ac:spMk id="105495" creationId="{56EC10FE-3576-4DB9-8A7E-B76F25D20D1E}"/>
          </ac:spMkLst>
        </pc:spChg>
        <pc:spChg chg="mod">
          <ac:chgData name="Kwon Osub" userId="760dd869e46f08f5" providerId="LiveId" clId="{E7089245-F00D-4231-B7FE-FAC9E668B73B}" dt="2023-08-20T07:03:28.182" v="3554"/>
          <ac:spMkLst>
            <pc:docMk/>
            <pc:sldMk cId="0" sldId="360"/>
            <ac:spMk id="141330" creationId="{74C3CD4A-F618-4D89-A5F3-D13DFB7C1332}"/>
          </ac:spMkLst>
        </pc:spChg>
        <pc:spChg chg="add del mod">
          <ac:chgData name="Kwon Osub" userId="760dd869e46f08f5" providerId="LiveId" clId="{E7089245-F00D-4231-B7FE-FAC9E668B73B}" dt="2023-08-20T07:03:28.182" v="3554"/>
          <ac:spMkLst>
            <pc:docMk/>
            <pc:sldMk cId="0" sldId="360"/>
            <ac:spMk id="141332" creationId="{309FDB9D-3160-44F2-9081-B29D7810F99E}"/>
          </ac:spMkLst>
        </pc:spChg>
        <pc:spChg chg="add del mod">
          <ac:chgData name="Kwon Osub" userId="760dd869e46f08f5" providerId="LiveId" clId="{E7089245-F00D-4231-B7FE-FAC9E668B73B}" dt="2023-08-20T07:03:28.182" v="3554"/>
          <ac:spMkLst>
            <pc:docMk/>
            <pc:sldMk cId="0" sldId="360"/>
            <ac:spMk id="141334" creationId="{793A5E76-C449-4D88-8181-B1E874F509A6}"/>
          </ac:spMkLst>
        </pc:spChg>
        <pc:grpChg chg="mod">
          <ac:chgData name="Kwon Osub" userId="760dd869e46f08f5" providerId="LiveId" clId="{E7089245-F00D-4231-B7FE-FAC9E668B73B}" dt="2023-08-20T07:03:28.182" v="3554"/>
          <ac:grpSpMkLst>
            <pc:docMk/>
            <pc:sldMk cId="0" sldId="360"/>
            <ac:grpSpMk id="105474" creationId="{C623E7E5-45C9-47C5-AA68-7C66CD7427C2}"/>
          </ac:grpSpMkLst>
        </pc:grpChg>
        <pc:grpChg chg="mod">
          <ac:chgData name="Kwon Osub" userId="760dd869e46f08f5" providerId="LiveId" clId="{E7089245-F00D-4231-B7FE-FAC9E668B73B}" dt="2023-08-20T07:03:28.182" v="3554"/>
          <ac:grpSpMkLst>
            <pc:docMk/>
            <pc:sldMk cId="0" sldId="360"/>
            <ac:grpSpMk id="141335" creationId="{0F685871-D871-4837-989C-9C927BD10D87}"/>
          </ac:grpSpMkLst>
        </pc:grpChg>
        <pc:grpChg chg="mod">
          <ac:chgData name="Kwon Osub" userId="760dd869e46f08f5" providerId="LiveId" clId="{E7089245-F00D-4231-B7FE-FAC9E668B73B}" dt="2023-08-20T07:03:28.182" v="3554"/>
          <ac:grpSpMkLst>
            <pc:docMk/>
            <pc:sldMk cId="0" sldId="360"/>
            <ac:grpSpMk id="141338" creationId="{BC0C8998-C701-4048-B836-5FCEAF5CE5F3}"/>
          </ac:grpSpMkLst>
        </pc:grpChg>
        <pc:graphicFrameChg chg="add del mod replId">
          <ac:chgData name="Kwon Osub" userId="760dd869e46f08f5" providerId="LiveId" clId="{E7089245-F00D-4231-B7FE-FAC9E668B73B}" dt="2023-08-20T06:33:44.688" v="2858"/>
          <ac:graphicFrameMkLst>
            <pc:docMk/>
            <pc:sldMk cId="0" sldId="360"/>
            <ac:graphicFrameMk id="2" creationId="{37C09279-732E-440D-A8D4-2B324AD7462C}"/>
          </ac:graphicFrameMkLst>
        </pc:graphicFrameChg>
        <pc:graphicFrameChg chg="add del mod replId">
          <ac:chgData name="Kwon Osub" userId="760dd869e46f08f5" providerId="LiveId" clId="{E7089245-F00D-4231-B7FE-FAC9E668B73B}" dt="2023-08-20T06:33:44.688" v="2858"/>
          <ac:graphicFrameMkLst>
            <pc:docMk/>
            <pc:sldMk cId="0" sldId="360"/>
            <ac:graphicFrameMk id="10" creationId="{4E8AA424-A540-4376-9AD5-6E8C3456F6DD}"/>
          </ac:graphicFrameMkLst>
        </pc:graphicFrameChg>
        <pc:graphicFrameChg chg="add del mod replId">
          <ac:chgData name="Kwon Osub" userId="760dd869e46f08f5" providerId="LiveId" clId="{E7089245-F00D-4231-B7FE-FAC9E668B73B}" dt="2023-08-20T06:33:44.688" v="2858"/>
          <ac:graphicFrameMkLst>
            <pc:docMk/>
            <pc:sldMk cId="0" sldId="360"/>
            <ac:graphicFrameMk id="18" creationId="{F1BDCF37-44B1-401B-B199-0B840B704014}"/>
          </ac:graphicFrameMkLst>
        </pc:graphicFrameChg>
        <pc:graphicFrameChg chg="add del mod replId">
          <ac:chgData name="Kwon Osub" userId="760dd869e46f08f5" providerId="LiveId" clId="{E7089245-F00D-4231-B7FE-FAC9E668B73B}" dt="2023-08-20T06:33:44.688" v="2858"/>
          <ac:graphicFrameMkLst>
            <pc:docMk/>
            <pc:sldMk cId="0" sldId="360"/>
            <ac:graphicFrameMk id="24" creationId="{56EC10FE-3576-4DB9-8A7E-B76F25D20D1E}"/>
          </ac:graphicFrameMkLst>
        </pc:graphicFrameChg>
        <pc:graphicFrameChg chg="add del mod replId">
          <ac:chgData name="Kwon Osub" userId="760dd869e46f08f5" providerId="LiveId" clId="{E7089245-F00D-4231-B7FE-FAC9E668B73B}" dt="2023-08-20T06:33:44.688" v="2858"/>
          <ac:graphicFrameMkLst>
            <pc:docMk/>
            <pc:sldMk cId="0" sldId="360"/>
            <ac:graphicFrameMk id="28" creationId="{4CF30016-8DB7-4586-82B9-F9F571332E56}"/>
          </ac:graphicFrameMkLst>
        </pc:graphicFrameChg>
        <pc:graphicFrameChg chg="add del mod replId">
          <ac:chgData name="Kwon Osub" userId="760dd869e46f08f5" providerId="LiveId" clId="{E7089245-F00D-4231-B7FE-FAC9E668B73B}" dt="2023-08-20T06:33:44.688" v="2858"/>
          <ac:graphicFrameMkLst>
            <pc:docMk/>
            <pc:sldMk cId="0" sldId="360"/>
            <ac:graphicFrameMk id="32" creationId="{741763AA-4219-4072-B423-04D7392E4D8D}"/>
          </ac:graphicFrameMkLst>
        </pc:graphicFrameChg>
        <pc:graphicFrameChg chg="add del mod replId">
          <ac:chgData name="Kwon Osub" userId="760dd869e46f08f5" providerId="LiveId" clId="{E7089245-F00D-4231-B7FE-FAC9E668B73B}" dt="2023-08-20T06:33:44.688" v="2858"/>
          <ac:graphicFrameMkLst>
            <pc:docMk/>
            <pc:sldMk cId="0" sldId="360"/>
            <ac:graphicFrameMk id="34" creationId="{295C65FC-9A00-4677-BA03-A95D0C99FECA}"/>
          </ac:graphicFrameMkLst>
        </pc:graphicFrameChg>
        <pc:graphicFrameChg chg="add del mod replId">
          <ac:chgData name="Kwon Osub" userId="760dd869e46f08f5" providerId="LiveId" clId="{E7089245-F00D-4231-B7FE-FAC9E668B73B}" dt="2023-08-20T06:33:44.688" v="2858"/>
          <ac:graphicFrameMkLst>
            <pc:docMk/>
            <pc:sldMk cId="0" sldId="360"/>
            <ac:graphicFrameMk id="36" creationId="{309FDB9D-3160-44F2-9081-B29D7810F99E}"/>
          </ac:graphicFrameMkLst>
        </pc:graphicFrameChg>
        <pc:graphicFrameChg chg="add del mod replId">
          <ac:chgData name="Kwon Osub" userId="760dd869e46f08f5" providerId="LiveId" clId="{E7089245-F00D-4231-B7FE-FAC9E668B73B}" dt="2023-08-20T06:33:44.688" v="2858"/>
          <ac:graphicFrameMkLst>
            <pc:docMk/>
            <pc:sldMk cId="0" sldId="360"/>
            <ac:graphicFrameMk id="38" creationId="{793A5E76-C449-4D88-8181-B1E874F509A6}"/>
          </ac:graphicFrameMkLst>
        </pc:graphicFrameChg>
        <pc:graphicFrameChg chg="add del mod replId">
          <ac:chgData name="Kwon Osub" userId="760dd869e46f08f5" providerId="LiveId" clId="{E7089245-F00D-4231-B7FE-FAC9E668B73B}" dt="2023-08-20T06:33:44.688" v="2858"/>
          <ac:graphicFrameMkLst>
            <pc:docMk/>
            <pc:sldMk cId="0" sldId="360"/>
            <ac:graphicFrameMk id="40" creationId="{B0FB0149-10A9-4B56-BF11-3D1F892C58D3}"/>
          </ac:graphicFrameMkLst>
        </pc:graphicFrameChg>
        <pc:picChg chg="mod">
          <ac:chgData name="Kwon Osub" userId="760dd869e46f08f5" providerId="LiveId" clId="{E7089245-F00D-4231-B7FE-FAC9E668B73B}" dt="2023-08-20T07:03:28.182" v="3554"/>
          <ac:picMkLst>
            <pc:docMk/>
            <pc:sldMk cId="0" sldId="360"/>
            <ac:picMk id="105480" creationId="{4BBBCFCD-F0CA-4974-AF20-138DBF31E8B7}"/>
          </ac:picMkLst>
        </pc:picChg>
      </pc:sldChg>
      <pc:sldChg chg="addSp delSp modSp add del mod addAnim delAnim modAnim">
        <pc:chgData name="Kwon Osub" userId="760dd869e46f08f5" providerId="LiveId" clId="{E7089245-F00D-4231-B7FE-FAC9E668B73B}" dt="2023-08-24T08:20:19.270" v="6099" actId="47"/>
        <pc:sldMkLst>
          <pc:docMk/>
          <pc:sldMk cId="0" sldId="361"/>
        </pc:sldMkLst>
        <pc:spChg chg="add del mod">
          <ac:chgData name="Kwon Osub" userId="760dd869e46f08f5" providerId="LiveId" clId="{E7089245-F00D-4231-B7FE-FAC9E668B73B}" dt="2023-08-20T07:03:30.313" v="3683" actId="27636"/>
          <ac:spMkLst>
            <pc:docMk/>
            <pc:sldMk cId="0" sldId="361"/>
            <ac:spMk id="106503" creationId="{1E8B297C-5C69-48C3-8FE2-C5B7553A341B}"/>
          </ac:spMkLst>
        </pc:spChg>
        <pc:spChg chg="add del mod">
          <ac:chgData name="Kwon Osub" userId="760dd869e46f08f5" providerId="LiveId" clId="{E7089245-F00D-4231-B7FE-FAC9E668B73B}" dt="2023-08-20T07:03:28.182" v="3554"/>
          <ac:spMkLst>
            <pc:docMk/>
            <pc:sldMk cId="0" sldId="361"/>
            <ac:spMk id="142339" creationId="{87AC01A9-95FA-40E3-8E84-3E03F6EF3BB6}"/>
          </ac:spMkLst>
        </pc:spChg>
        <pc:spChg chg="add del mod">
          <ac:chgData name="Kwon Osub" userId="760dd869e46f08f5" providerId="LiveId" clId="{E7089245-F00D-4231-B7FE-FAC9E668B73B}" dt="2023-08-20T07:03:28.182" v="3554"/>
          <ac:spMkLst>
            <pc:docMk/>
            <pc:sldMk cId="0" sldId="361"/>
            <ac:spMk id="142340" creationId="{EDD11F3D-46F6-4D0C-A8C4-19EBAFFF871E}"/>
          </ac:spMkLst>
        </pc:spChg>
        <pc:spChg chg="add del mod">
          <ac:chgData name="Kwon Osub" userId="760dd869e46f08f5" providerId="LiveId" clId="{E7089245-F00D-4231-B7FE-FAC9E668B73B}" dt="2023-08-20T07:03:28.182" v="3554"/>
          <ac:spMkLst>
            <pc:docMk/>
            <pc:sldMk cId="0" sldId="361"/>
            <ac:spMk id="142341" creationId="{2B6E1388-EF83-426D-BC08-2619010AEEE1}"/>
          </ac:spMkLst>
        </pc:spChg>
        <pc:grpChg chg="mod">
          <ac:chgData name="Kwon Osub" userId="760dd869e46f08f5" providerId="LiveId" clId="{E7089245-F00D-4231-B7FE-FAC9E668B73B}" dt="2023-08-20T07:03:28.182" v="3554"/>
          <ac:grpSpMkLst>
            <pc:docMk/>
            <pc:sldMk cId="0" sldId="361"/>
            <ac:grpSpMk id="106501" creationId="{A74B4408-6070-4189-B29F-768CBF3A8496}"/>
          </ac:grpSpMkLst>
        </pc:grpChg>
        <pc:graphicFrameChg chg="add del mod replId">
          <ac:chgData name="Kwon Osub" userId="760dd869e46f08f5" providerId="LiveId" clId="{E7089245-F00D-4231-B7FE-FAC9E668B73B}" dt="2023-08-20T06:33:44.688" v="2858"/>
          <ac:graphicFrameMkLst>
            <pc:docMk/>
            <pc:sldMk cId="0" sldId="361"/>
            <ac:graphicFrameMk id="2" creationId="{87AC01A9-95FA-40E3-8E84-3E03F6EF3BB6}"/>
          </ac:graphicFrameMkLst>
        </pc:graphicFrameChg>
        <pc:graphicFrameChg chg="add del mod replId">
          <ac:chgData name="Kwon Osub" userId="760dd869e46f08f5" providerId="LiveId" clId="{E7089245-F00D-4231-B7FE-FAC9E668B73B}" dt="2023-08-20T06:33:44.688" v="2858"/>
          <ac:graphicFrameMkLst>
            <pc:docMk/>
            <pc:sldMk cId="0" sldId="361"/>
            <ac:graphicFrameMk id="10" creationId="{EDD11F3D-46F6-4D0C-A8C4-19EBAFFF871E}"/>
          </ac:graphicFrameMkLst>
        </pc:graphicFrameChg>
        <pc:graphicFrameChg chg="add del mod replId">
          <ac:chgData name="Kwon Osub" userId="760dd869e46f08f5" providerId="LiveId" clId="{E7089245-F00D-4231-B7FE-FAC9E668B73B}" dt="2023-08-20T06:33:44.688" v="2858"/>
          <ac:graphicFrameMkLst>
            <pc:docMk/>
            <pc:sldMk cId="0" sldId="361"/>
            <ac:graphicFrameMk id="14" creationId="{2B6E1388-EF83-426D-BC08-2619010AEEE1}"/>
          </ac:graphicFrameMkLst>
        </pc:graphicFrameChg>
        <pc:graphicFrameChg chg="add del mod replId">
          <ac:chgData name="Kwon Osub" userId="760dd869e46f08f5" providerId="LiveId" clId="{E7089245-F00D-4231-B7FE-FAC9E668B73B}" dt="2023-08-20T06:33:44.688" v="2858"/>
          <ac:graphicFrameMkLst>
            <pc:docMk/>
            <pc:sldMk cId="0" sldId="361"/>
            <ac:graphicFrameMk id="16" creationId="{1E8B297C-5C69-48C3-8FE2-C5B7553A341B}"/>
          </ac:graphicFrameMkLst>
        </pc:graphicFrameChg>
        <pc:picChg chg="mod">
          <ac:chgData name="Kwon Osub" userId="760dd869e46f08f5" providerId="LiveId" clId="{E7089245-F00D-4231-B7FE-FAC9E668B73B}" dt="2023-08-20T07:03:28.182" v="3554"/>
          <ac:picMkLst>
            <pc:docMk/>
            <pc:sldMk cId="0" sldId="361"/>
            <ac:picMk id="106502" creationId="{6CF51D02-1E3C-4323-A389-E80FB6A5FAE4}"/>
          </ac:picMkLst>
        </pc:picChg>
      </pc:sldChg>
      <pc:sldChg chg="addSp delSp modSp add del mod addAnim delAnim modAnim">
        <pc:chgData name="Kwon Osub" userId="760dd869e46f08f5" providerId="LiveId" clId="{E7089245-F00D-4231-B7FE-FAC9E668B73B}" dt="2023-08-24T08:20:20.650" v="6100" actId="47"/>
        <pc:sldMkLst>
          <pc:docMk/>
          <pc:sldMk cId="0" sldId="362"/>
        </pc:sldMkLst>
        <pc:spChg chg="mod">
          <ac:chgData name="Kwon Osub" userId="760dd869e46f08f5" providerId="LiveId" clId="{E7089245-F00D-4231-B7FE-FAC9E668B73B}" dt="2023-08-20T07:03:28.182" v="3554"/>
          <ac:spMkLst>
            <pc:docMk/>
            <pc:sldMk cId="0" sldId="362"/>
            <ac:spMk id="107522" creationId="{99EC30EB-AF10-4A42-AB14-FC7EA8DE6086}"/>
          </ac:spMkLst>
        </pc:spChg>
        <pc:spChg chg="add del mod">
          <ac:chgData name="Kwon Osub" userId="760dd869e46f08f5" providerId="LiveId" clId="{E7089245-F00D-4231-B7FE-FAC9E668B73B}" dt="2023-08-20T07:03:28.182" v="3554"/>
          <ac:spMkLst>
            <pc:docMk/>
            <pc:sldMk cId="0" sldId="362"/>
            <ac:spMk id="143363" creationId="{39E194EB-0FD9-4DE7-BA0B-7D46FBC70024}"/>
          </ac:spMkLst>
        </pc:spChg>
        <pc:spChg chg="add del mod">
          <ac:chgData name="Kwon Osub" userId="760dd869e46f08f5" providerId="LiveId" clId="{E7089245-F00D-4231-B7FE-FAC9E668B73B}" dt="2023-08-20T07:03:28.182" v="3554"/>
          <ac:spMkLst>
            <pc:docMk/>
            <pc:sldMk cId="0" sldId="362"/>
            <ac:spMk id="143364" creationId="{05119D9C-881E-4D9A-8ABC-9B9339ED8E75}"/>
          </ac:spMkLst>
        </pc:spChg>
        <pc:spChg chg="add del mod">
          <ac:chgData name="Kwon Osub" userId="760dd869e46f08f5" providerId="LiveId" clId="{E7089245-F00D-4231-B7FE-FAC9E668B73B}" dt="2023-08-20T07:03:28.182" v="3554"/>
          <ac:spMkLst>
            <pc:docMk/>
            <pc:sldMk cId="0" sldId="362"/>
            <ac:spMk id="143365" creationId="{6B8A0786-15F2-4C0D-BCC0-1AD6CFEA756D}"/>
          </ac:spMkLst>
        </pc:spChg>
        <pc:spChg chg="add del mod">
          <ac:chgData name="Kwon Osub" userId="760dd869e46f08f5" providerId="LiveId" clId="{E7089245-F00D-4231-B7FE-FAC9E668B73B}" dt="2023-08-20T07:03:28.182" v="3554"/>
          <ac:spMkLst>
            <pc:docMk/>
            <pc:sldMk cId="0" sldId="362"/>
            <ac:spMk id="143366" creationId="{6FC329AD-E90C-4C6C-A749-5417A761D33C}"/>
          </ac:spMkLst>
        </pc:spChg>
        <pc:spChg chg="add del mod">
          <ac:chgData name="Kwon Osub" userId="760dd869e46f08f5" providerId="LiveId" clId="{E7089245-F00D-4231-B7FE-FAC9E668B73B}" dt="2023-08-20T07:03:28.182" v="3554"/>
          <ac:spMkLst>
            <pc:docMk/>
            <pc:sldMk cId="0" sldId="362"/>
            <ac:spMk id="143367" creationId="{C9BC74F6-3B2D-49E7-AFCB-D467EEC58C18}"/>
          </ac:spMkLst>
        </pc:spChg>
        <pc:graphicFrameChg chg="add del mod replId">
          <ac:chgData name="Kwon Osub" userId="760dd869e46f08f5" providerId="LiveId" clId="{E7089245-F00D-4231-B7FE-FAC9E668B73B}" dt="2023-08-20T06:33:44.688" v="2858"/>
          <ac:graphicFrameMkLst>
            <pc:docMk/>
            <pc:sldMk cId="0" sldId="362"/>
            <ac:graphicFrameMk id="2" creationId="{39E194EB-0FD9-4DE7-BA0B-7D46FBC70024}"/>
          </ac:graphicFrameMkLst>
        </pc:graphicFrameChg>
        <pc:graphicFrameChg chg="add del mod replId">
          <ac:chgData name="Kwon Osub" userId="760dd869e46f08f5" providerId="LiveId" clId="{E7089245-F00D-4231-B7FE-FAC9E668B73B}" dt="2023-08-20T06:33:44.688" v="2858"/>
          <ac:graphicFrameMkLst>
            <pc:docMk/>
            <pc:sldMk cId="0" sldId="362"/>
            <ac:graphicFrameMk id="10" creationId="{05119D9C-881E-4D9A-8ABC-9B9339ED8E75}"/>
          </ac:graphicFrameMkLst>
        </pc:graphicFrameChg>
        <pc:graphicFrameChg chg="add del mod replId">
          <ac:chgData name="Kwon Osub" userId="760dd869e46f08f5" providerId="LiveId" clId="{E7089245-F00D-4231-B7FE-FAC9E668B73B}" dt="2023-08-20T06:33:44.688" v="2858"/>
          <ac:graphicFrameMkLst>
            <pc:docMk/>
            <pc:sldMk cId="0" sldId="362"/>
            <ac:graphicFrameMk id="15" creationId="{6B8A0786-15F2-4C0D-BCC0-1AD6CFEA756D}"/>
          </ac:graphicFrameMkLst>
        </pc:graphicFrameChg>
        <pc:graphicFrameChg chg="add del mod replId">
          <ac:chgData name="Kwon Osub" userId="760dd869e46f08f5" providerId="LiveId" clId="{E7089245-F00D-4231-B7FE-FAC9E668B73B}" dt="2023-08-20T06:33:44.688" v="2858"/>
          <ac:graphicFrameMkLst>
            <pc:docMk/>
            <pc:sldMk cId="0" sldId="362"/>
            <ac:graphicFrameMk id="18" creationId="{6FC329AD-E90C-4C6C-A749-5417A761D33C}"/>
          </ac:graphicFrameMkLst>
        </pc:graphicFrameChg>
        <pc:graphicFrameChg chg="add del mod replId">
          <ac:chgData name="Kwon Osub" userId="760dd869e46f08f5" providerId="LiveId" clId="{E7089245-F00D-4231-B7FE-FAC9E668B73B}" dt="2023-08-20T06:33:44.688" v="2858"/>
          <ac:graphicFrameMkLst>
            <pc:docMk/>
            <pc:sldMk cId="0" sldId="362"/>
            <ac:graphicFrameMk id="20" creationId="{C9BC74F6-3B2D-49E7-AFCB-D467EEC58C18}"/>
          </ac:graphicFrameMkLst>
        </pc:graphicFrameChg>
      </pc:sldChg>
      <pc:sldChg chg="addSp delSp modSp add del mod">
        <pc:chgData name="Kwon Osub" userId="760dd869e46f08f5" providerId="LiveId" clId="{E7089245-F00D-4231-B7FE-FAC9E668B73B}" dt="2023-08-24T08:20:21.335" v="6101" actId="47"/>
        <pc:sldMkLst>
          <pc:docMk/>
          <pc:sldMk cId="0" sldId="363"/>
        </pc:sldMkLst>
        <pc:spChg chg="mod">
          <ac:chgData name="Kwon Osub" userId="760dd869e46f08f5" providerId="LiveId" clId="{E7089245-F00D-4231-B7FE-FAC9E668B73B}" dt="2023-08-20T07:03:28.182" v="3554"/>
          <ac:spMkLst>
            <pc:docMk/>
            <pc:sldMk cId="0" sldId="363"/>
            <ac:spMk id="108546" creationId="{C4FA7732-C3B2-432D-8F0D-DA8852248D52}"/>
          </ac:spMkLst>
        </pc:spChg>
        <pc:spChg chg="mod">
          <ac:chgData name="Kwon Osub" userId="760dd869e46f08f5" providerId="LiveId" clId="{E7089245-F00D-4231-B7FE-FAC9E668B73B}" dt="2023-08-20T07:03:28.182" v="3554"/>
          <ac:spMkLst>
            <pc:docMk/>
            <pc:sldMk cId="0" sldId="363"/>
            <ac:spMk id="108548" creationId="{30A88EEB-5C76-43C5-8E40-29E64C04FE70}"/>
          </ac:spMkLst>
        </pc:spChg>
        <pc:spChg chg="mod">
          <ac:chgData name="Kwon Osub" userId="760dd869e46f08f5" providerId="LiveId" clId="{E7089245-F00D-4231-B7FE-FAC9E668B73B}" dt="2023-08-20T07:03:28.182" v="3554"/>
          <ac:spMkLst>
            <pc:docMk/>
            <pc:sldMk cId="0" sldId="363"/>
            <ac:spMk id="108549" creationId="{F8B5BBC0-0508-400E-849D-714974C4879D}"/>
          </ac:spMkLst>
        </pc:spChg>
        <pc:spChg chg="mod">
          <ac:chgData name="Kwon Osub" userId="760dd869e46f08f5" providerId="LiveId" clId="{E7089245-F00D-4231-B7FE-FAC9E668B73B}" dt="2023-08-20T07:03:28.182" v="3554"/>
          <ac:spMkLst>
            <pc:docMk/>
            <pc:sldMk cId="0" sldId="363"/>
            <ac:spMk id="108550" creationId="{D71D567E-2E5F-4219-94C4-0682C22AED81}"/>
          </ac:spMkLst>
        </pc:spChg>
        <pc:spChg chg="mod">
          <ac:chgData name="Kwon Osub" userId="760dd869e46f08f5" providerId="LiveId" clId="{E7089245-F00D-4231-B7FE-FAC9E668B73B}" dt="2023-08-20T07:03:28.182" v="3554"/>
          <ac:spMkLst>
            <pc:docMk/>
            <pc:sldMk cId="0" sldId="363"/>
            <ac:spMk id="108551" creationId="{BA0743C7-B485-4876-B4C0-CC34D362C90C}"/>
          </ac:spMkLst>
        </pc:spChg>
        <pc:spChg chg="mod">
          <ac:chgData name="Kwon Osub" userId="760dd869e46f08f5" providerId="LiveId" clId="{E7089245-F00D-4231-B7FE-FAC9E668B73B}" dt="2023-08-20T07:03:28.182" v="3554"/>
          <ac:spMkLst>
            <pc:docMk/>
            <pc:sldMk cId="0" sldId="363"/>
            <ac:spMk id="108552" creationId="{D48284D0-9729-4387-8D2C-C67AF73CCA5F}"/>
          </ac:spMkLst>
        </pc:spChg>
        <pc:spChg chg="mod">
          <ac:chgData name="Kwon Osub" userId="760dd869e46f08f5" providerId="LiveId" clId="{E7089245-F00D-4231-B7FE-FAC9E668B73B}" dt="2023-08-20T07:03:28.182" v="3554"/>
          <ac:spMkLst>
            <pc:docMk/>
            <pc:sldMk cId="0" sldId="363"/>
            <ac:spMk id="108553" creationId="{48117790-9B45-4CD3-B36F-F020356ED523}"/>
          </ac:spMkLst>
        </pc:spChg>
        <pc:spChg chg="mod">
          <ac:chgData name="Kwon Osub" userId="760dd869e46f08f5" providerId="LiveId" clId="{E7089245-F00D-4231-B7FE-FAC9E668B73B}" dt="2023-08-20T07:03:28.182" v="3554"/>
          <ac:spMkLst>
            <pc:docMk/>
            <pc:sldMk cId="0" sldId="363"/>
            <ac:spMk id="108554" creationId="{63BAAD6E-CBBD-4851-B9D9-4DB1B282A6D3}"/>
          </ac:spMkLst>
        </pc:spChg>
        <pc:spChg chg="mod">
          <ac:chgData name="Kwon Osub" userId="760dd869e46f08f5" providerId="LiveId" clId="{E7089245-F00D-4231-B7FE-FAC9E668B73B}" dt="2023-08-20T07:03:28.182" v="3554"/>
          <ac:spMkLst>
            <pc:docMk/>
            <pc:sldMk cId="0" sldId="363"/>
            <ac:spMk id="108555" creationId="{BD2AC8DE-0EA0-4669-9805-967CB082736F}"/>
          </ac:spMkLst>
        </pc:spChg>
        <pc:spChg chg="mod">
          <ac:chgData name="Kwon Osub" userId="760dd869e46f08f5" providerId="LiveId" clId="{E7089245-F00D-4231-B7FE-FAC9E668B73B}" dt="2023-08-20T07:03:28.182" v="3554"/>
          <ac:spMkLst>
            <pc:docMk/>
            <pc:sldMk cId="0" sldId="363"/>
            <ac:spMk id="108556" creationId="{F291EE39-EC49-45C6-9DFC-C2329385A6BE}"/>
          </ac:spMkLst>
        </pc:spChg>
        <pc:spChg chg="mod">
          <ac:chgData name="Kwon Osub" userId="760dd869e46f08f5" providerId="LiveId" clId="{E7089245-F00D-4231-B7FE-FAC9E668B73B}" dt="2023-08-20T07:03:28.182" v="3554"/>
          <ac:spMkLst>
            <pc:docMk/>
            <pc:sldMk cId="0" sldId="363"/>
            <ac:spMk id="108557" creationId="{67BDEBA5-0CE4-409B-8672-473E395AD799}"/>
          </ac:spMkLst>
        </pc:spChg>
        <pc:spChg chg="mod">
          <ac:chgData name="Kwon Osub" userId="760dd869e46f08f5" providerId="LiveId" clId="{E7089245-F00D-4231-B7FE-FAC9E668B73B}" dt="2023-08-20T07:03:28.182" v="3554"/>
          <ac:spMkLst>
            <pc:docMk/>
            <pc:sldMk cId="0" sldId="363"/>
            <ac:spMk id="108558" creationId="{C9C90429-5E6D-498D-8CF7-779C32B2BD62}"/>
          </ac:spMkLst>
        </pc:spChg>
        <pc:spChg chg="mod">
          <ac:chgData name="Kwon Osub" userId="760dd869e46f08f5" providerId="LiveId" clId="{E7089245-F00D-4231-B7FE-FAC9E668B73B}" dt="2023-08-20T07:03:28.182" v="3554"/>
          <ac:spMkLst>
            <pc:docMk/>
            <pc:sldMk cId="0" sldId="363"/>
            <ac:spMk id="108559" creationId="{107CE6D7-3598-4E99-BBE5-EB315CFBD96E}"/>
          </ac:spMkLst>
        </pc:spChg>
        <pc:spChg chg="mod">
          <ac:chgData name="Kwon Osub" userId="760dd869e46f08f5" providerId="LiveId" clId="{E7089245-F00D-4231-B7FE-FAC9E668B73B}" dt="2023-08-20T07:03:28.182" v="3554"/>
          <ac:spMkLst>
            <pc:docMk/>
            <pc:sldMk cId="0" sldId="363"/>
            <ac:spMk id="108560" creationId="{526E15FD-7C5E-4802-A627-E689D5D5DAF5}"/>
          </ac:spMkLst>
        </pc:spChg>
        <pc:spChg chg="mod">
          <ac:chgData name="Kwon Osub" userId="760dd869e46f08f5" providerId="LiveId" clId="{E7089245-F00D-4231-B7FE-FAC9E668B73B}" dt="2023-08-20T07:03:28.182" v="3554"/>
          <ac:spMkLst>
            <pc:docMk/>
            <pc:sldMk cId="0" sldId="363"/>
            <ac:spMk id="108561" creationId="{3622DC78-22AE-4E19-A9BD-9E5413B8EEA0}"/>
          </ac:spMkLst>
        </pc:spChg>
        <pc:spChg chg="mod">
          <ac:chgData name="Kwon Osub" userId="760dd869e46f08f5" providerId="LiveId" clId="{E7089245-F00D-4231-B7FE-FAC9E668B73B}" dt="2023-08-20T07:03:28.182" v="3554"/>
          <ac:spMkLst>
            <pc:docMk/>
            <pc:sldMk cId="0" sldId="363"/>
            <ac:spMk id="108562" creationId="{0D8EE344-B267-48C9-9E7B-CF038164CFC1}"/>
          </ac:spMkLst>
        </pc:spChg>
        <pc:spChg chg="mod">
          <ac:chgData name="Kwon Osub" userId="760dd869e46f08f5" providerId="LiveId" clId="{E7089245-F00D-4231-B7FE-FAC9E668B73B}" dt="2023-08-20T07:03:28.182" v="3554"/>
          <ac:spMkLst>
            <pc:docMk/>
            <pc:sldMk cId="0" sldId="363"/>
            <ac:spMk id="108563" creationId="{C724FC08-4648-4105-AFF2-113BC3373FBA}"/>
          </ac:spMkLst>
        </pc:spChg>
        <pc:spChg chg="mod">
          <ac:chgData name="Kwon Osub" userId="760dd869e46f08f5" providerId="LiveId" clId="{E7089245-F00D-4231-B7FE-FAC9E668B73B}" dt="2023-08-20T07:03:28.182" v="3554"/>
          <ac:spMkLst>
            <pc:docMk/>
            <pc:sldMk cId="0" sldId="363"/>
            <ac:spMk id="108564" creationId="{7350727D-5EB8-4D2F-88E4-24820744827E}"/>
          </ac:spMkLst>
        </pc:spChg>
        <pc:spChg chg="mod">
          <ac:chgData name="Kwon Osub" userId="760dd869e46f08f5" providerId="LiveId" clId="{E7089245-F00D-4231-B7FE-FAC9E668B73B}" dt="2023-08-20T07:03:28.182" v="3554"/>
          <ac:spMkLst>
            <pc:docMk/>
            <pc:sldMk cId="0" sldId="363"/>
            <ac:spMk id="108565" creationId="{68899B5A-D24E-47AD-BDC8-47440FC9D2B7}"/>
          </ac:spMkLst>
        </pc:spChg>
        <pc:spChg chg="mod">
          <ac:chgData name="Kwon Osub" userId="760dd869e46f08f5" providerId="LiveId" clId="{E7089245-F00D-4231-B7FE-FAC9E668B73B}" dt="2023-08-20T07:03:28.182" v="3554"/>
          <ac:spMkLst>
            <pc:docMk/>
            <pc:sldMk cId="0" sldId="363"/>
            <ac:spMk id="108566" creationId="{98A01A0D-6B1E-406D-BF01-6DED53EF8A50}"/>
          </ac:spMkLst>
        </pc:spChg>
        <pc:spChg chg="mod">
          <ac:chgData name="Kwon Osub" userId="760dd869e46f08f5" providerId="LiveId" clId="{E7089245-F00D-4231-B7FE-FAC9E668B73B}" dt="2023-08-20T07:03:28.182" v="3554"/>
          <ac:spMkLst>
            <pc:docMk/>
            <pc:sldMk cId="0" sldId="363"/>
            <ac:spMk id="108567" creationId="{CA1AF13F-26DB-40FA-967E-D68C28C64FA4}"/>
          </ac:spMkLst>
        </pc:spChg>
        <pc:spChg chg="mod">
          <ac:chgData name="Kwon Osub" userId="760dd869e46f08f5" providerId="LiveId" clId="{E7089245-F00D-4231-B7FE-FAC9E668B73B}" dt="2023-08-20T07:03:28.182" v="3554"/>
          <ac:spMkLst>
            <pc:docMk/>
            <pc:sldMk cId="0" sldId="363"/>
            <ac:spMk id="108568" creationId="{2725FD67-37C6-4CA0-B94C-84E7F0C0D4E8}"/>
          </ac:spMkLst>
        </pc:spChg>
        <pc:spChg chg="mod">
          <ac:chgData name="Kwon Osub" userId="760dd869e46f08f5" providerId="LiveId" clId="{E7089245-F00D-4231-B7FE-FAC9E668B73B}" dt="2023-08-20T07:03:28.182" v="3554"/>
          <ac:spMkLst>
            <pc:docMk/>
            <pc:sldMk cId="0" sldId="363"/>
            <ac:spMk id="108569" creationId="{32F16C9C-ABF3-4AD4-9174-17EDAB8F33EF}"/>
          </ac:spMkLst>
        </pc:spChg>
        <pc:spChg chg="mod">
          <ac:chgData name="Kwon Osub" userId="760dd869e46f08f5" providerId="LiveId" clId="{E7089245-F00D-4231-B7FE-FAC9E668B73B}" dt="2023-08-20T07:03:28.182" v="3554"/>
          <ac:spMkLst>
            <pc:docMk/>
            <pc:sldMk cId="0" sldId="363"/>
            <ac:spMk id="108570" creationId="{3FE8636E-23CA-4D52-A03F-27D2DCEF829E}"/>
          </ac:spMkLst>
        </pc:spChg>
        <pc:spChg chg="mod">
          <ac:chgData name="Kwon Osub" userId="760dd869e46f08f5" providerId="LiveId" clId="{E7089245-F00D-4231-B7FE-FAC9E668B73B}" dt="2023-08-20T07:03:28.182" v="3554"/>
          <ac:spMkLst>
            <pc:docMk/>
            <pc:sldMk cId="0" sldId="363"/>
            <ac:spMk id="108571" creationId="{E5A7904D-5363-437D-92E3-25DDD9D24185}"/>
          </ac:spMkLst>
        </pc:spChg>
        <pc:spChg chg="mod">
          <ac:chgData name="Kwon Osub" userId="760dd869e46f08f5" providerId="LiveId" clId="{E7089245-F00D-4231-B7FE-FAC9E668B73B}" dt="2023-08-20T07:03:28.182" v="3554"/>
          <ac:spMkLst>
            <pc:docMk/>
            <pc:sldMk cId="0" sldId="363"/>
            <ac:spMk id="108572" creationId="{AADD0E64-4785-4972-9CF1-8F484BD4E2B4}"/>
          </ac:spMkLst>
        </pc:spChg>
        <pc:spChg chg="mod">
          <ac:chgData name="Kwon Osub" userId="760dd869e46f08f5" providerId="LiveId" clId="{E7089245-F00D-4231-B7FE-FAC9E668B73B}" dt="2023-08-20T07:03:28.182" v="3554"/>
          <ac:spMkLst>
            <pc:docMk/>
            <pc:sldMk cId="0" sldId="363"/>
            <ac:spMk id="108573" creationId="{EEF1C7E3-38CA-4BE3-ABB0-4FE564C6AD18}"/>
          </ac:spMkLst>
        </pc:spChg>
        <pc:spChg chg="mod">
          <ac:chgData name="Kwon Osub" userId="760dd869e46f08f5" providerId="LiveId" clId="{E7089245-F00D-4231-B7FE-FAC9E668B73B}" dt="2023-08-20T07:03:28.182" v="3554"/>
          <ac:spMkLst>
            <pc:docMk/>
            <pc:sldMk cId="0" sldId="363"/>
            <ac:spMk id="108574" creationId="{F1FAFD97-9DA6-4D32-A5F2-F8BE1E075771}"/>
          </ac:spMkLst>
        </pc:spChg>
        <pc:spChg chg="mod">
          <ac:chgData name="Kwon Osub" userId="760dd869e46f08f5" providerId="LiveId" clId="{E7089245-F00D-4231-B7FE-FAC9E668B73B}" dt="2023-08-20T07:03:28.182" v="3554"/>
          <ac:spMkLst>
            <pc:docMk/>
            <pc:sldMk cId="0" sldId="363"/>
            <ac:spMk id="108575" creationId="{D12BB71B-962D-44B1-A2F9-3DDB9D732BCE}"/>
          </ac:spMkLst>
        </pc:spChg>
        <pc:spChg chg="mod">
          <ac:chgData name="Kwon Osub" userId="760dd869e46f08f5" providerId="LiveId" clId="{E7089245-F00D-4231-B7FE-FAC9E668B73B}" dt="2023-08-20T07:03:28.182" v="3554"/>
          <ac:spMkLst>
            <pc:docMk/>
            <pc:sldMk cId="0" sldId="363"/>
            <ac:spMk id="108576" creationId="{E30A64E6-718E-4857-87F9-C8B6B087F503}"/>
          </ac:spMkLst>
        </pc:spChg>
        <pc:spChg chg="mod">
          <ac:chgData name="Kwon Osub" userId="760dd869e46f08f5" providerId="LiveId" clId="{E7089245-F00D-4231-B7FE-FAC9E668B73B}" dt="2023-08-20T07:03:28.182" v="3554"/>
          <ac:spMkLst>
            <pc:docMk/>
            <pc:sldMk cId="0" sldId="363"/>
            <ac:spMk id="108577" creationId="{DF6F1393-A17E-482F-9BE7-A21467E945E0}"/>
          </ac:spMkLst>
        </pc:spChg>
        <pc:spChg chg="mod">
          <ac:chgData name="Kwon Osub" userId="760dd869e46f08f5" providerId="LiveId" clId="{E7089245-F00D-4231-B7FE-FAC9E668B73B}" dt="2023-08-20T07:03:28.182" v="3554"/>
          <ac:spMkLst>
            <pc:docMk/>
            <pc:sldMk cId="0" sldId="363"/>
            <ac:spMk id="108578" creationId="{A2239E76-1BAB-46E9-A536-262C9DC3ECF0}"/>
          </ac:spMkLst>
        </pc:spChg>
        <pc:spChg chg="mod">
          <ac:chgData name="Kwon Osub" userId="760dd869e46f08f5" providerId="LiveId" clId="{E7089245-F00D-4231-B7FE-FAC9E668B73B}" dt="2023-08-20T07:03:28.182" v="3554"/>
          <ac:spMkLst>
            <pc:docMk/>
            <pc:sldMk cId="0" sldId="363"/>
            <ac:spMk id="108579" creationId="{85F644F0-C364-4908-AB3A-3EDCA7B94EA5}"/>
          </ac:spMkLst>
        </pc:spChg>
        <pc:spChg chg="mod">
          <ac:chgData name="Kwon Osub" userId="760dd869e46f08f5" providerId="LiveId" clId="{E7089245-F00D-4231-B7FE-FAC9E668B73B}" dt="2023-08-20T07:03:28.182" v="3554"/>
          <ac:spMkLst>
            <pc:docMk/>
            <pc:sldMk cId="0" sldId="363"/>
            <ac:spMk id="108580" creationId="{9BE470E7-37E7-42EE-BF16-7E6E4DECDE85}"/>
          </ac:spMkLst>
        </pc:spChg>
        <pc:spChg chg="mod">
          <ac:chgData name="Kwon Osub" userId="760dd869e46f08f5" providerId="LiveId" clId="{E7089245-F00D-4231-B7FE-FAC9E668B73B}" dt="2023-08-20T07:03:28.182" v="3554"/>
          <ac:spMkLst>
            <pc:docMk/>
            <pc:sldMk cId="0" sldId="363"/>
            <ac:spMk id="108581" creationId="{176E6915-EAE2-43EB-B302-D2185B00FB36}"/>
          </ac:spMkLst>
        </pc:spChg>
        <pc:spChg chg="mod">
          <ac:chgData name="Kwon Osub" userId="760dd869e46f08f5" providerId="LiveId" clId="{E7089245-F00D-4231-B7FE-FAC9E668B73B}" dt="2023-08-20T07:03:28.182" v="3554"/>
          <ac:spMkLst>
            <pc:docMk/>
            <pc:sldMk cId="0" sldId="363"/>
            <ac:spMk id="108582" creationId="{538D3355-5CBE-4552-8A33-74A24C8F6E4B}"/>
          </ac:spMkLst>
        </pc:spChg>
        <pc:spChg chg="mod">
          <ac:chgData name="Kwon Osub" userId="760dd869e46f08f5" providerId="LiveId" clId="{E7089245-F00D-4231-B7FE-FAC9E668B73B}" dt="2023-08-20T07:03:28.182" v="3554"/>
          <ac:spMkLst>
            <pc:docMk/>
            <pc:sldMk cId="0" sldId="363"/>
            <ac:spMk id="108583" creationId="{448D32F5-B853-4DF2-A8CA-5F79BF3C4EDA}"/>
          </ac:spMkLst>
        </pc:spChg>
        <pc:spChg chg="mod">
          <ac:chgData name="Kwon Osub" userId="760dd869e46f08f5" providerId="LiveId" clId="{E7089245-F00D-4231-B7FE-FAC9E668B73B}" dt="2023-08-20T07:03:28.182" v="3554"/>
          <ac:spMkLst>
            <pc:docMk/>
            <pc:sldMk cId="0" sldId="363"/>
            <ac:spMk id="108584" creationId="{ADD2B82E-6671-4043-8476-AC61E53C6A9D}"/>
          </ac:spMkLst>
        </pc:spChg>
        <pc:spChg chg="mod">
          <ac:chgData name="Kwon Osub" userId="760dd869e46f08f5" providerId="LiveId" clId="{E7089245-F00D-4231-B7FE-FAC9E668B73B}" dt="2023-08-20T07:03:28.182" v="3554"/>
          <ac:spMkLst>
            <pc:docMk/>
            <pc:sldMk cId="0" sldId="363"/>
            <ac:spMk id="108585" creationId="{DFCBEAC6-FD68-49FB-980E-D39B8FED216A}"/>
          </ac:spMkLst>
        </pc:spChg>
        <pc:spChg chg="mod">
          <ac:chgData name="Kwon Osub" userId="760dd869e46f08f5" providerId="LiveId" clId="{E7089245-F00D-4231-B7FE-FAC9E668B73B}" dt="2023-08-20T07:03:28.182" v="3554"/>
          <ac:spMkLst>
            <pc:docMk/>
            <pc:sldMk cId="0" sldId="363"/>
            <ac:spMk id="108586" creationId="{223BFE2E-D1BF-4DA7-A5C5-5BE3D87912B8}"/>
          </ac:spMkLst>
        </pc:spChg>
        <pc:spChg chg="mod">
          <ac:chgData name="Kwon Osub" userId="760dd869e46f08f5" providerId="LiveId" clId="{E7089245-F00D-4231-B7FE-FAC9E668B73B}" dt="2023-08-20T07:03:28.182" v="3554"/>
          <ac:spMkLst>
            <pc:docMk/>
            <pc:sldMk cId="0" sldId="363"/>
            <ac:spMk id="108587" creationId="{D14D5140-6C93-4502-AB75-4385C1D6549A}"/>
          </ac:spMkLst>
        </pc:spChg>
        <pc:spChg chg="mod">
          <ac:chgData name="Kwon Osub" userId="760dd869e46f08f5" providerId="LiveId" clId="{E7089245-F00D-4231-B7FE-FAC9E668B73B}" dt="2023-08-20T07:03:28.182" v="3554"/>
          <ac:spMkLst>
            <pc:docMk/>
            <pc:sldMk cId="0" sldId="363"/>
            <ac:spMk id="108588" creationId="{214F9C02-0530-4094-9B35-A24B630A40B8}"/>
          </ac:spMkLst>
        </pc:spChg>
        <pc:spChg chg="mod">
          <ac:chgData name="Kwon Osub" userId="760dd869e46f08f5" providerId="LiveId" clId="{E7089245-F00D-4231-B7FE-FAC9E668B73B}" dt="2023-08-20T07:03:28.182" v="3554"/>
          <ac:spMkLst>
            <pc:docMk/>
            <pc:sldMk cId="0" sldId="363"/>
            <ac:spMk id="108589" creationId="{4BFCE223-3878-4207-9DA4-3358198B44A8}"/>
          </ac:spMkLst>
        </pc:spChg>
        <pc:spChg chg="mod">
          <ac:chgData name="Kwon Osub" userId="760dd869e46f08f5" providerId="LiveId" clId="{E7089245-F00D-4231-B7FE-FAC9E668B73B}" dt="2023-08-20T07:03:28.182" v="3554"/>
          <ac:spMkLst>
            <pc:docMk/>
            <pc:sldMk cId="0" sldId="363"/>
            <ac:spMk id="108590" creationId="{9299AF0D-DF81-4114-A33A-A55499ED6D0A}"/>
          </ac:spMkLst>
        </pc:spChg>
        <pc:spChg chg="mod">
          <ac:chgData name="Kwon Osub" userId="760dd869e46f08f5" providerId="LiveId" clId="{E7089245-F00D-4231-B7FE-FAC9E668B73B}" dt="2023-08-20T07:03:28.182" v="3554"/>
          <ac:spMkLst>
            <pc:docMk/>
            <pc:sldMk cId="0" sldId="363"/>
            <ac:spMk id="108591" creationId="{35FA9ED4-DCC4-43B4-9962-E1C5044E9CCA}"/>
          </ac:spMkLst>
        </pc:spChg>
        <pc:spChg chg="mod">
          <ac:chgData name="Kwon Osub" userId="760dd869e46f08f5" providerId="LiveId" clId="{E7089245-F00D-4231-B7FE-FAC9E668B73B}" dt="2023-08-20T07:03:28.182" v="3554"/>
          <ac:spMkLst>
            <pc:docMk/>
            <pc:sldMk cId="0" sldId="363"/>
            <ac:spMk id="108592" creationId="{B9D40A16-AC80-4959-AFB5-D3741F78EBD3}"/>
          </ac:spMkLst>
        </pc:spChg>
        <pc:spChg chg="mod">
          <ac:chgData name="Kwon Osub" userId="760dd869e46f08f5" providerId="LiveId" clId="{E7089245-F00D-4231-B7FE-FAC9E668B73B}" dt="2023-08-20T07:03:28.182" v="3554"/>
          <ac:spMkLst>
            <pc:docMk/>
            <pc:sldMk cId="0" sldId="363"/>
            <ac:spMk id="108593" creationId="{8EF64E53-6FE9-4F84-A632-676133812EDB}"/>
          </ac:spMkLst>
        </pc:spChg>
        <pc:spChg chg="mod">
          <ac:chgData name="Kwon Osub" userId="760dd869e46f08f5" providerId="LiveId" clId="{E7089245-F00D-4231-B7FE-FAC9E668B73B}" dt="2023-08-20T07:03:28.182" v="3554"/>
          <ac:spMkLst>
            <pc:docMk/>
            <pc:sldMk cId="0" sldId="363"/>
            <ac:spMk id="108594" creationId="{107B2DE4-0CEF-48C4-B833-46AE7AC67310}"/>
          </ac:spMkLst>
        </pc:spChg>
        <pc:spChg chg="mod">
          <ac:chgData name="Kwon Osub" userId="760dd869e46f08f5" providerId="LiveId" clId="{E7089245-F00D-4231-B7FE-FAC9E668B73B}" dt="2023-08-20T07:03:28.182" v="3554"/>
          <ac:spMkLst>
            <pc:docMk/>
            <pc:sldMk cId="0" sldId="363"/>
            <ac:spMk id="108595" creationId="{61E384B2-FB35-4623-996D-C7446B090329}"/>
          </ac:spMkLst>
        </pc:spChg>
        <pc:spChg chg="mod">
          <ac:chgData name="Kwon Osub" userId="760dd869e46f08f5" providerId="LiveId" clId="{E7089245-F00D-4231-B7FE-FAC9E668B73B}" dt="2023-08-20T07:03:28.182" v="3554"/>
          <ac:spMkLst>
            <pc:docMk/>
            <pc:sldMk cId="0" sldId="363"/>
            <ac:spMk id="108596" creationId="{ACE6077F-4608-49A8-B721-4E003E046D5B}"/>
          </ac:spMkLst>
        </pc:spChg>
        <pc:spChg chg="mod">
          <ac:chgData name="Kwon Osub" userId="760dd869e46f08f5" providerId="LiveId" clId="{E7089245-F00D-4231-B7FE-FAC9E668B73B}" dt="2023-08-20T07:03:28.182" v="3554"/>
          <ac:spMkLst>
            <pc:docMk/>
            <pc:sldMk cId="0" sldId="363"/>
            <ac:spMk id="108597" creationId="{DA656D5C-AD74-4F13-B882-433D006F3FAE}"/>
          </ac:spMkLst>
        </pc:spChg>
        <pc:spChg chg="mod">
          <ac:chgData name="Kwon Osub" userId="760dd869e46f08f5" providerId="LiveId" clId="{E7089245-F00D-4231-B7FE-FAC9E668B73B}" dt="2023-08-20T07:03:28.182" v="3554"/>
          <ac:spMkLst>
            <pc:docMk/>
            <pc:sldMk cId="0" sldId="363"/>
            <ac:spMk id="108598" creationId="{D26CAC46-165F-4DD3-B877-315D3BD40F00}"/>
          </ac:spMkLst>
        </pc:spChg>
        <pc:spChg chg="mod">
          <ac:chgData name="Kwon Osub" userId="760dd869e46f08f5" providerId="LiveId" clId="{E7089245-F00D-4231-B7FE-FAC9E668B73B}" dt="2023-08-20T07:03:28.182" v="3554"/>
          <ac:spMkLst>
            <pc:docMk/>
            <pc:sldMk cId="0" sldId="363"/>
            <ac:spMk id="108599" creationId="{838DDD22-A7AD-4FCA-B4E8-C900EEA52B34}"/>
          </ac:spMkLst>
        </pc:spChg>
        <pc:spChg chg="mod">
          <ac:chgData name="Kwon Osub" userId="760dd869e46f08f5" providerId="LiveId" clId="{E7089245-F00D-4231-B7FE-FAC9E668B73B}" dt="2023-08-20T07:03:28.182" v="3554"/>
          <ac:spMkLst>
            <pc:docMk/>
            <pc:sldMk cId="0" sldId="363"/>
            <ac:spMk id="108600" creationId="{931E0CFC-B80A-4C3E-BC89-D698027F0FDC}"/>
          </ac:spMkLst>
        </pc:spChg>
        <pc:spChg chg="mod">
          <ac:chgData name="Kwon Osub" userId="760dd869e46f08f5" providerId="LiveId" clId="{E7089245-F00D-4231-B7FE-FAC9E668B73B}" dt="2023-08-20T07:03:28.182" v="3554"/>
          <ac:spMkLst>
            <pc:docMk/>
            <pc:sldMk cId="0" sldId="363"/>
            <ac:spMk id="108601" creationId="{9340C856-70F3-47E9-BC26-5BBE6F2B2533}"/>
          </ac:spMkLst>
        </pc:spChg>
        <pc:spChg chg="mod">
          <ac:chgData name="Kwon Osub" userId="760dd869e46f08f5" providerId="LiveId" clId="{E7089245-F00D-4231-B7FE-FAC9E668B73B}" dt="2023-08-20T07:03:28.182" v="3554"/>
          <ac:spMkLst>
            <pc:docMk/>
            <pc:sldMk cId="0" sldId="363"/>
            <ac:spMk id="108602" creationId="{D753084D-FDB5-424B-99E2-C0F8CC7A8088}"/>
          </ac:spMkLst>
        </pc:spChg>
        <pc:spChg chg="mod">
          <ac:chgData name="Kwon Osub" userId="760dd869e46f08f5" providerId="LiveId" clId="{E7089245-F00D-4231-B7FE-FAC9E668B73B}" dt="2023-08-20T07:03:28.182" v="3554"/>
          <ac:spMkLst>
            <pc:docMk/>
            <pc:sldMk cId="0" sldId="363"/>
            <ac:spMk id="108603" creationId="{835D5AB5-08A2-44B9-A204-BAA2D4534B3B}"/>
          </ac:spMkLst>
        </pc:spChg>
        <pc:spChg chg="mod">
          <ac:chgData name="Kwon Osub" userId="760dd869e46f08f5" providerId="LiveId" clId="{E7089245-F00D-4231-B7FE-FAC9E668B73B}" dt="2023-08-20T07:03:28.182" v="3554"/>
          <ac:spMkLst>
            <pc:docMk/>
            <pc:sldMk cId="0" sldId="363"/>
            <ac:spMk id="108604" creationId="{5262C522-16B4-407A-961A-E1F55458E650}"/>
          </ac:spMkLst>
        </pc:spChg>
        <pc:spChg chg="add del mod">
          <ac:chgData name="Kwon Osub" userId="760dd869e46f08f5" providerId="LiveId" clId="{E7089245-F00D-4231-B7FE-FAC9E668B73B}" dt="2023-08-20T07:03:30.347" v="3684" actId="27636"/>
          <ac:spMkLst>
            <pc:docMk/>
            <pc:sldMk cId="0" sldId="363"/>
            <ac:spMk id="108605" creationId="{ED6DD4F6-7D8B-4270-B771-02C61129FB3F}"/>
          </ac:spMkLst>
        </pc:spChg>
        <pc:grpChg chg="mod">
          <ac:chgData name="Kwon Osub" userId="760dd869e46f08f5" providerId="LiveId" clId="{E7089245-F00D-4231-B7FE-FAC9E668B73B}" dt="2023-08-20T07:03:28.182" v="3554"/>
          <ac:grpSpMkLst>
            <pc:docMk/>
            <pc:sldMk cId="0" sldId="363"/>
            <ac:grpSpMk id="144387" creationId="{19D8366E-611D-4625-915D-CDB07BC47E1F}"/>
          </ac:grpSpMkLst>
        </pc:grpChg>
        <pc:graphicFrameChg chg="add del mod replId">
          <ac:chgData name="Kwon Osub" userId="760dd869e46f08f5" providerId="LiveId" clId="{E7089245-F00D-4231-B7FE-FAC9E668B73B}" dt="2023-08-20T06:33:44.688" v="2858"/>
          <ac:graphicFrameMkLst>
            <pc:docMk/>
            <pc:sldMk cId="0" sldId="363"/>
            <ac:graphicFrameMk id="2" creationId="{ED6DD4F6-7D8B-4270-B771-02C61129FB3F}"/>
          </ac:graphicFrameMkLst>
        </pc:graphicFrameChg>
      </pc:sldChg>
      <pc:sldChg chg="addSp delSp modSp add del mod">
        <pc:chgData name="Kwon Osub" userId="760dd869e46f08f5" providerId="LiveId" clId="{E7089245-F00D-4231-B7FE-FAC9E668B73B}" dt="2023-08-24T08:20:22.123" v="6102" actId="47"/>
        <pc:sldMkLst>
          <pc:docMk/>
          <pc:sldMk cId="0" sldId="364"/>
        </pc:sldMkLst>
        <pc:spChg chg="mod">
          <ac:chgData name="Kwon Osub" userId="760dd869e46f08f5" providerId="LiveId" clId="{E7089245-F00D-4231-B7FE-FAC9E668B73B}" dt="2023-08-20T07:03:28.182" v="3554"/>
          <ac:spMkLst>
            <pc:docMk/>
            <pc:sldMk cId="0" sldId="364"/>
            <ac:spMk id="109570" creationId="{2C162BFA-0598-4386-801A-302A98BD0890}"/>
          </ac:spMkLst>
        </pc:spChg>
        <pc:spChg chg="add del mod">
          <ac:chgData name="Kwon Osub" userId="760dd869e46f08f5" providerId="LiveId" clId="{E7089245-F00D-4231-B7FE-FAC9E668B73B}" dt="2023-08-20T07:03:30.347" v="3685" actId="27636"/>
          <ac:spMkLst>
            <pc:docMk/>
            <pc:sldMk cId="0" sldId="364"/>
            <ac:spMk id="109571" creationId="{04475D0D-956C-47E3-8639-D7B35940124F}"/>
          </ac:spMkLst>
        </pc:spChg>
        <pc:spChg chg="mod">
          <ac:chgData name="Kwon Osub" userId="760dd869e46f08f5" providerId="LiveId" clId="{E7089245-F00D-4231-B7FE-FAC9E668B73B}" dt="2023-08-20T07:03:28.182" v="3554"/>
          <ac:spMkLst>
            <pc:docMk/>
            <pc:sldMk cId="0" sldId="364"/>
            <ac:spMk id="145414" creationId="{C6011474-4B8E-4CB0-8BDC-69606E4D0931}"/>
          </ac:spMkLst>
        </pc:spChg>
        <pc:graphicFrameChg chg="add del mod replId">
          <ac:chgData name="Kwon Osub" userId="760dd869e46f08f5" providerId="LiveId" clId="{E7089245-F00D-4231-B7FE-FAC9E668B73B}" dt="2023-08-20T06:33:44.688" v="2858"/>
          <ac:graphicFrameMkLst>
            <pc:docMk/>
            <pc:sldMk cId="0" sldId="364"/>
            <ac:graphicFrameMk id="2" creationId="{04475D0D-956C-47E3-8639-D7B35940124F}"/>
          </ac:graphicFrameMkLst>
        </pc:graphicFrameChg>
        <pc:picChg chg="mod">
          <ac:chgData name="Kwon Osub" userId="760dd869e46f08f5" providerId="LiveId" clId="{E7089245-F00D-4231-B7FE-FAC9E668B73B}" dt="2023-08-20T07:03:28.182" v="3554"/>
          <ac:picMkLst>
            <pc:docMk/>
            <pc:sldMk cId="0" sldId="364"/>
            <ac:picMk id="145415" creationId="{C839D2D6-AEC0-45FD-BC59-C3ACC0A41075}"/>
          </ac:picMkLst>
        </pc:picChg>
        <pc:picChg chg="mod">
          <ac:chgData name="Kwon Osub" userId="760dd869e46f08f5" providerId="LiveId" clId="{E7089245-F00D-4231-B7FE-FAC9E668B73B}" dt="2023-08-20T07:03:28.182" v="3554"/>
          <ac:picMkLst>
            <pc:docMk/>
            <pc:sldMk cId="0" sldId="364"/>
            <ac:picMk id="145416" creationId="{28429C52-A8B1-473A-A158-141B4EF27264}"/>
          </ac:picMkLst>
        </pc:picChg>
      </pc:sldChg>
      <pc:sldChg chg="addSp delSp modSp add del mod addAnim delAnim modAnim">
        <pc:chgData name="Kwon Osub" userId="760dd869e46f08f5" providerId="LiveId" clId="{E7089245-F00D-4231-B7FE-FAC9E668B73B}" dt="2023-08-26T06:40:56.907" v="7051" actId="47"/>
        <pc:sldMkLst>
          <pc:docMk/>
          <pc:sldMk cId="0" sldId="366"/>
        </pc:sldMkLst>
        <pc:spChg chg="mod">
          <ac:chgData name="Kwon Osub" userId="760dd869e46f08f5" providerId="LiveId" clId="{E7089245-F00D-4231-B7FE-FAC9E668B73B}" dt="2023-08-20T07:03:28.182" v="3554"/>
          <ac:spMkLst>
            <pc:docMk/>
            <pc:sldMk cId="0" sldId="366"/>
            <ac:spMk id="96262" creationId="{38972E0C-058B-41D9-9545-4C9BC86E6088}"/>
          </ac:spMkLst>
        </pc:spChg>
        <pc:spChg chg="add del mod">
          <ac:chgData name="Kwon Osub" userId="760dd869e46f08f5" providerId="LiveId" clId="{E7089245-F00D-4231-B7FE-FAC9E668B73B}" dt="2023-08-20T07:03:28.182" v="3554"/>
          <ac:spMkLst>
            <pc:docMk/>
            <pc:sldMk cId="0" sldId="366"/>
            <ac:spMk id="147490" creationId="{E20F76BA-36F6-45C8-92E7-20B6F0861D17}"/>
          </ac:spMkLst>
        </pc:spChg>
        <pc:spChg chg="add del mod">
          <ac:chgData name="Kwon Osub" userId="760dd869e46f08f5" providerId="LiveId" clId="{E7089245-F00D-4231-B7FE-FAC9E668B73B}" dt="2023-08-20T07:03:28.182" v="3554"/>
          <ac:spMkLst>
            <pc:docMk/>
            <pc:sldMk cId="0" sldId="366"/>
            <ac:spMk id="147491" creationId="{38A5126F-C599-4EA9-8AED-77D3F4746C60}"/>
          </ac:spMkLst>
        </pc:spChg>
        <pc:spChg chg="add del mod">
          <ac:chgData name="Kwon Osub" userId="760dd869e46f08f5" providerId="LiveId" clId="{E7089245-F00D-4231-B7FE-FAC9E668B73B}" dt="2023-08-20T07:03:28.182" v="3554"/>
          <ac:spMkLst>
            <pc:docMk/>
            <pc:sldMk cId="0" sldId="366"/>
            <ac:spMk id="147492" creationId="{947B4FE5-CC9B-4314-933D-50714390D23E}"/>
          </ac:spMkLst>
        </pc:spChg>
        <pc:spChg chg="add del mod">
          <ac:chgData name="Kwon Osub" userId="760dd869e46f08f5" providerId="LiveId" clId="{E7089245-F00D-4231-B7FE-FAC9E668B73B}" dt="2023-08-20T07:03:28.182" v="3554"/>
          <ac:spMkLst>
            <pc:docMk/>
            <pc:sldMk cId="0" sldId="366"/>
            <ac:spMk id="147493" creationId="{EBBBA5EA-B7B6-4686-BD5F-A7BAE4C5F05F}"/>
          </ac:spMkLst>
        </pc:spChg>
        <pc:graphicFrameChg chg="add del mod replId">
          <ac:chgData name="Kwon Osub" userId="760dd869e46f08f5" providerId="LiveId" clId="{E7089245-F00D-4231-B7FE-FAC9E668B73B}" dt="2023-08-20T06:33:44.688" v="2858"/>
          <ac:graphicFrameMkLst>
            <pc:docMk/>
            <pc:sldMk cId="0" sldId="366"/>
            <ac:graphicFrameMk id="2" creationId="{E20F76BA-36F6-45C8-92E7-20B6F0861D17}"/>
          </ac:graphicFrameMkLst>
        </pc:graphicFrameChg>
        <pc:graphicFrameChg chg="add del mod replId">
          <ac:chgData name="Kwon Osub" userId="760dd869e46f08f5" providerId="LiveId" clId="{E7089245-F00D-4231-B7FE-FAC9E668B73B}" dt="2023-08-20T06:33:44.688" v="2858"/>
          <ac:graphicFrameMkLst>
            <pc:docMk/>
            <pc:sldMk cId="0" sldId="366"/>
            <ac:graphicFrameMk id="10" creationId="{38A5126F-C599-4EA9-8AED-77D3F4746C60}"/>
          </ac:graphicFrameMkLst>
        </pc:graphicFrameChg>
        <pc:graphicFrameChg chg="add del mod replId">
          <ac:chgData name="Kwon Osub" userId="760dd869e46f08f5" providerId="LiveId" clId="{E7089245-F00D-4231-B7FE-FAC9E668B73B}" dt="2023-08-20T06:33:44.688" v="2858"/>
          <ac:graphicFrameMkLst>
            <pc:docMk/>
            <pc:sldMk cId="0" sldId="366"/>
            <ac:graphicFrameMk id="14" creationId="{947B4FE5-CC9B-4314-933D-50714390D23E}"/>
          </ac:graphicFrameMkLst>
        </pc:graphicFrameChg>
        <pc:graphicFrameChg chg="add del mod replId">
          <ac:chgData name="Kwon Osub" userId="760dd869e46f08f5" providerId="LiveId" clId="{E7089245-F00D-4231-B7FE-FAC9E668B73B}" dt="2023-08-20T06:33:44.688" v="2858"/>
          <ac:graphicFrameMkLst>
            <pc:docMk/>
            <pc:sldMk cId="0" sldId="366"/>
            <ac:graphicFrameMk id="16" creationId="{EBBBA5EA-B7B6-4686-BD5F-A7BAE4C5F05F}"/>
          </ac:graphicFrameMkLst>
        </pc:graphicFrameChg>
      </pc:sldChg>
      <pc:sldChg chg="modSp add del">
        <pc:chgData name="Kwon Osub" userId="760dd869e46f08f5" providerId="LiveId" clId="{E7089245-F00D-4231-B7FE-FAC9E668B73B}" dt="2023-08-23T08:46:37.195" v="5497" actId="47"/>
        <pc:sldMkLst>
          <pc:docMk/>
          <pc:sldMk cId="0" sldId="367"/>
        </pc:sldMkLst>
        <pc:spChg chg="mod">
          <ac:chgData name="Kwon Osub" userId="760dd869e46f08f5" providerId="LiveId" clId="{E7089245-F00D-4231-B7FE-FAC9E668B73B}" dt="2023-08-20T07:03:28.182" v="3554"/>
          <ac:spMkLst>
            <pc:docMk/>
            <pc:sldMk cId="0" sldId="367"/>
            <ac:spMk id="97283" creationId="{89D47515-4E89-43B7-8B4E-53C99D1BCB70}"/>
          </ac:spMkLst>
        </pc:spChg>
        <pc:picChg chg="mod">
          <ac:chgData name="Kwon Osub" userId="760dd869e46f08f5" providerId="LiveId" clId="{E7089245-F00D-4231-B7FE-FAC9E668B73B}" dt="2023-08-20T07:03:28.182" v="3554"/>
          <ac:picMkLst>
            <pc:docMk/>
            <pc:sldMk cId="0" sldId="367"/>
            <ac:picMk id="148486" creationId="{7FABCE1F-7092-4495-977D-712740059973}"/>
          </ac:picMkLst>
        </pc:picChg>
      </pc:sldChg>
      <pc:sldChg chg="addSp delSp modSp del mod addAnim delAnim modAnim">
        <pc:chgData name="Kwon Osub" userId="760dd869e46f08f5" providerId="LiveId" clId="{E7089245-F00D-4231-B7FE-FAC9E668B73B}" dt="2023-08-20T07:23:41.061" v="4167" actId="47"/>
        <pc:sldMkLst>
          <pc:docMk/>
          <pc:sldMk cId="0" sldId="845"/>
        </pc:sldMkLst>
        <pc:spChg chg="mod">
          <ac:chgData name="Kwon Osub" userId="760dd869e46f08f5" providerId="LiveId" clId="{E7089245-F00D-4231-B7FE-FAC9E668B73B}" dt="2023-08-20T07:03:28.182" v="3554"/>
          <ac:spMkLst>
            <pc:docMk/>
            <pc:sldMk cId="0" sldId="845"/>
            <ac:spMk id="48130" creationId="{91555635-D6A7-4302-88D9-39016F745971}"/>
          </ac:spMkLst>
        </pc:spChg>
        <pc:spChg chg="mod">
          <ac:chgData name="Kwon Osub" userId="760dd869e46f08f5" providerId="LiveId" clId="{E7089245-F00D-4231-B7FE-FAC9E668B73B}" dt="2023-08-20T07:03:28.182" v="3554"/>
          <ac:spMkLst>
            <pc:docMk/>
            <pc:sldMk cId="0" sldId="845"/>
            <ac:spMk id="48150" creationId="{94D3D092-9845-492C-B246-4C2113D52788}"/>
          </ac:spMkLst>
        </pc:spChg>
        <pc:spChg chg="mod">
          <ac:chgData name="Kwon Osub" userId="760dd869e46f08f5" providerId="LiveId" clId="{E7089245-F00D-4231-B7FE-FAC9E668B73B}" dt="2023-08-20T07:03:28.182" v="3554"/>
          <ac:spMkLst>
            <pc:docMk/>
            <pc:sldMk cId="0" sldId="845"/>
            <ac:spMk id="48151" creationId="{317732D0-D979-4F30-971C-FC9225BE1076}"/>
          </ac:spMkLst>
        </pc:spChg>
        <pc:spChg chg="mod">
          <ac:chgData name="Kwon Osub" userId="760dd869e46f08f5" providerId="LiveId" clId="{E7089245-F00D-4231-B7FE-FAC9E668B73B}" dt="2023-08-20T07:03:28.182" v="3554"/>
          <ac:spMkLst>
            <pc:docMk/>
            <pc:sldMk cId="0" sldId="845"/>
            <ac:spMk id="48152" creationId="{681A8C24-C1AD-40EE-8B10-08537596B73F}"/>
          </ac:spMkLst>
        </pc:spChg>
        <pc:spChg chg="mod">
          <ac:chgData name="Kwon Osub" userId="760dd869e46f08f5" providerId="LiveId" clId="{E7089245-F00D-4231-B7FE-FAC9E668B73B}" dt="2023-08-20T07:03:28.182" v="3554"/>
          <ac:spMkLst>
            <pc:docMk/>
            <pc:sldMk cId="0" sldId="845"/>
            <ac:spMk id="48153" creationId="{693BD6FE-FEC3-4AF9-9C91-57A13D05553A}"/>
          </ac:spMkLst>
        </pc:spChg>
        <pc:spChg chg="mod">
          <ac:chgData name="Kwon Osub" userId="760dd869e46f08f5" providerId="LiveId" clId="{E7089245-F00D-4231-B7FE-FAC9E668B73B}" dt="2023-08-20T07:03:28.182" v="3554"/>
          <ac:spMkLst>
            <pc:docMk/>
            <pc:sldMk cId="0" sldId="845"/>
            <ac:spMk id="48154" creationId="{E45B63F3-260F-4F48-AF4B-6BE6DD664BF2}"/>
          </ac:spMkLst>
        </pc:spChg>
        <pc:spChg chg="mod">
          <ac:chgData name="Kwon Osub" userId="760dd869e46f08f5" providerId="LiveId" clId="{E7089245-F00D-4231-B7FE-FAC9E668B73B}" dt="2023-08-20T07:03:28.182" v="3554"/>
          <ac:spMkLst>
            <pc:docMk/>
            <pc:sldMk cId="0" sldId="845"/>
            <ac:spMk id="48155" creationId="{5105E640-667B-406A-92EC-EFDE482F1B96}"/>
          </ac:spMkLst>
        </pc:spChg>
        <pc:spChg chg="mod">
          <ac:chgData name="Kwon Osub" userId="760dd869e46f08f5" providerId="LiveId" clId="{E7089245-F00D-4231-B7FE-FAC9E668B73B}" dt="2023-08-20T07:03:28.182" v="3554"/>
          <ac:spMkLst>
            <pc:docMk/>
            <pc:sldMk cId="0" sldId="845"/>
            <ac:spMk id="48156" creationId="{688C5ADC-3DCD-4CB6-A4C1-5DEC33A17B2C}"/>
          </ac:spMkLst>
        </pc:spChg>
        <pc:spChg chg="mod">
          <ac:chgData name="Kwon Osub" userId="760dd869e46f08f5" providerId="LiveId" clId="{E7089245-F00D-4231-B7FE-FAC9E668B73B}" dt="2023-08-20T07:03:28.182" v="3554"/>
          <ac:spMkLst>
            <pc:docMk/>
            <pc:sldMk cId="0" sldId="845"/>
            <ac:spMk id="48157" creationId="{AF4F6685-C0CD-4E35-B36E-8DBB02DC8326}"/>
          </ac:spMkLst>
        </pc:spChg>
        <pc:spChg chg="mod">
          <ac:chgData name="Kwon Osub" userId="760dd869e46f08f5" providerId="LiveId" clId="{E7089245-F00D-4231-B7FE-FAC9E668B73B}" dt="2023-08-20T07:03:28.182" v="3554"/>
          <ac:spMkLst>
            <pc:docMk/>
            <pc:sldMk cId="0" sldId="845"/>
            <ac:spMk id="104451" creationId="{FC0A5345-866E-4F13-99A8-0DB4DA45E662}"/>
          </ac:spMkLst>
        </pc:spChg>
        <pc:spChg chg="mod">
          <ac:chgData name="Kwon Osub" userId="760dd869e46f08f5" providerId="LiveId" clId="{E7089245-F00D-4231-B7FE-FAC9E668B73B}" dt="2023-08-20T07:03:28.182" v="3554"/>
          <ac:spMkLst>
            <pc:docMk/>
            <pc:sldMk cId="0" sldId="845"/>
            <ac:spMk id="104452" creationId="{7CBC95F6-B5CE-4906-9723-F99A205C997A}"/>
          </ac:spMkLst>
        </pc:spChg>
        <pc:spChg chg="mod">
          <ac:chgData name="Kwon Osub" userId="760dd869e46f08f5" providerId="LiveId" clId="{E7089245-F00D-4231-B7FE-FAC9E668B73B}" dt="2023-08-20T07:03:28.182" v="3554"/>
          <ac:spMkLst>
            <pc:docMk/>
            <pc:sldMk cId="0" sldId="845"/>
            <ac:spMk id="104453" creationId="{A3443DDF-AEE2-4FC7-B73F-32B64A4574E1}"/>
          </ac:spMkLst>
        </pc:spChg>
        <pc:spChg chg="mod">
          <ac:chgData name="Kwon Osub" userId="760dd869e46f08f5" providerId="LiveId" clId="{E7089245-F00D-4231-B7FE-FAC9E668B73B}" dt="2023-08-20T07:03:28.182" v="3554"/>
          <ac:spMkLst>
            <pc:docMk/>
            <pc:sldMk cId="0" sldId="845"/>
            <ac:spMk id="104454" creationId="{B0181381-A711-4C9E-A8EB-08DF808D8B42}"/>
          </ac:spMkLst>
        </pc:spChg>
        <pc:spChg chg="mod">
          <ac:chgData name="Kwon Osub" userId="760dd869e46f08f5" providerId="LiveId" clId="{E7089245-F00D-4231-B7FE-FAC9E668B73B}" dt="2023-08-20T07:03:28.182" v="3554"/>
          <ac:spMkLst>
            <pc:docMk/>
            <pc:sldMk cId="0" sldId="845"/>
            <ac:spMk id="104461" creationId="{A6C54E82-E971-4504-9B35-FC44C5896517}"/>
          </ac:spMkLst>
        </pc:spChg>
        <pc:spChg chg="add del mod">
          <ac:chgData name="Kwon Osub" userId="760dd869e46f08f5" providerId="LiveId" clId="{E7089245-F00D-4231-B7FE-FAC9E668B73B}" dt="2023-08-20T07:03:28.309" v="3556" actId="27636"/>
          <ac:spMkLst>
            <pc:docMk/>
            <pc:sldMk cId="0" sldId="845"/>
            <ac:spMk id="104462" creationId="{C984069F-9726-437F-806A-87DEE837F9D3}"/>
          </ac:spMkLst>
        </pc:spChg>
        <pc:spChg chg="mod">
          <ac:chgData name="Kwon Osub" userId="760dd869e46f08f5" providerId="LiveId" clId="{E7089245-F00D-4231-B7FE-FAC9E668B73B}" dt="2023-08-20T07:03:28.182" v="3554"/>
          <ac:spMkLst>
            <pc:docMk/>
            <pc:sldMk cId="0" sldId="845"/>
            <ac:spMk id="104463" creationId="{5F5F9412-E90D-43BD-AFB9-5AB4028C14D1}"/>
          </ac:spMkLst>
        </pc:spChg>
        <pc:spChg chg="mod">
          <ac:chgData name="Kwon Osub" userId="760dd869e46f08f5" providerId="LiveId" clId="{E7089245-F00D-4231-B7FE-FAC9E668B73B}" dt="2023-08-20T07:03:28.182" v="3554"/>
          <ac:spMkLst>
            <pc:docMk/>
            <pc:sldMk cId="0" sldId="845"/>
            <ac:spMk id="104464" creationId="{3F40BB5F-07E4-4FB8-B428-262FC47BD525}"/>
          </ac:spMkLst>
        </pc:spChg>
        <pc:spChg chg="add del mod">
          <ac:chgData name="Kwon Osub" userId="760dd869e46f08f5" providerId="LiveId" clId="{E7089245-F00D-4231-B7FE-FAC9E668B73B}" dt="2023-08-20T07:03:28.182" v="3554"/>
          <ac:spMkLst>
            <pc:docMk/>
            <pc:sldMk cId="0" sldId="845"/>
            <ac:spMk id="104465" creationId="{6C2BEF08-C74E-4C4A-AEB2-65A272E37990}"/>
          </ac:spMkLst>
        </pc:spChg>
        <pc:spChg chg="add del mod">
          <ac:chgData name="Kwon Osub" userId="760dd869e46f08f5" providerId="LiveId" clId="{E7089245-F00D-4231-B7FE-FAC9E668B73B}" dt="2023-08-20T07:03:28.313" v="3557" actId="27636"/>
          <ac:spMkLst>
            <pc:docMk/>
            <pc:sldMk cId="0" sldId="845"/>
            <ac:spMk id="104466" creationId="{F0DBA06E-0AD6-4E60-B1DF-032967575642}"/>
          </ac:spMkLst>
        </pc:spChg>
        <pc:spChg chg="mod">
          <ac:chgData name="Kwon Osub" userId="760dd869e46f08f5" providerId="LiveId" clId="{E7089245-F00D-4231-B7FE-FAC9E668B73B}" dt="2023-08-20T07:03:28.182" v="3554"/>
          <ac:spMkLst>
            <pc:docMk/>
            <pc:sldMk cId="0" sldId="845"/>
            <ac:spMk id="104467" creationId="{7CAB566B-D3B2-4AB9-B72F-19D5878FF0BF}"/>
          </ac:spMkLst>
        </pc:spChg>
        <pc:spChg chg="mod">
          <ac:chgData name="Kwon Osub" userId="760dd869e46f08f5" providerId="LiveId" clId="{E7089245-F00D-4231-B7FE-FAC9E668B73B}" dt="2023-08-20T07:03:28.182" v="3554"/>
          <ac:spMkLst>
            <pc:docMk/>
            <pc:sldMk cId="0" sldId="845"/>
            <ac:spMk id="104468" creationId="{260834D1-00B8-4874-9CC5-499F49AF1A4F}"/>
          </ac:spMkLst>
        </pc:spChg>
        <pc:spChg chg="mod">
          <ac:chgData name="Kwon Osub" userId="760dd869e46f08f5" providerId="LiveId" clId="{E7089245-F00D-4231-B7FE-FAC9E668B73B}" dt="2023-08-20T07:03:28.182" v="3554"/>
          <ac:spMkLst>
            <pc:docMk/>
            <pc:sldMk cId="0" sldId="845"/>
            <ac:spMk id="104472" creationId="{26B84970-CE7F-47F6-A5EF-9178FAE75002}"/>
          </ac:spMkLst>
        </pc:spChg>
        <pc:spChg chg="mod">
          <ac:chgData name="Kwon Osub" userId="760dd869e46f08f5" providerId="LiveId" clId="{E7089245-F00D-4231-B7FE-FAC9E668B73B}" dt="2023-08-20T07:03:28.182" v="3554"/>
          <ac:spMkLst>
            <pc:docMk/>
            <pc:sldMk cId="0" sldId="845"/>
            <ac:spMk id="104477" creationId="{A7D50844-83F0-4E7D-A882-F1837A3CAE78}"/>
          </ac:spMkLst>
        </pc:spChg>
        <pc:spChg chg="mod">
          <ac:chgData name="Kwon Osub" userId="760dd869e46f08f5" providerId="LiveId" clId="{E7089245-F00D-4231-B7FE-FAC9E668B73B}" dt="2023-08-20T07:03:28.182" v="3554"/>
          <ac:spMkLst>
            <pc:docMk/>
            <pc:sldMk cId="0" sldId="845"/>
            <ac:spMk id="104478" creationId="{86469368-D1F0-49CC-A929-A60C63EAA1DD}"/>
          </ac:spMkLst>
        </pc:spChg>
        <pc:grpChg chg="mod">
          <ac:chgData name="Kwon Osub" userId="760dd869e46f08f5" providerId="LiveId" clId="{E7089245-F00D-4231-B7FE-FAC9E668B73B}" dt="2023-08-20T07:03:28.182" v="3554"/>
          <ac:grpSpMkLst>
            <pc:docMk/>
            <pc:sldMk cId="0" sldId="845"/>
            <ac:grpSpMk id="2" creationId="{E71A96B6-CED6-4154-A322-A366E45F04A8}"/>
          </ac:grpSpMkLst>
        </pc:grpChg>
        <pc:grpChg chg="mod">
          <ac:chgData name="Kwon Osub" userId="760dd869e46f08f5" providerId="LiveId" clId="{E7089245-F00D-4231-B7FE-FAC9E668B73B}" dt="2023-08-20T07:03:28.182" v="3554"/>
          <ac:grpSpMkLst>
            <pc:docMk/>
            <pc:sldMk cId="0" sldId="845"/>
            <ac:grpSpMk id="3" creationId="{B374DF3F-D550-4EF0-93F0-C86EE7FAA4C2}"/>
          </ac:grpSpMkLst>
        </pc:grpChg>
        <pc:grpChg chg="mod">
          <ac:chgData name="Kwon Osub" userId="760dd869e46f08f5" providerId="LiveId" clId="{E7089245-F00D-4231-B7FE-FAC9E668B73B}" dt="2023-08-20T07:03:28.182" v="3554"/>
          <ac:grpSpMkLst>
            <pc:docMk/>
            <pc:sldMk cId="0" sldId="845"/>
            <ac:grpSpMk id="4" creationId="{A983C4A7-2532-4857-B02E-409C5EF66413}"/>
          </ac:grpSpMkLst>
        </pc:grpChg>
        <pc:grpChg chg="mod">
          <ac:chgData name="Kwon Osub" userId="760dd869e46f08f5" providerId="LiveId" clId="{E7089245-F00D-4231-B7FE-FAC9E668B73B}" dt="2023-08-20T07:03:28.182" v="3554"/>
          <ac:grpSpMkLst>
            <pc:docMk/>
            <pc:sldMk cId="0" sldId="845"/>
            <ac:grpSpMk id="5" creationId="{F2BF1E3C-2FBE-4029-B8A9-3C6CD1D1A812}"/>
          </ac:grpSpMkLst>
        </pc:grpChg>
        <pc:graphicFrameChg chg="add del mod replId">
          <ac:chgData name="Kwon Osub" userId="760dd869e46f08f5" providerId="LiveId" clId="{E7089245-F00D-4231-B7FE-FAC9E668B73B}" dt="2023-08-20T06:33:44.688" v="2858"/>
          <ac:graphicFrameMkLst>
            <pc:docMk/>
            <pc:sldMk cId="0" sldId="845"/>
            <ac:graphicFrameMk id="6" creationId="{C984069F-9726-437F-806A-87DEE837F9D3}"/>
          </ac:graphicFrameMkLst>
        </pc:graphicFrameChg>
        <pc:graphicFrameChg chg="add del mod replId">
          <ac:chgData name="Kwon Osub" userId="760dd869e46f08f5" providerId="LiveId" clId="{E7089245-F00D-4231-B7FE-FAC9E668B73B}" dt="2023-08-20T06:33:44.688" v="2858"/>
          <ac:graphicFrameMkLst>
            <pc:docMk/>
            <pc:sldMk cId="0" sldId="845"/>
            <ac:graphicFrameMk id="13" creationId="{6C2BEF08-C74E-4C4A-AEB2-65A272E37990}"/>
          </ac:graphicFrameMkLst>
        </pc:graphicFrameChg>
        <pc:graphicFrameChg chg="add del mod replId">
          <ac:chgData name="Kwon Osub" userId="760dd869e46f08f5" providerId="LiveId" clId="{E7089245-F00D-4231-B7FE-FAC9E668B73B}" dt="2023-08-20T06:33:44.688" v="2858"/>
          <ac:graphicFrameMkLst>
            <pc:docMk/>
            <pc:sldMk cId="0" sldId="845"/>
            <ac:graphicFrameMk id="16" creationId="{F0DBA06E-0AD6-4E60-B1DF-032967575642}"/>
          </ac:graphicFrameMkLst>
        </pc:graphicFrameChg>
      </pc:sldChg>
      <pc:sldChg chg="modSp mod">
        <pc:chgData name="Kwon Osub" userId="760dd869e46f08f5" providerId="LiveId" clId="{E7089245-F00D-4231-B7FE-FAC9E668B73B}" dt="2023-08-20T07:04:23.555" v="3690" actId="255"/>
        <pc:sldMkLst>
          <pc:docMk/>
          <pc:sldMk cId="2342501627" sldId="846"/>
        </pc:sldMkLst>
        <pc:spChg chg="mod">
          <ac:chgData name="Kwon Osub" userId="760dd869e46f08f5" providerId="LiveId" clId="{E7089245-F00D-4231-B7FE-FAC9E668B73B}" dt="2023-08-20T07:04:23.555" v="3690" actId="255"/>
          <ac:spMkLst>
            <pc:docMk/>
            <pc:sldMk cId="2342501627" sldId="846"/>
            <ac:spMk id="4" creationId="{A71550BE-3B38-D0B2-A44D-82782E2454FA}"/>
          </ac:spMkLst>
        </pc:spChg>
      </pc:sldChg>
      <pc:sldChg chg="modSp">
        <pc:chgData name="Kwon Osub" userId="760dd869e46f08f5" providerId="LiveId" clId="{E7089245-F00D-4231-B7FE-FAC9E668B73B}" dt="2023-08-20T07:03:28.182" v="3554"/>
        <pc:sldMkLst>
          <pc:docMk/>
          <pc:sldMk cId="487169644" sldId="847"/>
        </pc:sldMkLst>
        <pc:spChg chg="mod">
          <ac:chgData name="Kwon Osub" userId="760dd869e46f08f5" providerId="LiveId" clId="{E7089245-F00D-4231-B7FE-FAC9E668B73B}" dt="2023-08-20T07:03:28.182" v="3554"/>
          <ac:spMkLst>
            <pc:docMk/>
            <pc:sldMk cId="487169644" sldId="847"/>
            <ac:spMk id="4" creationId="{A71550BE-3B38-D0B2-A44D-82782E2454FA}"/>
          </ac:spMkLst>
        </pc:spChg>
      </pc:sldChg>
      <pc:sldChg chg="modSp">
        <pc:chgData name="Kwon Osub" userId="760dd869e46f08f5" providerId="LiveId" clId="{E7089245-F00D-4231-B7FE-FAC9E668B73B}" dt="2023-08-20T07:03:28.182" v="3554"/>
        <pc:sldMkLst>
          <pc:docMk/>
          <pc:sldMk cId="3918055293" sldId="848"/>
        </pc:sldMkLst>
        <pc:spChg chg="mod">
          <ac:chgData name="Kwon Osub" userId="760dd869e46f08f5" providerId="LiveId" clId="{E7089245-F00D-4231-B7FE-FAC9E668B73B}" dt="2023-08-20T07:03:28.182" v="3554"/>
          <ac:spMkLst>
            <pc:docMk/>
            <pc:sldMk cId="3918055293" sldId="848"/>
            <ac:spMk id="4" creationId="{A71550BE-3B38-D0B2-A44D-82782E2454FA}"/>
          </ac:spMkLst>
        </pc:spChg>
      </pc:sldChg>
      <pc:sldChg chg="addSp delSp modSp add del mod addAnim delAnim modAnim">
        <pc:chgData name="Kwon Osub" userId="760dd869e46f08f5" providerId="LiveId" clId="{E7089245-F00D-4231-B7FE-FAC9E668B73B}" dt="2023-08-20T07:53:20.482" v="4388"/>
        <pc:sldMkLst>
          <pc:docMk/>
          <pc:sldMk cId="0" sldId="849"/>
        </pc:sldMkLst>
        <pc:spChg chg="add del mod">
          <ac:chgData name="Kwon Osub" userId="760dd869e46f08f5" providerId="LiveId" clId="{E7089245-F00D-4231-B7FE-FAC9E668B73B}" dt="2023-08-20T07:03:28.182" v="3554"/>
          <ac:spMkLst>
            <pc:docMk/>
            <pc:sldMk cId="0" sldId="849"/>
            <ac:spMk id="21506" creationId="{6C3E9907-BA21-4FF2-888A-31B7295DA181}"/>
          </ac:spMkLst>
        </pc:spChg>
        <pc:spChg chg="add del mod">
          <ac:chgData name="Kwon Osub" userId="760dd869e46f08f5" providerId="LiveId" clId="{E7089245-F00D-4231-B7FE-FAC9E668B73B}" dt="2023-08-20T07:03:28.182" v="3554"/>
          <ac:spMkLst>
            <pc:docMk/>
            <pc:sldMk cId="0" sldId="849"/>
            <ac:spMk id="21510" creationId="{1B74A470-82B3-4B2C-8688-341AEB37BDA2}"/>
          </ac:spMkLst>
        </pc:spChg>
        <pc:spChg chg="mod">
          <ac:chgData name="Kwon Osub" userId="760dd869e46f08f5" providerId="LiveId" clId="{E7089245-F00D-4231-B7FE-FAC9E668B73B}" dt="2023-08-20T07:03:28.182" v="3554"/>
          <ac:spMkLst>
            <pc:docMk/>
            <pc:sldMk cId="0" sldId="849"/>
            <ac:spMk id="21514" creationId="{B87E8F1D-856B-4365-8EC1-E7FF7678289A}"/>
          </ac:spMkLst>
        </pc:spChg>
        <pc:spChg chg="mod">
          <ac:chgData name="Kwon Osub" userId="760dd869e46f08f5" providerId="LiveId" clId="{E7089245-F00D-4231-B7FE-FAC9E668B73B}" dt="2023-08-20T07:03:28.182" v="3554"/>
          <ac:spMkLst>
            <pc:docMk/>
            <pc:sldMk cId="0" sldId="849"/>
            <ac:spMk id="67593" creationId="{E0CF62E4-6A99-44E9-87DE-A2514D1FF28B}"/>
          </ac:spMkLst>
        </pc:spChg>
        <pc:spChg chg="mod">
          <ac:chgData name="Kwon Osub" userId="760dd869e46f08f5" providerId="LiveId" clId="{E7089245-F00D-4231-B7FE-FAC9E668B73B}" dt="2023-08-20T07:03:28.182" v="3554"/>
          <ac:spMkLst>
            <pc:docMk/>
            <pc:sldMk cId="0" sldId="849"/>
            <ac:spMk id="67594" creationId="{FE218136-79E1-4581-A649-A12DBF3791FE}"/>
          </ac:spMkLst>
        </pc:spChg>
        <pc:spChg chg="mod">
          <ac:chgData name="Kwon Osub" userId="760dd869e46f08f5" providerId="LiveId" clId="{E7089245-F00D-4231-B7FE-FAC9E668B73B}" dt="2023-08-20T07:03:28.182" v="3554"/>
          <ac:spMkLst>
            <pc:docMk/>
            <pc:sldMk cId="0" sldId="849"/>
            <ac:spMk id="67595" creationId="{B961A8BE-277F-4831-A479-AF5F6DCE5CB1}"/>
          </ac:spMkLst>
        </pc:spChg>
        <pc:grpChg chg="mod">
          <ac:chgData name="Kwon Osub" userId="760dd869e46f08f5" providerId="LiveId" clId="{E7089245-F00D-4231-B7FE-FAC9E668B73B}" dt="2023-08-20T07:03:28.182" v="3554"/>
          <ac:grpSpMkLst>
            <pc:docMk/>
            <pc:sldMk cId="0" sldId="849"/>
            <ac:grpSpMk id="21511" creationId="{3F72E041-72A2-4433-90A3-7206F5EE5C3B}"/>
          </ac:grpSpMkLst>
        </pc:grpChg>
        <pc:graphicFrameChg chg="add del mod replId">
          <ac:chgData name="Kwon Osub" userId="760dd869e46f08f5" providerId="LiveId" clId="{E7089245-F00D-4231-B7FE-FAC9E668B73B}" dt="2023-08-20T06:33:44.688" v="2858"/>
          <ac:graphicFrameMkLst>
            <pc:docMk/>
            <pc:sldMk cId="0" sldId="849"/>
            <ac:graphicFrameMk id="2" creationId="{6C3E9907-BA21-4FF2-888A-31B7295DA181}"/>
          </ac:graphicFrameMkLst>
        </pc:graphicFrameChg>
        <pc:graphicFrameChg chg="add del mod replId">
          <ac:chgData name="Kwon Osub" userId="760dd869e46f08f5" providerId="LiveId" clId="{E7089245-F00D-4231-B7FE-FAC9E668B73B}" dt="2023-08-20T06:33:44.688" v="2858"/>
          <ac:graphicFrameMkLst>
            <pc:docMk/>
            <pc:sldMk cId="0" sldId="849"/>
            <ac:graphicFrameMk id="8" creationId="{1B74A470-82B3-4B2C-8688-341AEB37BDA2}"/>
          </ac:graphicFrameMkLst>
        </pc:graphicFrameChg>
        <pc:graphicFrameChg chg="mod">
          <ac:chgData name="Kwon Osub" userId="760dd869e46f08f5" providerId="LiveId" clId="{E7089245-F00D-4231-B7FE-FAC9E668B73B}" dt="2023-08-20T07:03:28.182" v="3554"/>
          <ac:graphicFrameMkLst>
            <pc:docMk/>
            <pc:sldMk cId="0" sldId="849"/>
            <ac:graphicFrameMk id="21507" creationId="{C1785B54-B8F5-457F-809D-B82639E40C66}"/>
          </ac:graphicFrameMkLst>
        </pc:graphicFrameChg>
        <pc:graphicFrameChg chg="mod">
          <ac:chgData name="Kwon Osub" userId="760dd869e46f08f5" providerId="LiveId" clId="{E7089245-F00D-4231-B7FE-FAC9E668B73B}" dt="2023-08-20T07:03:28.182" v="3554"/>
          <ac:graphicFrameMkLst>
            <pc:docMk/>
            <pc:sldMk cId="0" sldId="849"/>
            <ac:graphicFrameMk id="21508" creationId="{A806F813-7D3E-4197-BDA1-A9088FB753E9}"/>
          </ac:graphicFrameMkLst>
        </pc:graphicFrameChg>
        <pc:graphicFrameChg chg="mod">
          <ac:chgData name="Kwon Osub" userId="760dd869e46f08f5" providerId="LiveId" clId="{E7089245-F00D-4231-B7FE-FAC9E668B73B}" dt="2023-08-20T07:03:28.182" v="3554"/>
          <ac:graphicFrameMkLst>
            <pc:docMk/>
            <pc:sldMk cId="0" sldId="849"/>
            <ac:graphicFrameMk id="21509" creationId="{6FC78C99-354E-49A8-BD73-A33E24E6D72B}"/>
          </ac:graphicFrameMkLst>
        </pc:graphicFrameChg>
      </pc:sldChg>
      <pc:sldChg chg="addSp delSp modSp add del mod addAnim delAnim modAnim">
        <pc:chgData name="Kwon Osub" userId="760dd869e46f08f5" providerId="LiveId" clId="{E7089245-F00D-4231-B7FE-FAC9E668B73B}" dt="2023-08-26T06:41:12.539" v="7052" actId="47"/>
        <pc:sldMkLst>
          <pc:docMk/>
          <pc:sldMk cId="0" sldId="850"/>
        </pc:sldMkLst>
        <pc:spChg chg="add del mod">
          <ac:chgData name="Kwon Osub" userId="760dd869e46f08f5" providerId="LiveId" clId="{E7089245-F00D-4231-B7FE-FAC9E668B73B}" dt="2023-08-20T07:03:28.364" v="3560" actId="27636"/>
          <ac:spMkLst>
            <pc:docMk/>
            <pc:sldMk cId="0" sldId="850"/>
            <ac:spMk id="11266" creationId="{DB3885D9-B194-4D59-A61A-13D48E9C06B6}"/>
          </ac:spMkLst>
        </pc:spChg>
        <pc:spChg chg="mod">
          <ac:chgData name="Kwon Osub" userId="760dd869e46f08f5" providerId="LiveId" clId="{E7089245-F00D-4231-B7FE-FAC9E668B73B}" dt="2023-08-20T07:03:28.182" v="3554"/>
          <ac:spMkLst>
            <pc:docMk/>
            <pc:sldMk cId="0" sldId="850"/>
            <ac:spMk id="11267" creationId="{444F4888-FC9A-4AD4-A48A-8CD14521B311}"/>
          </ac:spMkLst>
        </pc:spChg>
        <pc:spChg chg="add del mod">
          <ac:chgData name="Kwon Osub" userId="760dd869e46f08f5" providerId="LiveId" clId="{E7089245-F00D-4231-B7FE-FAC9E668B73B}" dt="2023-08-20T07:03:28.182" v="3554"/>
          <ac:spMkLst>
            <pc:docMk/>
            <pc:sldMk cId="0" sldId="850"/>
            <ac:spMk id="11268" creationId="{4E2EF3CB-F925-40E2-B504-1D737AAFE88E}"/>
          </ac:spMkLst>
        </pc:spChg>
        <pc:spChg chg="mod">
          <ac:chgData name="Kwon Osub" userId="760dd869e46f08f5" providerId="LiveId" clId="{E7089245-F00D-4231-B7FE-FAC9E668B73B}" dt="2023-08-20T07:03:28.182" v="3554"/>
          <ac:spMkLst>
            <pc:docMk/>
            <pc:sldMk cId="0" sldId="850"/>
            <ac:spMk id="11270" creationId="{4CF09355-189D-4713-874D-0548FB572528}"/>
          </ac:spMkLst>
        </pc:spChg>
        <pc:spChg chg="add del mod">
          <ac:chgData name="Kwon Osub" userId="760dd869e46f08f5" providerId="LiveId" clId="{E7089245-F00D-4231-B7FE-FAC9E668B73B}" dt="2023-08-20T07:03:28.182" v="3554"/>
          <ac:spMkLst>
            <pc:docMk/>
            <pc:sldMk cId="0" sldId="850"/>
            <ac:spMk id="11271" creationId="{E87B8B26-B2A4-4E65-9235-1FBDA50E24C8}"/>
          </ac:spMkLst>
        </pc:spChg>
        <pc:spChg chg="add del mod">
          <ac:chgData name="Kwon Osub" userId="760dd869e46f08f5" providerId="LiveId" clId="{E7089245-F00D-4231-B7FE-FAC9E668B73B}" dt="2023-08-20T07:03:28.182" v="3554"/>
          <ac:spMkLst>
            <pc:docMk/>
            <pc:sldMk cId="0" sldId="850"/>
            <ac:spMk id="11272" creationId="{EDC99394-0729-4382-8A64-969FB2CF4737}"/>
          </ac:spMkLst>
        </pc:spChg>
        <pc:spChg chg="add del mod">
          <ac:chgData name="Kwon Osub" userId="760dd869e46f08f5" providerId="LiveId" clId="{E7089245-F00D-4231-B7FE-FAC9E668B73B}" dt="2023-08-20T07:03:28.182" v="3554"/>
          <ac:spMkLst>
            <pc:docMk/>
            <pc:sldMk cId="0" sldId="850"/>
            <ac:spMk id="11273" creationId="{68670272-D4D0-4F19-936C-3BF8BED35BE7}"/>
          </ac:spMkLst>
        </pc:spChg>
        <pc:spChg chg="add del mod">
          <ac:chgData name="Kwon Osub" userId="760dd869e46f08f5" providerId="LiveId" clId="{E7089245-F00D-4231-B7FE-FAC9E668B73B}" dt="2023-08-20T07:03:28.358" v="3559" actId="27636"/>
          <ac:spMkLst>
            <pc:docMk/>
            <pc:sldMk cId="0" sldId="850"/>
            <ac:spMk id="11274" creationId="{00302E24-EB60-4FC5-B908-01D487902950}"/>
          </ac:spMkLst>
        </pc:spChg>
        <pc:spChg chg="add del mod">
          <ac:chgData name="Kwon Osub" userId="760dd869e46f08f5" providerId="LiveId" clId="{E7089245-F00D-4231-B7FE-FAC9E668B73B}" dt="2023-08-20T07:03:28.182" v="3554"/>
          <ac:spMkLst>
            <pc:docMk/>
            <pc:sldMk cId="0" sldId="850"/>
            <ac:spMk id="11275" creationId="{580D352E-E757-4915-844A-F80AA054978E}"/>
          </ac:spMkLst>
        </pc:spChg>
        <pc:spChg chg="mod">
          <ac:chgData name="Kwon Osub" userId="760dd869e46f08f5" providerId="LiveId" clId="{E7089245-F00D-4231-B7FE-FAC9E668B73B}" dt="2023-08-20T07:03:28.182" v="3554"/>
          <ac:spMkLst>
            <pc:docMk/>
            <pc:sldMk cId="0" sldId="850"/>
            <ac:spMk id="68620" creationId="{B2C12244-4B79-4FC9-90D7-9EAEE3EB0E51}"/>
          </ac:spMkLst>
        </pc:spChg>
        <pc:graphicFrameChg chg="add del mod replId">
          <ac:chgData name="Kwon Osub" userId="760dd869e46f08f5" providerId="LiveId" clId="{E7089245-F00D-4231-B7FE-FAC9E668B73B}" dt="2023-08-20T06:33:44.688" v="2858"/>
          <ac:graphicFrameMkLst>
            <pc:docMk/>
            <pc:sldMk cId="0" sldId="850"/>
            <ac:graphicFrameMk id="2" creationId="{DB3885D9-B194-4D59-A61A-13D48E9C06B6}"/>
          </ac:graphicFrameMkLst>
        </pc:graphicFrameChg>
        <pc:graphicFrameChg chg="add del mod replId">
          <ac:chgData name="Kwon Osub" userId="760dd869e46f08f5" providerId="LiveId" clId="{E7089245-F00D-4231-B7FE-FAC9E668B73B}" dt="2023-08-20T06:33:44.688" v="2858"/>
          <ac:graphicFrameMkLst>
            <pc:docMk/>
            <pc:sldMk cId="0" sldId="850"/>
            <ac:graphicFrameMk id="10" creationId="{4E2EF3CB-F925-40E2-B504-1D737AAFE88E}"/>
          </ac:graphicFrameMkLst>
        </pc:graphicFrameChg>
        <pc:graphicFrameChg chg="add del mod replId">
          <ac:chgData name="Kwon Osub" userId="760dd869e46f08f5" providerId="LiveId" clId="{E7089245-F00D-4231-B7FE-FAC9E668B73B}" dt="2023-08-20T06:33:44.688" v="2858"/>
          <ac:graphicFrameMkLst>
            <pc:docMk/>
            <pc:sldMk cId="0" sldId="850"/>
            <ac:graphicFrameMk id="17" creationId="{E87B8B26-B2A4-4E65-9235-1FBDA50E24C8}"/>
          </ac:graphicFrameMkLst>
        </pc:graphicFrameChg>
        <pc:graphicFrameChg chg="add del mod replId">
          <ac:chgData name="Kwon Osub" userId="760dd869e46f08f5" providerId="LiveId" clId="{E7089245-F00D-4231-B7FE-FAC9E668B73B}" dt="2023-08-20T06:33:44.688" v="2858"/>
          <ac:graphicFrameMkLst>
            <pc:docMk/>
            <pc:sldMk cId="0" sldId="850"/>
            <ac:graphicFrameMk id="21" creationId="{EDC99394-0729-4382-8A64-969FB2CF4737}"/>
          </ac:graphicFrameMkLst>
        </pc:graphicFrameChg>
        <pc:graphicFrameChg chg="add del mod replId">
          <ac:chgData name="Kwon Osub" userId="760dd869e46f08f5" providerId="LiveId" clId="{E7089245-F00D-4231-B7FE-FAC9E668B73B}" dt="2023-08-20T06:33:44.688" v="2858"/>
          <ac:graphicFrameMkLst>
            <pc:docMk/>
            <pc:sldMk cId="0" sldId="850"/>
            <ac:graphicFrameMk id="24" creationId="{68670272-D4D0-4F19-936C-3BF8BED35BE7}"/>
          </ac:graphicFrameMkLst>
        </pc:graphicFrameChg>
        <pc:graphicFrameChg chg="add del mod replId">
          <ac:chgData name="Kwon Osub" userId="760dd869e46f08f5" providerId="LiveId" clId="{E7089245-F00D-4231-B7FE-FAC9E668B73B}" dt="2023-08-20T06:33:44.688" v="2858"/>
          <ac:graphicFrameMkLst>
            <pc:docMk/>
            <pc:sldMk cId="0" sldId="850"/>
            <ac:graphicFrameMk id="26" creationId="{00302E24-EB60-4FC5-B908-01D487902950}"/>
          </ac:graphicFrameMkLst>
        </pc:graphicFrameChg>
        <pc:graphicFrameChg chg="add del mod replId">
          <ac:chgData name="Kwon Osub" userId="760dd869e46f08f5" providerId="LiveId" clId="{E7089245-F00D-4231-B7FE-FAC9E668B73B}" dt="2023-08-20T06:33:44.688" v="2858"/>
          <ac:graphicFrameMkLst>
            <pc:docMk/>
            <pc:sldMk cId="0" sldId="850"/>
            <ac:graphicFrameMk id="28" creationId="{580D352E-E757-4915-844A-F80AA054978E}"/>
          </ac:graphicFrameMkLst>
        </pc:graphicFrameChg>
        <pc:graphicFrameChg chg="mod">
          <ac:chgData name="Kwon Osub" userId="760dd869e46f08f5" providerId="LiveId" clId="{E7089245-F00D-4231-B7FE-FAC9E668B73B}" dt="2023-08-20T07:03:28.182" v="3554"/>
          <ac:graphicFrameMkLst>
            <pc:docMk/>
            <pc:sldMk cId="0" sldId="850"/>
            <ac:graphicFrameMk id="11269" creationId="{81F97F34-C4C8-4722-886A-917751F9A6AB}"/>
          </ac:graphicFrameMkLst>
        </pc:graphicFrameChg>
      </pc:sldChg>
      <pc:sldChg chg="addSp delSp modSp add del mod addAnim delAnim modAnim">
        <pc:chgData name="Kwon Osub" userId="760dd869e46f08f5" providerId="LiveId" clId="{E7089245-F00D-4231-B7FE-FAC9E668B73B}" dt="2023-08-26T06:41:13.238" v="7053" actId="47"/>
        <pc:sldMkLst>
          <pc:docMk/>
          <pc:sldMk cId="0" sldId="851"/>
        </pc:sldMkLst>
        <pc:spChg chg="mod">
          <ac:chgData name="Kwon Osub" userId="760dd869e46f08f5" providerId="LiveId" clId="{E7089245-F00D-4231-B7FE-FAC9E668B73B}" dt="2023-08-20T07:03:28.182" v="3554"/>
          <ac:spMkLst>
            <pc:docMk/>
            <pc:sldMk cId="0" sldId="851"/>
            <ac:spMk id="12295" creationId="{EA75F274-2C46-4AFA-B6A1-7B7293428BC8}"/>
          </ac:spMkLst>
        </pc:spChg>
        <pc:spChg chg="add del mod">
          <ac:chgData name="Kwon Osub" userId="760dd869e46f08f5" providerId="LiveId" clId="{E7089245-F00D-4231-B7FE-FAC9E668B73B}" dt="2023-08-20T07:03:28.182" v="3554"/>
          <ac:spMkLst>
            <pc:docMk/>
            <pc:sldMk cId="0" sldId="851"/>
            <ac:spMk id="12296" creationId="{604FC1D3-B4E4-4489-97C3-94A89A83A3AC}"/>
          </ac:spMkLst>
        </pc:spChg>
        <pc:spChg chg="add del mod">
          <ac:chgData name="Kwon Osub" userId="760dd869e46f08f5" providerId="LiveId" clId="{E7089245-F00D-4231-B7FE-FAC9E668B73B}" dt="2023-08-20T07:03:28.182" v="3554"/>
          <ac:spMkLst>
            <pc:docMk/>
            <pc:sldMk cId="0" sldId="851"/>
            <ac:spMk id="12297" creationId="{B6C30366-908B-41A7-B354-3C4139B378BB}"/>
          </ac:spMkLst>
        </pc:spChg>
        <pc:spChg chg="mod">
          <ac:chgData name="Kwon Osub" userId="760dd869e46f08f5" providerId="LiveId" clId="{E7089245-F00D-4231-B7FE-FAC9E668B73B}" dt="2023-08-20T07:03:28.182" v="3554"/>
          <ac:spMkLst>
            <pc:docMk/>
            <pc:sldMk cId="0" sldId="851"/>
            <ac:spMk id="12298" creationId="{F6AD838B-0CA8-447D-9DCF-CA06254BD641}"/>
          </ac:spMkLst>
        </pc:spChg>
        <pc:spChg chg="add del mod">
          <ac:chgData name="Kwon Osub" userId="760dd869e46f08f5" providerId="LiveId" clId="{E7089245-F00D-4231-B7FE-FAC9E668B73B}" dt="2023-08-20T07:03:28.182" v="3554"/>
          <ac:spMkLst>
            <pc:docMk/>
            <pc:sldMk cId="0" sldId="851"/>
            <ac:spMk id="12299" creationId="{B048C5D1-F502-426F-89F7-524DCDFB7AB6}"/>
          </ac:spMkLst>
        </pc:spChg>
        <pc:spChg chg="add del mod">
          <ac:chgData name="Kwon Osub" userId="760dd869e46f08f5" providerId="LiveId" clId="{E7089245-F00D-4231-B7FE-FAC9E668B73B}" dt="2023-08-20T07:03:28.182" v="3554"/>
          <ac:spMkLst>
            <pc:docMk/>
            <pc:sldMk cId="0" sldId="851"/>
            <ac:spMk id="12300" creationId="{792E165A-8B7E-4528-82D4-DF5636E065E1}"/>
          </ac:spMkLst>
        </pc:spChg>
        <pc:spChg chg="add del mod">
          <ac:chgData name="Kwon Osub" userId="760dd869e46f08f5" providerId="LiveId" clId="{E7089245-F00D-4231-B7FE-FAC9E668B73B}" dt="2023-08-20T07:03:28.182" v="3554"/>
          <ac:spMkLst>
            <pc:docMk/>
            <pc:sldMk cId="0" sldId="851"/>
            <ac:spMk id="12301" creationId="{769DF000-2F1D-48D7-9678-CBACC4B68B7F}"/>
          </ac:spMkLst>
        </pc:spChg>
        <pc:spChg chg="add del mod">
          <ac:chgData name="Kwon Osub" userId="760dd869e46f08f5" providerId="LiveId" clId="{E7089245-F00D-4231-B7FE-FAC9E668B73B}" dt="2023-08-20T07:03:28.182" v="3554"/>
          <ac:spMkLst>
            <pc:docMk/>
            <pc:sldMk cId="0" sldId="851"/>
            <ac:spMk id="12302" creationId="{C3EDCF38-8D24-4D9D-9616-1DFBDC6192B7}"/>
          </ac:spMkLst>
        </pc:spChg>
        <pc:spChg chg="add del mod">
          <ac:chgData name="Kwon Osub" userId="760dd869e46f08f5" providerId="LiveId" clId="{E7089245-F00D-4231-B7FE-FAC9E668B73B}" dt="2023-08-20T07:03:28.182" v="3554"/>
          <ac:spMkLst>
            <pc:docMk/>
            <pc:sldMk cId="0" sldId="851"/>
            <ac:spMk id="12303" creationId="{58D2B4D7-D676-4D48-9AFF-3DB44CDA24A5}"/>
          </ac:spMkLst>
        </pc:spChg>
        <pc:spChg chg="add del mod">
          <ac:chgData name="Kwon Osub" userId="760dd869e46f08f5" providerId="LiveId" clId="{E7089245-F00D-4231-B7FE-FAC9E668B73B}" dt="2023-08-20T07:03:28.182" v="3554"/>
          <ac:spMkLst>
            <pc:docMk/>
            <pc:sldMk cId="0" sldId="851"/>
            <ac:spMk id="12310" creationId="{D7C2DBF5-0A5D-4CD7-8DE0-7E62329A5CF4}"/>
          </ac:spMkLst>
        </pc:spChg>
        <pc:spChg chg="mod">
          <ac:chgData name="Kwon Osub" userId="760dd869e46f08f5" providerId="LiveId" clId="{E7089245-F00D-4231-B7FE-FAC9E668B73B}" dt="2023-08-20T07:03:28.182" v="3554"/>
          <ac:spMkLst>
            <pc:docMk/>
            <pc:sldMk cId="0" sldId="851"/>
            <ac:spMk id="69647" creationId="{C491CC0B-4E40-43FA-8A8C-36C74EE6D737}"/>
          </ac:spMkLst>
        </pc:spChg>
        <pc:spChg chg="mod">
          <ac:chgData name="Kwon Osub" userId="760dd869e46f08f5" providerId="LiveId" clId="{E7089245-F00D-4231-B7FE-FAC9E668B73B}" dt="2023-08-20T07:03:28.182" v="3554"/>
          <ac:spMkLst>
            <pc:docMk/>
            <pc:sldMk cId="0" sldId="851"/>
            <ac:spMk id="69648" creationId="{32D2ABC3-9DD8-4D89-9DD2-A35849E10D6C}"/>
          </ac:spMkLst>
        </pc:spChg>
        <pc:spChg chg="mod">
          <ac:chgData name="Kwon Osub" userId="760dd869e46f08f5" providerId="LiveId" clId="{E7089245-F00D-4231-B7FE-FAC9E668B73B}" dt="2023-08-20T07:03:28.182" v="3554"/>
          <ac:spMkLst>
            <pc:docMk/>
            <pc:sldMk cId="0" sldId="851"/>
            <ac:spMk id="69649" creationId="{0B53CDB0-A85D-437A-80EB-ABF625000D7E}"/>
          </ac:spMkLst>
        </pc:spChg>
        <pc:grpChg chg="mod">
          <ac:chgData name="Kwon Osub" userId="760dd869e46f08f5" providerId="LiveId" clId="{E7089245-F00D-4231-B7FE-FAC9E668B73B}" dt="2023-08-20T07:03:28.182" v="3554"/>
          <ac:grpSpMkLst>
            <pc:docMk/>
            <pc:sldMk cId="0" sldId="851"/>
            <ac:grpSpMk id="12308" creationId="{5EE2D2E8-49CE-4FB4-9832-C5324D358D39}"/>
          </ac:grpSpMkLst>
        </pc:grpChg>
        <pc:grpChg chg="mod">
          <ac:chgData name="Kwon Osub" userId="760dd869e46f08f5" providerId="LiveId" clId="{E7089245-F00D-4231-B7FE-FAC9E668B73B}" dt="2023-08-20T07:03:28.182" v="3554"/>
          <ac:grpSpMkLst>
            <pc:docMk/>
            <pc:sldMk cId="0" sldId="851"/>
            <ac:grpSpMk id="69646" creationId="{624EF1A5-DD83-4B4A-B570-E7D8374BE9B1}"/>
          </ac:grpSpMkLst>
        </pc:grpChg>
        <pc:graphicFrameChg chg="add del mod replId">
          <ac:chgData name="Kwon Osub" userId="760dd869e46f08f5" providerId="LiveId" clId="{E7089245-F00D-4231-B7FE-FAC9E668B73B}" dt="2023-08-20T06:33:44.688" v="2858"/>
          <ac:graphicFrameMkLst>
            <pc:docMk/>
            <pc:sldMk cId="0" sldId="851"/>
            <ac:graphicFrameMk id="2" creationId="{604FC1D3-B4E4-4489-97C3-94A89A83A3AC}"/>
          </ac:graphicFrameMkLst>
        </pc:graphicFrameChg>
        <pc:graphicFrameChg chg="add del mod replId">
          <ac:chgData name="Kwon Osub" userId="760dd869e46f08f5" providerId="LiveId" clId="{E7089245-F00D-4231-B7FE-FAC9E668B73B}" dt="2023-08-20T06:33:44.688" v="2858"/>
          <ac:graphicFrameMkLst>
            <pc:docMk/>
            <pc:sldMk cId="0" sldId="851"/>
            <ac:graphicFrameMk id="10" creationId="{B6C30366-908B-41A7-B354-3C4139B378BB}"/>
          </ac:graphicFrameMkLst>
        </pc:graphicFrameChg>
        <pc:graphicFrameChg chg="add del mod replId">
          <ac:chgData name="Kwon Osub" userId="760dd869e46f08f5" providerId="LiveId" clId="{E7089245-F00D-4231-B7FE-FAC9E668B73B}" dt="2023-08-20T06:33:44.688" v="2858"/>
          <ac:graphicFrameMkLst>
            <pc:docMk/>
            <pc:sldMk cId="0" sldId="851"/>
            <ac:graphicFrameMk id="18" creationId="{B048C5D1-F502-426F-89F7-524DCDFB7AB6}"/>
          </ac:graphicFrameMkLst>
        </pc:graphicFrameChg>
        <pc:graphicFrameChg chg="add del mod replId">
          <ac:chgData name="Kwon Osub" userId="760dd869e46f08f5" providerId="LiveId" clId="{E7089245-F00D-4231-B7FE-FAC9E668B73B}" dt="2023-08-20T06:33:44.688" v="2858"/>
          <ac:graphicFrameMkLst>
            <pc:docMk/>
            <pc:sldMk cId="0" sldId="851"/>
            <ac:graphicFrameMk id="22" creationId="{792E165A-8B7E-4528-82D4-DF5636E065E1}"/>
          </ac:graphicFrameMkLst>
        </pc:graphicFrameChg>
        <pc:graphicFrameChg chg="add del mod replId">
          <ac:chgData name="Kwon Osub" userId="760dd869e46f08f5" providerId="LiveId" clId="{E7089245-F00D-4231-B7FE-FAC9E668B73B}" dt="2023-08-20T06:33:44.688" v="2858"/>
          <ac:graphicFrameMkLst>
            <pc:docMk/>
            <pc:sldMk cId="0" sldId="851"/>
            <ac:graphicFrameMk id="26" creationId="{769DF000-2F1D-48D7-9678-CBACC4B68B7F}"/>
          </ac:graphicFrameMkLst>
        </pc:graphicFrameChg>
        <pc:graphicFrameChg chg="add del mod replId">
          <ac:chgData name="Kwon Osub" userId="760dd869e46f08f5" providerId="LiveId" clId="{E7089245-F00D-4231-B7FE-FAC9E668B73B}" dt="2023-08-20T06:33:44.688" v="2858"/>
          <ac:graphicFrameMkLst>
            <pc:docMk/>
            <pc:sldMk cId="0" sldId="851"/>
            <ac:graphicFrameMk id="28" creationId="{C3EDCF38-8D24-4D9D-9616-1DFBDC6192B7}"/>
          </ac:graphicFrameMkLst>
        </pc:graphicFrameChg>
        <pc:graphicFrameChg chg="add del mod replId">
          <ac:chgData name="Kwon Osub" userId="760dd869e46f08f5" providerId="LiveId" clId="{E7089245-F00D-4231-B7FE-FAC9E668B73B}" dt="2023-08-20T06:33:44.688" v="2858"/>
          <ac:graphicFrameMkLst>
            <pc:docMk/>
            <pc:sldMk cId="0" sldId="851"/>
            <ac:graphicFrameMk id="30" creationId="{58D2B4D7-D676-4D48-9AFF-3DB44CDA24A5}"/>
          </ac:graphicFrameMkLst>
        </pc:graphicFrameChg>
        <pc:graphicFrameChg chg="add del mod replId">
          <ac:chgData name="Kwon Osub" userId="760dd869e46f08f5" providerId="LiveId" clId="{E7089245-F00D-4231-B7FE-FAC9E668B73B}" dt="2023-08-20T06:33:44.688" v="2858"/>
          <ac:graphicFrameMkLst>
            <pc:docMk/>
            <pc:sldMk cId="0" sldId="851"/>
            <ac:graphicFrameMk id="32" creationId="{D7C2DBF5-0A5D-4CD7-8DE0-7E62329A5CF4}"/>
          </ac:graphicFrameMkLst>
        </pc:graphicFrameChg>
        <pc:graphicFrameChg chg="mod">
          <ac:chgData name="Kwon Osub" userId="760dd869e46f08f5" providerId="LiveId" clId="{E7089245-F00D-4231-B7FE-FAC9E668B73B}" dt="2023-08-20T07:03:28.182" v="3554"/>
          <ac:graphicFrameMkLst>
            <pc:docMk/>
            <pc:sldMk cId="0" sldId="851"/>
            <ac:graphicFrameMk id="69644" creationId="{280D0DD9-151B-485C-BEAB-A8F8B4C30BAB}"/>
          </ac:graphicFrameMkLst>
        </pc:graphicFrameChg>
      </pc:sldChg>
      <pc:sldChg chg="addSp delSp modSp add del mod addAnim delAnim modAnim">
        <pc:chgData name="Kwon Osub" userId="760dd869e46f08f5" providerId="LiveId" clId="{E7089245-F00D-4231-B7FE-FAC9E668B73B}" dt="2023-08-26T06:41:14.087" v="7054" actId="47"/>
        <pc:sldMkLst>
          <pc:docMk/>
          <pc:sldMk cId="0" sldId="852"/>
        </pc:sldMkLst>
        <pc:spChg chg="mod">
          <ac:chgData name="Kwon Osub" userId="760dd869e46f08f5" providerId="LiveId" clId="{E7089245-F00D-4231-B7FE-FAC9E668B73B}" dt="2023-08-20T07:03:28.182" v="3554"/>
          <ac:spMkLst>
            <pc:docMk/>
            <pc:sldMk cId="0" sldId="852"/>
            <ac:spMk id="13316" creationId="{C22A87A3-CF1E-46B3-BF97-836CEEB3D918}"/>
          </ac:spMkLst>
        </pc:spChg>
        <pc:spChg chg="add del mod">
          <ac:chgData name="Kwon Osub" userId="760dd869e46f08f5" providerId="LiveId" clId="{E7089245-F00D-4231-B7FE-FAC9E668B73B}" dt="2023-08-20T07:03:28.182" v="3554"/>
          <ac:spMkLst>
            <pc:docMk/>
            <pc:sldMk cId="0" sldId="852"/>
            <ac:spMk id="13323" creationId="{341F4972-1C21-4761-87A6-CEF428CABDC1}"/>
          </ac:spMkLst>
        </pc:spChg>
        <pc:spChg chg="add del mod">
          <ac:chgData name="Kwon Osub" userId="760dd869e46f08f5" providerId="LiveId" clId="{E7089245-F00D-4231-B7FE-FAC9E668B73B}" dt="2023-08-20T07:03:28.182" v="3554"/>
          <ac:spMkLst>
            <pc:docMk/>
            <pc:sldMk cId="0" sldId="852"/>
            <ac:spMk id="13324" creationId="{8054FA6F-2753-4532-8D3C-AF3171A79C67}"/>
          </ac:spMkLst>
        </pc:spChg>
        <pc:spChg chg="add del mod">
          <ac:chgData name="Kwon Osub" userId="760dd869e46f08f5" providerId="LiveId" clId="{E7089245-F00D-4231-B7FE-FAC9E668B73B}" dt="2023-08-20T07:03:28.397" v="3563" actId="27636"/>
          <ac:spMkLst>
            <pc:docMk/>
            <pc:sldMk cId="0" sldId="852"/>
            <ac:spMk id="13325" creationId="{BAF9AE39-A763-4E67-9902-DE9A6AAA94A0}"/>
          </ac:spMkLst>
        </pc:spChg>
        <pc:spChg chg="add del mod">
          <ac:chgData name="Kwon Osub" userId="760dd869e46f08f5" providerId="LiveId" clId="{E7089245-F00D-4231-B7FE-FAC9E668B73B}" dt="2023-08-20T07:03:28.182" v="3554"/>
          <ac:spMkLst>
            <pc:docMk/>
            <pc:sldMk cId="0" sldId="852"/>
            <ac:spMk id="13326" creationId="{DA8B8762-49BE-4C11-B4CC-91AD61D4C55D}"/>
          </ac:spMkLst>
        </pc:spChg>
        <pc:spChg chg="add del mod">
          <ac:chgData name="Kwon Osub" userId="760dd869e46f08f5" providerId="LiveId" clId="{E7089245-F00D-4231-B7FE-FAC9E668B73B}" dt="2023-08-20T07:03:28.182" v="3554"/>
          <ac:spMkLst>
            <pc:docMk/>
            <pc:sldMk cId="0" sldId="852"/>
            <ac:spMk id="13327" creationId="{31CFE6CE-D96B-4BD0-B732-7D78B19B56BF}"/>
          </ac:spMkLst>
        </pc:spChg>
        <pc:spChg chg="add del mod">
          <ac:chgData name="Kwon Osub" userId="760dd869e46f08f5" providerId="LiveId" clId="{E7089245-F00D-4231-B7FE-FAC9E668B73B}" dt="2023-08-20T07:03:28.182" v="3554"/>
          <ac:spMkLst>
            <pc:docMk/>
            <pc:sldMk cId="0" sldId="852"/>
            <ac:spMk id="13328" creationId="{941BF8F0-E0A2-4FB5-B0B6-8A1DE421B232}"/>
          </ac:spMkLst>
        </pc:spChg>
        <pc:spChg chg="add del mod">
          <ac:chgData name="Kwon Osub" userId="760dd869e46f08f5" providerId="LiveId" clId="{E7089245-F00D-4231-B7FE-FAC9E668B73B}" dt="2023-08-20T07:03:28.182" v="3554"/>
          <ac:spMkLst>
            <pc:docMk/>
            <pc:sldMk cId="0" sldId="852"/>
            <ac:spMk id="13329" creationId="{AA5AF22F-F01A-4DB1-A886-CBDD15EFB548}"/>
          </ac:spMkLst>
        </pc:spChg>
        <pc:spChg chg="mod">
          <ac:chgData name="Kwon Osub" userId="760dd869e46f08f5" providerId="LiveId" clId="{E7089245-F00D-4231-B7FE-FAC9E668B73B}" dt="2023-08-20T07:03:28.182" v="3554"/>
          <ac:spMkLst>
            <pc:docMk/>
            <pc:sldMk cId="0" sldId="852"/>
            <ac:spMk id="13330" creationId="{3C28CD54-EA7F-4F45-978D-955AF4C94DB7}"/>
          </ac:spMkLst>
        </pc:spChg>
        <pc:spChg chg="mod">
          <ac:chgData name="Kwon Osub" userId="760dd869e46f08f5" providerId="LiveId" clId="{E7089245-F00D-4231-B7FE-FAC9E668B73B}" dt="2023-08-20T07:03:28.182" v="3554"/>
          <ac:spMkLst>
            <pc:docMk/>
            <pc:sldMk cId="0" sldId="852"/>
            <ac:spMk id="70670" creationId="{90E1EE53-AB31-4AAC-9F5B-767BC3A6984C}"/>
          </ac:spMkLst>
        </pc:spChg>
        <pc:spChg chg="add del mod">
          <ac:chgData name="Kwon Osub" userId="760dd869e46f08f5" providerId="LiveId" clId="{E7089245-F00D-4231-B7FE-FAC9E668B73B}" dt="2023-08-20T07:03:28.397" v="3562" actId="27636"/>
          <ac:spMkLst>
            <pc:docMk/>
            <pc:sldMk cId="0" sldId="852"/>
            <ac:spMk id="70671" creationId="{753E879E-376E-47E7-B0B8-CC3BED6B7718}"/>
          </ac:spMkLst>
        </pc:spChg>
        <pc:spChg chg="mod">
          <ac:chgData name="Kwon Osub" userId="760dd869e46f08f5" providerId="LiveId" clId="{E7089245-F00D-4231-B7FE-FAC9E668B73B}" dt="2023-08-20T07:03:28.182" v="3554"/>
          <ac:spMkLst>
            <pc:docMk/>
            <pc:sldMk cId="0" sldId="852"/>
            <ac:spMk id="70672" creationId="{C94390B7-E779-4FB9-B91F-97979259D0F1}"/>
          </ac:spMkLst>
        </pc:spChg>
        <pc:spChg chg="add del mod">
          <ac:chgData name="Kwon Osub" userId="760dd869e46f08f5" providerId="LiveId" clId="{E7089245-F00D-4231-B7FE-FAC9E668B73B}" dt="2023-08-20T07:03:28.397" v="3561" actId="27636"/>
          <ac:spMkLst>
            <pc:docMk/>
            <pc:sldMk cId="0" sldId="852"/>
            <ac:spMk id="70673" creationId="{C7F498F3-D292-452A-AB06-668DA83E57BC}"/>
          </ac:spMkLst>
        </pc:spChg>
        <pc:spChg chg="del">
          <ac:chgData name="Kwon Osub" userId="760dd869e46f08f5" providerId="LiveId" clId="{E7089245-F00D-4231-B7FE-FAC9E668B73B}" dt="2023-08-23T10:30:35.225" v="5512" actId="478"/>
          <ac:spMkLst>
            <pc:docMk/>
            <pc:sldMk cId="0" sldId="852"/>
            <ac:spMk id="109576" creationId="{0056D1FE-2E44-4EB6-95DD-84C853DAB0FB}"/>
          </ac:spMkLst>
        </pc:spChg>
        <pc:spChg chg="del">
          <ac:chgData name="Kwon Osub" userId="760dd869e46f08f5" providerId="LiveId" clId="{E7089245-F00D-4231-B7FE-FAC9E668B73B}" dt="2023-08-23T10:30:35.225" v="5512" actId="478"/>
          <ac:spMkLst>
            <pc:docMk/>
            <pc:sldMk cId="0" sldId="852"/>
            <ac:spMk id="109577" creationId="{281150E0-7893-4B38-BA93-C381684423A4}"/>
          </ac:spMkLst>
        </pc:spChg>
        <pc:spChg chg="del">
          <ac:chgData name="Kwon Osub" userId="760dd869e46f08f5" providerId="LiveId" clId="{E7089245-F00D-4231-B7FE-FAC9E668B73B}" dt="2023-08-23T10:30:35.225" v="5512" actId="478"/>
          <ac:spMkLst>
            <pc:docMk/>
            <pc:sldMk cId="0" sldId="852"/>
            <ac:spMk id="109578" creationId="{8A43E78A-A5B5-4995-A145-A1474DFCB176}"/>
          </ac:spMkLst>
        </pc:spChg>
        <pc:grpChg chg="mod">
          <ac:chgData name="Kwon Osub" userId="760dd869e46f08f5" providerId="LiveId" clId="{E7089245-F00D-4231-B7FE-FAC9E668B73B}" dt="2023-08-20T07:03:28.182" v="3554"/>
          <ac:grpSpMkLst>
            <pc:docMk/>
            <pc:sldMk cId="0" sldId="852"/>
            <ac:grpSpMk id="13317" creationId="{CDB28E93-21B1-4D0F-9A3E-1CFB3A04D3C4}"/>
          </ac:grpSpMkLst>
        </pc:grpChg>
        <pc:grpChg chg="mod">
          <ac:chgData name="Kwon Osub" userId="760dd869e46f08f5" providerId="LiveId" clId="{E7089245-F00D-4231-B7FE-FAC9E668B73B}" dt="2023-08-20T07:03:28.182" v="3554"/>
          <ac:grpSpMkLst>
            <pc:docMk/>
            <pc:sldMk cId="0" sldId="852"/>
            <ac:grpSpMk id="13320" creationId="{27F74BB0-C73F-4EFC-8F70-9B7A82D88EFB}"/>
          </ac:grpSpMkLst>
        </pc:grpChg>
        <pc:graphicFrameChg chg="add del mod replId">
          <ac:chgData name="Kwon Osub" userId="760dd869e46f08f5" providerId="LiveId" clId="{E7089245-F00D-4231-B7FE-FAC9E668B73B}" dt="2023-08-20T06:33:44.688" v="2858"/>
          <ac:graphicFrameMkLst>
            <pc:docMk/>
            <pc:sldMk cId="0" sldId="852"/>
            <ac:graphicFrameMk id="2" creationId="{C7F498F3-D292-452A-AB06-668DA83E57BC}"/>
          </ac:graphicFrameMkLst>
        </pc:graphicFrameChg>
        <pc:graphicFrameChg chg="add del mod replId">
          <ac:chgData name="Kwon Osub" userId="760dd869e46f08f5" providerId="LiveId" clId="{E7089245-F00D-4231-B7FE-FAC9E668B73B}" dt="2023-08-20T06:33:44.688" v="2858"/>
          <ac:graphicFrameMkLst>
            <pc:docMk/>
            <pc:sldMk cId="0" sldId="852"/>
            <ac:graphicFrameMk id="10" creationId="{753E879E-376E-47E7-B0B8-CC3BED6B7718}"/>
          </ac:graphicFrameMkLst>
        </pc:graphicFrameChg>
        <pc:graphicFrameChg chg="add del mod replId">
          <ac:chgData name="Kwon Osub" userId="760dd869e46f08f5" providerId="LiveId" clId="{E7089245-F00D-4231-B7FE-FAC9E668B73B}" dt="2023-08-20T06:33:44.688" v="2858"/>
          <ac:graphicFrameMkLst>
            <pc:docMk/>
            <pc:sldMk cId="0" sldId="852"/>
            <ac:graphicFrameMk id="18" creationId="{341F4972-1C21-4761-87A6-CEF428CABDC1}"/>
          </ac:graphicFrameMkLst>
        </pc:graphicFrameChg>
        <pc:graphicFrameChg chg="add del mod replId">
          <ac:chgData name="Kwon Osub" userId="760dd869e46f08f5" providerId="LiveId" clId="{E7089245-F00D-4231-B7FE-FAC9E668B73B}" dt="2023-08-20T06:33:44.688" v="2858"/>
          <ac:graphicFrameMkLst>
            <pc:docMk/>
            <pc:sldMk cId="0" sldId="852"/>
            <ac:graphicFrameMk id="23" creationId="{8054FA6F-2753-4532-8D3C-AF3171A79C67}"/>
          </ac:graphicFrameMkLst>
        </pc:graphicFrameChg>
        <pc:graphicFrameChg chg="add del mod replId">
          <ac:chgData name="Kwon Osub" userId="760dd869e46f08f5" providerId="LiveId" clId="{E7089245-F00D-4231-B7FE-FAC9E668B73B}" dt="2023-08-20T06:33:44.688" v="2858"/>
          <ac:graphicFrameMkLst>
            <pc:docMk/>
            <pc:sldMk cId="0" sldId="852"/>
            <ac:graphicFrameMk id="27" creationId="{BAF9AE39-A763-4E67-9902-DE9A6AAA94A0}"/>
          </ac:graphicFrameMkLst>
        </pc:graphicFrameChg>
        <pc:graphicFrameChg chg="add del mod replId">
          <ac:chgData name="Kwon Osub" userId="760dd869e46f08f5" providerId="LiveId" clId="{E7089245-F00D-4231-B7FE-FAC9E668B73B}" dt="2023-08-20T06:33:44.688" v="2858"/>
          <ac:graphicFrameMkLst>
            <pc:docMk/>
            <pc:sldMk cId="0" sldId="852"/>
            <ac:graphicFrameMk id="30" creationId="{DA8B8762-49BE-4C11-B4CC-91AD61D4C55D}"/>
          </ac:graphicFrameMkLst>
        </pc:graphicFrameChg>
        <pc:graphicFrameChg chg="add del mod replId">
          <ac:chgData name="Kwon Osub" userId="760dd869e46f08f5" providerId="LiveId" clId="{E7089245-F00D-4231-B7FE-FAC9E668B73B}" dt="2023-08-20T06:33:44.688" v="2858"/>
          <ac:graphicFrameMkLst>
            <pc:docMk/>
            <pc:sldMk cId="0" sldId="852"/>
            <ac:graphicFrameMk id="32" creationId="{31CFE6CE-D96B-4BD0-B732-7D78B19B56BF}"/>
          </ac:graphicFrameMkLst>
        </pc:graphicFrameChg>
        <pc:graphicFrameChg chg="add del mod replId">
          <ac:chgData name="Kwon Osub" userId="760dd869e46f08f5" providerId="LiveId" clId="{E7089245-F00D-4231-B7FE-FAC9E668B73B}" dt="2023-08-20T06:33:44.688" v="2858"/>
          <ac:graphicFrameMkLst>
            <pc:docMk/>
            <pc:sldMk cId="0" sldId="852"/>
            <ac:graphicFrameMk id="34" creationId="{941BF8F0-E0A2-4FB5-B0B6-8A1DE421B232}"/>
          </ac:graphicFrameMkLst>
        </pc:graphicFrameChg>
        <pc:graphicFrameChg chg="add del mod replId">
          <ac:chgData name="Kwon Osub" userId="760dd869e46f08f5" providerId="LiveId" clId="{E7089245-F00D-4231-B7FE-FAC9E668B73B}" dt="2023-08-20T06:33:44.688" v="2858"/>
          <ac:graphicFrameMkLst>
            <pc:docMk/>
            <pc:sldMk cId="0" sldId="852"/>
            <ac:graphicFrameMk id="36" creationId="{AA5AF22F-F01A-4DB1-A886-CBDD15EFB548}"/>
          </ac:graphicFrameMkLst>
        </pc:graphicFrameChg>
        <pc:graphicFrameChg chg="mod">
          <ac:chgData name="Kwon Osub" userId="760dd869e46f08f5" providerId="LiveId" clId="{E7089245-F00D-4231-B7FE-FAC9E668B73B}" dt="2023-08-20T07:03:28.182" v="3554"/>
          <ac:graphicFrameMkLst>
            <pc:docMk/>
            <pc:sldMk cId="0" sldId="852"/>
            <ac:graphicFrameMk id="70658" creationId="{CBF00283-2126-4449-8F95-F03A3657048B}"/>
          </ac:graphicFrameMkLst>
        </pc:graphicFrameChg>
        <pc:graphicFrameChg chg="del">
          <ac:chgData name="Kwon Osub" userId="760dd869e46f08f5" providerId="LiveId" clId="{E7089245-F00D-4231-B7FE-FAC9E668B73B}" dt="2023-08-23T10:30:35.225" v="5512" actId="478"/>
          <ac:graphicFrameMkLst>
            <pc:docMk/>
            <pc:sldMk cId="0" sldId="852"/>
            <ac:graphicFrameMk id="109579" creationId="{99BBB9C1-4189-49BC-BA53-64AA306E5FFC}"/>
          </ac:graphicFrameMkLst>
        </pc:graphicFrameChg>
        <pc:graphicFrameChg chg="del">
          <ac:chgData name="Kwon Osub" userId="760dd869e46f08f5" providerId="LiveId" clId="{E7089245-F00D-4231-B7FE-FAC9E668B73B}" dt="2023-08-23T10:30:35.225" v="5512" actId="478"/>
          <ac:graphicFrameMkLst>
            <pc:docMk/>
            <pc:sldMk cId="0" sldId="852"/>
            <ac:graphicFrameMk id="109580" creationId="{21EC1D0D-0DD1-4AF0-8B68-A7297F5ED9D4}"/>
          </ac:graphicFrameMkLst>
        </pc:graphicFrameChg>
      </pc:sldChg>
      <pc:sldChg chg="addSp delSp modSp add del mod addAnim delAnim modAnim">
        <pc:chgData name="Kwon Osub" userId="760dd869e46f08f5" providerId="LiveId" clId="{E7089245-F00D-4231-B7FE-FAC9E668B73B}" dt="2023-08-26T06:41:15.106" v="7055" actId="47"/>
        <pc:sldMkLst>
          <pc:docMk/>
          <pc:sldMk cId="0" sldId="853"/>
        </pc:sldMkLst>
        <pc:spChg chg="mod">
          <ac:chgData name="Kwon Osub" userId="760dd869e46f08f5" providerId="LiveId" clId="{E7089245-F00D-4231-B7FE-FAC9E668B73B}" dt="2023-08-20T07:03:28.182" v="3554"/>
          <ac:spMkLst>
            <pc:docMk/>
            <pc:sldMk cId="0" sldId="853"/>
            <ac:spMk id="14339" creationId="{D2E4B01D-4E44-46A6-B318-30A464E998CD}"/>
          </ac:spMkLst>
        </pc:spChg>
        <pc:spChg chg="add del mod">
          <ac:chgData name="Kwon Osub" userId="760dd869e46f08f5" providerId="LiveId" clId="{E7089245-F00D-4231-B7FE-FAC9E668B73B}" dt="2023-08-20T07:03:28.182" v="3554"/>
          <ac:spMkLst>
            <pc:docMk/>
            <pc:sldMk cId="0" sldId="853"/>
            <ac:spMk id="14340" creationId="{FB55883A-EC12-4387-9610-CC27FB5FD07D}"/>
          </ac:spMkLst>
        </pc:spChg>
        <pc:spChg chg="add del mod">
          <ac:chgData name="Kwon Osub" userId="760dd869e46f08f5" providerId="LiveId" clId="{E7089245-F00D-4231-B7FE-FAC9E668B73B}" dt="2023-08-20T07:03:28.182" v="3554"/>
          <ac:spMkLst>
            <pc:docMk/>
            <pc:sldMk cId="0" sldId="853"/>
            <ac:spMk id="14343" creationId="{B260A839-F263-4A83-9C5B-11CB5918290A}"/>
          </ac:spMkLst>
        </pc:spChg>
        <pc:spChg chg="add del mod">
          <ac:chgData name="Kwon Osub" userId="760dd869e46f08f5" providerId="LiveId" clId="{E7089245-F00D-4231-B7FE-FAC9E668B73B}" dt="2023-08-20T07:03:28.430" v="3564" actId="27636"/>
          <ac:spMkLst>
            <pc:docMk/>
            <pc:sldMk cId="0" sldId="853"/>
            <ac:spMk id="14346" creationId="{CFF2E630-4627-4053-B04C-623119B85DCD}"/>
          </ac:spMkLst>
        </pc:spChg>
        <pc:spChg chg="add del mod">
          <ac:chgData name="Kwon Osub" userId="760dd869e46f08f5" providerId="LiveId" clId="{E7089245-F00D-4231-B7FE-FAC9E668B73B}" dt="2023-08-20T07:03:28.430" v="3565" actId="27636"/>
          <ac:spMkLst>
            <pc:docMk/>
            <pc:sldMk cId="0" sldId="853"/>
            <ac:spMk id="14347" creationId="{401589A6-E533-4107-89FA-4B191BA29668}"/>
          </ac:spMkLst>
        </pc:spChg>
        <pc:spChg chg="add del mod">
          <ac:chgData name="Kwon Osub" userId="760dd869e46f08f5" providerId="LiveId" clId="{E7089245-F00D-4231-B7FE-FAC9E668B73B}" dt="2023-08-20T07:03:28.182" v="3554"/>
          <ac:spMkLst>
            <pc:docMk/>
            <pc:sldMk cId="0" sldId="853"/>
            <ac:spMk id="14348" creationId="{A1FA75D0-0AB9-4575-923A-70625C7C3B30}"/>
          </ac:spMkLst>
        </pc:spChg>
        <pc:spChg chg="mod">
          <ac:chgData name="Kwon Osub" userId="760dd869e46f08f5" providerId="LiveId" clId="{E7089245-F00D-4231-B7FE-FAC9E668B73B}" dt="2023-08-20T07:03:28.182" v="3554"/>
          <ac:spMkLst>
            <pc:docMk/>
            <pc:sldMk cId="0" sldId="853"/>
            <ac:spMk id="14349" creationId="{24BB30A9-712C-47A5-8D74-24D71CA58A8F}"/>
          </ac:spMkLst>
        </pc:spChg>
        <pc:spChg chg="add del mod">
          <ac:chgData name="Kwon Osub" userId="760dd869e46f08f5" providerId="LiveId" clId="{E7089245-F00D-4231-B7FE-FAC9E668B73B}" dt="2023-08-20T07:03:28.182" v="3554"/>
          <ac:spMkLst>
            <pc:docMk/>
            <pc:sldMk cId="0" sldId="853"/>
            <ac:spMk id="14350" creationId="{16431B62-A9FB-4F2F-9281-C9E2CD2987A8}"/>
          </ac:spMkLst>
        </pc:spChg>
        <pc:spChg chg="add del mod">
          <ac:chgData name="Kwon Osub" userId="760dd869e46f08f5" providerId="LiveId" clId="{E7089245-F00D-4231-B7FE-FAC9E668B73B}" dt="2023-08-20T07:03:28.182" v="3554"/>
          <ac:spMkLst>
            <pc:docMk/>
            <pc:sldMk cId="0" sldId="853"/>
            <ac:spMk id="14351" creationId="{5658F416-0654-46A9-995B-F2778A0E01FB}"/>
          </ac:spMkLst>
        </pc:spChg>
        <pc:spChg chg="add del mod">
          <ac:chgData name="Kwon Osub" userId="760dd869e46f08f5" providerId="LiveId" clId="{E7089245-F00D-4231-B7FE-FAC9E668B73B}" dt="2023-08-20T07:03:28.182" v="3554"/>
          <ac:spMkLst>
            <pc:docMk/>
            <pc:sldMk cId="0" sldId="853"/>
            <ac:spMk id="71686" creationId="{C575B1E4-09BB-4805-B577-380B1F5F4BF3}"/>
          </ac:spMkLst>
        </pc:spChg>
        <pc:graphicFrameChg chg="add del mod replId">
          <ac:chgData name="Kwon Osub" userId="760dd869e46f08f5" providerId="LiveId" clId="{E7089245-F00D-4231-B7FE-FAC9E668B73B}" dt="2023-08-20T06:33:44.688" v="2858"/>
          <ac:graphicFrameMkLst>
            <pc:docMk/>
            <pc:sldMk cId="0" sldId="853"/>
            <ac:graphicFrameMk id="2" creationId="{FB55883A-EC12-4387-9610-CC27FB5FD07D}"/>
          </ac:graphicFrameMkLst>
        </pc:graphicFrameChg>
        <pc:graphicFrameChg chg="add del mod replId">
          <ac:chgData name="Kwon Osub" userId="760dd869e46f08f5" providerId="LiveId" clId="{E7089245-F00D-4231-B7FE-FAC9E668B73B}" dt="2023-08-20T06:33:44.688" v="2858"/>
          <ac:graphicFrameMkLst>
            <pc:docMk/>
            <pc:sldMk cId="0" sldId="853"/>
            <ac:graphicFrameMk id="10" creationId="{B260A839-F263-4A83-9C5B-11CB5918290A}"/>
          </ac:graphicFrameMkLst>
        </pc:graphicFrameChg>
        <pc:graphicFrameChg chg="add del mod replId">
          <ac:chgData name="Kwon Osub" userId="760dd869e46f08f5" providerId="LiveId" clId="{E7089245-F00D-4231-B7FE-FAC9E668B73B}" dt="2023-08-20T06:33:44.688" v="2858"/>
          <ac:graphicFrameMkLst>
            <pc:docMk/>
            <pc:sldMk cId="0" sldId="853"/>
            <ac:graphicFrameMk id="18" creationId="{C575B1E4-09BB-4805-B577-380B1F5F4BF3}"/>
          </ac:graphicFrameMkLst>
        </pc:graphicFrameChg>
        <pc:graphicFrameChg chg="add del mod replId">
          <ac:chgData name="Kwon Osub" userId="760dd869e46f08f5" providerId="LiveId" clId="{E7089245-F00D-4231-B7FE-FAC9E668B73B}" dt="2023-08-20T06:33:44.688" v="2858"/>
          <ac:graphicFrameMkLst>
            <pc:docMk/>
            <pc:sldMk cId="0" sldId="853"/>
            <ac:graphicFrameMk id="22" creationId="{CFF2E630-4627-4053-B04C-623119B85DCD}"/>
          </ac:graphicFrameMkLst>
        </pc:graphicFrameChg>
        <pc:graphicFrameChg chg="add del mod replId">
          <ac:chgData name="Kwon Osub" userId="760dd869e46f08f5" providerId="LiveId" clId="{E7089245-F00D-4231-B7FE-FAC9E668B73B}" dt="2023-08-20T06:33:44.688" v="2858"/>
          <ac:graphicFrameMkLst>
            <pc:docMk/>
            <pc:sldMk cId="0" sldId="853"/>
            <ac:graphicFrameMk id="26" creationId="{401589A6-E533-4107-89FA-4B191BA29668}"/>
          </ac:graphicFrameMkLst>
        </pc:graphicFrameChg>
        <pc:graphicFrameChg chg="add del mod replId">
          <ac:chgData name="Kwon Osub" userId="760dd869e46f08f5" providerId="LiveId" clId="{E7089245-F00D-4231-B7FE-FAC9E668B73B}" dt="2023-08-20T06:33:44.688" v="2858"/>
          <ac:graphicFrameMkLst>
            <pc:docMk/>
            <pc:sldMk cId="0" sldId="853"/>
            <ac:graphicFrameMk id="28" creationId="{A1FA75D0-0AB9-4575-923A-70625C7C3B30}"/>
          </ac:graphicFrameMkLst>
        </pc:graphicFrameChg>
        <pc:graphicFrameChg chg="add del mod replId">
          <ac:chgData name="Kwon Osub" userId="760dd869e46f08f5" providerId="LiveId" clId="{E7089245-F00D-4231-B7FE-FAC9E668B73B}" dt="2023-08-20T06:33:44.688" v="2858"/>
          <ac:graphicFrameMkLst>
            <pc:docMk/>
            <pc:sldMk cId="0" sldId="853"/>
            <ac:graphicFrameMk id="30" creationId="{16431B62-A9FB-4F2F-9281-C9E2CD2987A8}"/>
          </ac:graphicFrameMkLst>
        </pc:graphicFrameChg>
        <pc:graphicFrameChg chg="add del mod replId">
          <ac:chgData name="Kwon Osub" userId="760dd869e46f08f5" providerId="LiveId" clId="{E7089245-F00D-4231-B7FE-FAC9E668B73B}" dt="2023-08-20T06:33:44.688" v="2858"/>
          <ac:graphicFrameMkLst>
            <pc:docMk/>
            <pc:sldMk cId="0" sldId="853"/>
            <ac:graphicFrameMk id="32" creationId="{5658F416-0654-46A9-995B-F2778A0E01FB}"/>
          </ac:graphicFrameMkLst>
        </pc:graphicFrameChg>
        <pc:graphicFrameChg chg="mod">
          <ac:chgData name="Kwon Osub" userId="760dd869e46f08f5" providerId="LiveId" clId="{E7089245-F00D-4231-B7FE-FAC9E668B73B}" dt="2023-08-20T07:03:28.182" v="3554"/>
          <ac:graphicFrameMkLst>
            <pc:docMk/>
            <pc:sldMk cId="0" sldId="853"/>
            <ac:graphicFrameMk id="14338" creationId="{D8580F23-7800-45A3-BB81-86861C0E15D0}"/>
          </ac:graphicFrameMkLst>
        </pc:graphicFrameChg>
      </pc:sldChg>
      <pc:sldChg chg="addSp delSp modSp add del mod addAnim delAnim modAnim">
        <pc:chgData name="Kwon Osub" userId="760dd869e46f08f5" providerId="LiveId" clId="{E7089245-F00D-4231-B7FE-FAC9E668B73B}" dt="2023-08-26T06:41:15.910" v="7056" actId="47"/>
        <pc:sldMkLst>
          <pc:docMk/>
          <pc:sldMk cId="0" sldId="854"/>
        </pc:sldMkLst>
        <pc:spChg chg="mod">
          <ac:chgData name="Kwon Osub" userId="760dd869e46f08f5" providerId="LiveId" clId="{E7089245-F00D-4231-B7FE-FAC9E668B73B}" dt="2023-08-20T07:03:28.182" v="3554"/>
          <ac:spMkLst>
            <pc:docMk/>
            <pc:sldMk cId="0" sldId="854"/>
            <ac:spMk id="15364" creationId="{CA90FAB8-E25E-4C1B-9ABE-14A6E17CF9C4}"/>
          </ac:spMkLst>
        </pc:spChg>
        <pc:spChg chg="mod">
          <ac:chgData name="Kwon Osub" userId="760dd869e46f08f5" providerId="LiveId" clId="{E7089245-F00D-4231-B7FE-FAC9E668B73B}" dt="2023-08-20T07:03:28.182" v="3554"/>
          <ac:spMkLst>
            <pc:docMk/>
            <pc:sldMk cId="0" sldId="854"/>
            <ac:spMk id="15369" creationId="{C2D26E19-9828-4968-B395-9E30394541DF}"/>
          </ac:spMkLst>
        </pc:spChg>
        <pc:spChg chg="add del mod">
          <ac:chgData name="Kwon Osub" userId="760dd869e46f08f5" providerId="LiveId" clId="{E7089245-F00D-4231-B7FE-FAC9E668B73B}" dt="2023-08-20T07:03:28.182" v="3554"/>
          <ac:spMkLst>
            <pc:docMk/>
            <pc:sldMk cId="0" sldId="854"/>
            <ac:spMk id="15370" creationId="{24CB2284-B131-47AD-B6B1-9D712C680756}"/>
          </ac:spMkLst>
        </pc:spChg>
        <pc:spChg chg="add del mod">
          <ac:chgData name="Kwon Osub" userId="760dd869e46f08f5" providerId="LiveId" clId="{E7089245-F00D-4231-B7FE-FAC9E668B73B}" dt="2023-08-20T07:03:28.182" v="3554"/>
          <ac:spMkLst>
            <pc:docMk/>
            <pc:sldMk cId="0" sldId="854"/>
            <ac:spMk id="15371" creationId="{3D34454E-430D-49F9-A819-5230018C54FC}"/>
          </ac:spMkLst>
        </pc:spChg>
        <pc:spChg chg="add del mod">
          <ac:chgData name="Kwon Osub" userId="760dd869e46f08f5" providerId="LiveId" clId="{E7089245-F00D-4231-B7FE-FAC9E668B73B}" dt="2023-08-20T07:03:28.182" v="3554"/>
          <ac:spMkLst>
            <pc:docMk/>
            <pc:sldMk cId="0" sldId="854"/>
            <ac:spMk id="15372" creationId="{D1BD9A73-03FC-4693-8A94-9E91640E002E}"/>
          </ac:spMkLst>
        </pc:spChg>
        <pc:spChg chg="mod">
          <ac:chgData name="Kwon Osub" userId="760dd869e46f08f5" providerId="LiveId" clId="{E7089245-F00D-4231-B7FE-FAC9E668B73B}" dt="2023-08-20T07:03:28.182" v="3554"/>
          <ac:spMkLst>
            <pc:docMk/>
            <pc:sldMk cId="0" sldId="854"/>
            <ac:spMk id="15373" creationId="{00A01C6B-EF1E-4E52-8011-77866CB15B05}"/>
          </ac:spMkLst>
        </pc:spChg>
        <pc:spChg chg="mod">
          <ac:chgData name="Kwon Osub" userId="760dd869e46f08f5" providerId="LiveId" clId="{E7089245-F00D-4231-B7FE-FAC9E668B73B}" dt="2023-08-20T07:03:28.182" v="3554"/>
          <ac:spMkLst>
            <pc:docMk/>
            <pc:sldMk cId="0" sldId="854"/>
            <ac:spMk id="15376" creationId="{EA575E48-7A12-4885-8AD9-CF2D9F42C324}"/>
          </ac:spMkLst>
        </pc:spChg>
        <pc:spChg chg="add del mod">
          <ac:chgData name="Kwon Osub" userId="760dd869e46f08f5" providerId="LiveId" clId="{E7089245-F00D-4231-B7FE-FAC9E668B73B}" dt="2023-08-20T07:03:28.457" v="3567" actId="27636"/>
          <ac:spMkLst>
            <pc:docMk/>
            <pc:sldMk cId="0" sldId="854"/>
            <ac:spMk id="15378" creationId="{497E2A5A-908E-40B1-BC6B-8A8AD9AABDE4}"/>
          </ac:spMkLst>
        </pc:spChg>
        <pc:spChg chg="add del mod">
          <ac:chgData name="Kwon Osub" userId="760dd869e46f08f5" providerId="LiveId" clId="{E7089245-F00D-4231-B7FE-FAC9E668B73B}" dt="2023-08-20T07:03:28.465" v="3568" actId="27636"/>
          <ac:spMkLst>
            <pc:docMk/>
            <pc:sldMk cId="0" sldId="854"/>
            <ac:spMk id="15379" creationId="{CF15401C-30C9-4907-9AE1-F173BEE31404}"/>
          </ac:spMkLst>
        </pc:spChg>
        <pc:spChg chg="add del mod">
          <ac:chgData name="Kwon Osub" userId="760dd869e46f08f5" providerId="LiveId" clId="{E7089245-F00D-4231-B7FE-FAC9E668B73B}" dt="2023-08-20T07:03:28.182" v="3554"/>
          <ac:spMkLst>
            <pc:docMk/>
            <pc:sldMk cId="0" sldId="854"/>
            <ac:spMk id="15380" creationId="{3B3CFE38-1C67-4AEB-8683-7EC7243D64AE}"/>
          </ac:spMkLst>
        </pc:spChg>
        <pc:spChg chg="add del mod">
          <ac:chgData name="Kwon Osub" userId="760dd869e46f08f5" providerId="LiveId" clId="{E7089245-F00D-4231-B7FE-FAC9E668B73B}" dt="2023-08-20T07:03:28.182" v="3554"/>
          <ac:spMkLst>
            <pc:docMk/>
            <pc:sldMk cId="0" sldId="854"/>
            <ac:spMk id="72706" creationId="{209AC552-016B-4EC1-9A58-0A5D789F3F77}"/>
          </ac:spMkLst>
        </pc:spChg>
        <pc:spChg chg="mod">
          <ac:chgData name="Kwon Osub" userId="760dd869e46f08f5" providerId="LiveId" clId="{E7089245-F00D-4231-B7FE-FAC9E668B73B}" dt="2023-08-20T07:03:28.182" v="3554"/>
          <ac:spMkLst>
            <pc:docMk/>
            <pc:sldMk cId="0" sldId="854"/>
            <ac:spMk id="72719" creationId="{3502119A-7512-4358-8F10-687E78437F21}"/>
          </ac:spMkLst>
        </pc:spChg>
        <pc:spChg chg="add del mod">
          <ac:chgData name="Kwon Osub" userId="760dd869e46f08f5" providerId="LiveId" clId="{E7089245-F00D-4231-B7FE-FAC9E668B73B}" dt="2023-08-20T07:03:28.468" v="3569" actId="27636"/>
          <ac:spMkLst>
            <pc:docMk/>
            <pc:sldMk cId="0" sldId="854"/>
            <ac:spMk id="72720" creationId="{E3915FE1-38B4-4807-A8BD-8D974CDCCF94}"/>
          </ac:spMkLst>
        </pc:spChg>
        <pc:spChg chg="mod">
          <ac:chgData name="Kwon Osub" userId="760dd869e46f08f5" providerId="LiveId" clId="{E7089245-F00D-4231-B7FE-FAC9E668B73B}" dt="2023-08-20T07:03:28.182" v="3554"/>
          <ac:spMkLst>
            <pc:docMk/>
            <pc:sldMk cId="0" sldId="854"/>
            <ac:spMk id="72721" creationId="{413C2956-3D5B-470A-9CAA-4950CAF93C7C}"/>
          </ac:spMkLst>
        </pc:spChg>
        <pc:spChg chg="add del mod">
          <ac:chgData name="Kwon Osub" userId="760dd869e46f08f5" providerId="LiveId" clId="{E7089245-F00D-4231-B7FE-FAC9E668B73B}" dt="2023-08-20T07:03:28.446" v="3566" actId="27636"/>
          <ac:spMkLst>
            <pc:docMk/>
            <pc:sldMk cId="0" sldId="854"/>
            <ac:spMk id="72722" creationId="{B273EB2E-3A4C-477F-950A-99E0FBB658B6}"/>
          </ac:spMkLst>
        </pc:spChg>
        <pc:grpChg chg="mod">
          <ac:chgData name="Kwon Osub" userId="760dd869e46f08f5" providerId="LiveId" clId="{E7089245-F00D-4231-B7FE-FAC9E668B73B}" dt="2023-08-20T07:03:28.182" v="3554"/>
          <ac:grpSpMkLst>
            <pc:docMk/>
            <pc:sldMk cId="0" sldId="854"/>
            <ac:grpSpMk id="15381" creationId="{0A6885F2-4A53-44E1-9490-B850BE2E8704}"/>
          </ac:grpSpMkLst>
        </pc:grpChg>
        <pc:grpChg chg="mod">
          <ac:chgData name="Kwon Osub" userId="760dd869e46f08f5" providerId="LiveId" clId="{E7089245-F00D-4231-B7FE-FAC9E668B73B}" dt="2023-08-20T07:03:28.182" v="3554"/>
          <ac:grpSpMkLst>
            <pc:docMk/>
            <pc:sldMk cId="0" sldId="854"/>
            <ac:grpSpMk id="15382" creationId="{87534C11-96A3-470C-A73C-D12ACC640883}"/>
          </ac:grpSpMkLst>
        </pc:grpChg>
        <pc:graphicFrameChg chg="add del mod replId">
          <ac:chgData name="Kwon Osub" userId="760dd869e46f08f5" providerId="LiveId" clId="{E7089245-F00D-4231-B7FE-FAC9E668B73B}" dt="2023-08-20T06:33:44.688" v="2858"/>
          <ac:graphicFrameMkLst>
            <pc:docMk/>
            <pc:sldMk cId="0" sldId="854"/>
            <ac:graphicFrameMk id="2" creationId="{209AC552-016B-4EC1-9A58-0A5D789F3F77}"/>
          </ac:graphicFrameMkLst>
        </pc:graphicFrameChg>
        <pc:graphicFrameChg chg="add del mod replId">
          <ac:chgData name="Kwon Osub" userId="760dd869e46f08f5" providerId="LiveId" clId="{E7089245-F00D-4231-B7FE-FAC9E668B73B}" dt="2023-08-20T06:33:44.688" v="2858"/>
          <ac:graphicFrameMkLst>
            <pc:docMk/>
            <pc:sldMk cId="0" sldId="854"/>
            <ac:graphicFrameMk id="10" creationId="{B273EB2E-3A4C-477F-950A-99E0FBB658B6}"/>
          </ac:graphicFrameMkLst>
        </pc:graphicFrameChg>
        <pc:graphicFrameChg chg="add del mod replId">
          <ac:chgData name="Kwon Osub" userId="760dd869e46f08f5" providerId="LiveId" clId="{E7089245-F00D-4231-B7FE-FAC9E668B73B}" dt="2023-08-20T06:33:44.688" v="2858"/>
          <ac:graphicFrameMkLst>
            <pc:docMk/>
            <pc:sldMk cId="0" sldId="854"/>
            <ac:graphicFrameMk id="18" creationId="{E3915FE1-38B4-4807-A8BD-8D974CDCCF94}"/>
          </ac:graphicFrameMkLst>
        </pc:graphicFrameChg>
        <pc:graphicFrameChg chg="add del mod replId">
          <ac:chgData name="Kwon Osub" userId="760dd869e46f08f5" providerId="LiveId" clId="{E7089245-F00D-4231-B7FE-FAC9E668B73B}" dt="2023-08-20T06:33:44.688" v="2858"/>
          <ac:graphicFrameMkLst>
            <pc:docMk/>
            <pc:sldMk cId="0" sldId="854"/>
            <ac:graphicFrameMk id="23" creationId="{24CB2284-B131-47AD-B6B1-9D712C680756}"/>
          </ac:graphicFrameMkLst>
        </pc:graphicFrameChg>
        <pc:graphicFrameChg chg="add del mod replId">
          <ac:chgData name="Kwon Osub" userId="760dd869e46f08f5" providerId="LiveId" clId="{E7089245-F00D-4231-B7FE-FAC9E668B73B}" dt="2023-08-20T06:33:44.688" v="2858"/>
          <ac:graphicFrameMkLst>
            <pc:docMk/>
            <pc:sldMk cId="0" sldId="854"/>
            <ac:graphicFrameMk id="27" creationId="{3D34454E-430D-49F9-A819-5230018C54FC}"/>
          </ac:graphicFrameMkLst>
        </pc:graphicFrameChg>
        <pc:graphicFrameChg chg="add del mod replId">
          <ac:chgData name="Kwon Osub" userId="760dd869e46f08f5" providerId="LiveId" clId="{E7089245-F00D-4231-B7FE-FAC9E668B73B}" dt="2023-08-20T06:33:44.688" v="2858"/>
          <ac:graphicFrameMkLst>
            <pc:docMk/>
            <pc:sldMk cId="0" sldId="854"/>
            <ac:graphicFrameMk id="30" creationId="{D1BD9A73-03FC-4693-8A94-9E91640E002E}"/>
          </ac:graphicFrameMkLst>
        </pc:graphicFrameChg>
        <pc:graphicFrameChg chg="add del mod replId">
          <ac:chgData name="Kwon Osub" userId="760dd869e46f08f5" providerId="LiveId" clId="{E7089245-F00D-4231-B7FE-FAC9E668B73B}" dt="2023-08-20T06:33:44.688" v="2858"/>
          <ac:graphicFrameMkLst>
            <pc:docMk/>
            <pc:sldMk cId="0" sldId="854"/>
            <ac:graphicFrameMk id="32" creationId="{497E2A5A-908E-40B1-BC6B-8A8AD9AABDE4}"/>
          </ac:graphicFrameMkLst>
        </pc:graphicFrameChg>
        <pc:graphicFrameChg chg="add del mod replId">
          <ac:chgData name="Kwon Osub" userId="760dd869e46f08f5" providerId="LiveId" clId="{E7089245-F00D-4231-B7FE-FAC9E668B73B}" dt="2023-08-20T06:33:44.688" v="2858"/>
          <ac:graphicFrameMkLst>
            <pc:docMk/>
            <pc:sldMk cId="0" sldId="854"/>
            <ac:graphicFrameMk id="34" creationId="{CF15401C-30C9-4907-9AE1-F173BEE31404}"/>
          </ac:graphicFrameMkLst>
        </pc:graphicFrameChg>
        <pc:graphicFrameChg chg="add del mod replId">
          <ac:chgData name="Kwon Osub" userId="760dd869e46f08f5" providerId="LiveId" clId="{E7089245-F00D-4231-B7FE-FAC9E668B73B}" dt="2023-08-20T06:33:44.688" v="2858"/>
          <ac:graphicFrameMkLst>
            <pc:docMk/>
            <pc:sldMk cId="0" sldId="854"/>
            <ac:graphicFrameMk id="36" creationId="{3B3CFE38-1C67-4AEB-8683-7EC7243D64AE}"/>
          </ac:graphicFrameMkLst>
        </pc:graphicFrameChg>
      </pc:sldChg>
      <pc:sldChg chg="addSp delSp modSp add del mod addAnim delAnim modAnim">
        <pc:chgData name="Kwon Osub" userId="760dd869e46f08f5" providerId="LiveId" clId="{E7089245-F00D-4231-B7FE-FAC9E668B73B}" dt="2023-08-26T06:41:16.712" v="7057" actId="47"/>
        <pc:sldMkLst>
          <pc:docMk/>
          <pc:sldMk cId="0" sldId="855"/>
        </pc:sldMkLst>
        <pc:spChg chg="add del mod">
          <ac:chgData name="Kwon Osub" userId="760dd869e46f08f5" providerId="LiveId" clId="{E7089245-F00D-4231-B7FE-FAC9E668B73B}" dt="2023-08-20T07:03:28.182" v="3554"/>
          <ac:spMkLst>
            <pc:docMk/>
            <pc:sldMk cId="0" sldId="855"/>
            <ac:spMk id="16387" creationId="{6BAA6530-99B2-4FDA-933E-56A532A1FC4B}"/>
          </ac:spMkLst>
        </pc:spChg>
        <pc:spChg chg="add del mod">
          <ac:chgData name="Kwon Osub" userId="760dd869e46f08f5" providerId="LiveId" clId="{E7089245-F00D-4231-B7FE-FAC9E668B73B}" dt="2023-08-20T07:03:28.182" v="3554"/>
          <ac:spMkLst>
            <pc:docMk/>
            <pc:sldMk cId="0" sldId="855"/>
            <ac:spMk id="16388" creationId="{AD9F19B0-54D2-4C16-A48E-8D3667D19A26}"/>
          </ac:spMkLst>
        </pc:spChg>
        <pc:spChg chg="mod">
          <ac:chgData name="Kwon Osub" userId="760dd869e46f08f5" providerId="LiveId" clId="{E7089245-F00D-4231-B7FE-FAC9E668B73B}" dt="2023-08-20T07:03:28.182" v="3554"/>
          <ac:spMkLst>
            <pc:docMk/>
            <pc:sldMk cId="0" sldId="855"/>
            <ac:spMk id="16389" creationId="{47B5147A-23D4-436A-83DD-07D319B8FCAB}"/>
          </ac:spMkLst>
        </pc:spChg>
        <pc:spChg chg="add del mod">
          <ac:chgData name="Kwon Osub" userId="760dd869e46f08f5" providerId="LiveId" clId="{E7089245-F00D-4231-B7FE-FAC9E668B73B}" dt="2023-08-20T07:03:28.182" v="3554"/>
          <ac:spMkLst>
            <pc:docMk/>
            <pc:sldMk cId="0" sldId="855"/>
            <ac:spMk id="16391" creationId="{6BCAC69B-16A8-4212-A372-E4164F5C1B05}"/>
          </ac:spMkLst>
        </pc:spChg>
        <pc:spChg chg="add del mod">
          <ac:chgData name="Kwon Osub" userId="760dd869e46f08f5" providerId="LiveId" clId="{E7089245-F00D-4231-B7FE-FAC9E668B73B}" dt="2023-08-20T07:03:28.182" v="3554"/>
          <ac:spMkLst>
            <pc:docMk/>
            <pc:sldMk cId="0" sldId="855"/>
            <ac:spMk id="16392" creationId="{55172000-4287-46C3-A629-9ED1F8F7DA8C}"/>
          </ac:spMkLst>
        </pc:spChg>
        <pc:spChg chg="add del mod">
          <ac:chgData name="Kwon Osub" userId="760dd869e46f08f5" providerId="LiveId" clId="{E7089245-F00D-4231-B7FE-FAC9E668B73B}" dt="2023-08-20T07:03:28.182" v="3554"/>
          <ac:spMkLst>
            <pc:docMk/>
            <pc:sldMk cId="0" sldId="855"/>
            <ac:spMk id="16393" creationId="{B1C085E1-FDB6-4AD0-8B81-6E31FB602549}"/>
          </ac:spMkLst>
        </pc:spChg>
        <pc:spChg chg="mod">
          <ac:chgData name="Kwon Osub" userId="760dd869e46f08f5" providerId="LiveId" clId="{E7089245-F00D-4231-B7FE-FAC9E668B73B}" dt="2023-08-20T07:03:28.182" v="3554"/>
          <ac:spMkLst>
            <pc:docMk/>
            <pc:sldMk cId="0" sldId="855"/>
            <ac:spMk id="73730" creationId="{E9B41222-C149-457D-9857-DD178FAD8D37}"/>
          </ac:spMkLst>
        </pc:spChg>
        <pc:graphicFrameChg chg="add del mod replId">
          <ac:chgData name="Kwon Osub" userId="760dd869e46f08f5" providerId="LiveId" clId="{E7089245-F00D-4231-B7FE-FAC9E668B73B}" dt="2023-08-20T06:33:44.688" v="2858"/>
          <ac:graphicFrameMkLst>
            <pc:docMk/>
            <pc:sldMk cId="0" sldId="855"/>
            <ac:graphicFrameMk id="2" creationId="{6BAA6530-99B2-4FDA-933E-56A532A1FC4B}"/>
          </ac:graphicFrameMkLst>
        </pc:graphicFrameChg>
        <pc:graphicFrameChg chg="add del mod replId">
          <ac:chgData name="Kwon Osub" userId="760dd869e46f08f5" providerId="LiveId" clId="{E7089245-F00D-4231-B7FE-FAC9E668B73B}" dt="2023-08-20T06:33:44.688" v="2858"/>
          <ac:graphicFrameMkLst>
            <pc:docMk/>
            <pc:sldMk cId="0" sldId="855"/>
            <ac:graphicFrameMk id="10" creationId="{AD9F19B0-54D2-4C16-A48E-8D3667D19A26}"/>
          </ac:graphicFrameMkLst>
        </pc:graphicFrameChg>
        <pc:graphicFrameChg chg="add del mod replId">
          <ac:chgData name="Kwon Osub" userId="760dd869e46f08f5" providerId="LiveId" clId="{E7089245-F00D-4231-B7FE-FAC9E668B73B}" dt="2023-08-20T06:33:44.688" v="2858"/>
          <ac:graphicFrameMkLst>
            <pc:docMk/>
            <pc:sldMk cId="0" sldId="855"/>
            <ac:graphicFrameMk id="15" creationId="{6BCAC69B-16A8-4212-A372-E4164F5C1B05}"/>
          </ac:graphicFrameMkLst>
        </pc:graphicFrameChg>
        <pc:graphicFrameChg chg="add del mod replId">
          <ac:chgData name="Kwon Osub" userId="760dd869e46f08f5" providerId="LiveId" clId="{E7089245-F00D-4231-B7FE-FAC9E668B73B}" dt="2023-08-20T06:33:44.688" v="2858"/>
          <ac:graphicFrameMkLst>
            <pc:docMk/>
            <pc:sldMk cId="0" sldId="855"/>
            <ac:graphicFrameMk id="18" creationId="{55172000-4287-46C3-A629-9ED1F8F7DA8C}"/>
          </ac:graphicFrameMkLst>
        </pc:graphicFrameChg>
        <pc:graphicFrameChg chg="add del mod replId">
          <ac:chgData name="Kwon Osub" userId="760dd869e46f08f5" providerId="LiveId" clId="{E7089245-F00D-4231-B7FE-FAC9E668B73B}" dt="2023-08-20T06:33:44.688" v="2858"/>
          <ac:graphicFrameMkLst>
            <pc:docMk/>
            <pc:sldMk cId="0" sldId="855"/>
            <ac:graphicFrameMk id="20" creationId="{B1C085E1-FDB6-4AD0-8B81-6E31FB602549}"/>
          </ac:graphicFrameMkLst>
        </pc:graphicFrameChg>
      </pc:sldChg>
      <pc:sldChg chg="modSp">
        <pc:chgData name="Kwon Osub" userId="760dd869e46f08f5" providerId="LiveId" clId="{E7089245-F00D-4231-B7FE-FAC9E668B73B}" dt="2023-08-20T07:03:28.182" v="3554"/>
        <pc:sldMkLst>
          <pc:docMk/>
          <pc:sldMk cId="2350067140" sldId="856"/>
        </pc:sldMkLst>
        <pc:spChg chg="mod">
          <ac:chgData name="Kwon Osub" userId="760dd869e46f08f5" providerId="LiveId" clId="{E7089245-F00D-4231-B7FE-FAC9E668B73B}" dt="2023-08-20T07:03:28.182" v="3554"/>
          <ac:spMkLst>
            <pc:docMk/>
            <pc:sldMk cId="2350067140" sldId="856"/>
            <ac:spMk id="4" creationId="{A71550BE-3B38-D0B2-A44D-82782E2454FA}"/>
          </ac:spMkLst>
        </pc:spChg>
      </pc:sldChg>
      <pc:sldChg chg="addSp delSp modSp add del mod addAnim delAnim modAnim">
        <pc:chgData name="Kwon Osub" userId="760dd869e46f08f5" providerId="LiveId" clId="{E7089245-F00D-4231-B7FE-FAC9E668B73B}" dt="2023-08-20T07:53:20.482" v="4388"/>
        <pc:sldMkLst>
          <pc:docMk/>
          <pc:sldMk cId="0" sldId="857"/>
        </pc:sldMkLst>
        <pc:spChg chg="mod">
          <ac:chgData name="Kwon Osub" userId="760dd869e46f08f5" providerId="LiveId" clId="{E7089245-F00D-4231-B7FE-FAC9E668B73B}" dt="2023-08-20T07:03:28.182" v="3554"/>
          <ac:spMkLst>
            <pc:docMk/>
            <pc:sldMk cId="0" sldId="857"/>
            <ac:spMk id="17411" creationId="{5104DAD0-81D2-4439-B851-33065DC8DC11}"/>
          </ac:spMkLst>
        </pc:spChg>
        <pc:spChg chg="add del mod">
          <ac:chgData name="Kwon Osub" userId="760dd869e46f08f5" providerId="LiveId" clId="{E7089245-F00D-4231-B7FE-FAC9E668B73B}" dt="2023-08-20T07:03:28.182" v="3554"/>
          <ac:spMkLst>
            <pc:docMk/>
            <pc:sldMk cId="0" sldId="857"/>
            <ac:spMk id="17417" creationId="{9FB58E3A-C179-4382-9812-38A51731F758}"/>
          </ac:spMkLst>
        </pc:spChg>
        <pc:spChg chg="add del mod">
          <ac:chgData name="Kwon Osub" userId="760dd869e46f08f5" providerId="LiveId" clId="{E7089245-F00D-4231-B7FE-FAC9E668B73B}" dt="2023-08-20T07:03:28.182" v="3554"/>
          <ac:spMkLst>
            <pc:docMk/>
            <pc:sldMk cId="0" sldId="857"/>
            <ac:spMk id="17418" creationId="{ABD853E2-737D-44E7-89A2-6C36C59A4272}"/>
          </ac:spMkLst>
        </pc:spChg>
        <pc:spChg chg="add del mod">
          <ac:chgData name="Kwon Osub" userId="760dd869e46f08f5" providerId="LiveId" clId="{E7089245-F00D-4231-B7FE-FAC9E668B73B}" dt="2023-08-20T07:03:28.182" v="3554"/>
          <ac:spMkLst>
            <pc:docMk/>
            <pc:sldMk cId="0" sldId="857"/>
            <ac:spMk id="17424" creationId="{D9FFC561-1558-40A5-B6A0-D602E6855F43}"/>
          </ac:spMkLst>
        </pc:spChg>
        <pc:spChg chg="add del mod">
          <ac:chgData name="Kwon Osub" userId="760dd869e46f08f5" providerId="LiveId" clId="{E7089245-F00D-4231-B7FE-FAC9E668B73B}" dt="2023-08-20T07:03:28.182" v="3554"/>
          <ac:spMkLst>
            <pc:docMk/>
            <pc:sldMk cId="0" sldId="857"/>
            <ac:spMk id="17425" creationId="{B1E3E6E0-60C6-42BD-AA28-224F7F2DC272}"/>
          </ac:spMkLst>
        </pc:spChg>
        <pc:spChg chg="add del mod">
          <ac:chgData name="Kwon Osub" userId="760dd869e46f08f5" providerId="LiveId" clId="{E7089245-F00D-4231-B7FE-FAC9E668B73B}" dt="2023-08-20T07:03:28.182" v="3554"/>
          <ac:spMkLst>
            <pc:docMk/>
            <pc:sldMk cId="0" sldId="857"/>
            <ac:spMk id="74759" creationId="{108F10BA-0C4D-484D-9C6C-518C1F4C8DE3}"/>
          </ac:spMkLst>
        </pc:spChg>
        <pc:spChg chg="mod">
          <ac:chgData name="Kwon Osub" userId="760dd869e46f08f5" providerId="LiveId" clId="{E7089245-F00D-4231-B7FE-FAC9E668B73B}" dt="2023-08-20T07:03:28.182" v="3554"/>
          <ac:spMkLst>
            <pc:docMk/>
            <pc:sldMk cId="0" sldId="857"/>
            <ac:spMk id="74763" creationId="{B76D0378-9802-46EF-90A7-E37B6981CA11}"/>
          </ac:spMkLst>
        </pc:spChg>
        <pc:spChg chg="add del mod">
          <ac:chgData name="Kwon Osub" userId="760dd869e46f08f5" providerId="LiveId" clId="{E7089245-F00D-4231-B7FE-FAC9E668B73B}" dt="2023-08-20T07:03:28.530" v="3572" actId="27636"/>
          <ac:spMkLst>
            <pc:docMk/>
            <pc:sldMk cId="0" sldId="857"/>
            <ac:spMk id="74764" creationId="{729BAD6C-54E3-4A76-8BBE-F41F02150A1C}"/>
          </ac:spMkLst>
        </pc:spChg>
        <pc:spChg chg="mod">
          <ac:chgData name="Kwon Osub" userId="760dd869e46f08f5" providerId="LiveId" clId="{E7089245-F00D-4231-B7FE-FAC9E668B73B}" dt="2023-08-20T07:03:28.182" v="3554"/>
          <ac:spMkLst>
            <pc:docMk/>
            <pc:sldMk cId="0" sldId="857"/>
            <ac:spMk id="74767" creationId="{257E1A68-2B37-4BB3-A4C3-98ED0E639C10}"/>
          </ac:spMkLst>
        </pc:spChg>
        <pc:spChg chg="add del mod">
          <ac:chgData name="Kwon Osub" userId="760dd869e46f08f5" providerId="LiveId" clId="{E7089245-F00D-4231-B7FE-FAC9E668B73B}" dt="2023-08-20T07:03:28.530" v="3574" actId="27636"/>
          <ac:spMkLst>
            <pc:docMk/>
            <pc:sldMk cId="0" sldId="857"/>
            <ac:spMk id="74768" creationId="{68356E7D-2A54-4F24-8A8D-86BEEA723589}"/>
          </ac:spMkLst>
        </pc:spChg>
        <pc:spChg chg="mod">
          <ac:chgData name="Kwon Osub" userId="760dd869e46f08f5" providerId="LiveId" clId="{E7089245-F00D-4231-B7FE-FAC9E668B73B}" dt="2023-08-20T07:03:28.182" v="3554"/>
          <ac:spMkLst>
            <pc:docMk/>
            <pc:sldMk cId="0" sldId="857"/>
            <ac:spMk id="74769" creationId="{B350ECCE-4346-43AC-B446-ACD452B21A6A}"/>
          </ac:spMkLst>
        </pc:spChg>
        <pc:spChg chg="add del mod">
          <ac:chgData name="Kwon Osub" userId="760dd869e46f08f5" providerId="LiveId" clId="{E7089245-F00D-4231-B7FE-FAC9E668B73B}" dt="2023-08-20T07:03:28.527" v="3571" actId="27636"/>
          <ac:spMkLst>
            <pc:docMk/>
            <pc:sldMk cId="0" sldId="857"/>
            <ac:spMk id="74770" creationId="{0F66C6C4-5507-45AA-A59E-441096CF89A9}"/>
          </ac:spMkLst>
        </pc:spChg>
        <pc:spChg chg="mod">
          <ac:chgData name="Kwon Osub" userId="760dd869e46f08f5" providerId="LiveId" clId="{E7089245-F00D-4231-B7FE-FAC9E668B73B}" dt="2023-08-20T07:03:28.182" v="3554"/>
          <ac:spMkLst>
            <pc:docMk/>
            <pc:sldMk cId="0" sldId="857"/>
            <ac:spMk id="74771" creationId="{2EE3C91D-76E9-4CA5-8448-571CC0424A5F}"/>
          </ac:spMkLst>
        </pc:spChg>
        <pc:spChg chg="mod">
          <ac:chgData name="Kwon Osub" userId="760dd869e46f08f5" providerId="LiveId" clId="{E7089245-F00D-4231-B7FE-FAC9E668B73B}" dt="2023-08-20T07:03:28.182" v="3554"/>
          <ac:spMkLst>
            <pc:docMk/>
            <pc:sldMk cId="0" sldId="857"/>
            <ac:spMk id="74772" creationId="{FBB26947-0FB0-4D1D-8E03-EF84195E1316}"/>
          </ac:spMkLst>
        </pc:spChg>
        <pc:spChg chg="mod">
          <ac:chgData name="Kwon Osub" userId="760dd869e46f08f5" providerId="LiveId" clId="{E7089245-F00D-4231-B7FE-FAC9E668B73B}" dt="2023-08-20T07:03:28.182" v="3554"/>
          <ac:spMkLst>
            <pc:docMk/>
            <pc:sldMk cId="0" sldId="857"/>
            <ac:spMk id="74773" creationId="{7F35F45A-2D80-4B31-B459-393F8263496C}"/>
          </ac:spMkLst>
        </pc:spChg>
        <pc:spChg chg="add del mod">
          <ac:chgData name="Kwon Osub" userId="760dd869e46f08f5" providerId="LiveId" clId="{E7089245-F00D-4231-B7FE-FAC9E668B73B}" dt="2023-08-20T07:03:28.530" v="3573" actId="27636"/>
          <ac:spMkLst>
            <pc:docMk/>
            <pc:sldMk cId="0" sldId="857"/>
            <ac:spMk id="74774" creationId="{6656A9D5-D697-4C85-953A-0DC2E5D553DF}"/>
          </ac:spMkLst>
        </pc:spChg>
        <pc:spChg chg="add del mod">
          <ac:chgData name="Kwon Osub" userId="760dd869e46f08f5" providerId="LiveId" clId="{E7089245-F00D-4231-B7FE-FAC9E668B73B}" dt="2023-08-20T07:03:28.523" v="3570" actId="27636"/>
          <ac:spMkLst>
            <pc:docMk/>
            <pc:sldMk cId="0" sldId="857"/>
            <ac:spMk id="74775" creationId="{BCB159DA-8DC7-4DBA-8D1E-769659260EBE}"/>
          </ac:spMkLst>
        </pc:spChg>
        <pc:spChg chg="add del mod">
          <ac:chgData name="Kwon Osub" userId="760dd869e46f08f5" providerId="LiveId" clId="{E7089245-F00D-4231-B7FE-FAC9E668B73B}" dt="2023-08-20T07:03:28.530" v="3575" actId="27636"/>
          <ac:spMkLst>
            <pc:docMk/>
            <pc:sldMk cId="0" sldId="857"/>
            <ac:spMk id="74776" creationId="{629F8E10-4D37-4FA8-97D4-1E47DC4CA977}"/>
          </ac:spMkLst>
        </pc:spChg>
        <pc:grpChg chg="mod">
          <ac:chgData name="Kwon Osub" userId="760dd869e46f08f5" providerId="LiveId" clId="{E7089245-F00D-4231-B7FE-FAC9E668B73B}" dt="2023-08-20T07:03:28.182" v="3554"/>
          <ac:grpSpMkLst>
            <pc:docMk/>
            <pc:sldMk cId="0" sldId="857"/>
            <ac:grpSpMk id="17451" creationId="{8D03294C-C8A8-42A5-AC8D-440C5C8B4518}"/>
          </ac:grpSpMkLst>
        </pc:grpChg>
        <pc:grpChg chg="mod">
          <ac:chgData name="Kwon Osub" userId="760dd869e46f08f5" providerId="LiveId" clId="{E7089245-F00D-4231-B7FE-FAC9E668B73B}" dt="2023-08-20T07:03:28.182" v="3554"/>
          <ac:grpSpMkLst>
            <pc:docMk/>
            <pc:sldMk cId="0" sldId="857"/>
            <ac:grpSpMk id="17452" creationId="{9C287D36-644D-4EE3-ABF4-C7D019567E67}"/>
          </ac:grpSpMkLst>
        </pc:grpChg>
        <pc:grpChg chg="mod">
          <ac:chgData name="Kwon Osub" userId="760dd869e46f08f5" providerId="LiveId" clId="{E7089245-F00D-4231-B7FE-FAC9E668B73B}" dt="2023-08-20T07:03:28.182" v="3554"/>
          <ac:grpSpMkLst>
            <pc:docMk/>
            <pc:sldMk cId="0" sldId="857"/>
            <ac:grpSpMk id="74765" creationId="{284192F5-1FA9-43A5-83E6-EA18DD9DB92A}"/>
          </ac:grpSpMkLst>
        </pc:grpChg>
        <pc:grpChg chg="mod">
          <ac:chgData name="Kwon Osub" userId="760dd869e46f08f5" providerId="LiveId" clId="{E7089245-F00D-4231-B7FE-FAC9E668B73B}" dt="2023-08-20T07:03:28.182" v="3554"/>
          <ac:grpSpMkLst>
            <pc:docMk/>
            <pc:sldMk cId="0" sldId="857"/>
            <ac:grpSpMk id="74766" creationId="{C560D2D1-733D-4339-8328-55F247DB0DCF}"/>
          </ac:grpSpMkLst>
        </pc:grpChg>
        <pc:graphicFrameChg chg="add del mod replId">
          <ac:chgData name="Kwon Osub" userId="760dd869e46f08f5" providerId="LiveId" clId="{E7089245-F00D-4231-B7FE-FAC9E668B73B}" dt="2023-08-20T06:33:44.688" v="2858"/>
          <ac:graphicFrameMkLst>
            <pc:docMk/>
            <pc:sldMk cId="0" sldId="857"/>
            <ac:graphicFrameMk id="2" creationId="{9FB58E3A-C179-4382-9812-38A51731F758}"/>
          </ac:graphicFrameMkLst>
        </pc:graphicFrameChg>
        <pc:graphicFrameChg chg="add del mod replId">
          <ac:chgData name="Kwon Osub" userId="760dd869e46f08f5" providerId="LiveId" clId="{E7089245-F00D-4231-B7FE-FAC9E668B73B}" dt="2023-08-20T06:33:44.688" v="2858"/>
          <ac:graphicFrameMkLst>
            <pc:docMk/>
            <pc:sldMk cId="0" sldId="857"/>
            <ac:graphicFrameMk id="10" creationId="{ABD853E2-737D-44E7-89A2-6C36C59A4272}"/>
          </ac:graphicFrameMkLst>
        </pc:graphicFrameChg>
        <pc:graphicFrameChg chg="add del mod replId">
          <ac:chgData name="Kwon Osub" userId="760dd869e46f08f5" providerId="LiveId" clId="{E7089245-F00D-4231-B7FE-FAC9E668B73B}" dt="2023-08-20T06:33:44.688" v="2858"/>
          <ac:graphicFrameMkLst>
            <pc:docMk/>
            <pc:sldMk cId="0" sldId="857"/>
            <ac:graphicFrameMk id="18" creationId="{D9FFC561-1558-40A5-B6A0-D602E6855F43}"/>
          </ac:graphicFrameMkLst>
        </pc:graphicFrameChg>
        <pc:graphicFrameChg chg="add del mod replId">
          <ac:chgData name="Kwon Osub" userId="760dd869e46f08f5" providerId="LiveId" clId="{E7089245-F00D-4231-B7FE-FAC9E668B73B}" dt="2023-08-20T06:33:44.688" v="2858"/>
          <ac:graphicFrameMkLst>
            <pc:docMk/>
            <pc:sldMk cId="0" sldId="857"/>
            <ac:graphicFrameMk id="25" creationId="{B1E3E6E0-60C6-42BD-AA28-224F7F2DC272}"/>
          </ac:graphicFrameMkLst>
        </pc:graphicFrameChg>
        <pc:graphicFrameChg chg="add del mod replId">
          <ac:chgData name="Kwon Osub" userId="760dd869e46f08f5" providerId="LiveId" clId="{E7089245-F00D-4231-B7FE-FAC9E668B73B}" dt="2023-08-20T06:33:44.688" v="2858"/>
          <ac:graphicFrameMkLst>
            <pc:docMk/>
            <pc:sldMk cId="0" sldId="857"/>
            <ac:graphicFrameMk id="29" creationId="{108F10BA-0C4D-484D-9C6C-518C1F4C8DE3}"/>
          </ac:graphicFrameMkLst>
        </pc:graphicFrameChg>
        <pc:graphicFrameChg chg="add del mod replId">
          <ac:chgData name="Kwon Osub" userId="760dd869e46f08f5" providerId="LiveId" clId="{E7089245-F00D-4231-B7FE-FAC9E668B73B}" dt="2023-08-20T06:33:44.688" v="2858"/>
          <ac:graphicFrameMkLst>
            <pc:docMk/>
            <pc:sldMk cId="0" sldId="857"/>
            <ac:graphicFrameMk id="33" creationId="{6656A9D5-D697-4C85-953A-0DC2E5D553DF}"/>
          </ac:graphicFrameMkLst>
        </pc:graphicFrameChg>
        <pc:graphicFrameChg chg="add del mod replId">
          <ac:chgData name="Kwon Osub" userId="760dd869e46f08f5" providerId="LiveId" clId="{E7089245-F00D-4231-B7FE-FAC9E668B73B}" dt="2023-08-20T06:33:44.688" v="2858"/>
          <ac:graphicFrameMkLst>
            <pc:docMk/>
            <pc:sldMk cId="0" sldId="857"/>
            <ac:graphicFrameMk id="36" creationId="{BCB159DA-8DC7-4DBA-8D1E-769659260EBE}"/>
          </ac:graphicFrameMkLst>
        </pc:graphicFrameChg>
        <pc:graphicFrameChg chg="add del mod replId">
          <ac:chgData name="Kwon Osub" userId="760dd869e46f08f5" providerId="LiveId" clId="{E7089245-F00D-4231-B7FE-FAC9E668B73B}" dt="2023-08-20T06:33:44.688" v="2858"/>
          <ac:graphicFrameMkLst>
            <pc:docMk/>
            <pc:sldMk cId="0" sldId="857"/>
            <ac:graphicFrameMk id="38" creationId="{629F8E10-4D37-4FA8-97D4-1E47DC4CA977}"/>
          </ac:graphicFrameMkLst>
        </pc:graphicFrameChg>
        <pc:graphicFrameChg chg="add del mod replId">
          <ac:chgData name="Kwon Osub" userId="760dd869e46f08f5" providerId="LiveId" clId="{E7089245-F00D-4231-B7FE-FAC9E668B73B}" dt="2023-08-20T06:33:44.688" v="2858"/>
          <ac:graphicFrameMkLst>
            <pc:docMk/>
            <pc:sldMk cId="0" sldId="857"/>
            <ac:graphicFrameMk id="40" creationId="{729BAD6C-54E3-4A76-8BBE-F41F02150A1C}"/>
          </ac:graphicFrameMkLst>
        </pc:graphicFrameChg>
        <pc:graphicFrameChg chg="add del mod replId">
          <ac:chgData name="Kwon Osub" userId="760dd869e46f08f5" providerId="LiveId" clId="{E7089245-F00D-4231-B7FE-FAC9E668B73B}" dt="2023-08-20T06:33:44.688" v="2858"/>
          <ac:graphicFrameMkLst>
            <pc:docMk/>
            <pc:sldMk cId="0" sldId="857"/>
            <ac:graphicFrameMk id="42" creationId="{0F66C6C4-5507-45AA-A59E-441096CF89A9}"/>
          </ac:graphicFrameMkLst>
        </pc:graphicFrameChg>
        <pc:graphicFrameChg chg="add del mod replId">
          <ac:chgData name="Kwon Osub" userId="760dd869e46f08f5" providerId="LiveId" clId="{E7089245-F00D-4231-B7FE-FAC9E668B73B}" dt="2023-08-20T06:33:44.688" v="2858"/>
          <ac:graphicFrameMkLst>
            <pc:docMk/>
            <pc:sldMk cId="0" sldId="857"/>
            <ac:graphicFrameMk id="44" creationId="{68356E7D-2A54-4F24-8A8D-86BEEA723589}"/>
          </ac:graphicFrameMkLst>
        </pc:graphicFrameChg>
        <pc:graphicFrameChg chg="mod">
          <ac:chgData name="Kwon Osub" userId="760dd869e46f08f5" providerId="LiveId" clId="{E7089245-F00D-4231-B7FE-FAC9E668B73B}" dt="2023-08-20T07:03:28.182" v="3554"/>
          <ac:graphicFrameMkLst>
            <pc:docMk/>
            <pc:sldMk cId="0" sldId="857"/>
            <ac:graphicFrameMk id="74762" creationId="{8B13F7A3-A084-4C39-9048-8C6201A01B34}"/>
          </ac:graphicFrameMkLst>
        </pc:graphicFrameChg>
      </pc:sldChg>
      <pc:sldChg chg="addSp delSp modSp add del mod addAnim delAnim modAnim">
        <pc:chgData name="Kwon Osub" userId="760dd869e46f08f5" providerId="LiveId" clId="{E7089245-F00D-4231-B7FE-FAC9E668B73B}" dt="2023-08-26T06:41:20.687" v="7058" actId="47"/>
        <pc:sldMkLst>
          <pc:docMk/>
          <pc:sldMk cId="0" sldId="858"/>
        </pc:sldMkLst>
        <pc:spChg chg="add del mod">
          <ac:chgData name="Kwon Osub" userId="760dd869e46f08f5" providerId="LiveId" clId="{E7089245-F00D-4231-B7FE-FAC9E668B73B}" dt="2023-08-20T07:03:28.182" v="3554"/>
          <ac:spMkLst>
            <pc:docMk/>
            <pc:sldMk cId="0" sldId="858"/>
            <ac:spMk id="18441" creationId="{D8CB4057-11C9-49E1-AB56-D875017E235B}"/>
          </ac:spMkLst>
        </pc:spChg>
        <pc:spChg chg="add del mod">
          <ac:chgData name="Kwon Osub" userId="760dd869e46f08f5" providerId="LiveId" clId="{E7089245-F00D-4231-B7FE-FAC9E668B73B}" dt="2023-08-20T07:03:28.182" v="3554"/>
          <ac:spMkLst>
            <pc:docMk/>
            <pc:sldMk cId="0" sldId="858"/>
            <ac:spMk id="18442" creationId="{07204703-0121-40ED-B961-0A570F38913D}"/>
          </ac:spMkLst>
        </pc:spChg>
        <pc:spChg chg="add del mod">
          <ac:chgData name="Kwon Osub" userId="760dd869e46f08f5" providerId="LiveId" clId="{E7089245-F00D-4231-B7FE-FAC9E668B73B}" dt="2023-08-20T07:03:28.182" v="3554"/>
          <ac:spMkLst>
            <pc:docMk/>
            <pc:sldMk cId="0" sldId="858"/>
            <ac:spMk id="18443" creationId="{49E5E5C2-3F20-4ED8-878B-96460EA096E6}"/>
          </ac:spMkLst>
        </pc:spChg>
        <pc:spChg chg="add del mod">
          <ac:chgData name="Kwon Osub" userId="760dd869e46f08f5" providerId="LiveId" clId="{E7089245-F00D-4231-B7FE-FAC9E668B73B}" dt="2023-08-20T07:03:28.182" v="3554"/>
          <ac:spMkLst>
            <pc:docMk/>
            <pc:sldMk cId="0" sldId="858"/>
            <ac:spMk id="18444" creationId="{16642CC1-C55D-47D6-8976-89CC7C7FEDA3}"/>
          </ac:spMkLst>
        </pc:spChg>
        <pc:spChg chg="add del mod">
          <ac:chgData name="Kwon Osub" userId="760dd869e46f08f5" providerId="LiveId" clId="{E7089245-F00D-4231-B7FE-FAC9E668B73B}" dt="2023-08-20T07:03:28.182" v="3554"/>
          <ac:spMkLst>
            <pc:docMk/>
            <pc:sldMk cId="0" sldId="858"/>
            <ac:spMk id="18448" creationId="{84D6B371-034D-425B-A20A-9A43984C7A12}"/>
          </ac:spMkLst>
        </pc:spChg>
        <pc:spChg chg="add del mod">
          <ac:chgData name="Kwon Osub" userId="760dd869e46f08f5" providerId="LiveId" clId="{E7089245-F00D-4231-B7FE-FAC9E668B73B}" dt="2023-08-20T07:03:28.182" v="3554"/>
          <ac:spMkLst>
            <pc:docMk/>
            <pc:sldMk cId="0" sldId="858"/>
            <ac:spMk id="75778" creationId="{355BFE3C-958E-4D0F-BB13-9E795E0514EA}"/>
          </ac:spMkLst>
        </pc:spChg>
        <pc:spChg chg="mod">
          <ac:chgData name="Kwon Osub" userId="760dd869e46f08f5" providerId="LiveId" clId="{E7089245-F00D-4231-B7FE-FAC9E668B73B}" dt="2023-08-20T07:03:28.182" v="3554"/>
          <ac:spMkLst>
            <pc:docMk/>
            <pc:sldMk cId="0" sldId="858"/>
            <ac:spMk id="75785" creationId="{68E6B7D1-5293-4BAC-95B4-C2716DC04F9E}"/>
          </ac:spMkLst>
        </pc:spChg>
        <pc:spChg chg="mod">
          <ac:chgData name="Kwon Osub" userId="760dd869e46f08f5" providerId="LiveId" clId="{E7089245-F00D-4231-B7FE-FAC9E668B73B}" dt="2023-08-20T07:03:28.182" v="3554"/>
          <ac:spMkLst>
            <pc:docMk/>
            <pc:sldMk cId="0" sldId="858"/>
            <ac:spMk id="75786" creationId="{D88FFCE1-06B1-4BBE-BCA8-21F3D1D159E1}"/>
          </ac:spMkLst>
        </pc:spChg>
        <pc:spChg chg="mod">
          <ac:chgData name="Kwon Osub" userId="760dd869e46f08f5" providerId="LiveId" clId="{E7089245-F00D-4231-B7FE-FAC9E668B73B}" dt="2023-08-20T07:03:28.182" v="3554"/>
          <ac:spMkLst>
            <pc:docMk/>
            <pc:sldMk cId="0" sldId="858"/>
            <ac:spMk id="75787" creationId="{BB3C8609-7DDF-45AE-B3D0-BF81B5FBD445}"/>
          </ac:spMkLst>
        </pc:spChg>
        <pc:spChg chg="mod">
          <ac:chgData name="Kwon Osub" userId="760dd869e46f08f5" providerId="LiveId" clId="{E7089245-F00D-4231-B7FE-FAC9E668B73B}" dt="2023-08-20T07:03:28.182" v="3554"/>
          <ac:spMkLst>
            <pc:docMk/>
            <pc:sldMk cId="0" sldId="858"/>
            <ac:spMk id="75788" creationId="{00111EBA-F55E-4F66-8966-6557730C2A3B}"/>
          </ac:spMkLst>
        </pc:spChg>
        <pc:spChg chg="mod">
          <ac:chgData name="Kwon Osub" userId="760dd869e46f08f5" providerId="LiveId" clId="{E7089245-F00D-4231-B7FE-FAC9E668B73B}" dt="2023-08-20T07:03:28.182" v="3554"/>
          <ac:spMkLst>
            <pc:docMk/>
            <pc:sldMk cId="0" sldId="858"/>
            <ac:spMk id="75789" creationId="{07B0B37A-F6AF-436E-8186-3BAF2B670F8A}"/>
          </ac:spMkLst>
        </pc:spChg>
        <pc:spChg chg="mod">
          <ac:chgData name="Kwon Osub" userId="760dd869e46f08f5" providerId="LiveId" clId="{E7089245-F00D-4231-B7FE-FAC9E668B73B}" dt="2023-08-20T07:03:28.182" v="3554"/>
          <ac:spMkLst>
            <pc:docMk/>
            <pc:sldMk cId="0" sldId="858"/>
            <ac:spMk id="75790" creationId="{CE2A458F-ED2A-4F1D-8DB5-E4DD957DC0E1}"/>
          </ac:spMkLst>
        </pc:spChg>
        <pc:spChg chg="mod">
          <ac:chgData name="Kwon Osub" userId="760dd869e46f08f5" providerId="LiveId" clId="{E7089245-F00D-4231-B7FE-FAC9E668B73B}" dt="2023-08-20T07:03:28.182" v="3554"/>
          <ac:spMkLst>
            <pc:docMk/>
            <pc:sldMk cId="0" sldId="858"/>
            <ac:spMk id="75791" creationId="{A0B4466C-9014-4510-A5DC-D412F3DB3C7B}"/>
          </ac:spMkLst>
        </pc:spChg>
        <pc:spChg chg="mod">
          <ac:chgData name="Kwon Osub" userId="760dd869e46f08f5" providerId="LiveId" clId="{E7089245-F00D-4231-B7FE-FAC9E668B73B}" dt="2023-08-20T07:03:28.182" v="3554"/>
          <ac:spMkLst>
            <pc:docMk/>
            <pc:sldMk cId="0" sldId="858"/>
            <ac:spMk id="75792" creationId="{D9FC0AED-EC09-48DF-BDC2-42A8A7692390}"/>
          </ac:spMkLst>
        </pc:spChg>
        <pc:grpChg chg="mod">
          <ac:chgData name="Kwon Osub" userId="760dd869e46f08f5" providerId="LiveId" clId="{E7089245-F00D-4231-B7FE-FAC9E668B73B}" dt="2023-08-20T07:03:28.182" v="3554"/>
          <ac:grpSpMkLst>
            <pc:docMk/>
            <pc:sldMk cId="0" sldId="858"/>
            <ac:grpSpMk id="75784" creationId="{9B8D383E-7DD2-4F0B-A0E8-1EC0C2E4FA59}"/>
          </ac:grpSpMkLst>
        </pc:grpChg>
        <pc:graphicFrameChg chg="add del mod replId">
          <ac:chgData name="Kwon Osub" userId="760dd869e46f08f5" providerId="LiveId" clId="{E7089245-F00D-4231-B7FE-FAC9E668B73B}" dt="2023-08-20T06:33:44.688" v="2858"/>
          <ac:graphicFrameMkLst>
            <pc:docMk/>
            <pc:sldMk cId="0" sldId="858"/>
            <ac:graphicFrameMk id="2" creationId="{355BFE3C-958E-4D0F-BB13-9E795E0514EA}"/>
          </ac:graphicFrameMkLst>
        </pc:graphicFrameChg>
        <pc:graphicFrameChg chg="add del mod replId">
          <ac:chgData name="Kwon Osub" userId="760dd869e46f08f5" providerId="LiveId" clId="{E7089245-F00D-4231-B7FE-FAC9E668B73B}" dt="2023-08-20T06:33:44.688" v="2858"/>
          <ac:graphicFrameMkLst>
            <pc:docMk/>
            <pc:sldMk cId="0" sldId="858"/>
            <ac:graphicFrameMk id="10" creationId="{D8CB4057-11C9-49E1-AB56-D875017E235B}"/>
          </ac:graphicFrameMkLst>
        </pc:graphicFrameChg>
        <pc:graphicFrameChg chg="add del mod replId">
          <ac:chgData name="Kwon Osub" userId="760dd869e46f08f5" providerId="LiveId" clId="{E7089245-F00D-4231-B7FE-FAC9E668B73B}" dt="2023-08-20T06:33:44.688" v="2858"/>
          <ac:graphicFrameMkLst>
            <pc:docMk/>
            <pc:sldMk cId="0" sldId="858"/>
            <ac:graphicFrameMk id="16" creationId="{07204703-0121-40ED-B961-0A570F38913D}"/>
          </ac:graphicFrameMkLst>
        </pc:graphicFrameChg>
        <pc:graphicFrameChg chg="add del mod replId">
          <ac:chgData name="Kwon Osub" userId="760dd869e46f08f5" providerId="LiveId" clId="{E7089245-F00D-4231-B7FE-FAC9E668B73B}" dt="2023-08-20T06:33:44.688" v="2858"/>
          <ac:graphicFrameMkLst>
            <pc:docMk/>
            <pc:sldMk cId="0" sldId="858"/>
            <ac:graphicFrameMk id="20" creationId="{49E5E5C2-3F20-4ED8-878B-96460EA096E6}"/>
          </ac:graphicFrameMkLst>
        </pc:graphicFrameChg>
        <pc:graphicFrameChg chg="add del mod replId">
          <ac:chgData name="Kwon Osub" userId="760dd869e46f08f5" providerId="LiveId" clId="{E7089245-F00D-4231-B7FE-FAC9E668B73B}" dt="2023-08-20T06:33:44.688" v="2858"/>
          <ac:graphicFrameMkLst>
            <pc:docMk/>
            <pc:sldMk cId="0" sldId="858"/>
            <ac:graphicFrameMk id="22" creationId="{16642CC1-C55D-47D6-8976-89CC7C7FEDA3}"/>
          </ac:graphicFrameMkLst>
        </pc:graphicFrameChg>
        <pc:graphicFrameChg chg="add del mod replId">
          <ac:chgData name="Kwon Osub" userId="760dd869e46f08f5" providerId="LiveId" clId="{E7089245-F00D-4231-B7FE-FAC9E668B73B}" dt="2023-08-20T06:33:44.688" v="2858"/>
          <ac:graphicFrameMkLst>
            <pc:docMk/>
            <pc:sldMk cId="0" sldId="858"/>
            <ac:graphicFrameMk id="24" creationId="{84D6B371-034D-425B-A20A-9A43984C7A12}"/>
          </ac:graphicFrameMkLst>
        </pc:graphicFrameChg>
      </pc:sldChg>
      <pc:sldChg chg="modSp mod">
        <pc:chgData name="Kwon Osub" userId="760dd869e46f08f5" providerId="LiveId" clId="{E7089245-F00D-4231-B7FE-FAC9E668B73B}" dt="2023-08-20T07:31:25.440" v="4292" actId="20577"/>
        <pc:sldMkLst>
          <pc:docMk/>
          <pc:sldMk cId="923084039" sldId="859"/>
        </pc:sldMkLst>
        <pc:spChg chg="mod">
          <ac:chgData name="Kwon Osub" userId="760dd869e46f08f5" providerId="LiveId" clId="{E7089245-F00D-4231-B7FE-FAC9E668B73B}" dt="2023-08-20T07:31:25.440" v="4292" actId="20577"/>
          <ac:spMkLst>
            <pc:docMk/>
            <pc:sldMk cId="923084039" sldId="859"/>
            <ac:spMk id="4" creationId="{A71550BE-3B38-D0B2-A44D-82782E2454FA}"/>
          </ac:spMkLst>
        </pc:spChg>
      </pc:sldChg>
      <pc:sldChg chg="addSp delSp modSp modAnim">
        <pc:chgData name="Kwon Osub" userId="760dd869e46f08f5" providerId="LiveId" clId="{E7089245-F00D-4231-B7FE-FAC9E668B73B}" dt="2023-08-23T07:39:43.149" v="4464"/>
        <pc:sldMkLst>
          <pc:docMk/>
          <pc:sldMk cId="2796268205" sldId="860"/>
        </pc:sldMkLst>
        <pc:spChg chg="add del mod">
          <ac:chgData name="Kwon Osub" userId="760dd869e46f08f5" providerId="LiveId" clId="{E7089245-F00D-4231-B7FE-FAC9E668B73B}" dt="2023-08-23T07:39:43.149" v="4464"/>
          <ac:spMkLst>
            <pc:docMk/>
            <pc:sldMk cId="2796268205" sldId="860"/>
            <ac:spMk id="2" creationId="{F297D918-411D-19FD-29DF-1C4A16B86AE8}"/>
          </ac:spMkLst>
        </pc:spChg>
        <pc:spChg chg="add del mod">
          <ac:chgData name="Kwon Osub" userId="760dd869e46f08f5" providerId="LiveId" clId="{E7089245-F00D-4231-B7FE-FAC9E668B73B}" dt="2023-08-23T07:39:43.149" v="4464"/>
          <ac:spMkLst>
            <pc:docMk/>
            <pc:sldMk cId="2796268205" sldId="860"/>
            <ac:spMk id="3" creationId="{E788F9C0-0E1A-4C28-38DE-4C3313F33385}"/>
          </ac:spMkLst>
        </pc:spChg>
        <pc:spChg chg="mod">
          <ac:chgData name="Kwon Osub" userId="760dd869e46f08f5" providerId="LiveId" clId="{E7089245-F00D-4231-B7FE-FAC9E668B73B}" dt="2023-08-20T07:03:28.182" v="3554"/>
          <ac:spMkLst>
            <pc:docMk/>
            <pc:sldMk cId="2796268205" sldId="860"/>
            <ac:spMk id="4" creationId="{A71550BE-3B38-D0B2-A44D-82782E2454FA}"/>
          </ac:spMkLst>
        </pc:spChg>
        <pc:spChg chg="add del mod">
          <ac:chgData name="Kwon Osub" userId="760dd869e46f08f5" providerId="LiveId" clId="{E7089245-F00D-4231-B7FE-FAC9E668B73B}" dt="2023-08-23T07:39:43.149" v="4464"/>
          <ac:spMkLst>
            <pc:docMk/>
            <pc:sldMk cId="2796268205" sldId="860"/>
            <ac:spMk id="5" creationId="{9874599D-5E52-F209-DA12-11AE215DB01B}"/>
          </ac:spMkLst>
        </pc:spChg>
        <pc:spChg chg="add del mod">
          <ac:chgData name="Kwon Osub" userId="760dd869e46f08f5" providerId="LiveId" clId="{E7089245-F00D-4231-B7FE-FAC9E668B73B}" dt="2023-08-23T07:39:43.149" v="4464"/>
          <ac:spMkLst>
            <pc:docMk/>
            <pc:sldMk cId="2796268205" sldId="860"/>
            <ac:spMk id="6" creationId="{4AEFD550-1E46-11FE-FD35-F80F796E8E63}"/>
          </ac:spMkLst>
        </pc:spChg>
        <pc:spChg chg="add del mod">
          <ac:chgData name="Kwon Osub" userId="760dd869e46f08f5" providerId="LiveId" clId="{E7089245-F00D-4231-B7FE-FAC9E668B73B}" dt="2023-08-23T07:39:43.149" v="4464"/>
          <ac:spMkLst>
            <pc:docMk/>
            <pc:sldMk cId="2796268205" sldId="860"/>
            <ac:spMk id="7" creationId="{E971A6EC-349D-9F33-C890-D8BCFCCA7262}"/>
          </ac:spMkLst>
        </pc:spChg>
        <pc:spChg chg="add del mod">
          <ac:chgData name="Kwon Osub" userId="760dd869e46f08f5" providerId="LiveId" clId="{E7089245-F00D-4231-B7FE-FAC9E668B73B}" dt="2023-08-23T07:39:43.149" v="4464"/>
          <ac:spMkLst>
            <pc:docMk/>
            <pc:sldMk cId="2796268205" sldId="860"/>
            <ac:spMk id="8" creationId="{75A93C50-8AD6-0030-3A57-89DC88D61C19}"/>
          </ac:spMkLst>
        </pc:spChg>
        <pc:spChg chg="add del mod">
          <ac:chgData name="Kwon Osub" userId="760dd869e46f08f5" providerId="LiveId" clId="{E7089245-F00D-4231-B7FE-FAC9E668B73B}" dt="2023-08-23T07:39:43.149" v="4464"/>
          <ac:spMkLst>
            <pc:docMk/>
            <pc:sldMk cId="2796268205" sldId="860"/>
            <ac:spMk id="15" creationId="{53337971-BE07-3FF4-C242-E804AFCCD60E}"/>
          </ac:spMkLst>
        </pc:spChg>
        <pc:graphicFrameChg chg="add del mod">
          <ac:chgData name="Kwon Osub" userId="760dd869e46f08f5" providerId="LiveId" clId="{E7089245-F00D-4231-B7FE-FAC9E668B73B}" dt="2023-08-23T07:39:43.149" v="4464"/>
          <ac:graphicFrameMkLst>
            <pc:docMk/>
            <pc:sldMk cId="2796268205" sldId="860"/>
            <ac:graphicFrameMk id="9" creationId="{19FAA3B2-8DF8-75D8-BC6B-A4CEC45E63CF}"/>
          </ac:graphicFrameMkLst>
        </pc:graphicFrameChg>
        <pc:graphicFrameChg chg="add del mod">
          <ac:chgData name="Kwon Osub" userId="760dd869e46f08f5" providerId="LiveId" clId="{E7089245-F00D-4231-B7FE-FAC9E668B73B}" dt="2023-08-23T07:39:43.149" v="4464"/>
          <ac:graphicFrameMkLst>
            <pc:docMk/>
            <pc:sldMk cId="2796268205" sldId="860"/>
            <ac:graphicFrameMk id="10" creationId="{DACA046A-C85D-771D-025D-6C5D2B22D986}"/>
          </ac:graphicFrameMkLst>
        </pc:graphicFrameChg>
        <pc:graphicFrameChg chg="add del mod">
          <ac:chgData name="Kwon Osub" userId="760dd869e46f08f5" providerId="LiveId" clId="{E7089245-F00D-4231-B7FE-FAC9E668B73B}" dt="2023-08-23T07:39:43.149" v="4464"/>
          <ac:graphicFrameMkLst>
            <pc:docMk/>
            <pc:sldMk cId="2796268205" sldId="860"/>
            <ac:graphicFrameMk id="11" creationId="{694DEBD3-BF1D-899B-2369-EF3FDE0A839D}"/>
          </ac:graphicFrameMkLst>
        </pc:graphicFrameChg>
        <pc:graphicFrameChg chg="add del mod">
          <ac:chgData name="Kwon Osub" userId="760dd869e46f08f5" providerId="LiveId" clId="{E7089245-F00D-4231-B7FE-FAC9E668B73B}" dt="2023-08-23T07:39:43.149" v="4464"/>
          <ac:graphicFrameMkLst>
            <pc:docMk/>
            <pc:sldMk cId="2796268205" sldId="860"/>
            <ac:graphicFrameMk id="12" creationId="{2BCB5DA2-7709-FA45-1091-FAD09F786633}"/>
          </ac:graphicFrameMkLst>
        </pc:graphicFrameChg>
        <pc:graphicFrameChg chg="add del mod">
          <ac:chgData name="Kwon Osub" userId="760dd869e46f08f5" providerId="LiveId" clId="{E7089245-F00D-4231-B7FE-FAC9E668B73B}" dt="2023-08-23T07:39:43.149" v="4464"/>
          <ac:graphicFrameMkLst>
            <pc:docMk/>
            <pc:sldMk cId="2796268205" sldId="860"/>
            <ac:graphicFrameMk id="13" creationId="{58399C8F-511D-3503-39E7-02FFDA50831C}"/>
          </ac:graphicFrameMkLst>
        </pc:graphicFrameChg>
        <pc:graphicFrameChg chg="add del mod">
          <ac:chgData name="Kwon Osub" userId="760dd869e46f08f5" providerId="LiveId" clId="{E7089245-F00D-4231-B7FE-FAC9E668B73B}" dt="2023-08-23T07:39:43.149" v="4464"/>
          <ac:graphicFrameMkLst>
            <pc:docMk/>
            <pc:sldMk cId="2796268205" sldId="860"/>
            <ac:graphicFrameMk id="14" creationId="{AE6992C0-7798-651E-FA56-B0568FB10037}"/>
          </ac:graphicFrameMkLst>
        </pc:graphicFrameChg>
      </pc:sldChg>
      <pc:sldChg chg="addSp delSp modSp add del mod addAnim delAnim modAnim">
        <pc:chgData name="Kwon Osub" userId="760dd869e46f08f5" providerId="LiveId" clId="{E7089245-F00D-4231-B7FE-FAC9E668B73B}" dt="2023-08-23T07:31:30.232" v="4391" actId="47"/>
        <pc:sldMkLst>
          <pc:docMk/>
          <pc:sldMk cId="0" sldId="861"/>
        </pc:sldMkLst>
        <pc:spChg chg="mod">
          <ac:chgData name="Kwon Osub" userId="760dd869e46f08f5" providerId="LiveId" clId="{E7089245-F00D-4231-B7FE-FAC9E668B73B}" dt="2023-08-20T07:03:28.182" v="3554"/>
          <ac:spMkLst>
            <pc:docMk/>
            <pc:sldMk cId="0" sldId="861"/>
            <ac:spMk id="12291" creationId="{0039991B-E588-4E4A-9F0F-7ABA07083AB5}"/>
          </ac:spMkLst>
        </pc:spChg>
        <pc:spChg chg="mod">
          <ac:chgData name="Kwon Osub" userId="760dd869e46f08f5" providerId="LiveId" clId="{E7089245-F00D-4231-B7FE-FAC9E668B73B}" dt="2023-08-20T07:03:28.182" v="3554"/>
          <ac:spMkLst>
            <pc:docMk/>
            <pc:sldMk cId="0" sldId="861"/>
            <ac:spMk id="12292" creationId="{B29D7D7C-DD49-4E50-A259-CDD11E0690E6}"/>
          </ac:spMkLst>
        </pc:spChg>
        <pc:spChg chg="add del mod">
          <ac:chgData name="Kwon Osub" userId="760dd869e46f08f5" providerId="LiveId" clId="{E7089245-F00D-4231-B7FE-FAC9E668B73B}" dt="2023-08-20T07:03:28.182" v="3554"/>
          <ac:spMkLst>
            <pc:docMk/>
            <pc:sldMk cId="0" sldId="861"/>
            <ac:spMk id="12294" creationId="{C588C0E4-19F2-42A9-874E-D7D9441101A5}"/>
          </ac:spMkLst>
        </pc:spChg>
        <pc:spChg chg="add del mod">
          <ac:chgData name="Kwon Osub" userId="760dd869e46f08f5" providerId="LiveId" clId="{E7089245-F00D-4231-B7FE-FAC9E668B73B}" dt="2023-08-20T07:03:28.182" v="3554"/>
          <ac:spMkLst>
            <pc:docMk/>
            <pc:sldMk cId="0" sldId="861"/>
            <ac:spMk id="12295" creationId="{A48B6D4F-1F26-4E73-B21A-E39AE606A923}"/>
          </ac:spMkLst>
        </pc:spChg>
        <pc:spChg chg="add del mod">
          <ac:chgData name="Kwon Osub" userId="760dd869e46f08f5" providerId="LiveId" clId="{E7089245-F00D-4231-B7FE-FAC9E668B73B}" dt="2023-08-20T07:03:28.717" v="3577" actId="27636"/>
          <ac:spMkLst>
            <pc:docMk/>
            <pc:sldMk cId="0" sldId="861"/>
            <ac:spMk id="12297" creationId="{76353DE6-D3BE-4F7E-9A44-5626898287B8}"/>
          </ac:spMkLst>
        </pc:spChg>
        <pc:spChg chg="add del mod">
          <ac:chgData name="Kwon Osub" userId="760dd869e46f08f5" providerId="LiveId" clId="{E7089245-F00D-4231-B7FE-FAC9E668B73B}" dt="2023-08-20T07:03:28.722" v="3578" actId="27636"/>
          <ac:spMkLst>
            <pc:docMk/>
            <pc:sldMk cId="0" sldId="861"/>
            <ac:spMk id="12298" creationId="{3C2DEE78-B17B-4E6F-8153-6E23E2ABE34C}"/>
          </ac:spMkLst>
        </pc:spChg>
        <pc:spChg chg="add del mod">
          <ac:chgData name="Kwon Osub" userId="760dd869e46f08f5" providerId="LiveId" clId="{E7089245-F00D-4231-B7FE-FAC9E668B73B}" dt="2023-08-20T07:03:28.182" v="3554"/>
          <ac:spMkLst>
            <pc:docMk/>
            <pc:sldMk cId="0" sldId="861"/>
            <ac:spMk id="12299" creationId="{0630B550-81B2-41D9-BF03-2CCD897B3A2F}"/>
          </ac:spMkLst>
        </pc:spChg>
        <pc:spChg chg="add del mod">
          <ac:chgData name="Kwon Osub" userId="760dd869e46f08f5" providerId="LiveId" clId="{E7089245-F00D-4231-B7FE-FAC9E668B73B}" dt="2023-08-20T07:03:28.182" v="3554"/>
          <ac:spMkLst>
            <pc:docMk/>
            <pc:sldMk cId="0" sldId="861"/>
            <ac:spMk id="12300" creationId="{DFFE86DA-3EC1-419F-8040-49F4FF5940F1}"/>
          </ac:spMkLst>
        </pc:spChg>
        <pc:spChg chg="mod">
          <ac:chgData name="Kwon Osub" userId="760dd869e46f08f5" providerId="LiveId" clId="{E7089245-F00D-4231-B7FE-FAC9E668B73B}" dt="2023-08-20T07:03:28.182" v="3554"/>
          <ac:spMkLst>
            <pc:docMk/>
            <pc:sldMk cId="0" sldId="861"/>
            <ac:spMk id="12301" creationId="{77415823-4443-474A-BEAB-8EFBB1574111}"/>
          </ac:spMkLst>
        </pc:spChg>
        <pc:spChg chg="mod">
          <ac:chgData name="Kwon Osub" userId="760dd869e46f08f5" providerId="LiveId" clId="{E7089245-F00D-4231-B7FE-FAC9E668B73B}" dt="2023-08-20T07:03:28.182" v="3554"/>
          <ac:spMkLst>
            <pc:docMk/>
            <pc:sldMk cId="0" sldId="861"/>
            <ac:spMk id="118786" creationId="{11A28A38-2F7E-4D88-86B8-F0541A3DB4AF}"/>
          </ac:spMkLst>
        </pc:spChg>
        <pc:graphicFrameChg chg="add del mod replId">
          <ac:chgData name="Kwon Osub" userId="760dd869e46f08f5" providerId="LiveId" clId="{E7089245-F00D-4231-B7FE-FAC9E668B73B}" dt="2023-08-20T06:33:44.688" v="2858"/>
          <ac:graphicFrameMkLst>
            <pc:docMk/>
            <pc:sldMk cId="0" sldId="861"/>
            <ac:graphicFrameMk id="2" creationId="{C588C0E4-19F2-42A9-874E-D7D9441101A5}"/>
          </ac:graphicFrameMkLst>
        </pc:graphicFrameChg>
        <pc:graphicFrameChg chg="add del mod replId">
          <ac:chgData name="Kwon Osub" userId="760dd869e46f08f5" providerId="LiveId" clId="{E7089245-F00D-4231-B7FE-FAC9E668B73B}" dt="2023-08-20T06:33:44.688" v="2858"/>
          <ac:graphicFrameMkLst>
            <pc:docMk/>
            <pc:sldMk cId="0" sldId="861"/>
            <ac:graphicFrameMk id="10" creationId="{A48B6D4F-1F26-4E73-B21A-E39AE606A923}"/>
          </ac:graphicFrameMkLst>
        </pc:graphicFrameChg>
        <pc:graphicFrameChg chg="add del mod replId">
          <ac:chgData name="Kwon Osub" userId="760dd869e46f08f5" providerId="LiveId" clId="{E7089245-F00D-4231-B7FE-FAC9E668B73B}" dt="2023-08-20T06:33:44.688" v="2858"/>
          <ac:graphicFrameMkLst>
            <pc:docMk/>
            <pc:sldMk cId="0" sldId="861"/>
            <ac:graphicFrameMk id="16" creationId="{76353DE6-D3BE-4F7E-9A44-5626898287B8}"/>
          </ac:graphicFrameMkLst>
        </pc:graphicFrameChg>
        <pc:graphicFrameChg chg="add del mod replId">
          <ac:chgData name="Kwon Osub" userId="760dd869e46f08f5" providerId="LiveId" clId="{E7089245-F00D-4231-B7FE-FAC9E668B73B}" dt="2023-08-20T06:33:44.688" v="2858"/>
          <ac:graphicFrameMkLst>
            <pc:docMk/>
            <pc:sldMk cId="0" sldId="861"/>
            <ac:graphicFrameMk id="20" creationId="{3C2DEE78-B17B-4E6F-8153-6E23E2ABE34C}"/>
          </ac:graphicFrameMkLst>
        </pc:graphicFrameChg>
        <pc:graphicFrameChg chg="add del mod replId">
          <ac:chgData name="Kwon Osub" userId="760dd869e46f08f5" providerId="LiveId" clId="{E7089245-F00D-4231-B7FE-FAC9E668B73B}" dt="2023-08-20T06:33:44.688" v="2858"/>
          <ac:graphicFrameMkLst>
            <pc:docMk/>
            <pc:sldMk cId="0" sldId="861"/>
            <ac:graphicFrameMk id="22" creationId="{0630B550-81B2-41D9-BF03-2CCD897B3A2F}"/>
          </ac:graphicFrameMkLst>
        </pc:graphicFrameChg>
        <pc:graphicFrameChg chg="add del mod replId">
          <ac:chgData name="Kwon Osub" userId="760dd869e46f08f5" providerId="LiveId" clId="{E7089245-F00D-4231-B7FE-FAC9E668B73B}" dt="2023-08-20T06:33:44.688" v="2858"/>
          <ac:graphicFrameMkLst>
            <pc:docMk/>
            <pc:sldMk cId="0" sldId="861"/>
            <ac:graphicFrameMk id="24" creationId="{DFFE86DA-3EC1-419F-8040-49F4FF5940F1}"/>
          </ac:graphicFrameMkLst>
        </pc:graphicFrameChg>
      </pc:sldChg>
      <pc:sldChg chg="addSp delSp modSp add del mod addAnim delAnim modAnim">
        <pc:chgData name="Kwon Osub" userId="760dd869e46f08f5" providerId="LiveId" clId="{E7089245-F00D-4231-B7FE-FAC9E668B73B}" dt="2023-08-23T07:31:26.702" v="4390" actId="20577"/>
        <pc:sldMkLst>
          <pc:docMk/>
          <pc:sldMk cId="0" sldId="862"/>
        </pc:sldMkLst>
        <pc:spChg chg="add del mod">
          <ac:chgData name="Kwon Osub" userId="760dd869e46f08f5" providerId="LiveId" clId="{E7089245-F00D-4231-B7FE-FAC9E668B73B}" dt="2023-08-20T07:03:28.182" v="3554"/>
          <ac:spMkLst>
            <pc:docMk/>
            <pc:sldMk cId="0" sldId="862"/>
            <ac:spMk id="8200" creationId="{4037BE6A-D8FC-454D-A8FE-1F143F2925E1}"/>
          </ac:spMkLst>
        </pc:spChg>
        <pc:spChg chg="mod">
          <ac:chgData name="Kwon Osub" userId="760dd869e46f08f5" providerId="LiveId" clId="{E7089245-F00D-4231-B7FE-FAC9E668B73B}" dt="2023-08-20T07:03:28.182" v="3554"/>
          <ac:spMkLst>
            <pc:docMk/>
            <pc:sldMk cId="0" sldId="862"/>
            <ac:spMk id="8201" creationId="{C67BED59-9296-497E-A06D-5EEB57E9A2D2}"/>
          </ac:spMkLst>
        </pc:spChg>
        <pc:spChg chg="mod">
          <ac:chgData name="Kwon Osub" userId="760dd869e46f08f5" providerId="LiveId" clId="{E7089245-F00D-4231-B7FE-FAC9E668B73B}" dt="2023-08-20T07:03:28.182" v="3554"/>
          <ac:spMkLst>
            <pc:docMk/>
            <pc:sldMk cId="0" sldId="862"/>
            <ac:spMk id="8209" creationId="{7FF9DA88-5207-4A3A-A2B1-0CDC89280B83}"/>
          </ac:spMkLst>
        </pc:spChg>
        <pc:spChg chg="add del mod">
          <ac:chgData name="Kwon Osub" userId="760dd869e46f08f5" providerId="LiveId" clId="{E7089245-F00D-4231-B7FE-FAC9E668B73B}" dt="2023-08-20T07:03:28.182" v="3554"/>
          <ac:spMkLst>
            <pc:docMk/>
            <pc:sldMk cId="0" sldId="862"/>
            <ac:spMk id="113666" creationId="{92B33D0B-D96F-4B79-8B9D-CFCA5E653237}"/>
          </ac:spMkLst>
        </pc:spChg>
        <pc:spChg chg="mod">
          <ac:chgData name="Kwon Osub" userId="760dd869e46f08f5" providerId="LiveId" clId="{E7089245-F00D-4231-B7FE-FAC9E668B73B}" dt="2023-08-23T07:31:26.702" v="4390" actId="20577"/>
          <ac:spMkLst>
            <pc:docMk/>
            <pc:sldMk cId="0" sldId="862"/>
            <ac:spMk id="113671" creationId="{C7077184-BDF4-439F-A19D-747B167851A8}"/>
          </ac:spMkLst>
        </pc:spChg>
        <pc:graphicFrameChg chg="add del mod replId">
          <ac:chgData name="Kwon Osub" userId="760dd869e46f08f5" providerId="LiveId" clId="{E7089245-F00D-4231-B7FE-FAC9E668B73B}" dt="2023-08-20T06:33:44.688" v="2858"/>
          <ac:graphicFrameMkLst>
            <pc:docMk/>
            <pc:sldMk cId="0" sldId="862"/>
            <ac:graphicFrameMk id="2" creationId="{92B33D0B-D96F-4B79-8B9D-CFCA5E653237}"/>
          </ac:graphicFrameMkLst>
        </pc:graphicFrameChg>
        <pc:graphicFrameChg chg="add del mod replId">
          <ac:chgData name="Kwon Osub" userId="760dd869e46f08f5" providerId="LiveId" clId="{E7089245-F00D-4231-B7FE-FAC9E668B73B}" dt="2023-08-20T06:33:44.688" v="2858"/>
          <ac:graphicFrameMkLst>
            <pc:docMk/>
            <pc:sldMk cId="0" sldId="862"/>
            <ac:graphicFrameMk id="8" creationId="{4037BE6A-D8FC-454D-A8FE-1F143F2925E1}"/>
          </ac:graphicFrameMkLst>
        </pc:graphicFrameChg>
        <pc:graphicFrameChg chg="mod">
          <ac:chgData name="Kwon Osub" userId="760dd869e46f08f5" providerId="LiveId" clId="{E7089245-F00D-4231-B7FE-FAC9E668B73B}" dt="2023-08-20T07:03:28.182" v="3554"/>
          <ac:graphicFrameMkLst>
            <pc:docMk/>
            <pc:sldMk cId="0" sldId="862"/>
            <ac:graphicFrameMk id="8217" creationId="{6156CA88-D70D-4918-89F8-1496CD608F2A}"/>
          </ac:graphicFrameMkLst>
        </pc:graphicFrameChg>
      </pc:sldChg>
      <pc:sldChg chg="addSp delSp modSp add del mod addAnim delAnim modAnim">
        <pc:chgData name="Kwon Osub" userId="760dd869e46f08f5" providerId="LiveId" clId="{E7089245-F00D-4231-B7FE-FAC9E668B73B}" dt="2023-08-23T07:32:39.584" v="4394" actId="1076"/>
        <pc:sldMkLst>
          <pc:docMk/>
          <pc:sldMk cId="0" sldId="863"/>
        </pc:sldMkLst>
        <pc:spChg chg="add del mod">
          <ac:chgData name="Kwon Osub" userId="760dd869e46f08f5" providerId="LiveId" clId="{E7089245-F00D-4231-B7FE-FAC9E668B73B}" dt="2023-08-20T07:03:28.182" v="3554"/>
          <ac:spMkLst>
            <pc:docMk/>
            <pc:sldMk cId="0" sldId="863"/>
            <ac:spMk id="64514" creationId="{88E13DF7-6775-4821-AF9B-01F0A97E88DE}"/>
          </ac:spMkLst>
        </pc:spChg>
        <pc:spChg chg="add del mod">
          <ac:chgData name="Kwon Osub" userId="760dd869e46f08f5" providerId="LiveId" clId="{E7089245-F00D-4231-B7FE-FAC9E668B73B}" dt="2023-08-20T07:03:28.182" v="3554"/>
          <ac:spMkLst>
            <pc:docMk/>
            <pc:sldMk cId="0" sldId="863"/>
            <ac:spMk id="64515" creationId="{7F5A9DC8-F51C-48E5-ABF2-FFEB5F8B699D}"/>
          </ac:spMkLst>
        </pc:spChg>
        <pc:spChg chg="add del mod">
          <ac:chgData name="Kwon Osub" userId="760dd869e46f08f5" providerId="LiveId" clId="{E7089245-F00D-4231-B7FE-FAC9E668B73B}" dt="2023-08-20T07:03:28.182" v="3554"/>
          <ac:spMkLst>
            <pc:docMk/>
            <pc:sldMk cId="0" sldId="863"/>
            <ac:spMk id="64518" creationId="{F8E5C87F-0B0B-4BBD-B3D3-507C88107E39}"/>
          </ac:spMkLst>
        </pc:spChg>
        <pc:spChg chg="add del mod">
          <ac:chgData name="Kwon Osub" userId="760dd869e46f08f5" providerId="LiveId" clId="{E7089245-F00D-4231-B7FE-FAC9E668B73B}" dt="2023-08-20T07:03:28.182" v="3554"/>
          <ac:spMkLst>
            <pc:docMk/>
            <pc:sldMk cId="0" sldId="863"/>
            <ac:spMk id="64530" creationId="{C75FD46D-8306-4C42-95CE-C39EF4CA38A9}"/>
          </ac:spMkLst>
        </pc:spChg>
        <pc:spChg chg="add del mod">
          <ac:chgData name="Kwon Osub" userId="760dd869e46f08f5" providerId="LiveId" clId="{E7089245-F00D-4231-B7FE-FAC9E668B73B}" dt="2023-08-20T07:03:28.182" v="3554"/>
          <ac:spMkLst>
            <pc:docMk/>
            <pc:sldMk cId="0" sldId="863"/>
            <ac:spMk id="64531" creationId="{25E2D71C-6C54-45EF-B7C3-25FE8902C63F}"/>
          </ac:spMkLst>
        </pc:spChg>
        <pc:spChg chg="add del mod">
          <ac:chgData name="Kwon Osub" userId="760dd869e46f08f5" providerId="LiveId" clId="{E7089245-F00D-4231-B7FE-FAC9E668B73B}" dt="2023-08-20T07:03:28.182" v="3554"/>
          <ac:spMkLst>
            <pc:docMk/>
            <pc:sldMk cId="0" sldId="863"/>
            <ac:spMk id="64538" creationId="{1C19FED4-0CB6-4C35-AA3C-1323F534CBF6}"/>
          </ac:spMkLst>
        </pc:spChg>
        <pc:spChg chg="mod">
          <ac:chgData name="Kwon Osub" userId="760dd869e46f08f5" providerId="LiveId" clId="{E7089245-F00D-4231-B7FE-FAC9E668B73B}" dt="2023-08-23T07:32:39.584" v="4394" actId="1076"/>
          <ac:spMkLst>
            <pc:docMk/>
            <pc:sldMk cId="0" sldId="863"/>
            <ac:spMk id="114695" creationId="{825026FF-028D-407D-9691-ECD0BE134366}"/>
          </ac:spMkLst>
        </pc:spChg>
        <pc:graphicFrameChg chg="add del mod replId">
          <ac:chgData name="Kwon Osub" userId="760dd869e46f08f5" providerId="LiveId" clId="{E7089245-F00D-4231-B7FE-FAC9E668B73B}" dt="2023-08-20T06:33:44.688" v="2858"/>
          <ac:graphicFrameMkLst>
            <pc:docMk/>
            <pc:sldMk cId="0" sldId="863"/>
            <ac:graphicFrameMk id="2" creationId="{88E13DF7-6775-4821-AF9B-01F0A97E88DE}"/>
          </ac:graphicFrameMkLst>
        </pc:graphicFrameChg>
        <pc:graphicFrameChg chg="add del mod replId">
          <ac:chgData name="Kwon Osub" userId="760dd869e46f08f5" providerId="LiveId" clId="{E7089245-F00D-4231-B7FE-FAC9E668B73B}" dt="2023-08-20T06:33:44.688" v="2858"/>
          <ac:graphicFrameMkLst>
            <pc:docMk/>
            <pc:sldMk cId="0" sldId="863"/>
            <ac:graphicFrameMk id="10" creationId="{7F5A9DC8-F51C-48E5-ABF2-FFEB5F8B699D}"/>
          </ac:graphicFrameMkLst>
        </pc:graphicFrameChg>
        <pc:graphicFrameChg chg="add del mod replId">
          <ac:chgData name="Kwon Osub" userId="760dd869e46f08f5" providerId="LiveId" clId="{E7089245-F00D-4231-B7FE-FAC9E668B73B}" dt="2023-08-20T06:33:44.688" v="2858"/>
          <ac:graphicFrameMkLst>
            <pc:docMk/>
            <pc:sldMk cId="0" sldId="863"/>
            <ac:graphicFrameMk id="16" creationId="{F8E5C87F-0B0B-4BBD-B3D3-507C88107E39}"/>
          </ac:graphicFrameMkLst>
        </pc:graphicFrameChg>
        <pc:graphicFrameChg chg="add del mod replId">
          <ac:chgData name="Kwon Osub" userId="760dd869e46f08f5" providerId="LiveId" clId="{E7089245-F00D-4231-B7FE-FAC9E668B73B}" dt="2023-08-20T06:33:44.688" v="2858"/>
          <ac:graphicFrameMkLst>
            <pc:docMk/>
            <pc:sldMk cId="0" sldId="863"/>
            <ac:graphicFrameMk id="20" creationId="{C75FD46D-8306-4C42-95CE-C39EF4CA38A9}"/>
          </ac:graphicFrameMkLst>
        </pc:graphicFrameChg>
        <pc:graphicFrameChg chg="add del mod replId">
          <ac:chgData name="Kwon Osub" userId="760dd869e46f08f5" providerId="LiveId" clId="{E7089245-F00D-4231-B7FE-FAC9E668B73B}" dt="2023-08-20T06:33:44.688" v="2858"/>
          <ac:graphicFrameMkLst>
            <pc:docMk/>
            <pc:sldMk cId="0" sldId="863"/>
            <ac:graphicFrameMk id="22" creationId="{25E2D71C-6C54-45EF-B7C3-25FE8902C63F}"/>
          </ac:graphicFrameMkLst>
        </pc:graphicFrameChg>
        <pc:graphicFrameChg chg="add del mod replId">
          <ac:chgData name="Kwon Osub" userId="760dd869e46f08f5" providerId="LiveId" clId="{E7089245-F00D-4231-B7FE-FAC9E668B73B}" dt="2023-08-20T06:33:44.688" v="2858"/>
          <ac:graphicFrameMkLst>
            <pc:docMk/>
            <pc:sldMk cId="0" sldId="863"/>
            <ac:graphicFrameMk id="24" creationId="{1C19FED4-0CB6-4C35-AA3C-1323F534CBF6}"/>
          </ac:graphicFrameMkLst>
        </pc:graphicFrameChg>
      </pc:sldChg>
      <pc:sldChg chg="addSp delSp modSp add del mod addAnim delAnim modAnim">
        <pc:chgData name="Kwon Osub" userId="760dd869e46f08f5" providerId="LiveId" clId="{E7089245-F00D-4231-B7FE-FAC9E668B73B}" dt="2023-08-23T07:36:40.728" v="4418" actId="47"/>
        <pc:sldMkLst>
          <pc:docMk/>
          <pc:sldMk cId="0" sldId="864"/>
        </pc:sldMkLst>
        <pc:spChg chg="mod">
          <ac:chgData name="Kwon Osub" userId="760dd869e46f08f5" providerId="LiveId" clId="{E7089245-F00D-4231-B7FE-FAC9E668B73B}" dt="2023-08-20T07:03:28.182" v="3554"/>
          <ac:spMkLst>
            <pc:docMk/>
            <pc:sldMk cId="0" sldId="864"/>
            <ac:spMk id="89092" creationId="{FB7C20B4-FF34-4D2A-8BE9-7EFED8D9302A}"/>
          </ac:spMkLst>
        </pc:spChg>
        <pc:spChg chg="add del mod">
          <ac:chgData name="Kwon Osub" userId="760dd869e46f08f5" providerId="LiveId" clId="{E7089245-F00D-4231-B7FE-FAC9E668B73B}" dt="2023-08-20T07:03:28.182" v="3554"/>
          <ac:spMkLst>
            <pc:docMk/>
            <pc:sldMk cId="0" sldId="864"/>
            <ac:spMk id="89093" creationId="{DD0F7949-6751-4EB6-939C-7447D5C1B598}"/>
          </ac:spMkLst>
        </pc:spChg>
        <pc:spChg chg="add del mod">
          <ac:chgData name="Kwon Osub" userId="760dd869e46f08f5" providerId="LiveId" clId="{E7089245-F00D-4231-B7FE-FAC9E668B73B}" dt="2023-08-20T07:03:28.182" v="3554"/>
          <ac:spMkLst>
            <pc:docMk/>
            <pc:sldMk cId="0" sldId="864"/>
            <ac:spMk id="89094" creationId="{B6146478-3F8F-4347-ABB5-09FC8A514682}"/>
          </ac:spMkLst>
        </pc:spChg>
        <pc:spChg chg="add del mod">
          <ac:chgData name="Kwon Osub" userId="760dd869e46f08f5" providerId="LiveId" clId="{E7089245-F00D-4231-B7FE-FAC9E668B73B}" dt="2023-08-20T07:03:28.182" v="3554"/>
          <ac:spMkLst>
            <pc:docMk/>
            <pc:sldMk cId="0" sldId="864"/>
            <ac:spMk id="89095" creationId="{BDDC0758-015F-43B8-822D-60AA1BC2A01C}"/>
          </ac:spMkLst>
        </pc:spChg>
        <pc:spChg chg="mod">
          <ac:chgData name="Kwon Osub" userId="760dd869e46f08f5" providerId="LiveId" clId="{E7089245-F00D-4231-B7FE-FAC9E668B73B}" dt="2023-08-20T07:03:28.182" v="3554"/>
          <ac:spMkLst>
            <pc:docMk/>
            <pc:sldMk cId="0" sldId="864"/>
            <ac:spMk id="116738" creationId="{46652E2E-42CC-407D-A9BE-404A6D1E5C3A}"/>
          </ac:spMkLst>
        </pc:spChg>
        <pc:graphicFrameChg chg="add del mod replId">
          <ac:chgData name="Kwon Osub" userId="760dd869e46f08f5" providerId="LiveId" clId="{E7089245-F00D-4231-B7FE-FAC9E668B73B}" dt="2023-08-20T06:33:44.688" v="2858"/>
          <ac:graphicFrameMkLst>
            <pc:docMk/>
            <pc:sldMk cId="0" sldId="864"/>
            <ac:graphicFrameMk id="2" creationId="{DD0F7949-6751-4EB6-939C-7447D5C1B598}"/>
          </ac:graphicFrameMkLst>
        </pc:graphicFrameChg>
        <pc:graphicFrameChg chg="add del mod replId">
          <ac:chgData name="Kwon Osub" userId="760dd869e46f08f5" providerId="LiveId" clId="{E7089245-F00D-4231-B7FE-FAC9E668B73B}" dt="2023-08-20T06:33:44.688" v="2858"/>
          <ac:graphicFrameMkLst>
            <pc:docMk/>
            <pc:sldMk cId="0" sldId="864"/>
            <ac:graphicFrameMk id="9" creationId="{B6146478-3F8F-4347-ABB5-09FC8A514682}"/>
          </ac:graphicFrameMkLst>
        </pc:graphicFrameChg>
        <pc:graphicFrameChg chg="add del mod replId">
          <ac:chgData name="Kwon Osub" userId="760dd869e46f08f5" providerId="LiveId" clId="{E7089245-F00D-4231-B7FE-FAC9E668B73B}" dt="2023-08-20T06:33:44.688" v="2858"/>
          <ac:graphicFrameMkLst>
            <pc:docMk/>
            <pc:sldMk cId="0" sldId="864"/>
            <ac:graphicFrameMk id="12" creationId="{BDDC0758-015F-43B8-822D-60AA1BC2A01C}"/>
          </ac:graphicFrameMkLst>
        </pc:graphicFrameChg>
      </pc:sldChg>
      <pc:sldChg chg="addSp delSp modSp add del mod addAnim delAnim modAnim">
        <pc:chgData name="Kwon Osub" userId="760dd869e46f08f5" providerId="LiveId" clId="{E7089245-F00D-4231-B7FE-FAC9E668B73B}" dt="2023-08-23T07:36:42.168" v="4419" actId="47"/>
        <pc:sldMkLst>
          <pc:docMk/>
          <pc:sldMk cId="0" sldId="865"/>
        </pc:sldMkLst>
        <pc:spChg chg="add del mod">
          <ac:chgData name="Kwon Osub" userId="760dd869e46f08f5" providerId="LiveId" clId="{E7089245-F00D-4231-B7FE-FAC9E668B73B}" dt="2023-08-20T07:03:28.697" v="3576" actId="27636"/>
          <ac:spMkLst>
            <pc:docMk/>
            <pc:sldMk cId="0" sldId="865"/>
            <ac:spMk id="90115" creationId="{63D427AB-49EE-4620-8AF0-FA555F32F933}"/>
          </ac:spMkLst>
        </pc:spChg>
        <pc:spChg chg="mod">
          <ac:chgData name="Kwon Osub" userId="760dd869e46f08f5" providerId="LiveId" clId="{E7089245-F00D-4231-B7FE-FAC9E668B73B}" dt="2023-08-20T07:03:28.182" v="3554"/>
          <ac:spMkLst>
            <pc:docMk/>
            <pc:sldMk cId="0" sldId="865"/>
            <ac:spMk id="90117" creationId="{986C2EB7-F200-4A61-9834-06843AC69B03}"/>
          </ac:spMkLst>
        </pc:spChg>
        <pc:spChg chg="add del mod">
          <ac:chgData name="Kwon Osub" userId="760dd869e46f08f5" providerId="LiveId" clId="{E7089245-F00D-4231-B7FE-FAC9E668B73B}" dt="2023-08-20T07:03:28.182" v="3554"/>
          <ac:spMkLst>
            <pc:docMk/>
            <pc:sldMk cId="0" sldId="865"/>
            <ac:spMk id="90118" creationId="{71D79FF7-0764-44C7-87FD-BBE5790AC18D}"/>
          </ac:spMkLst>
        </pc:spChg>
        <pc:spChg chg="add del mod">
          <ac:chgData name="Kwon Osub" userId="760dd869e46f08f5" providerId="LiveId" clId="{E7089245-F00D-4231-B7FE-FAC9E668B73B}" dt="2023-08-20T07:03:28.182" v="3554"/>
          <ac:spMkLst>
            <pc:docMk/>
            <pc:sldMk cId="0" sldId="865"/>
            <ac:spMk id="90119" creationId="{75A4C328-6E35-4205-865E-23D008B8001D}"/>
          </ac:spMkLst>
        </pc:spChg>
        <pc:spChg chg="add del mod">
          <ac:chgData name="Kwon Osub" userId="760dd869e46f08f5" providerId="LiveId" clId="{E7089245-F00D-4231-B7FE-FAC9E668B73B}" dt="2023-08-20T07:03:28.182" v="3554"/>
          <ac:spMkLst>
            <pc:docMk/>
            <pc:sldMk cId="0" sldId="865"/>
            <ac:spMk id="90120" creationId="{B24CF61A-F1A6-4C92-BA01-25B8E2657020}"/>
          </ac:spMkLst>
        </pc:spChg>
        <pc:spChg chg="add del mod">
          <ac:chgData name="Kwon Osub" userId="760dd869e46f08f5" providerId="LiveId" clId="{E7089245-F00D-4231-B7FE-FAC9E668B73B}" dt="2023-08-20T07:03:28.182" v="3554"/>
          <ac:spMkLst>
            <pc:docMk/>
            <pc:sldMk cId="0" sldId="865"/>
            <ac:spMk id="117762" creationId="{F309AE8F-B6D2-45A7-8F5B-40B4F406D588}"/>
          </ac:spMkLst>
        </pc:spChg>
        <pc:graphicFrameChg chg="add del mod replId">
          <ac:chgData name="Kwon Osub" userId="760dd869e46f08f5" providerId="LiveId" clId="{E7089245-F00D-4231-B7FE-FAC9E668B73B}" dt="2023-08-20T06:33:44.688" v="2858"/>
          <ac:graphicFrameMkLst>
            <pc:docMk/>
            <pc:sldMk cId="0" sldId="865"/>
            <ac:graphicFrameMk id="2" creationId="{F309AE8F-B6D2-45A7-8F5B-40B4F406D588}"/>
          </ac:graphicFrameMkLst>
        </pc:graphicFrameChg>
        <pc:graphicFrameChg chg="add del mod replId">
          <ac:chgData name="Kwon Osub" userId="760dd869e46f08f5" providerId="LiveId" clId="{E7089245-F00D-4231-B7FE-FAC9E668B73B}" dt="2023-08-20T06:33:44.688" v="2858"/>
          <ac:graphicFrameMkLst>
            <pc:docMk/>
            <pc:sldMk cId="0" sldId="865"/>
            <ac:graphicFrameMk id="10" creationId="{63D427AB-49EE-4620-8AF0-FA555F32F933}"/>
          </ac:graphicFrameMkLst>
        </pc:graphicFrameChg>
        <pc:graphicFrameChg chg="add del mod replId">
          <ac:chgData name="Kwon Osub" userId="760dd869e46f08f5" providerId="LiveId" clId="{E7089245-F00D-4231-B7FE-FAC9E668B73B}" dt="2023-08-20T06:33:44.688" v="2858"/>
          <ac:graphicFrameMkLst>
            <pc:docMk/>
            <pc:sldMk cId="0" sldId="865"/>
            <ac:graphicFrameMk id="15" creationId="{71D79FF7-0764-44C7-87FD-BBE5790AC18D}"/>
          </ac:graphicFrameMkLst>
        </pc:graphicFrameChg>
        <pc:graphicFrameChg chg="add del mod replId">
          <ac:chgData name="Kwon Osub" userId="760dd869e46f08f5" providerId="LiveId" clId="{E7089245-F00D-4231-B7FE-FAC9E668B73B}" dt="2023-08-20T06:33:44.688" v="2858"/>
          <ac:graphicFrameMkLst>
            <pc:docMk/>
            <pc:sldMk cId="0" sldId="865"/>
            <ac:graphicFrameMk id="18" creationId="{75A4C328-6E35-4205-865E-23D008B8001D}"/>
          </ac:graphicFrameMkLst>
        </pc:graphicFrameChg>
        <pc:graphicFrameChg chg="add del mod replId">
          <ac:chgData name="Kwon Osub" userId="760dd869e46f08f5" providerId="LiveId" clId="{E7089245-F00D-4231-B7FE-FAC9E668B73B}" dt="2023-08-20T06:33:44.688" v="2858"/>
          <ac:graphicFrameMkLst>
            <pc:docMk/>
            <pc:sldMk cId="0" sldId="865"/>
            <ac:graphicFrameMk id="20" creationId="{B24CF61A-F1A6-4C92-BA01-25B8E2657020}"/>
          </ac:graphicFrameMkLst>
        </pc:graphicFrameChg>
      </pc:sldChg>
      <pc:sldChg chg="addSp delSp modSp add del mod ord addAnim delAnim modAnim">
        <pc:chgData name="Kwon Osub" userId="760dd869e46f08f5" providerId="LiveId" clId="{E7089245-F00D-4231-B7FE-FAC9E668B73B}" dt="2023-08-26T06:39:54.283" v="7037" actId="47"/>
        <pc:sldMkLst>
          <pc:docMk/>
          <pc:sldMk cId="0" sldId="866"/>
        </pc:sldMkLst>
        <pc:spChg chg="add del mod">
          <ac:chgData name="Kwon Osub" userId="760dd869e46f08f5" providerId="LiveId" clId="{E7089245-F00D-4231-B7FE-FAC9E668B73B}" dt="2023-08-20T07:03:28.182" v="3554"/>
          <ac:spMkLst>
            <pc:docMk/>
            <pc:sldMk cId="0" sldId="866"/>
            <ac:spMk id="95234" creationId="{4B1CB8DA-D52D-4A69-A4DD-D5500A925E44}"/>
          </ac:spMkLst>
        </pc:spChg>
        <pc:spChg chg="add del mod">
          <ac:chgData name="Kwon Osub" userId="760dd869e46f08f5" providerId="LiveId" clId="{E7089245-F00D-4231-B7FE-FAC9E668B73B}" dt="2023-08-20T07:03:28.182" v="3554"/>
          <ac:spMkLst>
            <pc:docMk/>
            <pc:sldMk cId="0" sldId="866"/>
            <ac:spMk id="95235" creationId="{63254C44-5F84-4561-8950-FD1194C07C32}"/>
          </ac:spMkLst>
        </pc:spChg>
        <pc:spChg chg="add del mod">
          <ac:chgData name="Kwon Osub" userId="760dd869e46f08f5" providerId="LiveId" clId="{E7089245-F00D-4231-B7FE-FAC9E668B73B}" dt="2023-08-20T07:03:28.182" v="3554"/>
          <ac:spMkLst>
            <pc:docMk/>
            <pc:sldMk cId="0" sldId="866"/>
            <ac:spMk id="95236" creationId="{795AC4A1-CD75-4339-ADC1-3E4B5BAAC957}"/>
          </ac:spMkLst>
        </pc:spChg>
        <pc:spChg chg="add del mod">
          <ac:chgData name="Kwon Osub" userId="760dd869e46f08f5" providerId="LiveId" clId="{E7089245-F00D-4231-B7FE-FAC9E668B73B}" dt="2023-08-20T07:03:28.182" v="3554"/>
          <ac:spMkLst>
            <pc:docMk/>
            <pc:sldMk cId="0" sldId="866"/>
            <ac:spMk id="95237" creationId="{AB496038-3B40-43B4-8889-80E0CC947F2E}"/>
          </ac:spMkLst>
        </pc:spChg>
        <pc:spChg chg="add del mod">
          <ac:chgData name="Kwon Osub" userId="760dd869e46f08f5" providerId="LiveId" clId="{E7089245-F00D-4231-B7FE-FAC9E668B73B}" dt="2023-08-20T07:03:28.182" v="3554"/>
          <ac:spMkLst>
            <pc:docMk/>
            <pc:sldMk cId="0" sldId="866"/>
            <ac:spMk id="95238" creationId="{77CB641C-CE6D-480D-80D0-DD9C57B03D88}"/>
          </ac:spMkLst>
        </pc:spChg>
        <pc:spChg chg="add del mod">
          <ac:chgData name="Kwon Osub" userId="760dd869e46f08f5" providerId="LiveId" clId="{E7089245-F00D-4231-B7FE-FAC9E668B73B}" dt="2023-08-20T07:03:28.182" v="3554"/>
          <ac:spMkLst>
            <pc:docMk/>
            <pc:sldMk cId="0" sldId="866"/>
            <ac:spMk id="95240" creationId="{ABA5FC1D-68C3-4652-8055-28BADE1D823E}"/>
          </ac:spMkLst>
        </pc:spChg>
        <pc:spChg chg="add del mod">
          <ac:chgData name="Kwon Osub" userId="760dd869e46f08f5" providerId="LiveId" clId="{E7089245-F00D-4231-B7FE-FAC9E668B73B}" dt="2023-08-20T07:03:28.182" v="3554"/>
          <ac:spMkLst>
            <pc:docMk/>
            <pc:sldMk cId="0" sldId="866"/>
            <ac:spMk id="120839" creationId="{515EF1FD-30C8-40AE-9A95-0333FCAE6478}"/>
          </ac:spMkLst>
        </pc:spChg>
        <pc:graphicFrameChg chg="add del mod replId">
          <ac:chgData name="Kwon Osub" userId="760dd869e46f08f5" providerId="LiveId" clId="{E7089245-F00D-4231-B7FE-FAC9E668B73B}" dt="2023-08-20T06:33:44.688" v="2858"/>
          <ac:graphicFrameMkLst>
            <pc:docMk/>
            <pc:sldMk cId="0" sldId="866"/>
            <ac:graphicFrameMk id="2" creationId="{4B1CB8DA-D52D-4A69-A4DD-D5500A925E44}"/>
          </ac:graphicFrameMkLst>
        </pc:graphicFrameChg>
        <pc:graphicFrameChg chg="add del mod replId">
          <ac:chgData name="Kwon Osub" userId="760dd869e46f08f5" providerId="LiveId" clId="{E7089245-F00D-4231-B7FE-FAC9E668B73B}" dt="2023-08-20T06:33:44.688" v="2858"/>
          <ac:graphicFrameMkLst>
            <pc:docMk/>
            <pc:sldMk cId="0" sldId="866"/>
            <ac:graphicFrameMk id="10" creationId="{63254C44-5F84-4561-8950-FD1194C07C32}"/>
          </ac:graphicFrameMkLst>
        </pc:graphicFrameChg>
        <pc:graphicFrameChg chg="add del mod replId">
          <ac:chgData name="Kwon Osub" userId="760dd869e46f08f5" providerId="LiveId" clId="{E7089245-F00D-4231-B7FE-FAC9E668B73B}" dt="2023-08-20T06:33:44.688" v="2858"/>
          <ac:graphicFrameMkLst>
            <pc:docMk/>
            <pc:sldMk cId="0" sldId="866"/>
            <ac:graphicFrameMk id="17" creationId="{795AC4A1-CD75-4339-ADC1-3E4B5BAAC957}"/>
          </ac:graphicFrameMkLst>
        </pc:graphicFrameChg>
        <pc:graphicFrameChg chg="add del mod replId">
          <ac:chgData name="Kwon Osub" userId="760dd869e46f08f5" providerId="LiveId" clId="{E7089245-F00D-4231-B7FE-FAC9E668B73B}" dt="2023-08-20T06:33:44.688" v="2858"/>
          <ac:graphicFrameMkLst>
            <pc:docMk/>
            <pc:sldMk cId="0" sldId="866"/>
            <ac:graphicFrameMk id="21" creationId="{AB496038-3B40-43B4-8889-80E0CC947F2E}"/>
          </ac:graphicFrameMkLst>
        </pc:graphicFrameChg>
        <pc:graphicFrameChg chg="add del mod replId">
          <ac:chgData name="Kwon Osub" userId="760dd869e46f08f5" providerId="LiveId" clId="{E7089245-F00D-4231-B7FE-FAC9E668B73B}" dt="2023-08-20T06:33:44.688" v="2858"/>
          <ac:graphicFrameMkLst>
            <pc:docMk/>
            <pc:sldMk cId="0" sldId="866"/>
            <ac:graphicFrameMk id="24" creationId="{77CB641C-CE6D-480D-80D0-DD9C57B03D88}"/>
          </ac:graphicFrameMkLst>
        </pc:graphicFrameChg>
        <pc:graphicFrameChg chg="add del mod replId">
          <ac:chgData name="Kwon Osub" userId="760dd869e46f08f5" providerId="LiveId" clId="{E7089245-F00D-4231-B7FE-FAC9E668B73B}" dt="2023-08-20T06:33:44.688" v="2858"/>
          <ac:graphicFrameMkLst>
            <pc:docMk/>
            <pc:sldMk cId="0" sldId="866"/>
            <ac:graphicFrameMk id="26" creationId="{515EF1FD-30C8-40AE-9A95-0333FCAE6478}"/>
          </ac:graphicFrameMkLst>
        </pc:graphicFrameChg>
        <pc:graphicFrameChg chg="add del mod replId">
          <ac:chgData name="Kwon Osub" userId="760dd869e46f08f5" providerId="LiveId" clId="{E7089245-F00D-4231-B7FE-FAC9E668B73B}" dt="2023-08-20T06:33:44.688" v="2858"/>
          <ac:graphicFrameMkLst>
            <pc:docMk/>
            <pc:sldMk cId="0" sldId="866"/>
            <ac:graphicFrameMk id="28" creationId="{ABA5FC1D-68C3-4652-8055-28BADE1D823E}"/>
          </ac:graphicFrameMkLst>
        </pc:graphicFrameChg>
      </pc:sldChg>
      <pc:sldChg chg="add del">
        <pc:chgData name="Kwon Osub" userId="760dd869e46f08f5" providerId="LiveId" clId="{E7089245-F00D-4231-B7FE-FAC9E668B73B}" dt="2023-08-23T07:34:50.429" v="4416" actId="47"/>
        <pc:sldMkLst>
          <pc:docMk/>
          <pc:sldMk cId="0" sldId="867"/>
        </pc:sldMkLst>
      </pc:sldChg>
      <pc:sldChg chg="add del">
        <pc:chgData name="Kwon Osub" userId="760dd869e46f08f5" providerId="LiveId" clId="{E7089245-F00D-4231-B7FE-FAC9E668B73B}" dt="2023-08-23T07:34:52.973" v="4417" actId="47"/>
        <pc:sldMkLst>
          <pc:docMk/>
          <pc:sldMk cId="0" sldId="868"/>
        </pc:sldMkLst>
      </pc:sldChg>
      <pc:sldChg chg="addSp delSp modSp add del mod addAnim delAnim modAnim">
        <pc:chgData name="Kwon Osub" userId="760dd869e46f08f5" providerId="LiveId" clId="{E7089245-F00D-4231-B7FE-FAC9E668B73B}" dt="2023-08-26T06:39:57.234" v="7039" actId="47"/>
        <pc:sldMkLst>
          <pc:docMk/>
          <pc:sldMk cId="0" sldId="869"/>
        </pc:sldMkLst>
        <pc:spChg chg="add del mod">
          <ac:chgData name="Kwon Osub" userId="760dd869e46f08f5" providerId="LiveId" clId="{E7089245-F00D-4231-B7FE-FAC9E668B73B}" dt="2023-08-23T07:40:00.472" v="4466"/>
          <ac:spMkLst>
            <pc:docMk/>
            <pc:sldMk cId="0" sldId="869"/>
            <ac:spMk id="2" creationId="{D355B164-137B-3C74-4DDF-639B6722A669}"/>
          </ac:spMkLst>
        </pc:spChg>
        <pc:spChg chg="add del mod">
          <ac:chgData name="Kwon Osub" userId="760dd869e46f08f5" providerId="LiveId" clId="{E7089245-F00D-4231-B7FE-FAC9E668B73B}" dt="2023-08-23T07:40:00.472" v="4466"/>
          <ac:spMkLst>
            <pc:docMk/>
            <pc:sldMk cId="0" sldId="869"/>
            <ac:spMk id="3" creationId="{0C8BE940-2529-B400-8D87-90C73D976028}"/>
          </ac:spMkLst>
        </pc:spChg>
        <pc:spChg chg="add del mod">
          <ac:chgData name="Kwon Osub" userId="760dd869e46f08f5" providerId="LiveId" clId="{E7089245-F00D-4231-B7FE-FAC9E668B73B}" dt="2023-08-23T07:40:00.472" v="4466"/>
          <ac:spMkLst>
            <pc:docMk/>
            <pc:sldMk cId="0" sldId="869"/>
            <ac:spMk id="4" creationId="{887D27BB-E739-5243-6598-79A2BB23DB10}"/>
          </ac:spMkLst>
        </pc:spChg>
        <pc:spChg chg="add del mod">
          <ac:chgData name="Kwon Osub" userId="760dd869e46f08f5" providerId="LiveId" clId="{E7089245-F00D-4231-B7FE-FAC9E668B73B}" dt="2023-08-23T07:40:00.472" v="4466"/>
          <ac:spMkLst>
            <pc:docMk/>
            <pc:sldMk cId="0" sldId="869"/>
            <ac:spMk id="5" creationId="{922BB9CC-29A8-2F70-A10F-5D9C39280323}"/>
          </ac:spMkLst>
        </pc:spChg>
        <pc:spChg chg="add del mod">
          <ac:chgData name="Kwon Osub" userId="760dd869e46f08f5" providerId="LiveId" clId="{E7089245-F00D-4231-B7FE-FAC9E668B73B}" dt="2023-08-23T07:40:00.472" v="4466"/>
          <ac:spMkLst>
            <pc:docMk/>
            <pc:sldMk cId="0" sldId="869"/>
            <ac:spMk id="6" creationId="{FAA3FABC-75AC-4D1B-9D33-CB99E5F2AA21}"/>
          </ac:spMkLst>
        </pc:spChg>
        <pc:spChg chg="add del mod">
          <ac:chgData name="Kwon Osub" userId="760dd869e46f08f5" providerId="LiveId" clId="{E7089245-F00D-4231-B7FE-FAC9E668B73B}" dt="2023-08-23T07:40:00.472" v="4466"/>
          <ac:spMkLst>
            <pc:docMk/>
            <pc:sldMk cId="0" sldId="869"/>
            <ac:spMk id="7" creationId="{FE8CA820-B7F4-00D0-8BE2-86D3B0D89B53}"/>
          </ac:spMkLst>
        </pc:spChg>
        <pc:spChg chg="add del mod">
          <ac:chgData name="Kwon Osub" userId="760dd869e46f08f5" providerId="LiveId" clId="{E7089245-F00D-4231-B7FE-FAC9E668B73B}" dt="2023-08-23T07:40:00.472" v="4466"/>
          <ac:spMkLst>
            <pc:docMk/>
            <pc:sldMk cId="0" sldId="869"/>
            <ac:spMk id="14" creationId="{B143FC23-5573-E88D-533D-4ACD279E7408}"/>
          </ac:spMkLst>
        </pc:spChg>
        <pc:spChg chg="mod">
          <ac:chgData name="Kwon Osub" userId="760dd869e46f08f5" providerId="LiveId" clId="{E7089245-F00D-4231-B7FE-FAC9E668B73B}" dt="2023-08-20T07:03:28.182" v="3554"/>
          <ac:spMkLst>
            <pc:docMk/>
            <pc:sldMk cId="0" sldId="869"/>
            <ac:spMk id="66563" creationId="{774C2147-9CE1-42E2-9F6E-0294ADE7A16F}"/>
          </ac:spMkLst>
        </pc:spChg>
        <pc:spChg chg="mod">
          <ac:chgData name="Kwon Osub" userId="760dd869e46f08f5" providerId="LiveId" clId="{E7089245-F00D-4231-B7FE-FAC9E668B73B}" dt="2023-08-20T07:03:28.182" v="3554"/>
          <ac:spMkLst>
            <pc:docMk/>
            <pc:sldMk cId="0" sldId="869"/>
            <ac:spMk id="66569" creationId="{D897CB47-F5C6-4F46-9A58-05916DAE0205}"/>
          </ac:spMkLst>
        </pc:spChg>
        <pc:spChg chg="add del mod">
          <ac:chgData name="Kwon Osub" userId="760dd869e46f08f5" providerId="LiveId" clId="{E7089245-F00D-4231-B7FE-FAC9E668B73B}" dt="2023-08-20T07:03:28.182" v="3554"/>
          <ac:spMkLst>
            <pc:docMk/>
            <pc:sldMk cId="0" sldId="869"/>
            <ac:spMk id="66573" creationId="{0A209272-ACCB-4921-AFAC-6A0B1411575E}"/>
          </ac:spMkLst>
        </pc:spChg>
        <pc:spChg chg="add del mod">
          <ac:chgData name="Kwon Osub" userId="760dd869e46f08f5" providerId="LiveId" clId="{E7089245-F00D-4231-B7FE-FAC9E668B73B}" dt="2023-08-20T07:03:28.182" v="3554"/>
          <ac:spMkLst>
            <pc:docMk/>
            <pc:sldMk cId="0" sldId="869"/>
            <ac:spMk id="66574" creationId="{AB5D9858-4C6E-42F4-B2A8-AF8618DA807B}"/>
          </ac:spMkLst>
        </pc:spChg>
        <pc:spChg chg="add del mod">
          <ac:chgData name="Kwon Osub" userId="760dd869e46f08f5" providerId="LiveId" clId="{E7089245-F00D-4231-B7FE-FAC9E668B73B}" dt="2023-08-20T07:03:28.182" v="3554"/>
          <ac:spMkLst>
            <pc:docMk/>
            <pc:sldMk cId="0" sldId="869"/>
            <ac:spMk id="66575" creationId="{0260193B-884E-498E-95D5-EEB1CF0DDC92}"/>
          </ac:spMkLst>
        </pc:spChg>
        <pc:spChg chg="add del mod">
          <ac:chgData name="Kwon Osub" userId="760dd869e46f08f5" providerId="LiveId" clId="{E7089245-F00D-4231-B7FE-FAC9E668B73B}" dt="2023-08-20T07:03:28.182" v="3554"/>
          <ac:spMkLst>
            <pc:docMk/>
            <pc:sldMk cId="0" sldId="869"/>
            <ac:spMk id="66576" creationId="{91977752-DD1D-4184-A73F-FDB380ABDC5E}"/>
          </ac:spMkLst>
        </pc:spChg>
        <pc:spChg chg="add del mod">
          <ac:chgData name="Kwon Osub" userId="760dd869e46f08f5" providerId="LiveId" clId="{E7089245-F00D-4231-B7FE-FAC9E668B73B}" dt="2023-08-20T07:03:28.182" v="3554"/>
          <ac:spMkLst>
            <pc:docMk/>
            <pc:sldMk cId="0" sldId="869"/>
            <ac:spMk id="66577" creationId="{98FA3906-5116-44F5-8611-7290175FA1AB}"/>
          </ac:spMkLst>
        </pc:spChg>
        <pc:spChg chg="add del mod">
          <ac:chgData name="Kwon Osub" userId="760dd869e46f08f5" providerId="LiveId" clId="{E7089245-F00D-4231-B7FE-FAC9E668B73B}" dt="2023-08-20T07:03:28.182" v="3554"/>
          <ac:spMkLst>
            <pc:docMk/>
            <pc:sldMk cId="0" sldId="869"/>
            <ac:spMk id="66579" creationId="{2E39CA5C-832C-4C6A-AF38-9AF50BCFCFA4}"/>
          </ac:spMkLst>
        </pc:spChg>
        <pc:spChg chg="mod">
          <ac:chgData name="Kwon Osub" userId="760dd869e46f08f5" providerId="LiveId" clId="{E7089245-F00D-4231-B7FE-FAC9E668B73B}" dt="2023-08-23T07:38:07.524" v="4430" actId="20577"/>
          <ac:spMkLst>
            <pc:docMk/>
            <pc:sldMk cId="0" sldId="869"/>
            <ac:spMk id="124930" creationId="{8C69A667-7BFE-4DD8-AF15-FF5867455CB9}"/>
          </ac:spMkLst>
        </pc:spChg>
        <pc:graphicFrameChg chg="add del mod replId">
          <ac:chgData name="Kwon Osub" userId="760dd869e46f08f5" providerId="LiveId" clId="{E7089245-F00D-4231-B7FE-FAC9E668B73B}" dt="2023-08-20T06:33:44.688" v="2858"/>
          <ac:graphicFrameMkLst>
            <pc:docMk/>
            <pc:sldMk cId="0" sldId="869"/>
            <ac:graphicFrameMk id="2" creationId="{0A209272-ACCB-4921-AFAC-6A0B1411575E}"/>
          </ac:graphicFrameMkLst>
        </pc:graphicFrameChg>
        <pc:graphicFrameChg chg="add del mod">
          <ac:chgData name="Kwon Osub" userId="760dd869e46f08f5" providerId="LiveId" clId="{E7089245-F00D-4231-B7FE-FAC9E668B73B}" dt="2023-08-23T07:40:00.472" v="4466"/>
          <ac:graphicFrameMkLst>
            <pc:docMk/>
            <pc:sldMk cId="0" sldId="869"/>
            <ac:graphicFrameMk id="8" creationId="{0B54D6C3-7015-ABDD-A248-5E0A4FCEEE7F}"/>
          </ac:graphicFrameMkLst>
        </pc:graphicFrameChg>
        <pc:graphicFrameChg chg="add del mod">
          <ac:chgData name="Kwon Osub" userId="760dd869e46f08f5" providerId="LiveId" clId="{E7089245-F00D-4231-B7FE-FAC9E668B73B}" dt="2023-08-23T07:40:00.472" v="4466"/>
          <ac:graphicFrameMkLst>
            <pc:docMk/>
            <pc:sldMk cId="0" sldId="869"/>
            <ac:graphicFrameMk id="9" creationId="{582330B1-7ECD-1381-8090-1D06FA591400}"/>
          </ac:graphicFrameMkLst>
        </pc:graphicFrameChg>
        <pc:graphicFrameChg chg="add del mod">
          <ac:chgData name="Kwon Osub" userId="760dd869e46f08f5" providerId="LiveId" clId="{E7089245-F00D-4231-B7FE-FAC9E668B73B}" dt="2023-08-23T07:40:00.472" v="4466"/>
          <ac:graphicFrameMkLst>
            <pc:docMk/>
            <pc:sldMk cId="0" sldId="869"/>
            <ac:graphicFrameMk id="10" creationId="{76C2C68F-638A-E1A5-8AD6-A1F3F3A403F5}"/>
          </ac:graphicFrameMkLst>
        </pc:graphicFrameChg>
        <pc:graphicFrameChg chg="add del mod replId">
          <ac:chgData name="Kwon Osub" userId="760dd869e46f08f5" providerId="LiveId" clId="{E7089245-F00D-4231-B7FE-FAC9E668B73B}" dt="2023-08-20T06:33:44.688" v="2858"/>
          <ac:graphicFrameMkLst>
            <pc:docMk/>
            <pc:sldMk cId="0" sldId="869"/>
            <ac:graphicFrameMk id="10" creationId="{AB5D9858-4C6E-42F4-B2A8-AF8618DA807B}"/>
          </ac:graphicFrameMkLst>
        </pc:graphicFrameChg>
        <pc:graphicFrameChg chg="add del mod">
          <ac:chgData name="Kwon Osub" userId="760dd869e46f08f5" providerId="LiveId" clId="{E7089245-F00D-4231-B7FE-FAC9E668B73B}" dt="2023-08-23T07:40:00.472" v="4466"/>
          <ac:graphicFrameMkLst>
            <pc:docMk/>
            <pc:sldMk cId="0" sldId="869"/>
            <ac:graphicFrameMk id="11" creationId="{1636AB94-852E-7B33-C995-728A199E43D8}"/>
          </ac:graphicFrameMkLst>
        </pc:graphicFrameChg>
        <pc:graphicFrameChg chg="add del mod">
          <ac:chgData name="Kwon Osub" userId="760dd869e46f08f5" providerId="LiveId" clId="{E7089245-F00D-4231-B7FE-FAC9E668B73B}" dt="2023-08-23T07:40:00.472" v="4466"/>
          <ac:graphicFrameMkLst>
            <pc:docMk/>
            <pc:sldMk cId="0" sldId="869"/>
            <ac:graphicFrameMk id="12" creationId="{B2D7AE4D-5A9A-8F83-97A7-5C4691E9A3E4}"/>
          </ac:graphicFrameMkLst>
        </pc:graphicFrameChg>
        <pc:graphicFrameChg chg="add del mod">
          <ac:chgData name="Kwon Osub" userId="760dd869e46f08f5" providerId="LiveId" clId="{E7089245-F00D-4231-B7FE-FAC9E668B73B}" dt="2023-08-23T07:40:00.472" v="4466"/>
          <ac:graphicFrameMkLst>
            <pc:docMk/>
            <pc:sldMk cId="0" sldId="869"/>
            <ac:graphicFrameMk id="13" creationId="{BFA70198-C4F1-6D9B-1EC2-1BF411CF7759}"/>
          </ac:graphicFrameMkLst>
        </pc:graphicFrameChg>
        <pc:graphicFrameChg chg="add del mod replId">
          <ac:chgData name="Kwon Osub" userId="760dd869e46f08f5" providerId="LiveId" clId="{E7089245-F00D-4231-B7FE-FAC9E668B73B}" dt="2023-08-20T06:33:44.688" v="2858"/>
          <ac:graphicFrameMkLst>
            <pc:docMk/>
            <pc:sldMk cId="0" sldId="869"/>
            <ac:graphicFrameMk id="16" creationId="{0260193B-884E-498E-95D5-EEB1CF0DDC92}"/>
          </ac:graphicFrameMkLst>
        </pc:graphicFrameChg>
        <pc:graphicFrameChg chg="add del mod replId">
          <ac:chgData name="Kwon Osub" userId="760dd869e46f08f5" providerId="LiveId" clId="{E7089245-F00D-4231-B7FE-FAC9E668B73B}" dt="2023-08-20T06:33:44.688" v="2858"/>
          <ac:graphicFrameMkLst>
            <pc:docMk/>
            <pc:sldMk cId="0" sldId="869"/>
            <ac:graphicFrameMk id="20" creationId="{91977752-DD1D-4184-A73F-FDB380ABDC5E}"/>
          </ac:graphicFrameMkLst>
        </pc:graphicFrameChg>
        <pc:graphicFrameChg chg="add del mod replId">
          <ac:chgData name="Kwon Osub" userId="760dd869e46f08f5" providerId="LiveId" clId="{E7089245-F00D-4231-B7FE-FAC9E668B73B}" dt="2023-08-20T06:33:44.688" v="2858"/>
          <ac:graphicFrameMkLst>
            <pc:docMk/>
            <pc:sldMk cId="0" sldId="869"/>
            <ac:graphicFrameMk id="22" creationId="{98FA3906-5116-44F5-8611-7290175FA1AB}"/>
          </ac:graphicFrameMkLst>
        </pc:graphicFrameChg>
        <pc:graphicFrameChg chg="add del mod replId">
          <ac:chgData name="Kwon Osub" userId="760dd869e46f08f5" providerId="LiveId" clId="{E7089245-F00D-4231-B7FE-FAC9E668B73B}" dt="2023-08-20T06:33:44.688" v="2858"/>
          <ac:graphicFrameMkLst>
            <pc:docMk/>
            <pc:sldMk cId="0" sldId="869"/>
            <ac:graphicFrameMk id="24" creationId="{2E39CA5C-832C-4C6A-AF38-9AF50BCFCFA4}"/>
          </ac:graphicFrameMkLst>
        </pc:graphicFrameChg>
      </pc:sldChg>
      <pc:sldChg chg="addSp delSp modSp add del mod addAnim delAnim modAnim">
        <pc:chgData name="Kwon Osub" userId="760dd869e46f08f5" providerId="LiveId" clId="{E7089245-F00D-4231-B7FE-FAC9E668B73B}" dt="2023-08-23T07:41:12.852" v="4497" actId="1036"/>
        <pc:sldMkLst>
          <pc:docMk/>
          <pc:sldMk cId="0" sldId="870"/>
        </pc:sldMkLst>
        <pc:spChg chg="add del mod">
          <ac:chgData name="Kwon Osub" userId="760dd869e46f08f5" providerId="LiveId" clId="{E7089245-F00D-4231-B7FE-FAC9E668B73B}" dt="2023-08-23T07:41:06.961" v="4471" actId="478"/>
          <ac:spMkLst>
            <pc:docMk/>
            <pc:sldMk cId="0" sldId="870"/>
            <ac:spMk id="2" creationId="{AB866999-FAB6-6263-C95C-8742374900EC}"/>
          </ac:spMkLst>
        </pc:spChg>
        <pc:spChg chg="add del mod">
          <ac:chgData name="Kwon Osub" userId="760dd869e46f08f5" providerId="LiveId" clId="{E7089245-F00D-4231-B7FE-FAC9E668B73B}" dt="2023-08-20T07:03:28.182" v="3554"/>
          <ac:spMkLst>
            <pc:docMk/>
            <pc:sldMk cId="0" sldId="870"/>
            <ac:spMk id="16405" creationId="{EC499427-6993-4D8F-87F2-6DACBA414C70}"/>
          </ac:spMkLst>
        </pc:spChg>
        <pc:spChg chg="mod">
          <ac:chgData name="Kwon Osub" userId="760dd869e46f08f5" providerId="LiveId" clId="{E7089245-F00D-4231-B7FE-FAC9E668B73B}" dt="2023-08-23T07:41:12.852" v="4497" actId="1036"/>
          <ac:spMkLst>
            <pc:docMk/>
            <pc:sldMk cId="0" sldId="870"/>
            <ac:spMk id="16406" creationId="{8DA5BDD0-3D7C-49EB-ACEC-4CAA56F79F5A}"/>
          </ac:spMkLst>
        </pc:spChg>
        <pc:spChg chg="mod">
          <ac:chgData name="Kwon Osub" userId="760dd869e46f08f5" providerId="LiveId" clId="{E7089245-F00D-4231-B7FE-FAC9E668B73B}" dt="2023-08-23T07:41:12.852" v="4497" actId="1036"/>
          <ac:spMkLst>
            <pc:docMk/>
            <pc:sldMk cId="0" sldId="870"/>
            <ac:spMk id="16407" creationId="{3F5960C5-E095-4111-A9D8-C77AAFD5006D}"/>
          </ac:spMkLst>
        </pc:spChg>
        <pc:spChg chg="mod">
          <ac:chgData name="Kwon Osub" userId="760dd869e46f08f5" providerId="LiveId" clId="{E7089245-F00D-4231-B7FE-FAC9E668B73B}" dt="2023-08-23T07:41:12.852" v="4497" actId="1036"/>
          <ac:spMkLst>
            <pc:docMk/>
            <pc:sldMk cId="0" sldId="870"/>
            <ac:spMk id="16409" creationId="{131AD7AD-12EA-4EF1-8F9B-D6C57C9B177A}"/>
          </ac:spMkLst>
        </pc:spChg>
        <pc:spChg chg="mod">
          <ac:chgData name="Kwon Osub" userId="760dd869e46f08f5" providerId="LiveId" clId="{E7089245-F00D-4231-B7FE-FAC9E668B73B}" dt="2023-08-23T07:41:12.852" v="4497" actId="1036"/>
          <ac:spMkLst>
            <pc:docMk/>
            <pc:sldMk cId="0" sldId="870"/>
            <ac:spMk id="16410" creationId="{0CB6C658-5ECC-42CF-A44C-20050CD47295}"/>
          </ac:spMkLst>
        </pc:spChg>
        <pc:spChg chg="mod">
          <ac:chgData name="Kwon Osub" userId="760dd869e46f08f5" providerId="LiveId" clId="{E7089245-F00D-4231-B7FE-FAC9E668B73B}" dt="2023-08-23T07:41:12.852" v="4497" actId="1036"/>
          <ac:spMkLst>
            <pc:docMk/>
            <pc:sldMk cId="0" sldId="870"/>
            <ac:spMk id="16411" creationId="{6DD81009-4A6D-42CA-84B4-264F966C16D8}"/>
          </ac:spMkLst>
        </pc:spChg>
        <pc:spChg chg="mod">
          <ac:chgData name="Kwon Osub" userId="760dd869e46f08f5" providerId="LiveId" clId="{E7089245-F00D-4231-B7FE-FAC9E668B73B}" dt="2023-08-23T07:41:12.852" v="4497" actId="1036"/>
          <ac:spMkLst>
            <pc:docMk/>
            <pc:sldMk cId="0" sldId="870"/>
            <ac:spMk id="16412" creationId="{9BBCA46C-73D0-4E1B-9C3B-ACC3FBFA24F8}"/>
          </ac:spMkLst>
        </pc:spChg>
        <pc:spChg chg="add del mod">
          <ac:chgData name="Kwon Osub" userId="760dd869e46f08f5" providerId="LiveId" clId="{E7089245-F00D-4231-B7FE-FAC9E668B73B}" dt="2023-08-20T07:03:28.182" v="3554"/>
          <ac:spMkLst>
            <pc:docMk/>
            <pc:sldMk cId="0" sldId="870"/>
            <ac:spMk id="16414" creationId="{56C69C3D-3240-4ED9-8F8F-8EA1C15E74FF}"/>
          </ac:spMkLst>
        </pc:spChg>
        <pc:spChg chg="add del mod">
          <ac:chgData name="Kwon Osub" userId="760dd869e46f08f5" providerId="LiveId" clId="{E7089245-F00D-4231-B7FE-FAC9E668B73B}" dt="2023-08-20T07:03:28.182" v="3554"/>
          <ac:spMkLst>
            <pc:docMk/>
            <pc:sldMk cId="0" sldId="870"/>
            <ac:spMk id="16415" creationId="{28C3345C-41F4-40B1-9716-BA5C828B3BA7}"/>
          </ac:spMkLst>
        </pc:spChg>
        <pc:spChg chg="add del mod">
          <ac:chgData name="Kwon Osub" userId="760dd869e46f08f5" providerId="LiveId" clId="{E7089245-F00D-4231-B7FE-FAC9E668B73B}" dt="2023-08-20T07:03:28.182" v="3554"/>
          <ac:spMkLst>
            <pc:docMk/>
            <pc:sldMk cId="0" sldId="870"/>
            <ac:spMk id="16416" creationId="{F7CD4551-854B-42D3-A3FC-91C0F035B04C}"/>
          </ac:spMkLst>
        </pc:spChg>
        <pc:spChg chg="add del mod">
          <ac:chgData name="Kwon Osub" userId="760dd869e46f08f5" providerId="LiveId" clId="{E7089245-F00D-4231-B7FE-FAC9E668B73B}" dt="2023-08-20T07:03:28.848" v="3581" actId="27636"/>
          <ac:spMkLst>
            <pc:docMk/>
            <pc:sldMk cId="0" sldId="870"/>
            <ac:spMk id="16417" creationId="{F4883DAB-C859-4467-B706-59AEC3A6763D}"/>
          </ac:spMkLst>
        </pc:spChg>
        <pc:spChg chg="add del mod">
          <ac:chgData name="Kwon Osub" userId="760dd869e46f08f5" providerId="LiveId" clId="{E7089245-F00D-4231-B7FE-FAC9E668B73B}" dt="2023-08-20T07:03:28.813" v="3580" actId="27636"/>
          <ac:spMkLst>
            <pc:docMk/>
            <pc:sldMk cId="0" sldId="870"/>
            <ac:spMk id="16418" creationId="{96ABEC0A-B3F8-4212-81DC-83CE4E2264F5}"/>
          </ac:spMkLst>
        </pc:spChg>
        <pc:spChg chg="mod">
          <ac:chgData name="Kwon Osub" userId="760dd869e46f08f5" providerId="LiveId" clId="{E7089245-F00D-4231-B7FE-FAC9E668B73B}" dt="2023-08-23T07:41:12.852" v="4497" actId="1036"/>
          <ac:spMkLst>
            <pc:docMk/>
            <pc:sldMk cId="0" sldId="870"/>
            <ac:spMk id="16423" creationId="{BA30096B-90C5-49E0-82EC-E88C6AF8BA5F}"/>
          </ac:spMkLst>
        </pc:spChg>
        <pc:spChg chg="del mod">
          <ac:chgData name="Kwon Osub" userId="760dd869e46f08f5" providerId="LiveId" clId="{E7089245-F00D-4231-B7FE-FAC9E668B73B}" dt="2023-08-23T07:41:03.588" v="4470" actId="478"/>
          <ac:spMkLst>
            <pc:docMk/>
            <pc:sldMk cId="0" sldId="870"/>
            <ac:spMk id="125966" creationId="{2BD41DE7-CF3C-4176-B271-0065D77824EA}"/>
          </ac:spMkLst>
        </pc:spChg>
        <pc:graphicFrameChg chg="add del mod replId">
          <ac:chgData name="Kwon Osub" userId="760dd869e46f08f5" providerId="LiveId" clId="{E7089245-F00D-4231-B7FE-FAC9E668B73B}" dt="2023-08-20T06:33:44.688" v="2858"/>
          <ac:graphicFrameMkLst>
            <pc:docMk/>
            <pc:sldMk cId="0" sldId="870"/>
            <ac:graphicFrameMk id="2" creationId="{EC499427-6993-4D8F-87F2-6DACBA414C70}"/>
          </ac:graphicFrameMkLst>
        </pc:graphicFrameChg>
        <pc:graphicFrameChg chg="add del mod replId">
          <ac:chgData name="Kwon Osub" userId="760dd869e46f08f5" providerId="LiveId" clId="{E7089245-F00D-4231-B7FE-FAC9E668B73B}" dt="2023-08-20T06:33:44.688" v="2858"/>
          <ac:graphicFrameMkLst>
            <pc:docMk/>
            <pc:sldMk cId="0" sldId="870"/>
            <ac:graphicFrameMk id="10" creationId="{56C69C3D-3240-4ED9-8F8F-8EA1C15E74FF}"/>
          </ac:graphicFrameMkLst>
        </pc:graphicFrameChg>
        <pc:graphicFrameChg chg="add del mod replId">
          <ac:chgData name="Kwon Osub" userId="760dd869e46f08f5" providerId="LiveId" clId="{E7089245-F00D-4231-B7FE-FAC9E668B73B}" dt="2023-08-20T06:33:44.688" v="2858"/>
          <ac:graphicFrameMkLst>
            <pc:docMk/>
            <pc:sldMk cId="0" sldId="870"/>
            <ac:graphicFrameMk id="16" creationId="{28C3345C-41F4-40B1-9716-BA5C828B3BA7}"/>
          </ac:graphicFrameMkLst>
        </pc:graphicFrameChg>
        <pc:graphicFrameChg chg="add del mod replId">
          <ac:chgData name="Kwon Osub" userId="760dd869e46f08f5" providerId="LiveId" clId="{E7089245-F00D-4231-B7FE-FAC9E668B73B}" dt="2023-08-20T06:33:44.688" v="2858"/>
          <ac:graphicFrameMkLst>
            <pc:docMk/>
            <pc:sldMk cId="0" sldId="870"/>
            <ac:graphicFrameMk id="20" creationId="{F7CD4551-854B-42D3-A3FC-91C0F035B04C}"/>
          </ac:graphicFrameMkLst>
        </pc:graphicFrameChg>
        <pc:graphicFrameChg chg="add del mod replId">
          <ac:chgData name="Kwon Osub" userId="760dd869e46f08f5" providerId="LiveId" clId="{E7089245-F00D-4231-B7FE-FAC9E668B73B}" dt="2023-08-20T06:33:44.688" v="2858"/>
          <ac:graphicFrameMkLst>
            <pc:docMk/>
            <pc:sldMk cId="0" sldId="870"/>
            <ac:graphicFrameMk id="22" creationId="{F4883DAB-C859-4467-B706-59AEC3A6763D}"/>
          </ac:graphicFrameMkLst>
        </pc:graphicFrameChg>
        <pc:graphicFrameChg chg="add del mod replId">
          <ac:chgData name="Kwon Osub" userId="760dd869e46f08f5" providerId="LiveId" clId="{E7089245-F00D-4231-B7FE-FAC9E668B73B}" dt="2023-08-20T06:33:44.688" v="2858"/>
          <ac:graphicFrameMkLst>
            <pc:docMk/>
            <pc:sldMk cId="0" sldId="870"/>
            <ac:graphicFrameMk id="24" creationId="{96ABEC0A-B3F8-4212-81DC-83CE4E2264F5}"/>
          </ac:graphicFrameMkLst>
        </pc:graphicFrameChg>
        <pc:graphicFrameChg chg="mod">
          <ac:chgData name="Kwon Osub" userId="760dd869e46f08f5" providerId="LiveId" clId="{E7089245-F00D-4231-B7FE-FAC9E668B73B}" dt="2023-08-23T07:41:12.852" v="4497" actId="1036"/>
          <ac:graphicFrameMkLst>
            <pc:docMk/>
            <pc:sldMk cId="0" sldId="870"/>
            <ac:graphicFrameMk id="16405" creationId="{EC499427-6993-4D8F-87F2-6DACBA414C70}"/>
          </ac:graphicFrameMkLst>
        </pc:graphicFrameChg>
        <pc:graphicFrameChg chg="mod">
          <ac:chgData name="Kwon Osub" userId="760dd869e46f08f5" providerId="LiveId" clId="{E7089245-F00D-4231-B7FE-FAC9E668B73B}" dt="2023-08-23T07:41:12.852" v="4497" actId="1036"/>
          <ac:graphicFrameMkLst>
            <pc:docMk/>
            <pc:sldMk cId="0" sldId="870"/>
            <ac:graphicFrameMk id="16414" creationId="{56C69C3D-3240-4ED9-8F8F-8EA1C15E74FF}"/>
          </ac:graphicFrameMkLst>
        </pc:graphicFrameChg>
        <pc:graphicFrameChg chg="mod">
          <ac:chgData name="Kwon Osub" userId="760dd869e46f08f5" providerId="LiveId" clId="{E7089245-F00D-4231-B7FE-FAC9E668B73B}" dt="2023-08-23T07:41:12.852" v="4497" actId="1036"/>
          <ac:graphicFrameMkLst>
            <pc:docMk/>
            <pc:sldMk cId="0" sldId="870"/>
            <ac:graphicFrameMk id="16415" creationId="{28C3345C-41F4-40B1-9716-BA5C828B3BA7}"/>
          </ac:graphicFrameMkLst>
        </pc:graphicFrameChg>
        <pc:graphicFrameChg chg="mod">
          <ac:chgData name="Kwon Osub" userId="760dd869e46f08f5" providerId="LiveId" clId="{E7089245-F00D-4231-B7FE-FAC9E668B73B}" dt="2023-08-23T07:41:12.852" v="4497" actId="1036"/>
          <ac:graphicFrameMkLst>
            <pc:docMk/>
            <pc:sldMk cId="0" sldId="870"/>
            <ac:graphicFrameMk id="16416" creationId="{F7CD4551-854B-42D3-A3FC-91C0F035B04C}"/>
          </ac:graphicFrameMkLst>
        </pc:graphicFrameChg>
        <pc:graphicFrameChg chg="mod">
          <ac:chgData name="Kwon Osub" userId="760dd869e46f08f5" providerId="LiveId" clId="{E7089245-F00D-4231-B7FE-FAC9E668B73B}" dt="2023-08-23T07:41:12.852" v="4497" actId="1036"/>
          <ac:graphicFrameMkLst>
            <pc:docMk/>
            <pc:sldMk cId="0" sldId="870"/>
            <ac:graphicFrameMk id="16417" creationId="{F4883DAB-C859-4467-B706-59AEC3A6763D}"/>
          </ac:graphicFrameMkLst>
        </pc:graphicFrameChg>
        <pc:graphicFrameChg chg="mod">
          <ac:chgData name="Kwon Osub" userId="760dd869e46f08f5" providerId="LiveId" clId="{E7089245-F00D-4231-B7FE-FAC9E668B73B}" dt="2023-08-23T07:41:12.852" v="4497" actId="1036"/>
          <ac:graphicFrameMkLst>
            <pc:docMk/>
            <pc:sldMk cId="0" sldId="870"/>
            <ac:graphicFrameMk id="16418" creationId="{96ABEC0A-B3F8-4212-81DC-83CE4E2264F5}"/>
          </ac:graphicFrameMkLst>
        </pc:graphicFrameChg>
      </pc:sldChg>
      <pc:sldChg chg="addSp delSp modSp add del mod addAnim delAnim modAnim">
        <pc:chgData name="Kwon Osub" userId="760dd869e46f08f5" providerId="LiveId" clId="{E7089245-F00D-4231-B7FE-FAC9E668B73B}" dt="2023-08-20T07:51:41.724" v="4353"/>
        <pc:sldMkLst>
          <pc:docMk/>
          <pc:sldMk cId="0" sldId="871"/>
        </pc:sldMkLst>
        <pc:spChg chg="mod">
          <ac:chgData name="Kwon Osub" userId="760dd869e46f08f5" providerId="LiveId" clId="{E7089245-F00D-4231-B7FE-FAC9E668B73B}" dt="2023-08-20T07:03:28.182" v="3554"/>
          <ac:spMkLst>
            <pc:docMk/>
            <pc:sldMk cId="0" sldId="871"/>
            <ac:spMk id="71686" creationId="{DB8EB3C9-4911-409B-A928-1B7D62051401}"/>
          </ac:spMkLst>
        </pc:spChg>
        <pc:spChg chg="add del mod">
          <ac:chgData name="Kwon Osub" userId="760dd869e46f08f5" providerId="LiveId" clId="{E7089245-F00D-4231-B7FE-FAC9E668B73B}" dt="2023-08-20T07:03:28.182" v="3554"/>
          <ac:spMkLst>
            <pc:docMk/>
            <pc:sldMk cId="0" sldId="871"/>
            <ac:spMk id="71689" creationId="{2EB7542E-9D3A-41B1-976F-109B2C2D17A6}"/>
          </ac:spMkLst>
        </pc:spChg>
        <pc:spChg chg="mod">
          <ac:chgData name="Kwon Osub" userId="760dd869e46f08f5" providerId="LiveId" clId="{E7089245-F00D-4231-B7FE-FAC9E668B73B}" dt="2023-08-20T07:03:28.182" v="3554"/>
          <ac:spMkLst>
            <pc:docMk/>
            <pc:sldMk cId="0" sldId="871"/>
            <ac:spMk id="126978" creationId="{FED8411E-5D7A-40C9-B11B-8E306F4820BF}"/>
          </ac:spMkLst>
        </pc:spChg>
        <pc:spChg chg="mod">
          <ac:chgData name="Kwon Osub" userId="760dd869e46f08f5" providerId="LiveId" clId="{E7089245-F00D-4231-B7FE-FAC9E668B73B}" dt="2023-08-20T07:03:28.182" v="3554"/>
          <ac:spMkLst>
            <pc:docMk/>
            <pc:sldMk cId="0" sldId="871"/>
            <ac:spMk id="126982" creationId="{CDB9C257-5D98-42D8-8512-EF96886F590F}"/>
          </ac:spMkLst>
        </pc:spChg>
        <pc:spChg chg="mod">
          <ac:chgData name="Kwon Osub" userId="760dd869e46f08f5" providerId="LiveId" clId="{E7089245-F00D-4231-B7FE-FAC9E668B73B}" dt="2023-08-20T07:03:28.182" v="3554"/>
          <ac:spMkLst>
            <pc:docMk/>
            <pc:sldMk cId="0" sldId="871"/>
            <ac:spMk id="126983" creationId="{74159492-F7A9-4E1A-804B-860B439D76C3}"/>
          </ac:spMkLst>
        </pc:spChg>
        <pc:grpChg chg="mod">
          <ac:chgData name="Kwon Osub" userId="760dd869e46f08f5" providerId="LiveId" clId="{E7089245-F00D-4231-B7FE-FAC9E668B73B}" dt="2023-08-20T07:03:28.182" v="3554"/>
          <ac:grpSpMkLst>
            <pc:docMk/>
            <pc:sldMk cId="0" sldId="871"/>
            <ac:grpSpMk id="71692" creationId="{387D24C4-B2A5-40F1-A261-901321E1D0CA}"/>
          </ac:grpSpMkLst>
        </pc:grpChg>
        <pc:graphicFrameChg chg="add del mod replId">
          <ac:chgData name="Kwon Osub" userId="760dd869e46f08f5" providerId="LiveId" clId="{E7089245-F00D-4231-B7FE-FAC9E668B73B}" dt="2023-08-20T06:33:44.688" v="2858"/>
          <ac:graphicFrameMkLst>
            <pc:docMk/>
            <pc:sldMk cId="0" sldId="871"/>
            <ac:graphicFrameMk id="2" creationId="{2EB7542E-9D3A-41B1-976F-109B2C2D17A6}"/>
          </ac:graphicFrameMkLst>
        </pc:graphicFrameChg>
      </pc:sldChg>
      <pc:sldChg chg="addSp delSp modSp add del mod addAnim delAnim modAnim">
        <pc:chgData name="Kwon Osub" userId="760dd869e46f08f5" providerId="LiveId" clId="{E7089245-F00D-4231-B7FE-FAC9E668B73B}" dt="2023-08-23T07:38:39.808" v="4431" actId="478"/>
        <pc:sldMkLst>
          <pc:docMk/>
          <pc:sldMk cId="0" sldId="872"/>
        </pc:sldMkLst>
        <pc:spChg chg="add del mod">
          <ac:chgData name="Kwon Osub" userId="760dd869e46f08f5" providerId="LiveId" clId="{E7089245-F00D-4231-B7FE-FAC9E668B73B}" dt="2023-08-20T07:03:28.182" v="3554"/>
          <ac:spMkLst>
            <pc:docMk/>
            <pc:sldMk cId="0" sldId="872"/>
            <ac:spMk id="50178" creationId="{61720DC9-427F-4141-A5C3-8F903CA5321C}"/>
          </ac:spMkLst>
        </pc:spChg>
        <pc:spChg chg="add del mod">
          <ac:chgData name="Kwon Osub" userId="760dd869e46f08f5" providerId="LiveId" clId="{E7089245-F00D-4231-B7FE-FAC9E668B73B}" dt="2023-08-20T07:03:28.182" v="3554"/>
          <ac:spMkLst>
            <pc:docMk/>
            <pc:sldMk cId="0" sldId="872"/>
            <ac:spMk id="50179" creationId="{EEA676A2-28D6-4DF6-BE18-348C7162E4DF}"/>
          </ac:spMkLst>
        </pc:spChg>
        <pc:spChg chg="add del mod">
          <ac:chgData name="Kwon Osub" userId="760dd869e46f08f5" providerId="LiveId" clId="{E7089245-F00D-4231-B7FE-FAC9E668B73B}" dt="2023-08-20T07:03:28.182" v="3554"/>
          <ac:spMkLst>
            <pc:docMk/>
            <pc:sldMk cId="0" sldId="872"/>
            <ac:spMk id="50180" creationId="{0B21B5EC-F376-42D6-894B-076E2CC682D3}"/>
          </ac:spMkLst>
        </pc:spChg>
        <pc:spChg chg="mod">
          <ac:chgData name="Kwon Osub" userId="760dd869e46f08f5" providerId="LiveId" clId="{E7089245-F00D-4231-B7FE-FAC9E668B73B}" dt="2023-08-20T07:03:28.182" v="3554"/>
          <ac:spMkLst>
            <pc:docMk/>
            <pc:sldMk cId="0" sldId="872"/>
            <ac:spMk id="50182" creationId="{E5D1D192-FB8F-4C5A-8F9E-62A8CFABCA2D}"/>
          </ac:spMkLst>
        </pc:spChg>
        <pc:spChg chg="mod">
          <ac:chgData name="Kwon Osub" userId="760dd869e46f08f5" providerId="LiveId" clId="{E7089245-F00D-4231-B7FE-FAC9E668B73B}" dt="2023-08-20T07:03:28.182" v="3554"/>
          <ac:spMkLst>
            <pc:docMk/>
            <pc:sldMk cId="0" sldId="872"/>
            <ac:spMk id="50183" creationId="{C8FC2CDF-8B34-4C18-8130-AF5177E69C3A}"/>
          </ac:spMkLst>
        </pc:spChg>
        <pc:spChg chg="mod">
          <ac:chgData name="Kwon Osub" userId="760dd869e46f08f5" providerId="LiveId" clId="{E7089245-F00D-4231-B7FE-FAC9E668B73B}" dt="2023-08-20T07:03:28.182" v="3554"/>
          <ac:spMkLst>
            <pc:docMk/>
            <pc:sldMk cId="0" sldId="872"/>
            <ac:spMk id="50184" creationId="{D999EA76-0E7F-4B48-BCCE-64A79D82107F}"/>
          </ac:spMkLst>
        </pc:spChg>
        <pc:spChg chg="mod">
          <ac:chgData name="Kwon Osub" userId="760dd869e46f08f5" providerId="LiveId" clId="{E7089245-F00D-4231-B7FE-FAC9E668B73B}" dt="2023-08-20T07:03:28.182" v="3554"/>
          <ac:spMkLst>
            <pc:docMk/>
            <pc:sldMk cId="0" sldId="872"/>
            <ac:spMk id="50185" creationId="{5382E7AD-9912-4037-BAD9-2845C0A448F1}"/>
          </ac:spMkLst>
        </pc:spChg>
        <pc:spChg chg="mod">
          <ac:chgData name="Kwon Osub" userId="760dd869e46f08f5" providerId="LiveId" clId="{E7089245-F00D-4231-B7FE-FAC9E668B73B}" dt="2023-08-20T07:03:28.182" v="3554"/>
          <ac:spMkLst>
            <pc:docMk/>
            <pc:sldMk cId="0" sldId="872"/>
            <ac:spMk id="50186" creationId="{E14EE1D4-A017-41C5-911C-0120007FD910}"/>
          </ac:spMkLst>
        </pc:spChg>
        <pc:spChg chg="mod">
          <ac:chgData name="Kwon Osub" userId="760dd869e46f08f5" providerId="LiveId" clId="{E7089245-F00D-4231-B7FE-FAC9E668B73B}" dt="2023-08-20T07:03:28.182" v="3554"/>
          <ac:spMkLst>
            <pc:docMk/>
            <pc:sldMk cId="0" sldId="872"/>
            <ac:spMk id="50187" creationId="{CDB3B211-5D3D-49F1-B1F1-4792D627D94F}"/>
          </ac:spMkLst>
        </pc:spChg>
        <pc:spChg chg="mod">
          <ac:chgData name="Kwon Osub" userId="760dd869e46f08f5" providerId="LiveId" clId="{E7089245-F00D-4231-B7FE-FAC9E668B73B}" dt="2023-08-20T07:03:28.182" v="3554"/>
          <ac:spMkLst>
            <pc:docMk/>
            <pc:sldMk cId="0" sldId="872"/>
            <ac:spMk id="50188" creationId="{D9BDCF35-8346-4330-9871-BF816FF5D627}"/>
          </ac:spMkLst>
        </pc:spChg>
        <pc:spChg chg="add del mod">
          <ac:chgData name="Kwon Osub" userId="760dd869e46f08f5" providerId="LiveId" clId="{E7089245-F00D-4231-B7FE-FAC9E668B73B}" dt="2023-08-20T07:03:28.894" v="3582" actId="27636"/>
          <ac:spMkLst>
            <pc:docMk/>
            <pc:sldMk cId="0" sldId="872"/>
            <ac:spMk id="50189" creationId="{DBDCE3F9-EEA4-45EB-A071-E32C00F74D5D}"/>
          </ac:spMkLst>
        </pc:spChg>
        <pc:spChg chg="add del mod">
          <ac:chgData name="Kwon Osub" userId="760dd869e46f08f5" providerId="LiveId" clId="{E7089245-F00D-4231-B7FE-FAC9E668B73B}" dt="2023-08-20T07:03:28.182" v="3554"/>
          <ac:spMkLst>
            <pc:docMk/>
            <pc:sldMk cId="0" sldId="872"/>
            <ac:spMk id="50190" creationId="{C7A6EDA3-9D5C-4206-A351-3570D40F22E3}"/>
          </ac:spMkLst>
        </pc:spChg>
        <pc:spChg chg="add del mod">
          <ac:chgData name="Kwon Osub" userId="760dd869e46f08f5" providerId="LiveId" clId="{E7089245-F00D-4231-B7FE-FAC9E668B73B}" dt="2023-08-20T07:03:28.182" v="3554"/>
          <ac:spMkLst>
            <pc:docMk/>
            <pc:sldMk cId="0" sldId="872"/>
            <ac:spMk id="50191" creationId="{7B5E5FA9-F469-4555-B133-F059F2125FA8}"/>
          </ac:spMkLst>
        </pc:spChg>
        <pc:spChg chg="add del mod">
          <ac:chgData name="Kwon Osub" userId="760dd869e46f08f5" providerId="LiveId" clId="{E7089245-F00D-4231-B7FE-FAC9E668B73B}" dt="2023-08-20T07:03:28.182" v="3554"/>
          <ac:spMkLst>
            <pc:docMk/>
            <pc:sldMk cId="0" sldId="872"/>
            <ac:spMk id="50192" creationId="{A9B70443-26BF-4A66-A671-75C69795DC30}"/>
          </ac:spMkLst>
        </pc:spChg>
        <pc:spChg chg="add del mod">
          <ac:chgData name="Kwon Osub" userId="760dd869e46f08f5" providerId="LiveId" clId="{E7089245-F00D-4231-B7FE-FAC9E668B73B}" dt="2023-08-20T07:03:28.182" v="3554"/>
          <ac:spMkLst>
            <pc:docMk/>
            <pc:sldMk cId="0" sldId="872"/>
            <ac:spMk id="50193" creationId="{F235A818-36B0-4E26-9161-16FA4C386198}"/>
          </ac:spMkLst>
        </pc:spChg>
        <pc:spChg chg="add del mod">
          <ac:chgData name="Kwon Osub" userId="760dd869e46f08f5" providerId="LiveId" clId="{E7089245-F00D-4231-B7FE-FAC9E668B73B}" dt="2023-08-20T07:03:28.182" v="3554"/>
          <ac:spMkLst>
            <pc:docMk/>
            <pc:sldMk cId="0" sldId="872"/>
            <ac:spMk id="50194" creationId="{18F792EC-7EC5-4E7D-9E37-5A382858C60B}"/>
          </ac:spMkLst>
        </pc:spChg>
        <pc:spChg chg="add del mod">
          <ac:chgData name="Kwon Osub" userId="760dd869e46f08f5" providerId="LiveId" clId="{E7089245-F00D-4231-B7FE-FAC9E668B73B}" dt="2023-08-20T07:03:28.182" v="3554"/>
          <ac:spMkLst>
            <pc:docMk/>
            <pc:sldMk cId="0" sldId="872"/>
            <ac:spMk id="50196" creationId="{78D35343-8A02-4EFB-A6CA-1E489474DF3B}"/>
          </ac:spMkLst>
        </pc:spChg>
        <pc:spChg chg="add del mod">
          <ac:chgData name="Kwon Osub" userId="760dd869e46f08f5" providerId="LiveId" clId="{E7089245-F00D-4231-B7FE-FAC9E668B73B}" dt="2023-08-20T07:03:28.182" v="3554"/>
          <ac:spMkLst>
            <pc:docMk/>
            <pc:sldMk cId="0" sldId="872"/>
            <ac:spMk id="50197" creationId="{DC7BC170-2825-4515-8CDC-9BF83AA39353}"/>
          </ac:spMkLst>
        </pc:spChg>
        <pc:spChg chg="add del mod">
          <ac:chgData name="Kwon Osub" userId="760dd869e46f08f5" providerId="LiveId" clId="{E7089245-F00D-4231-B7FE-FAC9E668B73B}" dt="2023-08-20T07:03:28.182" v="3554"/>
          <ac:spMkLst>
            <pc:docMk/>
            <pc:sldMk cId="0" sldId="872"/>
            <ac:spMk id="50198" creationId="{E2952D6F-9961-4B6D-AED6-F5A3D9F73CF7}"/>
          </ac:spMkLst>
        </pc:spChg>
        <pc:spChg chg="del mod">
          <ac:chgData name="Kwon Osub" userId="760dd869e46f08f5" providerId="LiveId" clId="{E7089245-F00D-4231-B7FE-FAC9E668B73B}" dt="2023-08-23T07:38:39.808" v="4431" actId="478"/>
          <ac:spMkLst>
            <pc:docMk/>
            <pc:sldMk cId="0" sldId="872"/>
            <ac:spMk id="50199" creationId="{429357BD-3ABF-4EA8-9862-075BA3E4561D}"/>
          </ac:spMkLst>
        </pc:spChg>
        <pc:spChg chg="mod">
          <ac:chgData name="Kwon Osub" userId="760dd869e46f08f5" providerId="LiveId" clId="{E7089245-F00D-4231-B7FE-FAC9E668B73B}" dt="2023-08-20T07:03:28.182" v="3554"/>
          <ac:spMkLst>
            <pc:docMk/>
            <pc:sldMk cId="0" sldId="872"/>
            <ac:spMk id="50200" creationId="{D0957335-4966-4FC9-A8F5-4E58485B29BE}"/>
          </ac:spMkLst>
        </pc:spChg>
        <pc:spChg chg="mod">
          <ac:chgData name="Kwon Osub" userId="760dd869e46f08f5" providerId="LiveId" clId="{E7089245-F00D-4231-B7FE-FAC9E668B73B}" dt="2023-08-20T07:03:28.182" v="3554"/>
          <ac:spMkLst>
            <pc:docMk/>
            <pc:sldMk cId="0" sldId="872"/>
            <ac:spMk id="128018" creationId="{0223D7DC-62B5-46DC-91F1-4EE41F45E54F}"/>
          </ac:spMkLst>
        </pc:spChg>
        <pc:graphicFrameChg chg="add del mod replId">
          <ac:chgData name="Kwon Osub" userId="760dd869e46f08f5" providerId="LiveId" clId="{E7089245-F00D-4231-B7FE-FAC9E668B73B}" dt="2023-08-20T06:33:44.688" v="2858"/>
          <ac:graphicFrameMkLst>
            <pc:docMk/>
            <pc:sldMk cId="0" sldId="872"/>
            <ac:graphicFrameMk id="2" creationId="{61720DC9-427F-4141-A5C3-8F903CA5321C}"/>
          </ac:graphicFrameMkLst>
        </pc:graphicFrameChg>
        <pc:graphicFrameChg chg="add del mod replId">
          <ac:chgData name="Kwon Osub" userId="760dd869e46f08f5" providerId="LiveId" clId="{E7089245-F00D-4231-B7FE-FAC9E668B73B}" dt="2023-08-20T06:33:44.688" v="2858"/>
          <ac:graphicFrameMkLst>
            <pc:docMk/>
            <pc:sldMk cId="0" sldId="872"/>
            <ac:graphicFrameMk id="10" creationId="{EEA676A2-28D6-4DF6-BE18-348C7162E4DF}"/>
          </ac:graphicFrameMkLst>
        </pc:graphicFrameChg>
        <pc:graphicFrameChg chg="add del mod replId">
          <ac:chgData name="Kwon Osub" userId="760dd869e46f08f5" providerId="LiveId" clId="{E7089245-F00D-4231-B7FE-FAC9E668B73B}" dt="2023-08-20T06:33:44.688" v="2858"/>
          <ac:graphicFrameMkLst>
            <pc:docMk/>
            <pc:sldMk cId="0" sldId="872"/>
            <ac:graphicFrameMk id="18" creationId="{0B21B5EC-F376-42D6-894B-076E2CC682D3}"/>
          </ac:graphicFrameMkLst>
        </pc:graphicFrameChg>
        <pc:graphicFrameChg chg="add del mod replId">
          <ac:chgData name="Kwon Osub" userId="760dd869e46f08f5" providerId="LiveId" clId="{E7089245-F00D-4231-B7FE-FAC9E668B73B}" dt="2023-08-20T06:33:44.688" v="2858"/>
          <ac:graphicFrameMkLst>
            <pc:docMk/>
            <pc:sldMk cId="0" sldId="872"/>
            <ac:graphicFrameMk id="26" creationId="{DBDCE3F9-EEA4-45EB-A071-E32C00F74D5D}"/>
          </ac:graphicFrameMkLst>
        </pc:graphicFrameChg>
        <pc:graphicFrameChg chg="add del mod replId">
          <ac:chgData name="Kwon Osub" userId="760dd869e46f08f5" providerId="LiveId" clId="{E7089245-F00D-4231-B7FE-FAC9E668B73B}" dt="2023-08-20T06:33:44.688" v="2858"/>
          <ac:graphicFrameMkLst>
            <pc:docMk/>
            <pc:sldMk cId="0" sldId="872"/>
            <ac:graphicFrameMk id="30" creationId="{C7A6EDA3-9D5C-4206-A351-3570D40F22E3}"/>
          </ac:graphicFrameMkLst>
        </pc:graphicFrameChg>
        <pc:graphicFrameChg chg="add del mod replId">
          <ac:chgData name="Kwon Osub" userId="760dd869e46f08f5" providerId="LiveId" clId="{E7089245-F00D-4231-B7FE-FAC9E668B73B}" dt="2023-08-20T06:33:44.688" v="2858"/>
          <ac:graphicFrameMkLst>
            <pc:docMk/>
            <pc:sldMk cId="0" sldId="872"/>
            <ac:graphicFrameMk id="34" creationId="{7B5E5FA9-F469-4555-B133-F059F2125FA8}"/>
          </ac:graphicFrameMkLst>
        </pc:graphicFrameChg>
        <pc:graphicFrameChg chg="add del mod replId">
          <ac:chgData name="Kwon Osub" userId="760dd869e46f08f5" providerId="LiveId" clId="{E7089245-F00D-4231-B7FE-FAC9E668B73B}" dt="2023-08-20T06:33:44.688" v="2858"/>
          <ac:graphicFrameMkLst>
            <pc:docMk/>
            <pc:sldMk cId="0" sldId="872"/>
            <ac:graphicFrameMk id="38" creationId="{A9B70443-26BF-4A66-A671-75C69795DC30}"/>
          </ac:graphicFrameMkLst>
        </pc:graphicFrameChg>
        <pc:graphicFrameChg chg="add del mod replId">
          <ac:chgData name="Kwon Osub" userId="760dd869e46f08f5" providerId="LiveId" clId="{E7089245-F00D-4231-B7FE-FAC9E668B73B}" dt="2023-08-20T06:33:44.688" v="2858"/>
          <ac:graphicFrameMkLst>
            <pc:docMk/>
            <pc:sldMk cId="0" sldId="872"/>
            <ac:graphicFrameMk id="40" creationId="{F235A818-36B0-4E26-9161-16FA4C386198}"/>
          </ac:graphicFrameMkLst>
        </pc:graphicFrameChg>
        <pc:graphicFrameChg chg="add del mod replId">
          <ac:chgData name="Kwon Osub" userId="760dd869e46f08f5" providerId="LiveId" clId="{E7089245-F00D-4231-B7FE-FAC9E668B73B}" dt="2023-08-20T06:33:44.688" v="2858"/>
          <ac:graphicFrameMkLst>
            <pc:docMk/>
            <pc:sldMk cId="0" sldId="872"/>
            <ac:graphicFrameMk id="42" creationId="{18F792EC-7EC5-4E7D-9E37-5A382858C60B}"/>
          </ac:graphicFrameMkLst>
        </pc:graphicFrameChg>
        <pc:graphicFrameChg chg="add del mod replId">
          <ac:chgData name="Kwon Osub" userId="760dd869e46f08f5" providerId="LiveId" clId="{E7089245-F00D-4231-B7FE-FAC9E668B73B}" dt="2023-08-20T06:33:44.688" v="2858"/>
          <ac:graphicFrameMkLst>
            <pc:docMk/>
            <pc:sldMk cId="0" sldId="872"/>
            <ac:graphicFrameMk id="44" creationId="{78D35343-8A02-4EFB-A6CA-1E489474DF3B}"/>
          </ac:graphicFrameMkLst>
        </pc:graphicFrameChg>
        <pc:graphicFrameChg chg="add del mod replId">
          <ac:chgData name="Kwon Osub" userId="760dd869e46f08f5" providerId="LiveId" clId="{E7089245-F00D-4231-B7FE-FAC9E668B73B}" dt="2023-08-20T06:33:44.688" v="2858"/>
          <ac:graphicFrameMkLst>
            <pc:docMk/>
            <pc:sldMk cId="0" sldId="872"/>
            <ac:graphicFrameMk id="46" creationId="{DC7BC170-2825-4515-8CDC-9BF83AA39353}"/>
          </ac:graphicFrameMkLst>
        </pc:graphicFrameChg>
        <pc:graphicFrameChg chg="add del mod replId">
          <ac:chgData name="Kwon Osub" userId="760dd869e46f08f5" providerId="LiveId" clId="{E7089245-F00D-4231-B7FE-FAC9E668B73B}" dt="2023-08-20T06:33:44.688" v="2858"/>
          <ac:graphicFrameMkLst>
            <pc:docMk/>
            <pc:sldMk cId="0" sldId="872"/>
            <ac:graphicFrameMk id="48" creationId="{E2952D6F-9961-4B6D-AED6-F5A3D9F73CF7}"/>
          </ac:graphicFrameMkLst>
        </pc:graphicFrameChg>
      </pc:sldChg>
      <pc:sldChg chg="addSp delSp modSp add del mod modAnim">
        <pc:chgData name="Kwon Osub" userId="760dd869e46f08f5" providerId="LiveId" clId="{E7089245-F00D-4231-B7FE-FAC9E668B73B}" dt="2023-08-23T07:39:18.528" v="4462" actId="1076"/>
        <pc:sldMkLst>
          <pc:docMk/>
          <pc:sldMk cId="0" sldId="873"/>
        </pc:sldMkLst>
        <pc:spChg chg="add del mod">
          <ac:chgData name="Kwon Osub" userId="760dd869e46f08f5" providerId="LiveId" clId="{E7089245-F00D-4231-B7FE-FAC9E668B73B}" dt="2023-08-23T07:38:55.891" v="4434"/>
          <ac:spMkLst>
            <pc:docMk/>
            <pc:sldMk cId="0" sldId="873"/>
            <ac:spMk id="2" creationId="{1C1033DF-7FAE-5F3E-4D00-27C5412975FD}"/>
          </ac:spMkLst>
        </pc:spChg>
        <pc:spChg chg="add mod">
          <ac:chgData name="Kwon Osub" userId="760dd869e46f08f5" providerId="LiveId" clId="{E7089245-F00D-4231-B7FE-FAC9E668B73B}" dt="2023-08-23T07:39:18.528" v="4462" actId="1076"/>
          <ac:spMkLst>
            <pc:docMk/>
            <pc:sldMk cId="0" sldId="873"/>
            <ac:spMk id="3" creationId="{122BD42B-8203-1C4F-88E3-8411FC36CE02}"/>
          </ac:spMkLst>
        </pc:spChg>
        <pc:spChg chg="add mod">
          <ac:chgData name="Kwon Osub" userId="760dd869e46f08f5" providerId="LiveId" clId="{E7089245-F00D-4231-B7FE-FAC9E668B73B}" dt="2023-08-23T07:39:18.528" v="4462" actId="1076"/>
          <ac:spMkLst>
            <pc:docMk/>
            <pc:sldMk cId="0" sldId="873"/>
            <ac:spMk id="4" creationId="{4D07E79C-9FD5-4994-9D03-12D255C8A1C2}"/>
          </ac:spMkLst>
        </pc:spChg>
        <pc:spChg chg="add mod">
          <ac:chgData name="Kwon Osub" userId="760dd869e46f08f5" providerId="LiveId" clId="{E7089245-F00D-4231-B7FE-FAC9E668B73B}" dt="2023-08-23T07:39:18.528" v="4462" actId="1076"/>
          <ac:spMkLst>
            <pc:docMk/>
            <pc:sldMk cId="0" sldId="873"/>
            <ac:spMk id="5" creationId="{AB6A710E-6B50-C063-FEC8-74DF38AB5288}"/>
          </ac:spMkLst>
        </pc:spChg>
        <pc:spChg chg="add mod">
          <ac:chgData name="Kwon Osub" userId="760dd869e46f08f5" providerId="LiveId" clId="{E7089245-F00D-4231-B7FE-FAC9E668B73B}" dt="2023-08-23T07:39:18.528" v="4462" actId="1076"/>
          <ac:spMkLst>
            <pc:docMk/>
            <pc:sldMk cId="0" sldId="873"/>
            <ac:spMk id="6" creationId="{FAA69D69-8BB4-7321-9E3E-E56349179EBD}"/>
          </ac:spMkLst>
        </pc:spChg>
        <pc:spChg chg="add mod">
          <ac:chgData name="Kwon Osub" userId="760dd869e46f08f5" providerId="LiveId" clId="{E7089245-F00D-4231-B7FE-FAC9E668B73B}" dt="2023-08-23T07:39:18.528" v="4462" actId="1076"/>
          <ac:spMkLst>
            <pc:docMk/>
            <pc:sldMk cId="0" sldId="873"/>
            <ac:spMk id="7" creationId="{A5049EE6-590B-BDF9-17FD-ED3B243A093B}"/>
          </ac:spMkLst>
        </pc:spChg>
        <pc:spChg chg="add mod">
          <ac:chgData name="Kwon Osub" userId="760dd869e46f08f5" providerId="LiveId" clId="{E7089245-F00D-4231-B7FE-FAC9E668B73B}" dt="2023-08-23T07:39:18.528" v="4462" actId="1076"/>
          <ac:spMkLst>
            <pc:docMk/>
            <pc:sldMk cId="0" sldId="873"/>
            <ac:spMk id="8" creationId="{9E7285DE-59CB-AF17-F4BA-99C0A2F96C82}"/>
          </ac:spMkLst>
        </pc:spChg>
        <pc:spChg chg="add mod">
          <ac:chgData name="Kwon Osub" userId="760dd869e46f08f5" providerId="LiveId" clId="{E7089245-F00D-4231-B7FE-FAC9E668B73B}" dt="2023-08-23T07:39:18.528" v="4462" actId="1076"/>
          <ac:spMkLst>
            <pc:docMk/>
            <pc:sldMk cId="0" sldId="873"/>
            <ac:spMk id="15" creationId="{59DD591F-E07B-96CB-2D85-41A61369B938}"/>
          </ac:spMkLst>
        </pc:spChg>
        <pc:spChg chg="mod">
          <ac:chgData name="Kwon Osub" userId="760dd869e46f08f5" providerId="LiveId" clId="{E7089245-F00D-4231-B7FE-FAC9E668B73B}" dt="2023-08-20T07:03:28.182" v="3554"/>
          <ac:spMkLst>
            <pc:docMk/>
            <pc:sldMk cId="0" sldId="873"/>
            <ac:spMk id="129026" creationId="{1F9F8DAA-0587-41CF-985E-958DBE2CC4CC}"/>
          </ac:spMkLst>
        </pc:spChg>
        <pc:spChg chg="mod">
          <ac:chgData name="Kwon Osub" userId="760dd869e46f08f5" providerId="LiveId" clId="{E7089245-F00D-4231-B7FE-FAC9E668B73B}" dt="2023-08-20T07:03:28.182" v="3554"/>
          <ac:spMkLst>
            <pc:docMk/>
            <pc:sldMk cId="0" sldId="873"/>
            <ac:spMk id="129028" creationId="{1B78C3D7-2AF5-48D6-BC90-E13572A5BFD3}"/>
          </ac:spMkLst>
        </pc:spChg>
        <pc:spChg chg="mod">
          <ac:chgData name="Kwon Osub" userId="760dd869e46f08f5" providerId="LiveId" clId="{E7089245-F00D-4231-B7FE-FAC9E668B73B}" dt="2023-08-20T07:03:28.182" v="3554"/>
          <ac:spMkLst>
            <pc:docMk/>
            <pc:sldMk cId="0" sldId="873"/>
            <ac:spMk id="129029" creationId="{28F67AFE-4AA3-4AA5-B5E8-9F781633C2A3}"/>
          </ac:spMkLst>
        </pc:spChg>
        <pc:spChg chg="mod">
          <ac:chgData name="Kwon Osub" userId="760dd869e46f08f5" providerId="LiveId" clId="{E7089245-F00D-4231-B7FE-FAC9E668B73B}" dt="2023-08-20T07:03:28.182" v="3554"/>
          <ac:spMkLst>
            <pc:docMk/>
            <pc:sldMk cId="0" sldId="873"/>
            <ac:spMk id="129030" creationId="{25C11BC1-C433-4D3C-BAB8-707028AC843E}"/>
          </ac:spMkLst>
        </pc:spChg>
        <pc:spChg chg="mod">
          <ac:chgData name="Kwon Osub" userId="760dd869e46f08f5" providerId="LiveId" clId="{E7089245-F00D-4231-B7FE-FAC9E668B73B}" dt="2023-08-20T07:03:28.182" v="3554"/>
          <ac:spMkLst>
            <pc:docMk/>
            <pc:sldMk cId="0" sldId="873"/>
            <ac:spMk id="129031" creationId="{B4110106-DDFB-4909-9898-F533127CC2F5}"/>
          </ac:spMkLst>
        </pc:spChg>
        <pc:spChg chg="mod">
          <ac:chgData name="Kwon Osub" userId="760dd869e46f08f5" providerId="LiveId" clId="{E7089245-F00D-4231-B7FE-FAC9E668B73B}" dt="2023-08-20T07:03:28.182" v="3554"/>
          <ac:spMkLst>
            <pc:docMk/>
            <pc:sldMk cId="0" sldId="873"/>
            <ac:spMk id="129032" creationId="{82108227-CCF0-4B9A-A0E9-8024B39B1B65}"/>
          </ac:spMkLst>
        </pc:spChg>
        <pc:spChg chg="mod">
          <ac:chgData name="Kwon Osub" userId="760dd869e46f08f5" providerId="LiveId" clId="{E7089245-F00D-4231-B7FE-FAC9E668B73B}" dt="2023-08-20T07:03:28.182" v="3554"/>
          <ac:spMkLst>
            <pc:docMk/>
            <pc:sldMk cId="0" sldId="873"/>
            <ac:spMk id="129033" creationId="{974F68C4-8A65-461F-8B5F-69D73BE10288}"/>
          </ac:spMkLst>
        </pc:spChg>
        <pc:spChg chg="add del mod">
          <ac:chgData name="Kwon Osub" userId="760dd869e46f08f5" providerId="LiveId" clId="{E7089245-F00D-4231-B7FE-FAC9E668B73B}" dt="2023-08-20T07:03:28.912" v="3583" actId="27636"/>
          <ac:spMkLst>
            <pc:docMk/>
            <pc:sldMk cId="0" sldId="873"/>
            <ac:spMk id="129034" creationId="{39F6690F-3A03-4AB0-BECF-BAF4B54CE487}"/>
          </ac:spMkLst>
        </pc:spChg>
        <pc:spChg chg="add del mod">
          <ac:chgData name="Kwon Osub" userId="760dd869e46f08f5" providerId="LiveId" clId="{E7089245-F00D-4231-B7FE-FAC9E668B73B}" dt="2023-08-20T07:03:28.182" v="3554"/>
          <ac:spMkLst>
            <pc:docMk/>
            <pc:sldMk cId="0" sldId="873"/>
            <ac:spMk id="129035" creationId="{EDA95BCF-72C5-4AD9-B129-4D91368BABC6}"/>
          </ac:spMkLst>
        </pc:spChg>
        <pc:spChg chg="add del mod">
          <ac:chgData name="Kwon Osub" userId="760dd869e46f08f5" providerId="LiveId" clId="{E7089245-F00D-4231-B7FE-FAC9E668B73B}" dt="2023-08-20T07:03:28.182" v="3554"/>
          <ac:spMkLst>
            <pc:docMk/>
            <pc:sldMk cId="0" sldId="873"/>
            <ac:spMk id="129036" creationId="{21BB21D7-A00D-4636-9CC6-EEF35EC21454}"/>
          </ac:spMkLst>
        </pc:spChg>
        <pc:spChg chg="add del mod">
          <ac:chgData name="Kwon Osub" userId="760dd869e46f08f5" providerId="LiveId" clId="{E7089245-F00D-4231-B7FE-FAC9E668B73B}" dt="2023-08-20T07:03:28.182" v="3554"/>
          <ac:spMkLst>
            <pc:docMk/>
            <pc:sldMk cId="0" sldId="873"/>
            <ac:spMk id="129037" creationId="{736D853B-F9EC-4D3A-A2C3-6E3C5A3199F7}"/>
          </ac:spMkLst>
        </pc:spChg>
        <pc:spChg chg="add del mod">
          <ac:chgData name="Kwon Osub" userId="760dd869e46f08f5" providerId="LiveId" clId="{E7089245-F00D-4231-B7FE-FAC9E668B73B}" dt="2023-08-20T07:03:28.182" v="3554"/>
          <ac:spMkLst>
            <pc:docMk/>
            <pc:sldMk cId="0" sldId="873"/>
            <ac:spMk id="129038" creationId="{2069C75F-87C1-49EA-AC02-10C8468CDA7E}"/>
          </ac:spMkLst>
        </pc:spChg>
        <pc:spChg chg="add del mod">
          <ac:chgData name="Kwon Osub" userId="760dd869e46f08f5" providerId="LiveId" clId="{E7089245-F00D-4231-B7FE-FAC9E668B73B}" dt="2023-08-20T07:03:28.182" v="3554"/>
          <ac:spMkLst>
            <pc:docMk/>
            <pc:sldMk cId="0" sldId="873"/>
            <ac:spMk id="129039" creationId="{30D1783E-1511-4DA4-9D95-7E296F9B30D8}"/>
          </ac:spMkLst>
        </pc:spChg>
        <pc:spChg chg="mod">
          <ac:chgData name="Kwon Osub" userId="760dd869e46f08f5" providerId="LiveId" clId="{E7089245-F00D-4231-B7FE-FAC9E668B73B}" dt="2023-08-20T07:03:28.182" v="3554"/>
          <ac:spMkLst>
            <pc:docMk/>
            <pc:sldMk cId="0" sldId="873"/>
            <ac:spMk id="129040" creationId="{A085171A-97C6-435D-9AAD-B415078E1305}"/>
          </ac:spMkLst>
        </pc:spChg>
        <pc:grpChg chg="del mod">
          <ac:chgData name="Kwon Osub" userId="760dd869e46f08f5" providerId="LiveId" clId="{E7089245-F00D-4231-B7FE-FAC9E668B73B}" dt="2023-08-23T07:38:54.164" v="4432" actId="478"/>
          <ac:grpSpMkLst>
            <pc:docMk/>
            <pc:sldMk cId="0" sldId="873"/>
            <ac:grpSpMk id="129027" creationId="{1FF8CEA9-A8A7-45B8-AD64-2213B7AAC430}"/>
          </ac:grpSpMkLst>
        </pc:grpChg>
        <pc:graphicFrameChg chg="add del mod replId">
          <ac:chgData name="Kwon Osub" userId="760dd869e46f08f5" providerId="LiveId" clId="{E7089245-F00D-4231-B7FE-FAC9E668B73B}" dt="2023-08-20T06:33:44.688" v="2858"/>
          <ac:graphicFrameMkLst>
            <pc:docMk/>
            <pc:sldMk cId="0" sldId="873"/>
            <ac:graphicFrameMk id="2" creationId="{39F6690F-3A03-4AB0-BECF-BAF4B54CE487}"/>
          </ac:graphicFrameMkLst>
        </pc:graphicFrameChg>
        <pc:graphicFrameChg chg="add mod">
          <ac:chgData name="Kwon Osub" userId="760dd869e46f08f5" providerId="LiveId" clId="{E7089245-F00D-4231-B7FE-FAC9E668B73B}" dt="2023-08-23T07:39:18.528" v="4462" actId="1076"/>
          <ac:graphicFrameMkLst>
            <pc:docMk/>
            <pc:sldMk cId="0" sldId="873"/>
            <ac:graphicFrameMk id="9" creationId="{212025A1-5A1A-AE98-BE93-1DD905EEFF7E}"/>
          </ac:graphicFrameMkLst>
        </pc:graphicFrameChg>
        <pc:graphicFrameChg chg="add mod">
          <ac:chgData name="Kwon Osub" userId="760dd869e46f08f5" providerId="LiveId" clId="{E7089245-F00D-4231-B7FE-FAC9E668B73B}" dt="2023-08-23T07:39:18.528" v="4462" actId="1076"/>
          <ac:graphicFrameMkLst>
            <pc:docMk/>
            <pc:sldMk cId="0" sldId="873"/>
            <ac:graphicFrameMk id="10" creationId="{11966F3E-353B-BA41-26E9-F3B62C8C69B6}"/>
          </ac:graphicFrameMkLst>
        </pc:graphicFrameChg>
        <pc:graphicFrameChg chg="add del mod replId">
          <ac:chgData name="Kwon Osub" userId="760dd869e46f08f5" providerId="LiveId" clId="{E7089245-F00D-4231-B7FE-FAC9E668B73B}" dt="2023-08-20T06:33:44.688" v="2858"/>
          <ac:graphicFrameMkLst>
            <pc:docMk/>
            <pc:sldMk cId="0" sldId="873"/>
            <ac:graphicFrameMk id="10" creationId="{EDA95BCF-72C5-4AD9-B129-4D91368BABC6}"/>
          </ac:graphicFrameMkLst>
        </pc:graphicFrameChg>
        <pc:graphicFrameChg chg="add mod">
          <ac:chgData name="Kwon Osub" userId="760dd869e46f08f5" providerId="LiveId" clId="{E7089245-F00D-4231-B7FE-FAC9E668B73B}" dt="2023-08-23T07:39:18.528" v="4462" actId="1076"/>
          <ac:graphicFrameMkLst>
            <pc:docMk/>
            <pc:sldMk cId="0" sldId="873"/>
            <ac:graphicFrameMk id="11" creationId="{E706B873-D1D5-77EF-DF45-D859070D2DA6}"/>
          </ac:graphicFrameMkLst>
        </pc:graphicFrameChg>
        <pc:graphicFrameChg chg="add mod">
          <ac:chgData name="Kwon Osub" userId="760dd869e46f08f5" providerId="LiveId" clId="{E7089245-F00D-4231-B7FE-FAC9E668B73B}" dt="2023-08-23T07:39:18.528" v="4462" actId="1076"/>
          <ac:graphicFrameMkLst>
            <pc:docMk/>
            <pc:sldMk cId="0" sldId="873"/>
            <ac:graphicFrameMk id="12" creationId="{286F380E-4A29-88AD-C70E-A8D41AA89C7E}"/>
          </ac:graphicFrameMkLst>
        </pc:graphicFrameChg>
        <pc:graphicFrameChg chg="add mod">
          <ac:chgData name="Kwon Osub" userId="760dd869e46f08f5" providerId="LiveId" clId="{E7089245-F00D-4231-B7FE-FAC9E668B73B}" dt="2023-08-23T07:39:18.528" v="4462" actId="1076"/>
          <ac:graphicFrameMkLst>
            <pc:docMk/>
            <pc:sldMk cId="0" sldId="873"/>
            <ac:graphicFrameMk id="13" creationId="{7638CE4B-2BBD-E4B4-1370-74334BFDFD7A}"/>
          </ac:graphicFrameMkLst>
        </pc:graphicFrameChg>
        <pc:graphicFrameChg chg="add mod">
          <ac:chgData name="Kwon Osub" userId="760dd869e46f08f5" providerId="LiveId" clId="{E7089245-F00D-4231-B7FE-FAC9E668B73B}" dt="2023-08-23T07:39:18.528" v="4462" actId="1076"/>
          <ac:graphicFrameMkLst>
            <pc:docMk/>
            <pc:sldMk cId="0" sldId="873"/>
            <ac:graphicFrameMk id="14" creationId="{C3ADA5E1-478C-4A7B-AD58-0607F98A3994}"/>
          </ac:graphicFrameMkLst>
        </pc:graphicFrameChg>
        <pc:graphicFrameChg chg="add del mod replId">
          <ac:chgData name="Kwon Osub" userId="760dd869e46f08f5" providerId="LiveId" clId="{E7089245-F00D-4231-B7FE-FAC9E668B73B}" dt="2023-08-20T06:33:44.688" v="2858"/>
          <ac:graphicFrameMkLst>
            <pc:docMk/>
            <pc:sldMk cId="0" sldId="873"/>
            <ac:graphicFrameMk id="16" creationId="{21BB21D7-A00D-4636-9CC6-EEF35EC21454}"/>
          </ac:graphicFrameMkLst>
        </pc:graphicFrameChg>
        <pc:graphicFrameChg chg="add del mod replId">
          <ac:chgData name="Kwon Osub" userId="760dd869e46f08f5" providerId="LiveId" clId="{E7089245-F00D-4231-B7FE-FAC9E668B73B}" dt="2023-08-20T06:33:44.688" v="2858"/>
          <ac:graphicFrameMkLst>
            <pc:docMk/>
            <pc:sldMk cId="0" sldId="873"/>
            <ac:graphicFrameMk id="20" creationId="{736D853B-F9EC-4D3A-A2C3-6E3C5A3199F7}"/>
          </ac:graphicFrameMkLst>
        </pc:graphicFrameChg>
        <pc:graphicFrameChg chg="add del mod replId">
          <ac:chgData name="Kwon Osub" userId="760dd869e46f08f5" providerId="LiveId" clId="{E7089245-F00D-4231-B7FE-FAC9E668B73B}" dt="2023-08-20T06:33:44.688" v="2858"/>
          <ac:graphicFrameMkLst>
            <pc:docMk/>
            <pc:sldMk cId="0" sldId="873"/>
            <ac:graphicFrameMk id="22" creationId="{2069C75F-87C1-49EA-AC02-10C8468CDA7E}"/>
          </ac:graphicFrameMkLst>
        </pc:graphicFrameChg>
        <pc:graphicFrameChg chg="add del mod replId">
          <ac:chgData name="Kwon Osub" userId="760dd869e46f08f5" providerId="LiveId" clId="{E7089245-F00D-4231-B7FE-FAC9E668B73B}" dt="2023-08-20T06:33:44.688" v="2858"/>
          <ac:graphicFrameMkLst>
            <pc:docMk/>
            <pc:sldMk cId="0" sldId="873"/>
            <ac:graphicFrameMk id="24" creationId="{30D1783E-1511-4DA4-9D95-7E296F9B30D8}"/>
          </ac:graphicFrameMkLst>
        </pc:graphicFrameChg>
      </pc:sldChg>
      <pc:sldChg chg="addSp delSp modSp add del mod addAnim delAnim modAnim">
        <pc:chgData name="Kwon Osub" userId="760dd869e46f08f5" providerId="LiveId" clId="{E7089245-F00D-4231-B7FE-FAC9E668B73B}" dt="2023-08-26T06:40:01.583" v="7040" actId="47"/>
        <pc:sldMkLst>
          <pc:docMk/>
          <pc:sldMk cId="0" sldId="874"/>
        </pc:sldMkLst>
        <pc:spChg chg="mod">
          <ac:chgData name="Kwon Osub" userId="760dd869e46f08f5" providerId="LiveId" clId="{E7089245-F00D-4231-B7FE-FAC9E668B73B}" dt="2023-08-20T07:03:28.182" v="3554"/>
          <ac:spMkLst>
            <pc:docMk/>
            <pc:sldMk cId="0" sldId="874"/>
            <ac:spMk id="75779" creationId="{622AFBCA-E781-47A3-8A9E-C784A7E13AB2}"/>
          </ac:spMkLst>
        </pc:spChg>
        <pc:spChg chg="add del mod">
          <ac:chgData name="Kwon Osub" userId="760dd869e46f08f5" providerId="LiveId" clId="{E7089245-F00D-4231-B7FE-FAC9E668B73B}" dt="2023-08-20T07:03:28.182" v="3554"/>
          <ac:spMkLst>
            <pc:docMk/>
            <pc:sldMk cId="0" sldId="874"/>
            <ac:spMk id="75780" creationId="{10EA2305-570D-414A-ABE7-B53FEBFB8493}"/>
          </ac:spMkLst>
        </pc:spChg>
        <pc:spChg chg="add del mod">
          <ac:chgData name="Kwon Osub" userId="760dd869e46f08f5" providerId="LiveId" clId="{E7089245-F00D-4231-B7FE-FAC9E668B73B}" dt="2023-08-20T07:03:28.182" v="3554"/>
          <ac:spMkLst>
            <pc:docMk/>
            <pc:sldMk cId="0" sldId="874"/>
            <ac:spMk id="75781" creationId="{26510283-01D9-41CB-9C7D-FEA2F8B442CC}"/>
          </ac:spMkLst>
        </pc:spChg>
        <pc:spChg chg="mod">
          <ac:chgData name="Kwon Osub" userId="760dd869e46f08f5" providerId="LiveId" clId="{E7089245-F00D-4231-B7FE-FAC9E668B73B}" dt="2023-08-20T07:03:28.182" v="3554"/>
          <ac:spMkLst>
            <pc:docMk/>
            <pc:sldMk cId="0" sldId="874"/>
            <ac:spMk id="75782" creationId="{EE806596-24B9-4BE7-9D5E-B741D8B3D591}"/>
          </ac:spMkLst>
        </pc:spChg>
        <pc:spChg chg="add del mod">
          <ac:chgData name="Kwon Osub" userId="760dd869e46f08f5" providerId="LiveId" clId="{E7089245-F00D-4231-B7FE-FAC9E668B73B}" dt="2023-08-20T07:03:28.182" v="3554"/>
          <ac:spMkLst>
            <pc:docMk/>
            <pc:sldMk cId="0" sldId="874"/>
            <ac:spMk id="75783" creationId="{5AF1F545-E371-4863-A471-43D61C09B67E}"/>
          </ac:spMkLst>
        </pc:spChg>
        <pc:spChg chg="mod">
          <ac:chgData name="Kwon Osub" userId="760dd869e46f08f5" providerId="LiveId" clId="{E7089245-F00D-4231-B7FE-FAC9E668B73B}" dt="2023-08-23T07:49:06.122" v="4513" actId="20577"/>
          <ac:spMkLst>
            <pc:docMk/>
            <pc:sldMk cId="0" sldId="874"/>
            <ac:spMk id="130050" creationId="{7CCDF8CA-8BCC-4014-86E0-3CA1D79ECE29}"/>
          </ac:spMkLst>
        </pc:spChg>
        <pc:graphicFrameChg chg="add del mod replId">
          <ac:chgData name="Kwon Osub" userId="760dd869e46f08f5" providerId="LiveId" clId="{E7089245-F00D-4231-B7FE-FAC9E668B73B}" dt="2023-08-20T06:33:44.688" v="2858"/>
          <ac:graphicFrameMkLst>
            <pc:docMk/>
            <pc:sldMk cId="0" sldId="874"/>
            <ac:graphicFrameMk id="2" creationId="{10EA2305-570D-414A-ABE7-B53FEBFB8493}"/>
          </ac:graphicFrameMkLst>
        </pc:graphicFrameChg>
        <pc:graphicFrameChg chg="add del mod replId">
          <ac:chgData name="Kwon Osub" userId="760dd869e46f08f5" providerId="LiveId" clId="{E7089245-F00D-4231-B7FE-FAC9E668B73B}" dt="2023-08-20T06:33:44.688" v="2858"/>
          <ac:graphicFrameMkLst>
            <pc:docMk/>
            <pc:sldMk cId="0" sldId="874"/>
            <ac:graphicFrameMk id="9" creationId="{26510283-01D9-41CB-9C7D-FEA2F8B442CC}"/>
          </ac:graphicFrameMkLst>
        </pc:graphicFrameChg>
        <pc:graphicFrameChg chg="add del mod replId">
          <ac:chgData name="Kwon Osub" userId="760dd869e46f08f5" providerId="LiveId" clId="{E7089245-F00D-4231-B7FE-FAC9E668B73B}" dt="2023-08-20T06:33:44.688" v="2858"/>
          <ac:graphicFrameMkLst>
            <pc:docMk/>
            <pc:sldMk cId="0" sldId="874"/>
            <ac:graphicFrameMk id="12" creationId="{5AF1F545-E371-4863-A471-43D61C09B67E}"/>
          </ac:graphicFrameMkLst>
        </pc:graphicFrameChg>
      </pc:sldChg>
      <pc:sldChg chg="addSp delSp modSp add del mod addAnim delAnim modAnim">
        <pc:chgData name="Kwon Osub" userId="760dd869e46f08f5" providerId="LiveId" clId="{E7089245-F00D-4231-B7FE-FAC9E668B73B}" dt="2023-08-23T07:42:15.087" v="4498" actId="478"/>
        <pc:sldMkLst>
          <pc:docMk/>
          <pc:sldMk cId="0" sldId="875"/>
        </pc:sldMkLst>
        <pc:spChg chg="mod">
          <ac:chgData name="Kwon Osub" userId="760dd869e46f08f5" providerId="LiveId" clId="{E7089245-F00D-4231-B7FE-FAC9E668B73B}" dt="2023-08-20T07:03:28.182" v="3554"/>
          <ac:spMkLst>
            <pc:docMk/>
            <pc:sldMk cId="0" sldId="875"/>
            <ac:spMk id="18456" creationId="{FB541EA6-B06C-4F36-BAB7-801F517A8DF6}"/>
          </ac:spMkLst>
        </pc:spChg>
        <pc:spChg chg="add del mod">
          <ac:chgData name="Kwon Osub" userId="760dd869e46f08f5" providerId="LiveId" clId="{E7089245-F00D-4231-B7FE-FAC9E668B73B}" dt="2023-08-20T07:03:28.182" v="3554"/>
          <ac:spMkLst>
            <pc:docMk/>
            <pc:sldMk cId="0" sldId="875"/>
            <ac:spMk id="18458" creationId="{B2001FD0-C1E2-4088-AE3C-8867388869F1}"/>
          </ac:spMkLst>
        </pc:spChg>
        <pc:spChg chg="add del mod">
          <ac:chgData name="Kwon Osub" userId="760dd869e46f08f5" providerId="LiveId" clId="{E7089245-F00D-4231-B7FE-FAC9E668B73B}" dt="2023-08-20T07:03:28.952" v="3585" actId="27636"/>
          <ac:spMkLst>
            <pc:docMk/>
            <pc:sldMk cId="0" sldId="875"/>
            <ac:spMk id="18460" creationId="{8384E80E-2B17-405A-9A27-554495AB3BEB}"/>
          </ac:spMkLst>
        </pc:spChg>
        <pc:spChg chg="mod">
          <ac:chgData name="Kwon Osub" userId="760dd869e46f08f5" providerId="LiveId" clId="{E7089245-F00D-4231-B7FE-FAC9E668B73B}" dt="2023-08-20T07:03:28.182" v="3554"/>
          <ac:spMkLst>
            <pc:docMk/>
            <pc:sldMk cId="0" sldId="875"/>
            <ac:spMk id="18461" creationId="{DAC70D29-CC09-40A3-87C2-835F43784A6C}"/>
          </ac:spMkLst>
        </pc:spChg>
        <pc:spChg chg="mod">
          <ac:chgData name="Kwon Osub" userId="760dd869e46f08f5" providerId="LiveId" clId="{E7089245-F00D-4231-B7FE-FAC9E668B73B}" dt="2023-08-20T07:03:28.182" v="3554"/>
          <ac:spMkLst>
            <pc:docMk/>
            <pc:sldMk cId="0" sldId="875"/>
            <ac:spMk id="18462" creationId="{1C783845-F621-4F10-9E7B-D63B559376A1}"/>
          </ac:spMkLst>
        </pc:spChg>
        <pc:spChg chg="mod">
          <ac:chgData name="Kwon Osub" userId="760dd869e46f08f5" providerId="LiveId" clId="{E7089245-F00D-4231-B7FE-FAC9E668B73B}" dt="2023-08-20T07:03:28.182" v="3554"/>
          <ac:spMkLst>
            <pc:docMk/>
            <pc:sldMk cId="0" sldId="875"/>
            <ac:spMk id="18463" creationId="{D2C15C55-0506-41F4-A692-82DA77C18B5D}"/>
          </ac:spMkLst>
        </pc:spChg>
        <pc:spChg chg="mod">
          <ac:chgData name="Kwon Osub" userId="760dd869e46f08f5" providerId="LiveId" clId="{E7089245-F00D-4231-B7FE-FAC9E668B73B}" dt="2023-08-20T07:03:28.182" v="3554"/>
          <ac:spMkLst>
            <pc:docMk/>
            <pc:sldMk cId="0" sldId="875"/>
            <ac:spMk id="18464" creationId="{903AD40E-ED06-4767-BB04-561418F2060A}"/>
          </ac:spMkLst>
        </pc:spChg>
        <pc:spChg chg="mod">
          <ac:chgData name="Kwon Osub" userId="760dd869e46f08f5" providerId="LiveId" clId="{E7089245-F00D-4231-B7FE-FAC9E668B73B}" dt="2023-08-20T07:03:28.182" v="3554"/>
          <ac:spMkLst>
            <pc:docMk/>
            <pc:sldMk cId="0" sldId="875"/>
            <ac:spMk id="18465" creationId="{69BE797C-9211-4813-8D8D-652891CC1E92}"/>
          </ac:spMkLst>
        </pc:spChg>
        <pc:spChg chg="mod">
          <ac:chgData name="Kwon Osub" userId="760dd869e46f08f5" providerId="LiveId" clId="{E7089245-F00D-4231-B7FE-FAC9E668B73B}" dt="2023-08-20T07:03:28.182" v="3554"/>
          <ac:spMkLst>
            <pc:docMk/>
            <pc:sldMk cId="0" sldId="875"/>
            <ac:spMk id="18466" creationId="{75E1CDF0-3795-49A0-A1EE-FBE66A9F06EF}"/>
          </ac:spMkLst>
        </pc:spChg>
        <pc:spChg chg="mod">
          <ac:chgData name="Kwon Osub" userId="760dd869e46f08f5" providerId="LiveId" clId="{E7089245-F00D-4231-B7FE-FAC9E668B73B}" dt="2023-08-20T07:03:28.182" v="3554"/>
          <ac:spMkLst>
            <pc:docMk/>
            <pc:sldMk cId="0" sldId="875"/>
            <ac:spMk id="18467" creationId="{9A749984-5946-4BB5-B362-192E3768F83A}"/>
          </ac:spMkLst>
        </pc:spChg>
        <pc:spChg chg="mod">
          <ac:chgData name="Kwon Osub" userId="760dd869e46f08f5" providerId="LiveId" clId="{E7089245-F00D-4231-B7FE-FAC9E668B73B}" dt="2023-08-20T07:03:28.182" v="3554"/>
          <ac:spMkLst>
            <pc:docMk/>
            <pc:sldMk cId="0" sldId="875"/>
            <ac:spMk id="18468" creationId="{381246A6-5707-463B-AAC2-21FFF9179782}"/>
          </ac:spMkLst>
        </pc:spChg>
        <pc:spChg chg="mod">
          <ac:chgData name="Kwon Osub" userId="760dd869e46f08f5" providerId="LiveId" clId="{E7089245-F00D-4231-B7FE-FAC9E668B73B}" dt="2023-08-20T07:03:28.182" v="3554"/>
          <ac:spMkLst>
            <pc:docMk/>
            <pc:sldMk cId="0" sldId="875"/>
            <ac:spMk id="18469" creationId="{B7395C13-A04A-427F-9F6F-095A012AC051}"/>
          </ac:spMkLst>
        </pc:spChg>
        <pc:spChg chg="add del mod">
          <ac:chgData name="Kwon Osub" userId="760dd869e46f08f5" providerId="LiveId" clId="{E7089245-F00D-4231-B7FE-FAC9E668B73B}" dt="2023-08-20T07:03:28.182" v="3554"/>
          <ac:spMkLst>
            <pc:docMk/>
            <pc:sldMk cId="0" sldId="875"/>
            <ac:spMk id="18472" creationId="{BC17F642-EA98-4B7F-903F-AB9DE8DAB5ED}"/>
          </ac:spMkLst>
        </pc:spChg>
        <pc:spChg chg="add del mod">
          <ac:chgData name="Kwon Osub" userId="760dd869e46f08f5" providerId="LiveId" clId="{E7089245-F00D-4231-B7FE-FAC9E668B73B}" dt="2023-08-20T07:03:28.930" v="3584" actId="27636"/>
          <ac:spMkLst>
            <pc:docMk/>
            <pc:sldMk cId="0" sldId="875"/>
            <ac:spMk id="18473" creationId="{E7CF7378-C397-477C-84FE-5C055DFC88DC}"/>
          </ac:spMkLst>
        </pc:spChg>
        <pc:spChg chg="add del mod">
          <ac:chgData name="Kwon Osub" userId="760dd869e46f08f5" providerId="LiveId" clId="{E7089245-F00D-4231-B7FE-FAC9E668B73B}" dt="2023-08-20T07:03:28.182" v="3554"/>
          <ac:spMkLst>
            <pc:docMk/>
            <pc:sldMk cId="0" sldId="875"/>
            <ac:spMk id="18474" creationId="{A046BE25-2237-4149-90D1-9C6F3E245D1C}"/>
          </ac:spMkLst>
        </pc:spChg>
        <pc:spChg chg="add del mod">
          <ac:chgData name="Kwon Osub" userId="760dd869e46f08f5" providerId="LiveId" clId="{E7089245-F00D-4231-B7FE-FAC9E668B73B}" dt="2023-08-20T07:03:28.182" v="3554"/>
          <ac:spMkLst>
            <pc:docMk/>
            <pc:sldMk cId="0" sldId="875"/>
            <ac:spMk id="18476" creationId="{BE670621-2105-4D3B-A3B2-C75ACE44B07B}"/>
          </ac:spMkLst>
        </pc:spChg>
        <pc:spChg chg="del">
          <ac:chgData name="Kwon Osub" userId="760dd869e46f08f5" providerId="LiveId" clId="{E7089245-F00D-4231-B7FE-FAC9E668B73B}" dt="2023-08-23T07:42:15.087" v="4498" actId="478"/>
          <ac:spMkLst>
            <pc:docMk/>
            <pc:sldMk cId="0" sldId="875"/>
            <ac:spMk id="19479" creationId="{A12B6F36-28A6-48E9-9BF2-F0F3BB92E207}"/>
          </ac:spMkLst>
        </pc:spChg>
        <pc:spChg chg="del">
          <ac:chgData name="Kwon Osub" userId="760dd869e46f08f5" providerId="LiveId" clId="{E7089245-F00D-4231-B7FE-FAC9E668B73B}" dt="2023-08-23T07:42:15.087" v="4498" actId="478"/>
          <ac:spMkLst>
            <pc:docMk/>
            <pc:sldMk cId="0" sldId="875"/>
            <ac:spMk id="19480" creationId="{DAD62ADE-FECE-4C76-8900-B69C46454B79}"/>
          </ac:spMkLst>
        </pc:spChg>
        <pc:spChg chg="mod">
          <ac:chgData name="Kwon Osub" userId="760dd869e46f08f5" providerId="LiveId" clId="{E7089245-F00D-4231-B7FE-FAC9E668B73B}" dt="2023-08-20T07:03:28.182" v="3554"/>
          <ac:spMkLst>
            <pc:docMk/>
            <pc:sldMk cId="0" sldId="875"/>
            <ac:spMk id="131076" creationId="{8560049B-335A-47EA-A4A6-4CAFD0EABF77}"/>
          </ac:spMkLst>
        </pc:spChg>
        <pc:graphicFrameChg chg="add del mod replId">
          <ac:chgData name="Kwon Osub" userId="760dd869e46f08f5" providerId="LiveId" clId="{E7089245-F00D-4231-B7FE-FAC9E668B73B}" dt="2023-08-20T06:33:44.688" v="2858"/>
          <ac:graphicFrameMkLst>
            <pc:docMk/>
            <pc:sldMk cId="0" sldId="875"/>
            <ac:graphicFrameMk id="2" creationId="{B2001FD0-C1E2-4088-AE3C-8867388869F1}"/>
          </ac:graphicFrameMkLst>
        </pc:graphicFrameChg>
        <pc:graphicFrameChg chg="add del mod replId">
          <ac:chgData name="Kwon Osub" userId="760dd869e46f08f5" providerId="LiveId" clId="{E7089245-F00D-4231-B7FE-FAC9E668B73B}" dt="2023-08-20T06:33:44.688" v="2858"/>
          <ac:graphicFrameMkLst>
            <pc:docMk/>
            <pc:sldMk cId="0" sldId="875"/>
            <ac:graphicFrameMk id="10" creationId="{8384E80E-2B17-405A-9A27-554495AB3BEB}"/>
          </ac:graphicFrameMkLst>
        </pc:graphicFrameChg>
        <pc:graphicFrameChg chg="add del mod replId">
          <ac:chgData name="Kwon Osub" userId="760dd869e46f08f5" providerId="LiveId" clId="{E7089245-F00D-4231-B7FE-FAC9E668B73B}" dt="2023-08-20T06:33:44.688" v="2858"/>
          <ac:graphicFrameMkLst>
            <pc:docMk/>
            <pc:sldMk cId="0" sldId="875"/>
            <ac:graphicFrameMk id="16" creationId="{BC17F642-EA98-4B7F-903F-AB9DE8DAB5ED}"/>
          </ac:graphicFrameMkLst>
        </pc:graphicFrameChg>
        <pc:graphicFrameChg chg="add del mod replId">
          <ac:chgData name="Kwon Osub" userId="760dd869e46f08f5" providerId="LiveId" clId="{E7089245-F00D-4231-B7FE-FAC9E668B73B}" dt="2023-08-20T06:33:44.688" v="2858"/>
          <ac:graphicFrameMkLst>
            <pc:docMk/>
            <pc:sldMk cId="0" sldId="875"/>
            <ac:graphicFrameMk id="20" creationId="{E7CF7378-C397-477C-84FE-5C055DFC88DC}"/>
          </ac:graphicFrameMkLst>
        </pc:graphicFrameChg>
        <pc:graphicFrameChg chg="add del mod replId">
          <ac:chgData name="Kwon Osub" userId="760dd869e46f08f5" providerId="LiveId" clId="{E7089245-F00D-4231-B7FE-FAC9E668B73B}" dt="2023-08-20T06:33:44.688" v="2858"/>
          <ac:graphicFrameMkLst>
            <pc:docMk/>
            <pc:sldMk cId="0" sldId="875"/>
            <ac:graphicFrameMk id="22" creationId="{A046BE25-2237-4149-90D1-9C6F3E245D1C}"/>
          </ac:graphicFrameMkLst>
        </pc:graphicFrameChg>
        <pc:graphicFrameChg chg="add del mod replId">
          <ac:chgData name="Kwon Osub" userId="760dd869e46f08f5" providerId="LiveId" clId="{E7089245-F00D-4231-B7FE-FAC9E668B73B}" dt="2023-08-20T06:33:44.688" v="2858"/>
          <ac:graphicFrameMkLst>
            <pc:docMk/>
            <pc:sldMk cId="0" sldId="875"/>
            <ac:graphicFrameMk id="24" creationId="{BE670621-2105-4D3B-A3B2-C75ACE44B07B}"/>
          </ac:graphicFrameMkLst>
        </pc:graphicFrameChg>
      </pc:sldChg>
      <pc:sldChg chg="addSp delSp modSp add del mod addAnim delAnim modAnim">
        <pc:chgData name="Kwon Osub" userId="760dd869e46f08f5" providerId="LiveId" clId="{E7089245-F00D-4231-B7FE-FAC9E668B73B}" dt="2023-08-23T08:04:01.626" v="4750" actId="22"/>
        <pc:sldMkLst>
          <pc:docMk/>
          <pc:sldMk cId="0" sldId="876"/>
        </pc:sldMkLst>
        <pc:spChg chg="add del">
          <ac:chgData name="Kwon Osub" userId="760dd869e46f08f5" providerId="LiveId" clId="{E7089245-F00D-4231-B7FE-FAC9E668B73B}" dt="2023-08-23T08:04:01.626" v="4750" actId="22"/>
          <ac:spMkLst>
            <pc:docMk/>
            <pc:sldMk cId="0" sldId="876"/>
            <ac:spMk id="3" creationId="{5ECDC700-0D61-90E5-2983-56407A307A10}"/>
          </ac:spMkLst>
        </pc:spChg>
        <pc:spChg chg="mod">
          <ac:chgData name="Kwon Osub" userId="760dd869e46f08f5" providerId="LiveId" clId="{E7089245-F00D-4231-B7FE-FAC9E668B73B}" dt="2023-08-20T07:03:28.182" v="3554"/>
          <ac:spMkLst>
            <pc:docMk/>
            <pc:sldMk cId="0" sldId="876"/>
            <ac:spMk id="19465" creationId="{56E6781D-77BA-454A-B736-653A1CCDADAA}"/>
          </ac:spMkLst>
        </pc:spChg>
        <pc:spChg chg="mod">
          <ac:chgData name="Kwon Osub" userId="760dd869e46f08f5" providerId="LiveId" clId="{E7089245-F00D-4231-B7FE-FAC9E668B73B}" dt="2023-08-20T07:03:28.182" v="3554"/>
          <ac:spMkLst>
            <pc:docMk/>
            <pc:sldMk cId="0" sldId="876"/>
            <ac:spMk id="19473" creationId="{37AB13FC-99D3-41D5-9EEE-C92436FE8C7E}"/>
          </ac:spMkLst>
        </pc:spChg>
        <pc:spChg chg="add del mod">
          <ac:chgData name="Kwon Osub" userId="760dd869e46f08f5" providerId="LiveId" clId="{E7089245-F00D-4231-B7FE-FAC9E668B73B}" dt="2023-08-20T07:03:28.182" v="3554"/>
          <ac:spMkLst>
            <pc:docMk/>
            <pc:sldMk cId="0" sldId="876"/>
            <ac:spMk id="19474" creationId="{66D84FB2-6E3C-4823-9DAC-091D68C29A5A}"/>
          </ac:spMkLst>
        </pc:spChg>
        <pc:spChg chg="del">
          <ac:chgData name="Kwon Osub" userId="760dd869e46f08f5" providerId="LiveId" clId="{E7089245-F00D-4231-B7FE-FAC9E668B73B}" dt="2023-08-20T06:22:20.718" v="6" actId="478"/>
          <ac:spMkLst>
            <pc:docMk/>
            <pc:sldMk cId="0" sldId="876"/>
            <ac:spMk id="19479" creationId="{A12B6F36-28A6-48E9-9BF2-F0F3BB92E207}"/>
          </ac:spMkLst>
        </pc:spChg>
        <pc:spChg chg="del mod">
          <ac:chgData name="Kwon Osub" userId="760dd869e46f08f5" providerId="LiveId" clId="{E7089245-F00D-4231-B7FE-FAC9E668B73B}" dt="2023-08-20T06:22:18.374" v="5" actId="478"/>
          <ac:spMkLst>
            <pc:docMk/>
            <pc:sldMk cId="0" sldId="876"/>
            <ac:spMk id="19480" creationId="{DAD62ADE-FECE-4C76-8900-B69C46454B79}"/>
          </ac:spMkLst>
        </pc:spChg>
        <pc:spChg chg="mod">
          <ac:chgData name="Kwon Osub" userId="760dd869e46f08f5" providerId="LiveId" clId="{E7089245-F00D-4231-B7FE-FAC9E668B73B}" dt="2023-08-20T07:03:28.182" v="3554"/>
          <ac:spMkLst>
            <pc:docMk/>
            <pc:sldMk cId="0" sldId="876"/>
            <ac:spMk id="132101" creationId="{F6476415-60DB-419E-A3D7-136DE86EF6D6}"/>
          </ac:spMkLst>
        </pc:spChg>
        <pc:spChg chg="mod">
          <ac:chgData name="Kwon Osub" userId="760dd869e46f08f5" providerId="LiveId" clId="{E7089245-F00D-4231-B7FE-FAC9E668B73B}" dt="2023-08-20T07:03:28.182" v="3554"/>
          <ac:spMkLst>
            <pc:docMk/>
            <pc:sldMk cId="0" sldId="876"/>
            <ac:spMk id="132102" creationId="{CE417EB7-C593-4569-88FB-6074D1A25E21}"/>
          </ac:spMkLst>
        </pc:spChg>
        <pc:graphicFrameChg chg="add del mod replId">
          <ac:chgData name="Kwon Osub" userId="760dd869e46f08f5" providerId="LiveId" clId="{E7089245-F00D-4231-B7FE-FAC9E668B73B}" dt="2023-08-20T06:33:44.688" v="2858"/>
          <ac:graphicFrameMkLst>
            <pc:docMk/>
            <pc:sldMk cId="0" sldId="876"/>
            <ac:graphicFrameMk id="2" creationId="{66D84FB2-6E3C-4823-9DAC-091D68C29A5A}"/>
          </ac:graphicFrameMkLst>
        </pc:graphicFrameChg>
      </pc:sldChg>
      <pc:sldChg chg="addSp delSp modSp add del mod addAnim delAnim modAnim">
        <pc:chgData name="Kwon Osub" userId="760dd869e46f08f5" providerId="LiveId" clId="{E7089245-F00D-4231-B7FE-FAC9E668B73B}" dt="2023-08-23T07:48:13.175" v="4503" actId="47"/>
        <pc:sldMkLst>
          <pc:docMk/>
          <pc:sldMk cId="0" sldId="877"/>
        </pc:sldMkLst>
        <pc:spChg chg="add del mod">
          <ac:chgData name="Kwon Osub" userId="760dd869e46f08f5" providerId="LiveId" clId="{E7089245-F00D-4231-B7FE-FAC9E668B73B}" dt="2023-08-20T07:03:28.182" v="3554"/>
          <ac:spMkLst>
            <pc:docMk/>
            <pc:sldMk cId="0" sldId="877"/>
            <ac:spMk id="70659" creationId="{FECF2A3E-ED38-4419-BCAC-809B07C46AF2}"/>
          </ac:spMkLst>
        </pc:spChg>
        <pc:spChg chg="add del mod">
          <ac:chgData name="Kwon Osub" userId="760dd869e46f08f5" providerId="LiveId" clId="{E7089245-F00D-4231-B7FE-FAC9E668B73B}" dt="2023-08-20T07:03:28.182" v="3554"/>
          <ac:spMkLst>
            <pc:docMk/>
            <pc:sldMk cId="0" sldId="877"/>
            <ac:spMk id="70660" creationId="{0B29CFB5-2BCD-4DDF-BCCE-01F16A6D713E}"/>
          </ac:spMkLst>
        </pc:spChg>
        <pc:spChg chg="add del mod">
          <ac:chgData name="Kwon Osub" userId="760dd869e46f08f5" providerId="LiveId" clId="{E7089245-F00D-4231-B7FE-FAC9E668B73B}" dt="2023-08-20T07:03:29.005" v="3586" actId="27636"/>
          <ac:spMkLst>
            <pc:docMk/>
            <pc:sldMk cId="0" sldId="877"/>
            <ac:spMk id="70661" creationId="{5082B1D0-B560-4551-9B1F-4B8DEC63BB61}"/>
          </ac:spMkLst>
        </pc:spChg>
        <pc:spChg chg="mod">
          <ac:chgData name="Kwon Osub" userId="760dd869e46f08f5" providerId="LiveId" clId="{E7089245-F00D-4231-B7FE-FAC9E668B73B}" dt="2023-08-20T07:03:28.182" v="3554"/>
          <ac:spMkLst>
            <pc:docMk/>
            <pc:sldMk cId="0" sldId="877"/>
            <ac:spMk id="133122" creationId="{DB9BE75D-8620-49FD-9DE9-B1F50DB600E4}"/>
          </ac:spMkLst>
        </pc:spChg>
        <pc:graphicFrameChg chg="add del mod replId">
          <ac:chgData name="Kwon Osub" userId="760dd869e46f08f5" providerId="LiveId" clId="{E7089245-F00D-4231-B7FE-FAC9E668B73B}" dt="2023-08-20T06:33:44.688" v="2858"/>
          <ac:graphicFrameMkLst>
            <pc:docMk/>
            <pc:sldMk cId="0" sldId="877"/>
            <ac:graphicFrameMk id="2" creationId="{FECF2A3E-ED38-4419-BCAC-809B07C46AF2}"/>
          </ac:graphicFrameMkLst>
        </pc:graphicFrameChg>
        <pc:graphicFrameChg chg="add del mod replId">
          <ac:chgData name="Kwon Osub" userId="760dd869e46f08f5" providerId="LiveId" clId="{E7089245-F00D-4231-B7FE-FAC9E668B73B}" dt="2023-08-20T06:33:44.688" v="2858"/>
          <ac:graphicFrameMkLst>
            <pc:docMk/>
            <pc:sldMk cId="0" sldId="877"/>
            <ac:graphicFrameMk id="9" creationId="{0B29CFB5-2BCD-4DDF-BCCE-01F16A6D713E}"/>
          </ac:graphicFrameMkLst>
        </pc:graphicFrameChg>
        <pc:graphicFrameChg chg="add del mod replId">
          <ac:chgData name="Kwon Osub" userId="760dd869e46f08f5" providerId="LiveId" clId="{E7089245-F00D-4231-B7FE-FAC9E668B73B}" dt="2023-08-20T06:33:44.688" v="2858"/>
          <ac:graphicFrameMkLst>
            <pc:docMk/>
            <pc:sldMk cId="0" sldId="877"/>
            <ac:graphicFrameMk id="12" creationId="{5082B1D0-B560-4551-9B1F-4B8DEC63BB61}"/>
          </ac:graphicFrameMkLst>
        </pc:graphicFrameChg>
      </pc:sldChg>
      <pc:sldChg chg="addSp delSp modSp add del mod">
        <pc:chgData name="Kwon Osub" userId="760dd869e46f08f5" providerId="LiveId" clId="{E7089245-F00D-4231-B7FE-FAC9E668B73B}" dt="2023-08-23T07:48:14.580" v="4504" actId="47"/>
        <pc:sldMkLst>
          <pc:docMk/>
          <pc:sldMk cId="0" sldId="878"/>
        </pc:sldMkLst>
        <pc:spChg chg="add del mod">
          <ac:chgData name="Kwon Osub" userId="760dd869e46f08f5" providerId="LiveId" clId="{E7089245-F00D-4231-B7FE-FAC9E668B73B}" dt="2023-08-20T07:03:28.182" v="3554"/>
          <ac:spMkLst>
            <pc:docMk/>
            <pc:sldMk cId="0" sldId="878"/>
            <ac:spMk id="134146" creationId="{F0809591-442A-469F-B0B0-347EF555ADCD}"/>
          </ac:spMkLst>
        </pc:spChg>
        <pc:spChg chg="mod">
          <ac:chgData name="Kwon Osub" userId="760dd869e46f08f5" providerId="LiveId" clId="{E7089245-F00D-4231-B7FE-FAC9E668B73B}" dt="2023-08-20T07:03:28.182" v="3554"/>
          <ac:spMkLst>
            <pc:docMk/>
            <pc:sldMk cId="0" sldId="878"/>
            <ac:spMk id="134147" creationId="{5C69D8F6-4648-416C-B615-88DD07F995A5}"/>
          </ac:spMkLst>
        </pc:spChg>
        <pc:graphicFrameChg chg="add del mod replId">
          <ac:chgData name="Kwon Osub" userId="760dd869e46f08f5" providerId="LiveId" clId="{E7089245-F00D-4231-B7FE-FAC9E668B73B}" dt="2023-08-20T06:33:44.688" v="2858"/>
          <ac:graphicFrameMkLst>
            <pc:docMk/>
            <pc:sldMk cId="0" sldId="878"/>
            <ac:graphicFrameMk id="2" creationId="{F0809591-442A-469F-B0B0-347EF555ADCD}"/>
          </ac:graphicFrameMkLst>
        </pc:graphicFrameChg>
      </pc:sldChg>
      <pc:sldChg chg="addSp delSp modSp add del mod addAnim delAnim modAnim">
        <pc:chgData name="Kwon Osub" userId="760dd869e46f08f5" providerId="LiveId" clId="{E7089245-F00D-4231-B7FE-FAC9E668B73B}" dt="2023-08-23T07:48:15.437" v="4505" actId="47"/>
        <pc:sldMkLst>
          <pc:docMk/>
          <pc:sldMk cId="0" sldId="879"/>
        </pc:sldMkLst>
        <pc:spChg chg="mod">
          <ac:chgData name="Kwon Osub" userId="760dd869e46f08f5" providerId="LiveId" clId="{E7089245-F00D-4231-B7FE-FAC9E668B73B}" dt="2023-08-20T07:03:28.182" v="3554"/>
          <ac:spMkLst>
            <pc:docMk/>
            <pc:sldMk cId="0" sldId="879"/>
            <ac:spMk id="81923" creationId="{D8849D0B-5B60-47C4-AE31-8257CA689B74}"/>
          </ac:spMkLst>
        </pc:spChg>
        <pc:spChg chg="add del mod">
          <ac:chgData name="Kwon Osub" userId="760dd869e46f08f5" providerId="LiveId" clId="{E7089245-F00D-4231-B7FE-FAC9E668B73B}" dt="2023-08-20T07:03:28.182" v="3554"/>
          <ac:spMkLst>
            <pc:docMk/>
            <pc:sldMk cId="0" sldId="879"/>
            <ac:spMk id="81924" creationId="{94D60AA7-7CA8-4125-B3E3-D67F8018564B}"/>
          </ac:spMkLst>
        </pc:spChg>
        <pc:spChg chg="add del mod">
          <ac:chgData name="Kwon Osub" userId="760dd869e46f08f5" providerId="LiveId" clId="{E7089245-F00D-4231-B7FE-FAC9E668B73B}" dt="2023-08-20T07:03:28.182" v="3554"/>
          <ac:spMkLst>
            <pc:docMk/>
            <pc:sldMk cId="0" sldId="879"/>
            <ac:spMk id="81925" creationId="{4494714D-39B5-4AB7-A5AE-035AE0DFA9BA}"/>
          </ac:spMkLst>
        </pc:spChg>
        <pc:spChg chg="add del mod">
          <ac:chgData name="Kwon Osub" userId="760dd869e46f08f5" providerId="LiveId" clId="{E7089245-F00D-4231-B7FE-FAC9E668B73B}" dt="2023-08-20T07:03:28.182" v="3554"/>
          <ac:spMkLst>
            <pc:docMk/>
            <pc:sldMk cId="0" sldId="879"/>
            <ac:spMk id="81926" creationId="{1BB60357-21B7-4D7D-BF18-D685E5AF00DC}"/>
          </ac:spMkLst>
        </pc:spChg>
        <pc:spChg chg="add del mod">
          <ac:chgData name="Kwon Osub" userId="760dd869e46f08f5" providerId="LiveId" clId="{E7089245-F00D-4231-B7FE-FAC9E668B73B}" dt="2023-08-20T07:03:28.182" v="3554"/>
          <ac:spMkLst>
            <pc:docMk/>
            <pc:sldMk cId="0" sldId="879"/>
            <ac:spMk id="81928" creationId="{4722813E-33DE-4756-B1EE-522558607F9F}"/>
          </ac:spMkLst>
        </pc:spChg>
        <pc:spChg chg="add del mod">
          <ac:chgData name="Kwon Osub" userId="760dd869e46f08f5" providerId="LiveId" clId="{E7089245-F00D-4231-B7FE-FAC9E668B73B}" dt="2023-08-20T07:03:28.182" v="3554"/>
          <ac:spMkLst>
            <pc:docMk/>
            <pc:sldMk cId="0" sldId="879"/>
            <ac:spMk id="81929" creationId="{685E536F-FB59-4574-8463-09E5A9DF2D86}"/>
          </ac:spMkLst>
        </pc:spChg>
        <pc:spChg chg="add del mod">
          <ac:chgData name="Kwon Osub" userId="760dd869e46f08f5" providerId="LiveId" clId="{E7089245-F00D-4231-B7FE-FAC9E668B73B}" dt="2023-08-20T07:03:28.182" v="3554"/>
          <ac:spMkLst>
            <pc:docMk/>
            <pc:sldMk cId="0" sldId="879"/>
            <ac:spMk id="135170" creationId="{6F10F0FE-A58F-4C8C-A7EB-75BE8A04D5FE}"/>
          </ac:spMkLst>
        </pc:spChg>
        <pc:graphicFrameChg chg="add del mod replId">
          <ac:chgData name="Kwon Osub" userId="760dd869e46f08f5" providerId="LiveId" clId="{E7089245-F00D-4231-B7FE-FAC9E668B73B}" dt="2023-08-20T06:33:44.688" v="2858"/>
          <ac:graphicFrameMkLst>
            <pc:docMk/>
            <pc:sldMk cId="0" sldId="879"/>
            <ac:graphicFrameMk id="2" creationId="{6F10F0FE-A58F-4C8C-A7EB-75BE8A04D5FE}"/>
          </ac:graphicFrameMkLst>
        </pc:graphicFrameChg>
        <pc:graphicFrameChg chg="add del mod replId">
          <ac:chgData name="Kwon Osub" userId="760dd869e46f08f5" providerId="LiveId" clId="{E7089245-F00D-4231-B7FE-FAC9E668B73B}" dt="2023-08-20T06:33:44.688" v="2858"/>
          <ac:graphicFrameMkLst>
            <pc:docMk/>
            <pc:sldMk cId="0" sldId="879"/>
            <ac:graphicFrameMk id="10" creationId="{94D60AA7-7CA8-4125-B3E3-D67F8018564B}"/>
          </ac:graphicFrameMkLst>
        </pc:graphicFrameChg>
        <pc:graphicFrameChg chg="add del mod replId">
          <ac:chgData name="Kwon Osub" userId="760dd869e46f08f5" providerId="LiveId" clId="{E7089245-F00D-4231-B7FE-FAC9E668B73B}" dt="2023-08-20T06:33:44.688" v="2858"/>
          <ac:graphicFrameMkLst>
            <pc:docMk/>
            <pc:sldMk cId="0" sldId="879"/>
            <ac:graphicFrameMk id="16" creationId="{4494714D-39B5-4AB7-A5AE-035AE0DFA9BA}"/>
          </ac:graphicFrameMkLst>
        </pc:graphicFrameChg>
        <pc:graphicFrameChg chg="add del mod replId">
          <ac:chgData name="Kwon Osub" userId="760dd869e46f08f5" providerId="LiveId" clId="{E7089245-F00D-4231-B7FE-FAC9E668B73B}" dt="2023-08-20T06:33:44.688" v="2858"/>
          <ac:graphicFrameMkLst>
            <pc:docMk/>
            <pc:sldMk cId="0" sldId="879"/>
            <ac:graphicFrameMk id="20" creationId="{1BB60357-21B7-4D7D-BF18-D685E5AF00DC}"/>
          </ac:graphicFrameMkLst>
        </pc:graphicFrameChg>
        <pc:graphicFrameChg chg="add del mod replId">
          <ac:chgData name="Kwon Osub" userId="760dd869e46f08f5" providerId="LiveId" clId="{E7089245-F00D-4231-B7FE-FAC9E668B73B}" dt="2023-08-20T06:33:44.688" v="2858"/>
          <ac:graphicFrameMkLst>
            <pc:docMk/>
            <pc:sldMk cId="0" sldId="879"/>
            <ac:graphicFrameMk id="22" creationId="{4722813E-33DE-4756-B1EE-522558607F9F}"/>
          </ac:graphicFrameMkLst>
        </pc:graphicFrameChg>
        <pc:graphicFrameChg chg="add del mod replId">
          <ac:chgData name="Kwon Osub" userId="760dd869e46f08f5" providerId="LiveId" clId="{E7089245-F00D-4231-B7FE-FAC9E668B73B}" dt="2023-08-20T06:33:44.688" v="2858"/>
          <ac:graphicFrameMkLst>
            <pc:docMk/>
            <pc:sldMk cId="0" sldId="879"/>
            <ac:graphicFrameMk id="24" creationId="{685E536F-FB59-4574-8463-09E5A9DF2D86}"/>
          </ac:graphicFrameMkLst>
        </pc:graphicFrameChg>
      </pc:sldChg>
      <pc:sldChg chg="addSp delSp modSp add del mod addAnim delAnim modAnim">
        <pc:chgData name="Kwon Osub" userId="760dd869e46f08f5" providerId="LiveId" clId="{E7089245-F00D-4231-B7FE-FAC9E668B73B}" dt="2023-08-23T07:48:16.359" v="4506" actId="47"/>
        <pc:sldMkLst>
          <pc:docMk/>
          <pc:sldMk cId="0" sldId="880"/>
        </pc:sldMkLst>
        <pc:spChg chg="mod">
          <ac:chgData name="Kwon Osub" userId="760dd869e46f08f5" providerId="LiveId" clId="{E7089245-F00D-4231-B7FE-FAC9E668B73B}" dt="2023-08-20T07:03:28.182" v="3554"/>
          <ac:spMkLst>
            <pc:docMk/>
            <pc:sldMk cId="0" sldId="880"/>
            <ac:spMk id="96259" creationId="{3A4DABB9-E99D-4EF2-98AE-DBDB404B3905}"/>
          </ac:spMkLst>
        </pc:spChg>
        <pc:spChg chg="add del mod">
          <ac:chgData name="Kwon Osub" userId="760dd869e46f08f5" providerId="LiveId" clId="{E7089245-F00D-4231-B7FE-FAC9E668B73B}" dt="2023-08-20T07:03:28.182" v="3554"/>
          <ac:spMkLst>
            <pc:docMk/>
            <pc:sldMk cId="0" sldId="880"/>
            <ac:spMk id="96260" creationId="{78B76B58-EB83-4D5D-86AA-0CD5DEC835EE}"/>
          </ac:spMkLst>
        </pc:spChg>
        <pc:spChg chg="add del mod">
          <ac:chgData name="Kwon Osub" userId="760dd869e46f08f5" providerId="LiveId" clId="{E7089245-F00D-4231-B7FE-FAC9E668B73B}" dt="2023-08-20T07:03:29.062" v="3587" actId="27636"/>
          <ac:spMkLst>
            <pc:docMk/>
            <pc:sldMk cId="0" sldId="880"/>
            <ac:spMk id="96261" creationId="{C24E7834-DA3B-453B-B4AE-995AC21C9901}"/>
          </ac:spMkLst>
        </pc:spChg>
        <pc:spChg chg="mod">
          <ac:chgData name="Kwon Osub" userId="760dd869e46f08f5" providerId="LiveId" clId="{E7089245-F00D-4231-B7FE-FAC9E668B73B}" dt="2023-08-20T07:03:28.182" v="3554"/>
          <ac:spMkLst>
            <pc:docMk/>
            <pc:sldMk cId="0" sldId="880"/>
            <ac:spMk id="96262" creationId="{4F11A7A6-606E-4C1A-A79C-AF4EA00263F3}"/>
          </ac:spMkLst>
        </pc:spChg>
        <pc:spChg chg="add del mod">
          <ac:chgData name="Kwon Osub" userId="760dd869e46f08f5" providerId="LiveId" clId="{E7089245-F00D-4231-B7FE-FAC9E668B73B}" dt="2023-08-20T07:03:28.182" v="3554"/>
          <ac:spMkLst>
            <pc:docMk/>
            <pc:sldMk cId="0" sldId="880"/>
            <ac:spMk id="96263" creationId="{10EAC226-919B-404D-8C83-B5DFA75507B7}"/>
          </ac:spMkLst>
        </pc:spChg>
        <pc:spChg chg="add del mod">
          <ac:chgData name="Kwon Osub" userId="760dd869e46f08f5" providerId="LiveId" clId="{E7089245-F00D-4231-B7FE-FAC9E668B73B}" dt="2023-08-20T07:03:28.182" v="3554"/>
          <ac:spMkLst>
            <pc:docMk/>
            <pc:sldMk cId="0" sldId="880"/>
            <ac:spMk id="96264" creationId="{107F110C-3586-4D85-B5ED-B27019501966}"/>
          </ac:spMkLst>
        </pc:spChg>
        <pc:spChg chg="add del mod">
          <ac:chgData name="Kwon Osub" userId="760dd869e46f08f5" providerId="LiveId" clId="{E7089245-F00D-4231-B7FE-FAC9E668B73B}" dt="2023-08-20T07:03:29.066" v="3588" actId="27636"/>
          <ac:spMkLst>
            <pc:docMk/>
            <pc:sldMk cId="0" sldId="880"/>
            <ac:spMk id="96265" creationId="{38100C33-0759-4C7E-8574-5894D4CF86BB}"/>
          </ac:spMkLst>
        </pc:spChg>
        <pc:spChg chg="add del mod">
          <ac:chgData name="Kwon Osub" userId="760dd869e46f08f5" providerId="LiveId" clId="{E7089245-F00D-4231-B7FE-FAC9E668B73B}" dt="2023-08-20T07:03:28.182" v="3554"/>
          <ac:spMkLst>
            <pc:docMk/>
            <pc:sldMk cId="0" sldId="880"/>
            <ac:spMk id="136194" creationId="{F9AAE088-36EE-4F6A-AB32-03A783AAB91D}"/>
          </ac:spMkLst>
        </pc:spChg>
        <pc:graphicFrameChg chg="add del mod replId">
          <ac:chgData name="Kwon Osub" userId="760dd869e46f08f5" providerId="LiveId" clId="{E7089245-F00D-4231-B7FE-FAC9E668B73B}" dt="2023-08-20T06:33:44.688" v="2858"/>
          <ac:graphicFrameMkLst>
            <pc:docMk/>
            <pc:sldMk cId="0" sldId="880"/>
            <ac:graphicFrameMk id="2" creationId="{F9AAE088-36EE-4F6A-AB32-03A783AAB91D}"/>
          </ac:graphicFrameMkLst>
        </pc:graphicFrameChg>
        <pc:graphicFrameChg chg="add del mod replId">
          <ac:chgData name="Kwon Osub" userId="760dd869e46f08f5" providerId="LiveId" clId="{E7089245-F00D-4231-B7FE-FAC9E668B73B}" dt="2023-08-20T06:33:44.688" v="2858"/>
          <ac:graphicFrameMkLst>
            <pc:docMk/>
            <pc:sldMk cId="0" sldId="880"/>
            <ac:graphicFrameMk id="10" creationId="{78B76B58-EB83-4D5D-86AA-0CD5DEC835EE}"/>
          </ac:graphicFrameMkLst>
        </pc:graphicFrameChg>
        <pc:graphicFrameChg chg="add del mod replId">
          <ac:chgData name="Kwon Osub" userId="760dd869e46f08f5" providerId="LiveId" clId="{E7089245-F00D-4231-B7FE-FAC9E668B73B}" dt="2023-08-20T06:33:44.688" v="2858"/>
          <ac:graphicFrameMkLst>
            <pc:docMk/>
            <pc:sldMk cId="0" sldId="880"/>
            <ac:graphicFrameMk id="16" creationId="{C24E7834-DA3B-453B-B4AE-995AC21C9901}"/>
          </ac:graphicFrameMkLst>
        </pc:graphicFrameChg>
        <pc:graphicFrameChg chg="add del mod replId">
          <ac:chgData name="Kwon Osub" userId="760dd869e46f08f5" providerId="LiveId" clId="{E7089245-F00D-4231-B7FE-FAC9E668B73B}" dt="2023-08-20T06:33:44.688" v="2858"/>
          <ac:graphicFrameMkLst>
            <pc:docMk/>
            <pc:sldMk cId="0" sldId="880"/>
            <ac:graphicFrameMk id="20" creationId="{10EAC226-919B-404D-8C83-B5DFA75507B7}"/>
          </ac:graphicFrameMkLst>
        </pc:graphicFrameChg>
        <pc:graphicFrameChg chg="add del mod replId">
          <ac:chgData name="Kwon Osub" userId="760dd869e46f08f5" providerId="LiveId" clId="{E7089245-F00D-4231-B7FE-FAC9E668B73B}" dt="2023-08-20T06:33:44.688" v="2858"/>
          <ac:graphicFrameMkLst>
            <pc:docMk/>
            <pc:sldMk cId="0" sldId="880"/>
            <ac:graphicFrameMk id="22" creationId="{107F110C-3586-4D85-B5ED-B27019501966}"/>
          </ac:graphicFrameMkLst>
        </pc:graphicFrameChg>
        <pc:graphicFrameChg chg="add del mod replId">
          <ac:chgData name="Kwon Osub" userId="760dd869e46f08f5" providerId="LiveId" clId="{E7089245-F00D-4231-B7FE-FAC9E668B73B}" dt="2023-08-20T06:33:44.688" v="2858"/>
          <ac:graphicFrameMkLst>
            <pc:docMk/>
            <pc:sldMk cId="0" sldId="880"/>
            <ac:graphicFrameMk id="24" creationId="{38100C33-0759-4C7E-8574-5894D4CF86BB}"/>
          </ac:graphicFrameMkLst>
        </pc:graphicFrameChg>
      </pc:sldChg>
      <pc:sldChg chg="addSp delSp modSp add del mod addAnim delAnim modAnim">
        <pc:chgData name="Kwon Osub" userId="760dd869e46f08f5" providerId="LiveId" clId="{E7089245-F00D-4231-B7FE-FAC9E668B73B}" dt="2023-08-23T07:48:17.618" v="4507" actId="47"/>
        <pc:sldMkLst>
          <pc:docMk/>
          <pc:sldMk cId="0" sldId="881"/>
        </pc:sldMkLst>
        <pc:spChg chg="add del mod">
          <ac:chgData name="Kwon Osub" userId="760dd869e46f08f5" providerId="LiveId" clId="{E7089245-F00D-4231-B7FE-FAC9E668B73B}" dt="2023-08-20T07:03:28.182" v="3554"/>
          <ac:spMkLst>
            <pc:docMk/>
            <pc:sldMk cId="0" sldId="881"/>
            <ac:spMk id="82953" creationId="{9DD31779-6830-49AA-89EC-F0762DEE6BFE}"/>
          </ac:spMkLst>
        </pc:spChg>
        <pc:spChg chg="add del mod">
          <ac:chgData name="Kwon Osub" userId="760dd869e46f08f5" providerId="LiveId" clId="{E7089245-F00D-4231-B7FE-FAC9E668B73B}" dt="2023-08-20T07:03:28.182" v="3554"/>
          <ac:spMkLst>
            <pc:docMk/>
            <pc:sldMk cId="0" sldId="881"/>
            <ac:spMk id="82956" creationId="{8CCAE54D-5E21-4AF2-A65D-6A18937E8CF3}"/>
          </ac:spMkLst>
        </pc:spChg>
        <pc:spChg chg="add del mod">
          <ac:chgData name="Kwon Osub" userId="760dd869e46f08f5" providerId="LiveId" clId="{E7089245-F00D-4231-B7FE-FAC9E668B73B}" dt="2023-08-20T07:03:28.182" v="3554"/>
          <ac:spMkLst>
            <pc:docMk/>
            <pc:sldMk cId="0" sldId="881"/>
            <ac:spMk id="137218" creationId="{34B107D6-B0A4-4688-BE91-74BA8238E8D3}"/>
          </ac:spMkLst>
        </pc:spChg>
        <pc:graphicFrameChg chg="add del mod replId">
          <ac:chgData name="Kwon Osub" userId="760dd869e46f08f5" providerId="LiveId" clId="{E7089245-F00D-4231-B7FE-FAC9E668B73B}" dt="2023-08-20T06:33:44.688" v="2858"/>
          <ac:graphicFrameMkLst>
            <pc:docMk/>
            <pc:sldMk cId="0" sldId="881"/>
            <ac:graphicFrameMk id="2" creationId="{34B107D6-B0A4-4688-BE91-74BA8238E8D3}"/>
          </ac:graphicFrameMkLst>
        </pc:graphicFrameChg>
        <pc:graphicFrameChg chg="add del mod replId">
          <ac:chgData name="Kwon Osub" userId="760dd869e46f08f5" providerId="LiveId" clId="{E7089245-F00D-4231-B7FE-FAC9E668B73B}" dt="2023-08-20T06:33:44.688" v="2858"/>
          <ac:graphicFrameMkLst>
            <pc:docMk/>
            <pc:sldMk cId="0" sldId="881"/>
            <ac:graphicFrameMk id="9" creationId="{9DD31779-6830-49AA-89EC-F0762DEE6BFE}"/>
          </ac:graphicFrameMkLst>
        </pc:graphicFrameChg>
        <pc:graphicFrameChg chg="add del mod replId">
          <ac:chgData name="Kwon Osub" userId="760dd869e46f08f5" providerId="LiveId" clId="{E7089245-F00D-4231-B7FE-FAC9E668B73B}" dt="2023-08-20T06:33:44.688" v="2858"/>
          <ac:graphicFrameMkLst>
            <pc:docMk/>
            <pc:sldMk cId="0" sldId="881"/>
            <ac:graphicFrameMk id="12" creationId="{8CCAE54D-5E21-4AF2-A65D-6A18937E8CF3}"/>
          </ac:graphicFrameMkLst>
        </pc:graphicFrameChg>
      </pc:sldChg>
      <pc:sldChg chg="addSp delSp modSp add del mod addAnim delAnim modAnim">
        <pc:chgData name="Kwon Osub" userId="760dd869e46f08f5" providerId="LiveId" clId="{E7089245-F00D-4231-B7FE-FAC9E668B73B}" dt="2023-08-23T07:48:18.227" v="4508" actId="47"/>
        <pc:sldMkLst>
          <pc:docMk/>
          <pc:sldMk cId="0" sldId="882"/>
        </pc:sldMkLst>
        <pc:spChg chg="mod">
          <ac:chgData name="Kwon Osub" userId="760dd869e46f08f5" providerId="LiveId" clId="{E7089245-F00D-4231-B7FE-FAC9E668B73B}" dt="2023-08-20T07:03:28.182" v="3554"/>
          <ac:spMkLst>
            <pc:docMk/>
            <pc:sldMk cId="0" sldId="882"/>
            <ac:spMk id="83971" creationId="{4B470ED4-3B51-42A7-8E8E-5D0C1C61B2A6}"/>
          </ac:spMkLst>
        </pc:spChg>
        <pc:spChg chg="add del mod">
          <ac:chgData name="Kwon Osub" userId="760dd869e46f08f5" providerId="LiveId" clId="{E7089245-F00D-4231-B7FE-FAC9E668B73B}" dt="2023-08-20T07:03:28.182" v="3554"/>
          <ac:spMkLst>
            <pc:docMk/>
            <pc:sldMk cId="0" sldId="882"/>
            <ac:spMk id="83972" creationId="{6E73A294-F933-4865-AA83-736C2BA00D98}"/>
          </ac:spMkLst>
        </pc:spChg>
        <pc:spChg chg="add del mod">
          <ac:chgData name="Kwon Osub" userId="760dd869e46f08f5" providerId="LiveId" clId="{E7089245-F00D-4231-B7FE-FAC9E668B73B}" dt="2023-08-20T07:03:28.182" v="3554"/>
          <ac:spMkLst>
            <pc:docMk/>
            <pc:sldMk cId="0" sldId="882"/>
            <ac:spMk id="83973" creationId="{6A1E2576-42CA-4ED9-BFF8-56BCD0FC370B}"/>
          </ac:spMkLst>
        </pc:spChg>
        <pc:spChg chg="add del mod">
          <ac:chgData name="Kwon Osub" userId="760dd869e46f08f5" providerId="LiveId" clId="{E7089245-F00D-4231-B7FE-FAC9E668B73B}" dt="2023-08-20T07:03:29.123" v="3589" actId="27636"/>
          <ac:spMkLst>
            <pc:docMk/>
            <pc:sldMk cId="0" sldId="882"/>
            <ac:spMk id="83974" creationId="{8829FA17-B581-4B23-AEA3-CE36E4C78578}"/>
          </ac:spMkLst>
        </pc:spChg>
        <pc:spChg chg="add del mod">
          <ac:chgData name="Kwon Osub" userId="760dd869e46f08f5" providerId="LiveId" clId="{E7089245-F00D-4231-B7FE-FAC9E668B73B}" dt="2023-08-20T07:03:28.182" v="3554"/>
          <ac:spMkLst>
            <pc:docMk/>
            <pc:sldMk cId="0" sldId="882"/>
            <ac:spMk id="83976" creationId="{E19B0F3B-308D-4133-86C3-7F1A981B17A9}"/>
          </ac:spMkLst>
        </pc:spChg>
        <pc:spChg chg="add del mod">
          <ac:chgData name="Kwon Osub" userId="760dd869e46f08f5" providerId="LiveId" clId="{E7089245-F00D-4231-B7FE-FAC9E668B73B}" dt="2023-08-20T07:03:28.182" v="3554"/>
          <ac:spMkLst>
            <pc:docMk/>
            <pc:sldMk cId="0" sldId="882"/>
            <ac:spMk id="138242" creationId="{EB778376-436B-45D6-8E2F-67EF2B34764E}"/>
          </ac:spMkLst>
        </pc:spChg>
        <pc:spChg chg="mod">
          <ac:chgData name="Kwon Osub" userId="760dd869e46f08f5" providerId="LiveId" clId="{E7089245-F00D-4231-B7FE-FAC9E668B73B}" dt="2023-08-20T07:03:28.182" v="3554"/>
          <ac:spMkLst>
            <pc:docMk/>
            <pc:sldMk cId="0" sldId="882"/>
            <ac:spMk id="138249" creationId="{540ACC5A-9EE5-4205-AC5D-402555187DD1}"/>
          </ac:spMkLst>
        </pc:spChg>
        <pc:graphicFrameChg chg="add del mod replId">
          <ac:chgData name="Kwon Osub" userId="760dd869e46f08f5" providerId="LiveId" clId="{E7089245-F00D-4231-B7FE-FAC9E668B73B}" dt="2023-08-20T06:33:44.688" v="2858"/>
          <ac:graphicFrameMkLst>
            <pc:docMk/>
            <pc:sldMk cId="0" sldId="882"/>
            <ac:graphicFrameMk id="2" creationId="{EB778376-436B-45D6-8E2F-67EF2B34764E}"/>
          </ac:graphicFrameMkLst>
        </pc:graphicFrameChg>
        <pc:graphicFrameChg chg="add del mod replId">
          <ac:chgData name="Kwon Osub" userId="760dd869e46f08f5" providerId="LiveId" clId="{E7089245-F00D-4231-B7FE-FAC9E668B73B}" dt="2023-08-20T06:33:44.688" v="2858"/>
          <ac:graphicFrameMkLst>
            <pc:docMk/>
            <pc:sldMk cId="0" sldId="882"/>
            <ac:graphicFrameMk id="10" creationId="{6E73A294-F933-4865-AA83-736C2BA00D98}"/>
          </ac:graphicFrameMkLst>
        </pc:graphicFrameChg>
        <pc:graphicFrameChg chg="add del mod replId">
          <ac:chgData name="Kwon Osub" userId="760dd869e46f08f5" providerId="LiveId" clId="{E7089245-F00D-4231-B7FE-FAC9E668B73B}" dt="2023-08-20T06:33:44.688" v="2858"/>
          <ac:graphicFrameMkLst>
            <pc:docMk/>
            <pc:sldMk cId="0" sldId="882"/>
            <ac:graphicFrameMk id="15" creationId="{6A1E2576-42CA-4ED9-BFF8-56BCD0FC370B}"/>
          </ac:graphicFrameMkLst>
        </pc:graphicFrameChg>
        <pc:graphicFrameChg chg="add del mod replId">
          <ac:chgData name="Kwon Osub" userId="760dd869e46f08f5" providerId="LiveId" clId="{E7089245-F00D-4231-B7FE-FAC9E668B73B}" dt="2023-08-20T06:33:44.688" v="2858"/>
          <ac:graphicFrameMkLst>
            <pc:docMk/>
            <pc:sldMk cId="0" sldId="882"/>
            <ac:graphicFrameMk id="18" creationId="{8829FA17-B581-4B23-AEA3-CE36E4C78578}"/>
          </ac:graphicFrameMkLst>
        </pc:graphicFrameChg>
        <pc:graphicFrameChg chg="add del mod replId">
          <ac:chgData name="Kwon Osub" userId="760dd869e46f08f5" providerId="LiveId" clId="{E7089245-F00D-4231-B7FE-FAC9E668B73B}" dt="2023-08-20T06:33:44.688" v="2858"/>
          <ac:graphicFrameMkLst>
            <pc:docMk/>
            <pc:sldMk cId="0" sldId="882"/>
            <ac:graphicFrameMk id="20" creationId="{E19B0F3B-308D-4133-86C3-7F1A981B17A9}"/>
          </ac:graphicFrameMkLst>
        </pc:graphicFrameChg>
        <pc:picChg chg="mod">
          <ac:chgData name="Kwon Osub" userId="760dd869e46f08f5" providerId="LiveId" clId="{E7089245-F00D-4231-B7FE-FAC9E668B73B}" dt="2023-08-20T07:03:28.182" v="3554"/>
          <ac:picMkLst>
            <pc:docMk/>
            <pc:sldMk cId="0" sldId="882"/>
            <ac:picMk id="138248" creationId="{0D46CD88-AA0B-446B-BD0A-32B4ECA620B5}"/>
          </ac:picMkLst>
        </pc:picChg>
      </pc:sldChg>
      <pc:sldChg chg="addSp delSp modSp add del mod addAnim delAnim modAnim">
        <pc:chgData name="Kwon Osub" userId="760dd869e46f08f5" providerId="LiveId" clId="{E7089245-F00D-4231-B7FE-FAC9E668B73B}" dt="2023-08-26T06:40:13.117" v="7045" actId="47"/>
        <pc:sldMkLst>
          <pc:docMk/>
          <pc:sldMk cId="0" sldId="883"/>
        </pc:sldMkLst>
        <pc:spChg chg="mod">
          <ac:chgData name="Kwon Osub" userId="760dd869e46f08f5" providerId="LiveId" clId="{E7089245-F00D-4231-B7FE-FAC9E668B73B}" dt="2023-08-20T07:03:28.182" v="3554"/>
          <ac:spMkLst>
            <pc:docMk/>
            <pc:sldMk cId="0" sldId="883"/>
            <ac:spMk id="84995" creationId="{210EA5AE-7B00-41B5-B477-6B3E0F6A6619}"/>
          </ac:spMkLst>
        </pc:spChg>
        <pc:spChg chg="add del mod">
          <ac:chgData name="Kwon Osub" userId="760dd869e46f08f5" providerId="LiveId" clId="{E7089245-F00D-4231-B7FE-FAC9E668B73B}" dt="2023-08-20T07:03:28.182" v="3554"/>
          <ac:spMkLst>
            <pc:docMk/>
            <pc:sldMk cId="0" sldId="883"/>
            <ac:spMk id="84996" creationId="{8C863501-4DB3-4BE7-B415-E00ADFC6396D}"/>
          </ac:spMkLst>
        </pc:spChg>
        <pc:spChg chg="add del mod">
          <ac:chgData name="Kwon Osub" userId="760dd869e46f08f5" providerId="LiveId" clId="{E7089245-F00D-4231-B7FE-FAC9E668B73B}" dt="2023-08-20T07:03:28.182" v="3554"/>
          <ac:spMkLst>
            <pc:docMk/>
            <pc:sldMk cId="0" sldId="883"/>
            <ac:spMk id="84997" creationId="{6CAFFAC9-71F1-4E7F-BCA3-52FBD68D5FAA}"/>
          </ac:spMkLst>
        </pc:spChg>
        <pc:spChg chg="add del mod">
          <ac:chgData name="Kwon Osub" userId="760dd869e46f08f5" providerId="LiveId" clId="{E7089245-F00D-4231-B7FE-FAC9E668B73B}" dt="2023-08-20T07:03:29.146" v="3590" actId="27636"/>
          <ac:spMkLst>
            <pc:docMk/>
            <pc:sldMk cId="0" sldId="883"/>
            <ac:spMk id="84998" creationId="{E4CC4F65-3EA0-448B-BBCC-D6B2986CCF4B}"/>
          </ac:spMkLst>
        </pc:spChg>
        <pc:spChg chg="add del mod">
          <ac:chgData name="Kwon Osub" userId="760dd869e46f08f5" providerId="LiveId" clId="{E7089245-F00D-4231-B7FE-FAC9E668B73B}" dt="2023-08-20T07:03:28.182" v="3554"/>
          <ac:spMkLst>
            <pc:docMk/>
            <pc:sldMk cId="0" sldId="883"/>
            <ac:spMk id="84999" creationId="{BFA3E80D-0C66-4472-A8F9-37661EC1CC3E}"/>
          </ac:spMkLst>
        </pc:spChg>
        <pc:spChg chg="add del mod">
          <ac:chgData name="Kwon Osub" userId="760dd869e46f08f5" providerId="LiveId" clId="{E7089245-F00D-4231-B7FE-FAC9E668B73B}" dt="2023-08-20T07:03:28.182" v="3554"/>
          <ac:spMkLst>
            <pc:docMk/>
            <pc:sldMk cId="0" sldId="883"/>
            <ac:spMk id="139266" creationId="{7549EB41-B497-4937-AEC6-54FAECBACCCC}"/>
          </ac:spMkLst>
        </pc:spChg>
        <pc:graphicFrameChg chg="add del mod replId">
          <ac:chgData name="Kwon Osub" userId="760dd869e46f08f5" providerId="LiveId" clId="{E7089245-F00D-4231-B7FE-FAC9E668B73B}" dt="2023-08-20T06:33:44.688" v="2858"/>
          <ac:graphicFrameMkLst>
            <pc:docMk/>
            <pc:sldMk cId="0" sldId="883"/>
            <ac:graphicFrameMk id="2" creationId="{7549EB41-B497-4937-AEC6-54FAECBACCCC}"/>
          </ac:graphicFrameMkLst>
        </pc:graphicFrameChg>
        <pc:graphicFrameChg chg="add del mod replId">
          <ac:chgData name="Kwon Osub" userId="760dd869e46f08f5" providerId="LiveId" clId="{E7089245-F00D-4231-B7FE-FAC9E668B73B}" dt="2023-08-20T06:33:44.688" v="2858"/>
          <ac:graphicFrameMkLst>
            <pc:docMk/>
            <pc:sldMk cId="0" sldId="883"/>
            <ac:graphicFrameMk id="10" creationId="{8C863501-4DB3-4BE7-B415-E00ADFC6396D}"/>
          </ac:graphicFrameMkLst>
        </pc:graphicFrameChg>
        <pc:graphicFrameChg chg="add del mod replId">
          <ac:chgData name="Kwon Osub" userId="760dd869e46f08f5" providerId="LiveId" clId="{E7089245-F00D-4231-B7FE-FAC9E668B73B}" dt="2023-08-20T06:33:44.688" v="2858"/>
          <ac:graphicFrameMkLst>
            <pc:docMk/>
            <pc:sldMk cId="0" sldId="883"/>
            <ac:graphicFrameMk id="15" creationId="{6CAFFAC9-71F1-4E7F-BCA3-52FBD68D5FAA}"/>
          </ac:graphicFrameMkLst>
        </pc:graphicFrameChg>
        <pc:graphicFrameChg chg="add del mod replId">
          <ac:chgData name="Kwon Osub" userId="760dd869e46f08f5" providerId="LiveId" clId="{E7089245-F00D-4231-B7FE-FAC9E668B73B}" dt="2023-08-20T06:33:44.688" v="2858"/>
          <ac:graphicFrameMkLst>
            <pc:docMk/>
            <pc:sldMk cId="0" sldId="883"/>
            <ac:graphicFrameMk id="18" creationId="{E4CC4F65-3EA0-448B-BBCC-D6B2986CCF4B}"/>
          </ac:graphicFrameMkLst>
        </pc:graphicFrameChg>
        <pc:graphicFrameChg chg="add del mod replId">
          <ac:chgData name="Kwon Osub" userId="760dd869e46f08f5" providerId="LiveId" clId="{E7089245-F00D-4231-B7FE-FAC9E668B73B}" dt="2023-08-20T06:33:44.688" v="2858"/>
          <ac:graphicFrameMkLst>
            <pc:docMk/>
            <pc:sldMk cId="0" sldId="883"/>
            <ac:graphicFrameMk id="20" creationId="{BFA3E80D-0C66-4472-A8F9-37661EC1CC3E}"/>
          </ac:graphicFrameMkLst>
        </pc:graphicFrameChg>
      </pc:sldChg>
      <pc:sldChg chg="addSp delSp modSp add del mod addAnim delAnim modAnim">
        <pc:chgData name="Kwon Osub" userId="760dd869e46f08f5" providerId="LiveId" clId="{E7089245-F00D-4231-B7FE-FAC9E668B73B}" dt="2023-08-23T07:58:28.315" v="4540" actId="47"/>
        <pc:sldMkLst>
          <pc:docMk/>
          <pc:sldMk cId="0" sldId="884"/>
        </pc:sldMkLst>
        <pc:spChg chg="add del mod">
          <ac:chgData name="Kwon Osub" userId="760dd869e46f08f5" providerId="LiveId" clId="{E7089245-F00D-4231-B7FE-FAC9E668B73B}" dt="2023-08-20T07:03:28.182" v="3554"/>
          <ac:spMkLst>
            <pc:docMk/>
            <pc:sldMk cId="0" sldId="884"/>
            <ac:spMk id="88067" creationId="{9F7C895A-2545-4759-B309-3E0151B6065D}"/>
          </ac:spMkLst>
        </pc:spChg>
        <pc:spChg chg="add del mod">
          <ac:chgData name="Kwon Osub" userId="760dd869e46f08f5" providerId="LiveId" clId="{E7089245-F00D-4231-B7FE-FAC9E668B73B}" dt="2023-08-20T07:03:29.196" v="3591" actId="27636"/>
          <ac:spMkLst>
            <pc:docMk/>
            <pc:sldMk cId="0" sldId="884"/>
            <ac:spMk id="88068" creationId="{0DD3E0A0-4E6C-4BB5-B156-A482A9BA3A2E}"/>
          </ac:spMkLst>
        </pc:spChg>
        <pc:spChg chg="mod">
          <ac:chgData name="Kwon Osub" userId="760dd869e46f08f5" providerId="LiveId" clId="{E7089245-F00D-4231-B7FE-FAC9E668B73B}" dt="2023-08-20T07:03:28.182" v="3554"/>
          <ac:spMkLst>
            <pc:docMk/>
            <pc:sldMk cId="0" sldId="884"/>
            <ac:spMk id="88069" creationId="{C4244F57-144D-49AC-AC63-22596B55F572}"/>
          </ac:spMkLst>
        </pc:spChg>
        <pc:spChg chg="mod">
          <ac:chgData name="Kwon Osub" userId="760dd869e46f08f5" providerId="LiveId" clId="{E7089245-F00D-4231-B7FE-FAC9E668B73B}" dt="2023-08-20T07:03:28.182" v="3554"/>
          <ac:spMkLst>
            <pc:docMk/>
            <pc:sldMk cId="0" sldId="884"/>
            <ac:spMk id="142338" creationId="{D6130EB3-39CB-47C1-A2FB-6981D76A56C4}"/>
          </ac:spMkLst>
        </pc:spChg>
        <pc:graphicFrameChg chg="add del mod replId">
          <ac:chgData name="Kwon Osub" userId="760dd869e46f08f5" providerId="LiveId" clId="{E7089245-F00D-4231-B7FE-FAC9E668B73B}" dt="2023-08-20T06:33:44.688" v="2858"/>
          <ac:graphicFrameMkLst>
            <pc:docMk/>
            <pc:sldMk cId="0" sldId="884"/>
            <ac:graphicFrameMk id="2" creationId="{9F7C895A-2545-4759-B309-3E0151B6065D}"/>
          </ac:graphicFrameMkLst>
        </pc:graphicFrameChg>
        <pc:graphicFrameChg chg="add del mod replId">
          <ac:chgData name="Kwon Osub" userId="760dd869e46f08f5" providerId="LiveId" clId="{E7089245-F00D-4231-B7FE-FAC9E668B73B}" dt="2023-08-20T06:33:44.688" v="2858"/>
          <ac:graphicFrameMkLst>
            <pc:docMk/>
            <pc:sldMk cId="0" sldId="884"/>
            <ac:graphicFrameMk id="8" creationId="{0DD3E0A0-4E6C-4BB5-B156-A482A9BA3A2E}"/>
          </ac:graphicFrameMkLst>
        </pc:graphicFrameChg>
      </pc:sldChg>
      <pc:sldChg chg="addSp delSp modSp add del mod addAnim delAnim modAnim">
        <pc:chgData name="Kwon Osub" userId="760dd869e46f08f5" providerId="LiveId" clId="{E7089245-F00D-4231-B7FE-FAC9E668B73B}" dt="2023-08-23T07:59:33.619" v="4599" actId="20577"/>
        <pc:sldMkLst>
          <pc:docMk/>
          <pc:sldMk cId="0" sldId="885"/>
        </pc:sldMkLst>
        <pc:spChg chg="add mod">
          <ac:chgData name="Kwon Osub" userId="760dd869e46f08f5" providerId="LiveId" clId="{E7089245-F00D-4231-B7FE-FAC9E668B73B}" dt="2023-08-23T07:58:20.882" v="4539"/>
          <ac:spMkLst>
            <pc:docMk/>
            <pc:sldMk cId="0" sldId="885"/>
            <ac:spMk id="4" creationId="{576653FC-E61E-B63B-59F3-2FC2A884B03F}"/>
          </ac:spMkLst>
        </pc:spChg>
        <pc:spChg chg="mod">
          <ac:chgData name="Kwon Osub" userId="760dd869e46f08f5" providerId="LiveId" clId="{E7089245-F00D-4231-B7FE-FAC9E668B73B}" dt="2023-08-23T07:59:33.619" v="4599" actId="20577"/>
          <ac:spMkLst>
            <pc:docMk/>
            <pc:sldMk cId="0" sldId="885"/>
            <ac:spMk id="23559" creationId="{4B087CCB-7CA1-4859-86C2-B25680BA2581}"/>
          </ac:spMkLst>
        </pc:spChg>
        <pc:spChg chg="add del mod">
          <ac:chgData name="Kwon Osub" userId="760dd869e46f08f5" providerId="LiveId" clId="{E7089245-F00D-4231-B7FE-FAC9E668B73B}" dt="2023-08-20T07:03:28.182" v="3554"/>
          <ac:spMkLst>
            <pc:docMk/>
            <pc:sldMk cId="0" sldId="885"/>
            <ac:spMk id="108562" creationId="{9D4AB517-BE69-4018-B008-32CDE378E013}"/>
          </ac:spMkLst>
        </pc:spChg>
        <pc:spChg chg="mod">
          <ac:chgData name="Kwon Osub" userId="760dd869e46f08f5" providerId="LiveId" clId="{E7089245-F00D-4231-B7FE-FAC9E668B73B}" dt="2023-08-20T07:03:28.182" v="3554"/>
          <ac:spMkLst>
            <pc:docMk/>
            <pc:sldMk cId="0" sldId="885"/>
            <ac:spMk id="108563" creationId="{B110A470-244F-402C-BEF0-A14D3BAD6B1D}"/>
          </ac:spMkLst>
        </pc:spChg>
        <pc:spChg chg="add del mod">
          <ac:chgData name="Kwon Osub" userId="760dd869e46f08f5" providerId="LiveId" clId="{E7089245-F00D-4231-B7FE-FAC9E668B73B}" dt="2023-08-20T07:03:28.182" v="3554"/>
          <ac:spMkLst>
            <pc:docMk/>
            <pc:sldMk cId="0" sldId="885"/>
            <ac:spMk id="108564" creationId="{398C5596-4CC1-4EC8-973A-92AAFABE9C38}"/>
          </ac:spMkLst>
        </pc:spChg>
        <pc:spChg chg="add del mod">
          <ac:chgData name="Kwon Osub" userId="760dd869e46f08f5" providerId="LiveId" clId="{E7089245-F00D-4231-B7FE-FAC9E668B73B}" dt="2023-08-20T07:03:28.182" v="3554"/>
          <ac:spMkLst>
            <pc:docMk/>
            <pc:sldMk cId="0" sldId="885"/>
            <ac:spMk id="108565" creationId="{BF5711B6-6D66-49D3-A7B7-F46258BE4ACD}"/>
          </ac:spMkLst>
        </pc:spChg>
        <pc:spChg chg="add del mod">
          <ac:chgData name="Kwon Osub" userId="760dd869e46f08f5" providerId="LiveId" clId="{E7089245-F00D-4231-B7FE-FAC9E668B73B}" dt="2023-08-20T07:03:28.182" v="3554"/>
          <ac:spMkLst>
            <pc:docMk/>
            <pc:sldMk cId="0" sldId="885"/>
            <ac:spMk id="108566" creationId="{3484EBE7-8B44-4BD4-916D-B199936CDD89}"/>
          </ac:spMkLst>
        </pc:spChg>
        <pc:spChg chg="add del mod">
          <ac:chgData name="Kwon Osub" userId="760dd869e46f08f5" providerId="LiveId" clId="{E7089245-F00D-4231-B7FE-FAC9E668B73B}" dt="2023-08-20T07:03:29.226" v="3593" actId="27636"/>
          <ac:spMkLst>
            <pc:docMk/>
            <pc:sldMk cId="0" sldId="885"/>
            <ac:spMk id="108567" creationId="{23C69C1A-23ED-49D5-8CD1-9D9723CE4E1E}"/>
          </ac:spMkLst>
        </pc:spChg>
        <pc:spChg chg="mod">
          <ac:chgData name="Kwon Osub" userId="760dd869e46f08f5" providerId="LiveId" clId="{E7089245-F00D-4231-B7FE-FAC9E668B73B}" dt="2023-08-20T07:03:28.182" v="3554"/>
          <ac:spMkLst>
            <pc:docMk/>
            <pc:sldMk cId="0" sldId="885"/>
            <ac:spMk id="108569" creationId="{43777327-D959-4746-A16D-00DA22E69FED}"/>
          </ac:spMkLst>
        </pc:spChg>
        <pc:spChg chg="add del mod">
          <ac:chgData name="Kwon Osub" userId="760dd869e46f08f5" providerId="LiveId" clId="{E7089245-F00D-4231-B7FE-FAC9E668B73B}" dt="2023-08-20T07:03:29.211" v="3592" actId="27636"/>
          <ac:spMkLst>
            <pc:docMk/>
            <pc:sldMk cId="0" sldId="885"/>
            <ac:spMk id="108570" creationId="{E0B07748-5F8F-4FFF-80FA-59E4E35FB5CB}"/>
          </ac:spMkLst>
        </pc:spChg>
        <pc:spChg chg="mod">
          <ac:chgData name="Kwon Osub" userId="760dd869e46f08f5" providerId="LiveId" clId="{E7089245-F00D-4231-B7FE-FAC9E668B73B}" dt="2023-08-20T07:03:28.182" v="3554"/>
          <ac:spMkLst>
            <pc:docMk/>
            <pc:sldMk cId="0" sldId="885"/>
            <ac:spMk id="108571" creationId="{1CA7811A-F004-4A22-B367-8388E3709919}"/>
          </ac:spMkLst>
        </pc:spChg>
        <pc:spChg chg="mod">
          <ac:chgData name="Kwon Osub" userId="760dd869e46f08f5" providerId="LiveId" clId="{E7089245-F00D-4231-B7FE-FAC9E668B73B}" dt="2023-08-20T07:03:28.182" v="3554"/>
          <ac:spMkLst>
            <pc:docMk/>
            <pc:sldMk cId="0" sldId="885"/>
            <ac:spMk id="144386" creationId="{726860F8-FB4A-4553-8E06-89B972399CF6}"/>
          </ac:spMkLst>
        </pc:spChg>
        <pc:spChg chg="mod">
          <ac:chgData name="Kwon Osub" userId="760dd869e46f08f5" providerId="LiveId" clId="{E7089245-F00D-4231-B7FE-FAC9E668B73B}" dt="2023-08-23T07:58:31.553" v="4541" actId="20577"/>
          <ac:spMkLst>
            <pc:docMk/>
            <pc:sldMk cId="0" sldId="885"/>
            <ac:spMk id="145413" creationId="{E166F410-8370-40E5-AEC6-E364BF5049FF}"/>
          </ac:spMkLst>
        </pc:spChg>
        <pc:grpChg chg="mod">
          <ac:chgData name="Kwon Osub" userId="760dd869e46f08f5" providerId="LiveId" clId="{E7089245-F00D-4231-B7FE-FAC9E668B73B}" dt="2023-08-20T07:03:28.182" v="3554"/>
          <ac:grpSpMkLst>
            <pc:docMk/>
            <pc:sldMk cId="0" sldId="885"/>
            <ac:grpSpMk id="108560" creationId="{2DD4F946-ECCE-4CCC-8073-1F0CDEEA43A8}"/>
          </ac:grpSpMkLst>
        </pc:grpChg>
        <pc:graphicFrameChg chg="add mod">
          <ac:chgData name="Kwon Osub" userId="760dd869e46f08f5" providerId="LiveId" clId="{E7089245-F00D-4231-B7FE-FAC9E668B73B}" dt="2023-08-23T07:58:20.882" v="4539"/>
          <ac:graphicFrameMkLst>
            <pc:docMk/>
            <pc:sldMk cId="0" sldId="885"/>
            <ac:graphicFrameMk id="2" creationId="{74CB0C72-5865-93AE-46E9-0CCB8202EC08}"/>
          </ac:graphicFrameMkLst>
        </pc:graphicFrameChg>
        <pc:graphicFrameChg chg="add del mod replId">
          <ac:chgData name="Kwon Osub" userId="760dd869e46f08f5" providerId="LiveId" clId="{E7089245-F00D-4231-B7FE-FAC9E668B73B}" dt="2023-08-20T06:33:44.688" v="2858"/>
          <ac:graphicFrameMkLst>
            <pc:docMk/>
            <pc:sldMk cId="0" sldId="885"/>
            <ac:graphicFrameMk id="2" creationId="{9D4AB517-BE69-4018-B008-32CDE378E013}"/>
          </ac:graphicFrameMkLst>
        </pc:graphicFrameChg>
        <pc:graphicFrameChg chg="add mod">
          <ac:chgData name="Kwon Osub" userId="760dd869e46f08f5" providerId="LiveId" clId="{E7089245-F00D-4231-B7FE-FAC9E668B73B}" dt="2023-08-23T07:58:20.882" v="4539"/>
          <ac:graphicFrameMkLst>
            <pc:docMk/>
            <pc:sldMk cId="0" sldId="885"/>
            <ac:graphicFrameMk id="3" creationId="{71021ADB-2B34-86A5-91D7-860306D92906}"/>
          </ac:graphicFrameMkLst>
        </pc:graphicFrameChg>
        <pc:graphicFrameChg chg="add mod">
          <ac:chgData name="Kwon Osub" userId="760dd869e46f08f5" providerId="LiveId" clId="{E7089245-F00D-4231-B7FE-FAC9E668B73B}" dt="2023-08-23T07:58:20.882" v="4539"/>
          <ac:graphicFrameMkLst>
            <pc:docMk/>
            <pc:sldMk cId="0" sldId="885"/>
            <ac:graphicFrameMk id="5" creationId="{CA84303C-4CB5-C571-4949-F66904FBEC3E}"/>
          </ac:graphicFrameMkLst>
        </pc:graphicFrameChg>
        <pc:graphicFrameChg chg="add del mod replId">
          <ac:chgData name="Kwon Osub" userId="760dd869e46f08f5" providerId="LiveId" clId="{E7089245-F00D-4231-B7FE-FAC9E668B73B}" dt="2023-08-20T06:33:44.688" v="2858"/>
          <ac:graphicFrameMkLst>
            <pc:docMk/>
            <pc:sldMk cId="0" sldId="885"/>
            <ac:graphicFrameMk id="10" creationId="{398C5596-4CC1-4EC8-973A-92AAFABE9C38}"/>
          </ac:graphicFrameMkLst>
        </pc:graphicFrameChg>
        <pc:graphicFrameChg chg="add del mod replId">
          <ac:chgData name="Kwon Osub" userId="760dd869e46f08f5" providerId="LiveId" clId="{E7089245-F00D-4231-B7FE-FAC9E668B73B}" dt="2023-08-20T06:33:44.688" v="2858"/>
          <ac:graphicFrameMkLst>
            <pc:docMk/>
            <pc:sldMk cId="0" sldId="885"/>
            <ac:graphicFrameMk id="16" creationId="{BF5711B6-6D66-49D3-A7B7-F46258BE4ACD}"/>
          </ac:graphicFrameMkLst>
        </pc:graphicFrameChg>
        <pc:graphicFrameChg chg="add del mod replId">
          <ac:chgData name="Kwon Osub" userId="760dd869e46f08f5" providerId="LiveId" clId="{E7089245-F00D-4231-B7FE-FAC9E668B73B}" dt="2023-08-20T06:33:44.688" v="2858"/>
          <ac:graphicFrameMkLst>
            <pc:docMk/>
            <pc:sldMk cId="0" sldId="885"/>
            <ac:graphicFrameMk id="20" creationId="{3484EBE7-8B44-4BD4-916D-B199936CDD89}"/>
          </ac:graphicFrameMkLst>
        </pc:graphicFrameChg>
        <pc:graphicFrameChg chg="add del mod replId">
          <ac:chgData name="Kwon Osub" userId="760dd869e46f08f5" providerId="LiveId" clId="{E7089245-F00D-4231-B7FE-FAC9E668B73B}" dt="2023-08-20T06:33:44.688" v="2858"/>
          <ac:graphicFrameMkLst>
            <pc:docMk/>
            <pc:sldMk cId="0" sldId="885"/>
            <ac:graphicFrameMk id="22" creationId="{23C69C1A-23ED-49D5-8CD1-9D9723CE4E1E}"/>
          </ac:graphicFrameMkLst>
        </pc:graphicFrameChg>
        <pc:graphicFrameChg chg="add del mod replId">
          <ac:chgData name="Kwon Osub" userId="760dd869e46f08f5" providerId="LiveId" clId="{E7089245-F00D-4231-B7FE-FAC9E668B73B}" dt="2023-08-20T06:33:44.688" v="2858"/>
          <ac:graphicFrameMkLst>
            <pc:docMk/>
            <pc:sldMk cId="0" sldId="885"/>
            <ac:graphicFrameMk id="24" creationId="{E0B07748-5F8F-4FFF-80FA-59E4E35FB5CB}"/>
          </ac:graphicFrameMkLst>
        </pc:graphicFrameChg>
        <pc:picChg chg="mod">
          <ac:chgData name="Kwon Osub" userId="760dd869e46f08f5" providerId="LiveId" clId="{E7089245-F00D-4231-B7FE-FAC9E668B73B}" dt="2023-08-20T07:03:28.182" v="3554"/>
          <ac:picMkLst>
            <pc:docMk/>
            <pc:sldMk cId="0" sldId="885"/>
            <ac:picMk id="144397" creationId="{62B8588B-9961-4280-884E-7C28359B8A06}"/>
          </ac:picMkLst>
        </pc:picChg>
        <pc:picChg chg="mod">
          <ac:chgData name="Kwon Osub" userId="760dd869e46f08f5" providerId="LiveId" clId="{E7089245-F00D-4231-B7FE-FAC9E668B73B}" dt="2023-08-20T07:03:28.182" v="3554"/>
          <ac:picMkLst>
            <pc:docMk/>
            <pc:sldMk cId="0" sldId="885"/>
            <ac:picMk id="144398" creationId="{8D5D7C35-C26F-4A1B-811A-230707E5797E}"/>
          </ac:picMkLst>
        </pc:picChg>
        <pc:picChg chg="mod">
          <ac:chgData name="Kwon Osub" userId="760dd869e46f08f5" providerId="LiveId" clId="{E7089245-F00D-4231-B7FE-FAC9E668B73B}" dt="2023-08-20T07:03:28.182" v="3554"/>
          <ac:picMkLst>
            <pc:docMk/>
            <pc:sldMk cId="0" sldId="885"/>
            <ac:picMk id="144399" creationId="{77BD8707-6B6C-4D8D-BA98-532E044EFD09}"/>
          </ac:picMkLst>
        </pc:picChg>
        <pc:picChg chg="mod">
          <ac:chgData name="Kwon Osub" userId="760dd869e46f08f5" providerId="LiveId" clId="{E7089245-F00D-4231-B7FE-FAC9E668B73B}" dt="2023-08-20T07:03:28.182" v="3554"/>
          <ac:picMkLst>
            <pc:docMk/>
            <pc:sldMk cId="0" sldId="885"/>
            <ac:picMk id="144400" creationId="{2EA7B619-A68F-4F6F-8A4B-D34F1D196D01}"/>
          </ac:picMkLst>
        </pc:picChg>
        <pc:picChg chg="mod">
          <ac:chgData name="Kwon Osub" userId="760dd869e46f08f5" providerId="LiveId" clId="{E7089245-F00D-4231-B7FE-FAC9E668B73B}" dt="2023-08-20T07:03:28.182" v="3554"/>
          <ac:picMkLst>
            <pc:docMk/>
            <pc:sldMk cId="0" sldId="885"/>
            <ac:picMk id="144401" creationId="{A450723E-5E1B-4D26-A7F1-A7E7B3F8DA71}"/>
          </ac:picMkLst>
        </pc:picChg>
      </pc:sldChg>
      <pc:sldChg chg="addSp delSp modSp add del mod addAnim delAnim modAnim">
        <pc:chgData name="Kwon Osub" userId="760dd869e46f08f5" providerId="LiveId" clId="{E7089245-F00D-4231-B7FE-FAC9E668B73B}" dt="2023-08-23T07:58:59.549" v="4542" actId="47"/>
        <pc:sldMkLst>
          <pc:docMk/>
          <pc:sldMk cId="0" sldId="886"/>
        </pc:sldMkLst>
        <pc:spChg chg="add del mod">
          <ac:chgData name="Kwon Osub" userId="760dd869e46f08f5" providerId="LiveId" clId="{E7089245-F00D-4231-B7FE-FAC9E668B73B}" dt="2023-08-20T07:03:28.182" v="3554"/>
          <ac:spMkLst>
            <pc:docMk/>
            <pc:sldMk cId="0" sldId="886"/>
            <ac:spMk id="23556" creationId="{7D7BC264-D339-4ACF-A3CE-453A72BCA12C}"/>
          </ac:spMkLst>
        </pc:spChg>
        <pc:spChg chg="mod">
          <ac:chgData name="Kwon Osub" userId="760dd869e46f08f5" providerId="LiveId" clId="{E7089245-F00D-4231-B7FE-FAC9E668B73B}" dt="2023-08-20T07:03:28.182" v="3554"/>
          <ac:spMkLst>
            <pc:docMk/>
            <pc:sldMk cId="0" sldId="886"/>
            <ac:spMk id="23559" creationId="{4B087CCB-7CA1-4859-86C2-B25680BA2581}"/>
          </ac:spMkLst>
        </pc:spChg>
        <pc:spChg chg="mod">
          <ac:chgData name="Kwon Osub" userId="760dd869e46f08f5" providerId="LiveId" clId="{E7089245-F00D-4231-B7FE-FAC9E668B73B}" dt="2023-08-20T07:03:28.182" v="3554"/>
          <ac:spMkLst>
            <pc:docMk/>
            <pc:sldMk cId="0" sldId="886"/>
            <ac:spMk id="23574" creationId="{72602689-B597-4D50-AF65-5C5F694D0F65}"/>
          </ac:spMkLst>
        </pc:spChg>
        <pc:spChg chg="mod">
          <ac:chgData name="Kwon Osub" userId="760dd869e46f08f5" providerId="LiveId" clId="{E7089245-F00D-4231-B7FE-FAC9E668B73B}" dt="2023-08-20T07:03:28.182" v="3554"/>
          <ac:spMkLst>
            <pc:docMk/>
            <pc:sldMk cId="0" sldId="886"/>
            <ac:spMk id="145413" creationId="{E166F410-8370-40E5-AEC6-E364BF5049FF}"/>
          </ac:spMkLst>
        </pc:spChg>
        <pc:graphicFrameChg chg="add del mod replId">
          <ac:chgData name="Kwon Osub" userId="760dd869e46f08f5" providerId="LiveId" clId="{E7089245-F00D-4231-B7FE-FAC9E668B73B}" dt="2023-08-20T06:33:44.688" v="2858"/>
          <ac:graphicFrameMkLst>
            <pc:docMk/>
            <pc:sldMk cId="0" sldId="886"/>
            <ac:graphicFrameMk id="2" creationId="{7D7BC264-D339-4ACF-A3CE-453A72BCA12C}"/>
          </ac:graphicFrameMkLst>
        </pc:graphicFrameChg>
      </pc:sldChg>
      <pc:sldChg chg="addSp delSp modSp add del mod addAnim delAnim modAnim">
        <pc:chgData name="Kwon Osub" userId="760dd869e46f08f5" providerId="LiveId" clId="{E7089245-F00D-4231-B7FE-FAC9E668B73B}" dt="2023-08-23T08:09:41.040" v="4901" actId="20577"/>
        <pc:sldMkLst>
          <pc:docMk/>
          <pc:sldMk cId="0" sldId="887"/>
        </pc:sldMkLst>
        <pc:spChg chg="add mod">
          <ac:chgData name="Kwon Osub" userId="760dd869e46f08f5" providerId="LiveId" clId="{E7089245-F00D-4231-B7FE-FAC9E668B73B}" dt="2023-08-23T08:09:41.040" v="4901" actId="20577"/>
          <ac:spMkLst>
            <pc:docMk/>
            <pc:sldMk cId="0" sldId="887"/>
            <ac:spMk id="2" creationId="{D74CCAAC-F67F-BAD1-A12F-008E5FB53F0C}"/>
          </ac:spMkLst>
        </pc:spChg>
        <pc:spChg chg="add mod">
          <ac:chgData name="Kwon Osub" userId="760dd869e46f08f5" providerId="LiveId" clId="{E7089245-F00D-4231-B7FE-FAC9E668B73B}" dt="2023-08-23T07:59:29.189" v="4596" actId="1035"/>
          <ac:spMkLst>
            <pc:docMk/>
            <pc:sldMk cId="0" sldId="887"/>
            <ac:spMk id="3" creationId="{166195DB-8E60-38FF-7752-AE07BE257C62}"/>
          </ac:spMkLst>
        </pc:spChg>
        <pc:spChg chg="add del mod">
          <ac:chgData name="Kwon Osub" userId="760dd869e46f08f5" providerId="LiveId" clId="{E7089245-F00D-4231-B7FE-FAC9E668B73B}" dt="2023-08-23T07:59:41.047" v="4603" actId="478"/>
          <ac:spMkLst>
            <pc:docMk/>
            <pc:sldMk cId="0" sldId="887"/>
            <ac:spMk id="6" creationId="{86C9D65B-8AEB-BBD4-8760-21D30D2AF786}"/>
          </ac:spMkLst>
        </pc:spChg>
        <pc:spChg chg="add del mod">
          <ac:chgData name="Kwon Osub" userId="760dd869e46f08f5" providerId="LiveId" clId="{E7089245-F00D-4231-B7FE-FAC9E668B73B}" dt="2023-08-23T08:00:35.315" v="4677"/>
          <ac:spMkLst>
            <pc:docMk/>
            <pc:sldMk cId="0" sldId="887"/>
            <ac:spMk id="8" creationId="{48CD6A6A-9B55-9E64-9DFD-D5BE6A7AEF0A}"/>
          </ac:spMkLst>
        </pc:spChg>
        <pc:spChg chg="add mod">
          <ac:chgData name="Kwon Osub" userId="760dd869e46f08f5" providerId="LiveId" clId="{E7089245-F00D-4231-B7FE-FAC9E668B73B}" dt="2023-08-23T08:07:44.955" v="4891" actId="20577"/>
          <ac:spMkLst>
            <pc:docMk/>
            <pc:sldMk cId="0" sldId="887"/>
            <ac:spMk id="9" creationId="{15D109C6-D8A7-43FB-CA33-9AA4F6787B71}"/>
          </ac:spMkLst>
        </pc:spChg>
        <pc:spChg chg="add del">
          <ac:chgData name="Kwon Osub" userId="760dd869e46f08f5" providerId="LiveId" clId="{E7089245-F00D-4231-B7FE-FAC9E668B73B}" dt="2023-08-23T08:03:03.922" v="4748" actId="22"/>
          <ac:spMkLst>
            <pc:docMk/>
            <pc:sldMk cId="0" sldId="887"/>
            <ac:spMk id="11" creationId="{4B353B5C-3877-DEE3-60F2-CB459263AFB5}"/>
          </ac:spMkLst>
        </pc:spChg>
        <pc:spChg chg="mod">
          <ac:chgData name="Kwon Osub" userId="760dd869e46f08f5" providerId="LiveId" clId="{E7089245-F00D-4231-B7FE-FAC9E668B73B}" dt="2023-08-20T07:03:28.182" v="3554"/>
          <ac:spMkLst>
            <pc:docMk/>
            <pc:sldMk cId="0" sldId="887"/>
            <ac:spMk id="73731" creationId="{7E2E378F-EB26-43BB-B68E-B942A6864D7E}"/>
          </ac:spMkLst>
        </pc:spChg>
        <pc:spChg chg="add del mod">
          <ac:chgData name="Kwon Osub" userId="760dd869e46f08f5" providerId="LiveId" clId="{E7089245-F00D-4231-B7FE-FAC9E668B73B}" dt="2023-08-20T07:03:29.256" v="3595" actId="27636"/>
          <ac:spMkLst>
            <pc:docMk/>
            <pc:sldMk cId="0" sldId="887"/>
            <ac:spMk id="73732" creationId="{F86904A1-841D-4C5B-A123-3F0681D2B98A}"/>
          </ac:spMkLst>
        </pc:spChg>
        <pc:spChg chg="mod">
          <ac:chgData name="Kwon Osub" userId="760dd869e46f08f5" providerId="LiveId" clId="{E7089245-F00D-4231-B7FE-FAC9E668B73B}" dt="2023-08-20T07:03:28.182" v="3554"/>
          <ac:spMkLst>
            <pc:docMk/>
            <pc:sldMk cId="0" sldId="887"/>
            <ac:spMk id="73733" creationId="{E3D33F0F-7A75-4649-A6E0-295BD1FD3F0C}"/>
          </ac:spMkLst>
        </pc:spChg>
        <pc:spChg chg="add del mod">
          <ac:chgData name="Kwon Osub" userId="760dd869e46f08f5" providerId="LiveId" clId="{E7089245-F00D-4231-B7FE-FAC9E668B73B}" dt="2023-08-20T07:03:29.263" v="3597" actId="27636"/>
          <ac:spMkLst>
            <pc:docMk/>
            <pc:sldMk cId="0" sldId="887"/>
            <ac:spMk id="73734" creationId="{19B47704-A600-4670-A0CE-78A62BC56951}"/>
          </ac:spMkLst>
        </pc:spChg>
        <pc:spChg chg="mod">
          <ac:chgData name="Kwon Osub" userId="760dd869e46f08f5" providerId="LiveId" clId="{E7089245-F00D-4231-B7FE-FAC9E668B73B}" dt="2023-08-20T07:03:28.182" v="3554"/>
          <ac:spMkLst>
            <pc:docMk/>
            <pc:sldMk cId="0" sldId="887"/>
            <ac:spMk id="73736" creationId="{888036BB-C763-49BC-9B36-88F3161CEC3E}"/>
          </ac:spMkLst>
        </pc:spChg>
        <pc:spChg chg="mod">
          <ac:chgData name="Kwon Osub" userId="760dd869e46f08f5" providerId="LiveId" clId="{E7089245-F00D-4231-B7FE-FAC9E668B73B}" dt="2023-08-20T07:03:28.182" v="3554"/>
          <ac:spMkLst>
            <pc:docMk/>
            <pc:sldMk cId="0" sldId="887"/>
            <ac:spMk id="73737" creationId="{3B2AF9D7-4443-429B-91C9-2D8EC516A55C}"/>
          </ac:spMkLst>
        </pc:spChg>
        <pc:spChg chg="mod">
          <ac:chgData name="Kwon Osub" userId="760dd869e46f08f5" providerId="LiveId" clId="{E7089245-F00D-4231-B7FE-FAC9E668B73B}" dt="2023-08-20T07:03:28.182" v="3554"/>
          <ac:spMkLst>
            <pc:docMk/>
            <pc:sldMk cId="0" sldId="887"/>
            <ac:spMk id="73738" creationId="{3A1E5671-E3C4-4974-8C6C-128FA92B7C1F}"/>
          </ac:spMkLst>
        </pc:spChg>
        <pc:spChg chg="add del mod">
          <ac:chgData name="Kwon Osub" userId="760dd869e46f08f5" providerId="LiveId" clId="{E7089245-F00D-4231-B7FE-FAC9E668B73B}" dt="2023-08-20T07:03:29.263" v="3598" actId="27636"/>
          <ac:spMkLst>
            <pc:docMk/>
            <pc:sldMk cId="0" sldId="887"/>
            <ac:spMk id="73739" creationId="{62DF26D5-DE89-478C-9F40-C0929B80DF75}"/>
          </ac:spMkLst>
        </pc:spChg>
        <pc:spChg chg="add del mod">
          <ac:chgData name="Kwon Osub" userId="760dd869e46f08f5" providerId="LiveId" clId="{E7089245-F00D-4231-B7FE-FAC9E668B73B}" dt="2023-08-20T07:03:29.259" v="3596" actId="27636"/>
          <ac:spMkLst>
            <pc:docMk/>
            <pc:sldMk cId="0" sldId="887"/>
            <ac:spMk id="73740" creationId="{C7884258-2A80-4A48-A94D-A527E36D914B}"/>
          </ac:spMkLst>
        </pc:spChg>
        <pc:spChg chg="add del mod">
          <ac:chgData name="Kwon Osub" userId="760dd869e46f08f5" providerId="LiveId" clId="{E7089245-F00D-4231-B7FE-FAC9E668B73B}" dt="2023-08-20T07:03:28.182" v="3554"/>
          <ac:spMkLst>
            <pc:docMk/>
            <pc:sldMk cId="0" sldId="887"/>
            <ac:spMk id="73741" creationId="{131D039E-8864-4554-BB9F-CC1A3ED413CF}"/>
          </ac:spMkLst>
        </pc:spChg>
        <pc:spChg chg="mod">
          <ac:chgData name="Kwon Osub" userId="760dd869e46f08f5" providerId="LiveId" clId="{E7089245-F00D-4231-B7FE-FAC9E668B73B}" dt="2023-08-20T07:03:28.182" v="3554"/>
          <ac:spMkLst>
            <pc:docMk/>
            <pc:sldMk cId="0" sldId="887"/>
            <ac:spMk id="73742" creationId="{EC8E9AF7-2290-490A-8A46-F1C35E26CC21}"/>
          </ac:spMkLst>
        </pc:spChg>
        <pc:spChg chg="add del mod">
          <ac:chgData name="Kwon Osub" userId="760dd869e46f08f5" providerId="LiveId" clId="{E7089245-F00D-4231-B7FE-FAC9E668B73B}" dt="2023-08-20T07:03:29.250" v="3594" actId="27636"/>
          <ac:spMkLst>
            <pc:docMk/>
            <pc:sldMk cId="0" sldId="887"/>
            <ac:spMk id="73743" creationId="{0F6C62AF-5823-4999-A95F-68A7436B6F33}"/>
          </ac:spMkLst>
        </pc:spChg>
        <pc:spChg chg="add del mod">
          <ac:chgData name="Kwon Osub" userId="760dd869e46f08f5" providerId="LiveId" clId="{E7089245-F00D-4231-B7FE-FAC9E668B73B}" dt="2023-08-20T07:03:28.182" v="3554"/>
          <ac:spMkLst>
            <pc:docMk/>
            <pc:sldMk cId="0" sldId="887"/>
            <ac:spMk id="73744" creationId="{6AE43EDF-BF2D-4CCB-B90F-8278925827FF}"/>
          </ac:spMkLst>
        </pc:spChg>
        <pc:spChg chg="mod">
          <ac:chgData name="Kwon Osub" userId="760dd869e46f08f5" providerId="LiveId" clId="{E7089245-F00D-4231-B7FE-FAC9E668B73B}" dt="2023-08-20T07:03:28.182" v="3554"/>
          <ac:spMkLst>
            <pc:docMk/>
            <pc:sldMk cId="0" sldId="887"/>
            <ac:spMk id="73746" creationId="{6312535A-0818-48BB-BF90-7BDCE6A7B1A1}"/>
          </ac:spMkLst>
        </pc:spChg>
        <pc:spChg chg="mod">
          <ac:chgData name="Kwon Osub" userId="760dd869e46f08f5" providerId="LiveId" clId="{E7089245-F00D-4231-B7FE-FAC9E668B73B}" dt="2023-08-20T07:03:28.182" v="3554"/>
          <ac:spMkLst>
            <pc:docMk/>
            <pc:sldMk cId="0" sldId="887"/>
            <ac:spMk id="73753" creationId="{8E99605B-F4F3-443B-A9AE-11639881B25A}"/>
          </ac:spMkLst>
        </pc:spChg>
        <pc:spChg chg="mod">
          <ac:chgData name="Kwon Osub" userId="760dd869e46f08f5" providerId="LiveId" clId="{E7089245-F00D-4231-B7FE-FAC9E668B73B}" dt="2023-08-20T07:03:28.182" v="3554"/>
          <ac:spMkLst>
            <pc:docMk/>
            <pc:sldMk cId="0" sldId="887"/>
            <ac:spMk id="73755" creationId="{3DBCCD19-E709-4FD6-AE8B-B46F586B422D}"/>
          </ac:spMkLst>
        </pc:spChg>
        <pc:spChg chg="del">
          <ac:chgData name="Kwon Osub" userId="760dd869e46f08f5" providerId="LiveId" clId="{E7089245-F00D-4231-B7FE-FAC9E668B73B}" dt="2023-08-23T07:59:23.902" v="4543" actId="478"/>
          <ac:spMkLst>
            <pc:docMk/>
            <pc:sldMk cId="0" sldId="887"/>
            <ac:spMk id="74754" creationId="{C71DAEDF-E8B8-4F9E-B90C-F93184F5C853}"/>
          </ac:spMkLst>
        </pc:spChg>
        <pc:spChg chg="del">
          <ac:chgData name="Kwon Osub" userId="760dd869e46f08f5" providerId="LiveId" clId="{E7089245-F00D-4231-B7FE-FAC9E668B73B}" dt="2023-08-23T07:59:23.902" v="4543" actId="478"/>
          <ac:spMkLst>
            <pc:docMk/>
            <pc:sldMk cId="0" sldId="887"/>
            <ac:spMk id="74755" creationId="{D448F404-C579-4FA5-9A04-6E606507C402}"/>
          </ac:spMkLst>
        </pc:spChg>
        <pc:spChg chg="del">
          <ac:chgData name="Kwon Osub" userId="760dd869e46f08f5" providerId="LiveId" clId="{E7089245-F00D-4231-B7FE-FAC9E668B73B}" dt="2023-08-23T07:59:23.902" v="4543" actId="478"/>
          <ac:spMkLst>
            <pc:docMk/>
            <pc:sldMk cId="0" sldId="887"/>
            <ac:spMk id="74760" creationId="{0416CF20-3E0F-437C-87A7-86F6EFA78061}"/>
          </ac:spMkLst>
        </pc:spChg>
        <pc:spChg chg="mod">
          <ac:chgData name="Kwon Osub" userId="760dd869e46f08f5" providerId="LiveId" clId="{E7089245-F00D-4231-B7FE-FAC9E668B73B}" dt="2023-08-20T07:03:28.182" v="3554"/>
          <ac:spMkLst>
            <pc:docMk/>
            <pc:sldMk cId="0" sldId="887"/>
            <ac:spMk id="146450" creationId="{CC620068-3D00-4D1C-B44B-DABD6E3A510F}"/>
          </ac:spMkLst>
        </pc:spChg>
        <pc:spChg chg="mod">
          <ac:chgData name="Kwon Osub" userId="760dd869e46f08f5" providerId="LiveId" clId="{E7089245-F00D-4231-B7FE-FAC9E668B73B}" dt="2023-08-20T07:03:28.182" v="3554"/>
          <ac:spMkLst>
            <pc:docMk/>
            <pc:sldMk cId="0" sldId="887"/>
            <ac:spMk id="146452" creationId="{5EC915A6-2E7B-41C5-B302-2227528463A5}"/>
          </ac:spMkLst>
        </pc:spChg>
        <pc:spChg chg="mod">
          <ac:chgData name="Kwon Osub" userId="760dd869e46f08f5" providerId="LiveId" clId="{E7089245-F00D-4231-B7FE-FAC9E668B73B}" dt="2023-08-20T07:03:28.182" v="3554"/>
          <ac:spMkLst>
            <pc:docMk/>
            <pc:sldMk cId="0" sldId="887"/>
            <ac:spMk id="146453" creationId="{5D7B285D-01DE-4715-9CAD-AAD81E558BB6}"/>
          </ac:spMkLst>
        </pc:spChg>
        <pc:grpChg chg="mod">
          <ac:chgData name="Kwon Osub" userId="760dd869e46f08f5" providerId="LiveId" clId="{E7089245-F00D-4231-B7FE-FAC9E668B73B}" dt="2023-08-20T07:03:28.182" v="3554"/>
          <ac:grpSpMkLst>
            <pc:docMk/>
            <pc:sldMk cId="0" sldId="887"/>
            <ac:grpSpMk id="73757" creationId="{01D10AA6-9033-415D-9A8D-5D55523317AB}"/>
          </ac:grpSpMkLst>
        </pc:grpChg>
        <pc:graphicFrameChg chg="add del mod replId">
          <ac:chgData name="Kwon Osub" userId="760dd869e46f08f5" providerId="LiveId" clId="{E7089245-F00D-4231-B7FE-FAC9E668B73B}" dt="2023-08-20T06:33:44.688" v="2858"/>
          <ac:graphicFrameMkLst>
            <pc:docMk/>
            <pc:sldMk cId="0" sldId="887"/>
            <ac:graphicFrameMk id="2" creationId="{F86904A1-841D-4C5B-A123-3F0681D2B98A}"/>
          </ac:graphicFrameMkLst>
        </pc:graphicFrameChg>
        <pc:graphicFrameChg chg="add del mod">
          <ac:chgData name="Kwon Osub" userId="760dd869e46f08f5" providerId="LiveId" clId="{E7089245-F00D-4231-B7FE-FAC9E668B73B}" dt="2023-08-23T07:59:41.047" v="4603" actId="478"/>
          <ac:graphicFrameMkLst>
            <pc:docMk/>
            <pc:sldMk cId="0" sldId="887"/>
            <ac:graphicFrameMk id="4" creationId="{26A2C534-D01C-8180-679F-3F4437371FFD}"/>
          </ac:graphicFrameMkLst>
        </pc:graphicFrameChg>
        <pc:graphicFrameChg chg="add del mod">
          <ac:chgData name="Kwon Osub" userId="760dd869e46f08f5" providerId="LiveId" clId="{E7089245-F00D-4231-B7FE-FAC9E668B73B}" dt="2023-08-23T07:59:41.047" v="4603" actId="478"/>
          <ac:graphicFrameMkLst>
            <pc:docMk/>
            <pc:sldMk cId="0" sldId="887"/>
            <ac:graphicFrameMk id="5" creationId="{C40D102A-F583-ECE6-E384-27FD1E26B320}"/>
          </ac:graphicFrameMkLst>
        </pc:graphicFrameChg>
        <pc:graphicFrameChg chg="add del mod">
          <ac:chgData name="Kwon Osub" userId="760dd869e46f08f5" providerId="LiveId" clId="{E7089245-F00D-4231-B7FE-FAC9E668B73B}" dt="2023-08-23T07:59:41.047" v="4603" actId="478"/>
          <ac:graphicFrameMkLst>
            <pc:docMk/>
            <pc:sldMk cId="0" sldId="887"/>
            <ac:graphicFrameMk id="7" creationId="{039C0D9E-0D9A-5231-6C36-3419D346C46D}"/>
          </ac:graphicFrameMkLst>
        </pc:graphicFrameChg>
        <pc:graphicFrameChg chg="add del mod replId">
          <ac:chgData name="Kwon Osub" userId="760dd869e46f08f5" providerId="LiveId" clId="{E7089245-F00D-4231-B7FE-FAC9E668B73B}" dt="2023-08-20T06:33:44.688" v="2858"/>
          <ac:graphicFrameMkLst>
            <pc:docMk/>
            <pc:sldMk cId="0" sldId="887"/>
            <ac:graphicFrameMk id="10" creationId="{19B47704-A600-4670-A0CE-78A62BC56951}"/>
          </ac:graphicFrameMkLst>
        </pc:graphicFrameChg>
        <pc:graphicFrameChg chg="add del mod replId">
          <ac:chgData name="Kwon Osub" userId="760dd869e46f08f5" providerId="LiveId" clId="{E7089245-F00D-4231-B7FE-FAC9E668B73B}" dt="2023-08-20T06:33:44.688" v="2858"/>
          <ac:graphicFrameMkLst>
            <pc:docMk/>
            <pc:sldMk cId="0" sldId="887"/>
            <ac:graphicFrameMk id="17" creationId="{62DF26D5-DE89-478C-9F40-C0929B80DF75}"/>
          </ac:graphicFrameMkLst>
        </pc:graphicFrameChg>
        <pc:graphicFrameChg chg="add del mod replId">
          <ac:chgData name="Kwon Osub" userId="760dd869e46f08f5" providerId="LiveId" clId="{E7089245-F00D-4231-B7FE-FAC9E668B73B}" dt="2023-08-20T06:33:44.688" v="2858"/>
          <ac:graphicFrameMkLst>
            <pc:docMk/>
            <pc:sldMk cId="0" sldId="887"/>
            <ac:graphicFrameMk id="21" creationId="{C7884258-2A80-4A48-A94D-A527E36D914B}"/>
          </ac:graphicFrameMkLst>
        </pc:graphicFrameChg>
        <pc:graphicFrameChg chg="add del mod replId">
          <ac:chgData name="Kwon Osub" userId="760dd869e46f08f5" providerId="LiveId" clId="{E7089245-F00D-4231-B7FE-FAC9E668B73B}" dt="2023-08-20T06:33:44.688" v="2858"/>
          <ac:graphicFrameMkLst>
            <pc:docMk/>
            <pc:sldMk cId="0" sldId="887"/>
            <ac:graphicFrameMk id="24" creationId="{131D039E-8864-4554-BB9F-CC1A3ED413CF}"/>
          </ac:graphicFrameMkLst>
        </pc:graphicFrameChg>
        <pc:graphicFrameChg chg="add del mod replId">
          <ac:chgData name="Kwon Osub" userId="760dd869e46f08f5" providerId="LiveId" clId="{E7089245-F00D-4231-B7FE-FAC9E668B73B}" dt="2023-08-20T06:33:44.688" v="2858"/>
          <ac:graphicFrameMkLst>
            <pc:docMk/>
            <pc:sldMk cId="0" sldId="887"/>
            <ac:graphicFrameMk id="26" creationId="{0F6C62AF-5823-4999-A95F-68A7436B6F33}"/>
          </ac:graphicFrameMkLst>
        </pc:graphicFrameChg>
        <pc:graphicFrameChg chg="add del mod replId">
          <ac:chgData name="Kwon Osub" userId="760dd869e46f08f5" providerId="LiveId" clId="{E7089245-F00D-4231-B7FE-FAC9E668B73B}" dt="2023-08-20T06:33:44.688" v="2858"/>
          <ac:graphicFrameMkLst>
            <pc:docMk/>
            <pc:sldMk cId="0" sldId="887"/>
            <ac:graphicFrameMk id="28" creationId="{6AE43EDF-BF2D-4CCB-B90F-8278925827FF}"/>
          </ac:graphicFrameMkLst>
        </pc:graphicFrameChg>
        <pc:graphicFrameChg chg="del">
          <ac:chgData name="Kwon Osub" userId="760dd869e46f08f5" providerId="LiveId" clId="{E7089245-F00D-4231-B7FE-FAC9E668B73B}" dt="2023-08-23T07:59:23.902" v="4543" actId="478"/>
          <ac:graphicFrameMkLst>
            <pc:docMk/>
            <pc:sldMk cId="0" sldId="887"/>
            <ac:graphicFrameMk id="74756" creationId="{DC1FDB12-C860-476B-A0AE-C9E9926CDB5B}"/>
          </ac:graphicFrameMkLst>
        </pc:graphicFrameChg>
        <pc:graphicFrameChg chg="del">
          <ac:chgData name="Kwon Osub" userId="760dd869e46f08f5" providerId="LiveId" clId="{E7089245-F00D-4231-B7FE-FAC9E668B73B}" dt="2023-08-23T07:59:23.902" v="4543" actId="478"/>
          <ac:graphicFrameMkLst>
            <pc:docMk/>
            <pc:sldMk cId="0" sldId="887"/>
            <ac:graphicFrameMk id="74757" creationId="{63F223EB-480F-4572-B415-09649BD599A6}"/>
          </ac:graphicFrameMkLst>
        </pc:graphicFrameChg>
        <pc:graphicFrameChg chg="del">
          <ac:chgData name="Kwon Osub" userId="760dd869e46f08f5" providerId="LiveId" clId="{E7089245-F00D-4231-B7FE-FAC9E668B73B}" dt="2023-08-23T07:59:23.902" v="4543" actId="478"/>
          <ac:graphicFrameMkLst>
            <pc:docMk/>
            <pc:sldMk cId="0" sldId="887"/>
            <ac:graphicFrameMk id="74759" creationId="{0DEBC0CB-A0BA-4403-B30F-845500FB3D28}"/>
          </ac:graphicFrameMkLst>
        </pc:graphicFrameChg>
        <pc:graphicFrameChg chg="del">
          <ac:chgData name="Kwon Osub" userId="760dd869e46f08f5" providerId="LiveId" clId="{E7089245-F00D-4231-B7FE-FAC9E668B73B}" dt="2023-08-23T07:59:23.902" v="4543" actId="478"/>
          <ac:graphicFrameMkLst>
            <pc:docMk/>
            <pc:sldMk cId="0" sldId="887"/>
            <ac:graphicFrameMk id="74772" creationId="{0E3FB12A-F7DC-4F86-90E5-C4D38DBDDD0C}"/>
          </ac:graphicFrameMkLst>
        </pc:graphicFrameChg>
        <pc:graphicFrameChg chg="del">
          <ac:chgData name="Kwon Osub" userId="760dd869e46f08f5" providerId="LiveId" clId="{E7089245-F00D-4231-B7FE-FAC9E668B73B}" dt="2023-08-23T07:59:23.902" v="4543" actId="478"/>
          <ac:graphicFrameMkLst>
            <pc:docMk/>
            <pc:sldMk cId="0" sldId="887"/>
            <ac:graphicFrameMk id="74773" creationId="{2351F041-0FBD-4983-8D26-0691D40C0064}"/>
          </ac:graphicFrameMkLst>
        </pc:graphicFrameChg>
        <pc:graphicFrameChg chg="del">
          <ac:chgData name="Kwon Osub" userId="760dd869e46f08f5" providerId="LiveId" clId="{E7089245-F00D-4231-B7FE-FAC9E668B73B}" dt="2023-08-23T07:59:23.902" v="4543" actId="478"/>
          <ac:graphicFrameMkLst>
            <pc:docMk/>
            <pc:sldMk cId="0" sldId="887"/>
            <ac:graphicFrameMk id="147462" creationId="{3832307B-0FD0-458C-9EF0-24AB66F06F56}"/>
          </ac:graphicFrameMkLst>
        </pc:graphicFrameChg>
      </pc:sldChg>
      <pc:sldChg chg="addSp delSp modSp add del mod addAnim delAnim modAnim">
        <pc:chgData name="Kwon Osub" userId="760dd869e46f08f5" providerId="LiveId" clId="{E7089245-F00D-4231-B7FE-FAC9E668B73B}" dt="2023-08-23T08:01:48.632" v="4744" actId="47"/>
        <pc:sldMkLst>
          <pc:docMk/>
          <pc:sldMk cId="0" sldId="888"/>
        </pc:sldMkLst>
        <pc:spChg chg="mod">
          <ac:chgData name="Kwon Osub" userId="760dd869e46f08f5" providerId="LiveId" clId="{E7089245-F00D-4231-B7FE-FAC9E668B73B}" dt="2023-08-20T07:03:28.182" v="3554"/>
          <ac:spMkLst>
            <pc:docMk/>
            <pc:sldMk cId="0" sldId="888"/>
            <ac:spMk id="74754" creationId="{C71DAEDF-E8B8-4F9E-B90C-F93184F5C853}"/>
          </ac:spMkLst>
        </pc:spChg>
        <pc:spChg chg="mod">
          <ac:chgData name="Kwon Osub" userId="760dd869e46f08f5" providerId="LiveId" clId="{E7089245-F00D-4231-B7FE-FAC9E668B73B}" dt="2023-08-20T07:03:28.182" v="3554"/>
          <ac:spMkLst>
            <pc:docMk/>
            <pc:sldMk cId="0" sldId="888"/>
            <ac:spMk id="74755" creationId="{D448F404-C579-4FA5-9A04-6E606507C402}"/>
          </ac:spMkLst>
        </pc:spChg>
        <pc:spChg chg="add del mod">
          <ac:chgData name="Kwon Osub" userId="760dd869e46f08f5" providerId="LiveId" clId="{E7089245-F00D-4231-B7FE-FAC9E668B73B}" dt="2023-08-20T07:03:29.263" v="3599" actId="27636"/>
          <ac:spMkLst>
            <pc:docMk/>
            <pc:sldMk cId="0" sldId="888"/>
            <ac:spMk id="74756" creationId="{DC1FDB12-C860-476B-A0AE-C9E9926CDB5B}"/>
          </ac:spMkLst>
        </pc:spChg>
        <pc:spChg chg="add del mod">
          <ac:chgData name="Kwon Osub" userId="760dd869e46f08f5" providerId="LiveId" clId="{E7089245-F00D-4231-B7FE-FAC9E668B73B}" dt="2023-08-20T07:03:29.279" v="3600" actId="27636"/>
          <ac:spMkLst>
            <pc:docMk/>
            <pc:sldMk cId="0" sldId="888"/>
            <ac:spMk id="74757" creationId="{63F223EB-480F-4572-B415-09649BD599A6}"/>
          </ac:spMkLst>
        </pc:spChg>
        <pc:spChg chg="add del mod">
          <ac:chgData name="Kwon Osub" userId="760dd869e46f08f5" providerId="LiveId" clId="{E7089245-F00D-4231-B7FE-FAC9E668B73B}" dt="2023-08-20T07:03:28.182" v="3554"/>
          <ac:spMkLst>
            <pc:docMk/>
            <pc:sldMk cId="0" sldId="888"/>
            <ac:spMk id="74759" creationId="{0DEBC0CB-A0BA-4403-B30F-845500FB3D28}"/>
          </ac:spMkLst>
        </pc:spChg>
        <pc:spChg chg="mod">
          <ac:chgData name="Kwon Osub" userId="760dd869e46f08f5" providerId="LiveId" clId="{E7089245-F00D-4231-B7FE-FAC9E668B73B}" dt="2023-08-20T07:03:28.182" v="3554"/>
          <ac:spMkLst>
            <pc:docMk/>
            <pc:sldMk cId="0" sldId="888"/>
            <ac:spMk id="74760" creationId="{0416CF20-3E0F-437C-87A7-86F6EFA78061}"/>
          </ac:spMkLst>
        </pc:spChg>
        <pc:spChg chg="add del mod">
          <ac:chgData name="Kwon Osub" userId="760dd869e46f08f5" providerId="LiveId" clId="{E7089245-F00D-4231-B7FE-FAC9E668B73B}" dt="2023-08-20T07:03:28.182" v="3554"/>
          <ac:spMkLst>
            <pc:docMk/>
            <pc:sldMk cId="0" sldId="888"/>
            <ac:spMk id="74772" creationId="{0E3FB12A-F7DC-4F86-90E5-C4D38DBDDD0C}"/>
          </ac:spMkLst>
        </pc:spChg>
        <pc:spChg chg="add del mod">
          <ac:chgData name="Kwon Osub" userId="760dd869e46f08f5" providerId="LiveId" clId="{E7089245-F00D-4231-B7FE-FAC9E668B73B}" dt="2023-08-20T07:03:28.182" v="3554"/>
          <ac:spMkLst>
            <pc:docMk/>
            <pc:sldMk cId="0" sldId="888"/>
            <ac:spMk id="74773" creationId="{2351F041-0FBD-4983-8D26-0691D40C0064}"/>
          </ac:spMkLst>
        </pc:spChg>
        <pc:spChg chg="add del mod">
          <ac:chgData name="Kwon Osub" userId="760dd869e46f08f5" providerId="LiveId" clId="{E7089245-F00D-4231-B7FE-FAC9E668B73B}" dt="2023-08-20T07:03:28.182" v="3554"/>
          <ac:spMkLst>
            <pc:docMk/>
            <pc:sldMk cId="0" sldId="888"/>
            <ac:spMk id="147462" creationId="{3832307B-0FD0-458C-9EF0-24AB66F06F56}"/>
          </ac:spMkLst>
        </pc:spChg>
        <pc:spChg chg="mod">
          <ac:chgData name="Kwon Osub" userId="760dd869e46f08f5" providerId="LiveId" clId="{E7089245-F00D-4231-B7FE-FAC9E668B73B}" dt="2023-08-23T08:01:27.985" v="4743" actId="20577"/>
          <ac:spMkLst>
            <pc:docMk/>
            <pc:sldMk cId="0" sldId="888"/>
            <ac:spMk id="148482" creationId="{49256B47-63CD-40A4-B160-6C4CEF0D1383}"/>
          </ac:spMkLst>
        </pc:spChg>
        <pc:graphicFrameChg chg="add del mod replId">
          <ac:chgData name="Kwon Osub" userId="760dd869e46f08f5" providerId="LiveId" clId="{E7089245-F00D-4231-B7FE-FAC9E668B73B}" dt="2023-08-20T06:33:44.688" v="2858"/>
          <ac:graphicFrameMkLst>
            <pc:docMk/>
            <pc:sldMk cId="0" sldId="888"/>
            <ac:graphicFrameMk id="2" creationId="{DC1FDB12-C860-476B-A0AE-C9E9926CDB5B}"/>
          </ac:graphicFrameMkLst>
        </pc:graphicFrameChg>
        <pc:graphicFrameChg chg="add del mod replId">
          <ac:chgData name="Kwon Osub" userId="760dd869e46f08f5" providerId="LiveId" clId="{E7089245-F00D-4231-B7FE-FAC9E668B73B}" dt="2023-08-20T06:33:44.688" v="2858"/>
          <ac:graphicFrameMkLst>
            <pc:docMk/>
            <pc:sldMk cId="0" sldId="888"/>
            <ac:graphicFrameMk id="10" creationId="{63F223EB-480F-4572-B415-09649BD599A6}"/>
          </ac:graphicFrameMkLst>
        </pc:graphicFrameChg>
        <pc:graphicFrameChg chg="add del mod replId">
          <ac:chgData name="Kwon Osub" userId="760dd869e46f08f5" providerId="LiveId" clId="{E7089245-F00D-4231-B7FE-FAC9E668B73B}" dt="2023-08-20T06:33:44.688" v="2858"/>
          <ac:graphicFrameMkLst>
            <pc:docMk/>
            <pc:sldMk cId="0" sldId="888"/>
            <ac:graphicFrameMk id="16" creationId="{3832307B-0FD0-458C-9EF0-24AB66F06F56}"/>
          </ac:graphicFrameMkLst>
        </pc:graphicFrameChg>
        <pc:graphicFrameChg chg="add del mod replId">
          <ac:chgData name="Kwon Osub" userId="760dd869e46f08f5" providerId="LiveId" clId="{E7089245-F00D-4231-B7FE-FAC9E668B73B}" dt="2023-08-20T06:33:44.688" v="2858"/>
          <ac:graphicFrameMkLst>
            <pc:docMk/>
            <pc:sldMk cId="0" sldId="888"/>
            <ac:graphicFrameMk id="20" creationId="{0DEBC0CB-A0BA-4403-B30F-845500FB3D28}"/>
          </ac:graphicFrameMkLst>
        </pc:graphicFrameChg>
        <pc:graphicFrameChg chg="add del mod replId">
          <ac:chgData name="Kwon Osub" userId="760dd869e46f08f5" providerId="LiveId" clId="{E7089245-F00D-4231-B7FE-FAC9E668B73B}" dt="2023-08-20T06:33:44.688" v="2858"/>
          <ac:graphicFrameMkLst>
            <pc:docMk/>
            <pc:sldMk cId="0" sldId="888"/>
            <ac:graphicFrameMk id="22" creationId="{0E3FB12A-F7DC-4F86-90E5-C4D38DBDDD0C}"/>
          </ac:graphicFrameMkLst>
        </pc:graphicFrameChg>
        <pc:graphicFrameChg chg="add del mod replId">
          <ac:chgData name="Kwon Osub" userId="760dd869e46f08f5" providerId="LiveId" clId="{E7089245-F00D-4231-B7FE-FAC9E668B73B}" dt="2023-08-20T06:33:44.688" v="2858"/>
          <ac:graphicFrameMkLst>
            <pc:docMk/>
            <pc:sldMk cId="0" sldId="888"/>
            <ac:graphicFrameMk id="24" creationId="{2351F041-0FBD-4983-8D26-0691D40C0064}"/>
          </ac:graphicFrameMkLst>
        </pc:graphicFrameChg>
      </pc:sldChg>
      <pc:sldChg chg="addSp delSp modSp add del mod addAnim delAnim modAnim">
        <pc:chgData name="Kwon Osub" userId="760dd869e46f08f5" providerId="LiveId" clId="{E7089245-F00D-4231-B7FE-FAC9E668B73B}" dt="2023-08-20T07:51:41.724" v="4353"/>
        <pc:sldMkLst>
          <pc:docMk/>
          <pc:sldMk cId="0" sldId="889"/>
        </pc:sldMkLst>
        <pc:spChg chg="mod">
          <ac:chgData name="Kwon Osub" userId="760dd869e46f08f5" providerId="LiveId" clId="{E7089245-F00D-4231-B7FE-FAC9E668B73B}" dt="2023-08-20T07:03:28.182" v="3554"/>
          <ac:spMkLst>
            <pc:docMk/>
            <pc:sldMk cId="0" sldId="889"/>
            <ac:spMk id="68616" creationId="{10B4829D-D6E6-4A2F-ACC6-C716ECDFF901}"/>
          </ac:spMkLst>
        </pc:spChg>
        <pc:spChg chg="add del mod">
          <ac:chgData name="Kwon Osub" userId="760dd869e46f08f5" providerId="LiveId" clId="{E7089245-F00D-4231-B7FE-FAC9E668B73B}" dt="2023-08-20T07:03:28.182" v="3554"/>
          <ac:spMkLst>
            <pc:docMk/>
            <pc:sldMk cId="0" sldId="889"/>
            <ac:spMk id="68617" creationId="{6E1AA6E9-2B78-430D-BE8A-2168A5ADED05}"/>
          </ac:spMkLst>
        </pc:spChg>
        <pc:spChg chg="mod">
          <ac:chgData name="Kwon Osub" userId="760dd869e46f08f5" providerId="LiveId" clId="{E7089245-F00D-4231-B7FE-FAC9E668B73B}" dt="2023-08-20T07:03:28.182" v="3554"/>
          <ac:spMkLst>
            <pc:docMk/>
            <pc:sldMk cId="0" sldId="889"/>
            <ac:spMk id="148482" creationId="{49256B47-63CD-40A4-B160-6C4CEF0D1383}"/>
          </ac:spMkLst>
        </pc:spChg>
        <pc:graphicFrameChg chg="add del mod replId">
          <ac:chgData name="Kwon Osub" userId="760dd869e46f08f5" providerId="LiveId" clId="{E7089245-F00D-4231-B7FE-FAC9E668B73B}" dt="2023-08-20T06:33:44.688" v="2858"/>
          <ac:graphicFrameMkLst>
            <pc:docMk/>
            <pc:sldMk cId="0" sldId="889"/>
            <ac:graphicFrameMk id="2" creationId="{6E1AA6E9-2B78-430D-BE8A-2168A5ADED05}"/>
          </ac:graphicFrameMkLst>
        </pc:graphicFrameChg>
      </pc:sldChg>
      <pc:sldChg chg="addSp delSp modSp add del mod ord addAnim delAnim modAnim">
        <pc:chgData name="Kwon Osub" userId="760dd869e46f08f5" providerId="LiveId" clId="{E7089245-F00D-4231-B7FE-FAC9E668B73B}" dt="2023-08-23T08:20:51.470" v="5449"/>
        <pc:sldMkLst>
          <pc:docMk/>
          <pc:sldMk cId="0" sldId="890"/>
        </pc:sldMkLst>
        <pc:spChg chg="add del mod">
          <ac:chgData name="Kwon Osub" userId="760dd869e46f08f5" providerId="LiveId" clId="{E7089245-F00D-4231-B7FE-FAC9E668B73B}" dt="2023-08-20T07:03:28.182" v="3554"/>
          <ac:spMkLst>
            <pc:docMk/>
            <pc:sldMk cId="0" sldId="890"/>
            <ac:spMk id="24606" creationId="{A2C0B1E2-41AB-4893-99E1-AB1CDFE46878}"/>
          </ac:spMkLst>
        </pc:spChg>
        <pc:spChg chg="add del mod">
          <ac:chgData name="Kwon Osub" userId="760dd869e46f08f5" providerId="LiveId" clId="{E7089245-F00D-4231-B7FE-FAC9E668B73B}" dt="2023-08-20T07:03:28.182" v="3554"/>
          <ac:spMkLst>
            <pc:docMk/>
            <pc:sldMk cId="0" sldId="890"/>
            <ac:spMk id="24608" creationId="{86AAE486-8E35-42D6-90EE-60522CF81E86}"/>
          </ac:spMkLst>
        </pc:spChg>
        <pc:spChg chg="mod">
          <ac:chgData name="Kwon Osub" userId="760dd869e46f08f5" providerId="LiveId" clId="{E7089245-F00D-4231-B7FE-FAC9E668B73B}" dt="2023-08-20T07:03:28.182" v="3554"/>
          <ac:spMkLst>
            <pc:docMk/>
            <pc:sldMk cId="0" sldId="890"/>
            <ac:spMk id="24616" creationId="{E4290F20-EAD5-48A6-A164-70B310287575}"/>
          </ac:spMkLst>
        </pc:spChg>
        <pc:spChg chg="mod">
          <ac:chgData name="Kwon Osub" userId="760dd869e46f08f5" providerId="LiveId" clId="{E7089245-F00D-4231-B7FE-FAC9E668B73B}" dt="2023-08-20T07:03:28.182" v="3554"/>
          <ac:spMkLst>
            <pc:docMk/>
            <pc:sldMk cId="0" sldId="890"/>
            <ac:spMk id="24618" creationId="{0D3C7117-5093-41C9-BA3B-E0BD1A560469}"/>
          </ac:spMkLst>
        </pc:spChg>
        <pc:spChg chg="mod">
          <ac:chgData name="Kwon Osub" userId="760dd869e46f08f5" providerId="LiveId" clId="{E7089245-F00D-4231-B7FE-FAC9E668B73B}" dt="2023-08-20T07:03:28.182" v="3554"/>
          <ac:spMkLst>
            <pc:docMk/>
            <pc:sldMk cId="0" sldId="890"/>
            <ac:spMk id="24620" creationId="{22D9561E-EDA4-4BCC-A781-E6D984696135}"/>
          </ac:spMkLst>
        </pc:spChg>
        <pc:spChg chg="add del mod">
          <ac:chgData name="Kwon Osub" userId="760dd869e46f08f5" providerId="LiveId" clId="{E7089245-F00D-4231-B7FE-FAC9E668B73B}" dt="2023-08-20T07:03:28.182" v="3554"/>
          <ac:spMkLst>
            <pc:docMk/>
            <pc:sldMk cId="0" sldId="890"/>
            <ac:spMk id="24637" creationId="{EA902722-EB9A-4BF2-A4C3-5565E20BD4D5}"/>
          </ac:spMkLst>
        </pc:spChg>
        <pc:spChg chg="mod">
          <ac:chgData name="Kwon Osub" userId="760dd869e46f08f5" providerId="LiveId" clId="{E7089245-F00D-4231-B7FE-FAC9E668B73B}" dt="2023-08-20T07:03:28.182" v="3554"/>
          <ac:spMkLst>
            <pc:docMk/>
            <pc:sldMk cId="0" sldId="890"/>
            <ac:spMk id="150537" creationId="{C24CDD8B-8B78-439E-8D08-7F8C0AC38C4D}"/>
          </ac:spMkLst>
        </pc:spChg>
        <pc:spChg chg="mod">
          <ac:chgData name="Kwon Osub" userId="760dd869e46f08f5" providerId="LiveId" clId="{E7089245-F00D-4231-B7FE-FAC9E668B73B}" dt="2023-08-20T07:03:28.182" v="3554"/>
          <ac:spMkLst>
            <pc:docMk/>
            <pc:sldMk cId="0" sldId="890"/>
            <ac:spMk id="150538" creationId="{5F231B0E-B82B-481C-A47B-B69F3A25B1E1}"/>
          </ac:spMkLst>
        </pc:spChg>
        <pc:spChg chg="mod">
          <ac:chgData name="Kwon Osub" userId="760dd869e46f08f5" providerId="LiveId" clId="{E7089245-F00D-4231-B7FE-FAC9E668B73B}" dt="2023-08-20T07:03:28.182" v="3554"/>
          <ac:spMkLst>
            <pc:docMk/>
            <pc:sldMk cId="0" sldId="890"/>
            <ac:spMk id="150539" creationId="{6F4EE6D6-A02C-4FAA-BB75-A0B75379B066}"/>
          </ac:spMkLst>
        </pc:spChg>
        <pc:grpChg chg="mod">
          <ac:chgData name="Kwon Osub" userId="760dd869e46f08f5" providerId="LiveId" clId="{E7089245-F00D-4231-B7FE-FAC9E668B73B}" dt="2023-08-20T07:03:28.182" v="3554"/>
          <ac:grpSpMkLst>
            <pc:docMk/>
            <pc:sldMk cId="0" sldId="890"/>
            <ac:grpSpMk id="24636" creationId="{B519580B-7C2E-42DD-8E4A-2155ECE0032D}"/>
          </ac:grpSpMkLst>
        </pc:grpChg>
        <pc:graphicFrameChg chg="add del mod replId">
          <ac:chgData name="Kwon Osub" userId="760dd869e46f08f5" providerId="LiveId" clId="{E7089245-F00D-4231-B7FE-FAC9E668B73B}" dt="2023-08-20T06:33:44.688" v="2858"/>
          <ac:graphicFrameMkLst>
            <pc:docMk/>
            <pc:sldMk cId="0" sldId="890"/>
            <ac:graphicFrameMk id="2" creationId="{A2C0B1E2-41AB-4893-99E1-AB1CDFE46878}"/>
          </ac:graphicFrameMkLst>
        </pc:graphicFrameChg>
        <pc:graphicFrameChg chg="add del mod replId">
          <ac:chgData name="Kwon Osub" userId="760dd869e46f08f5" providerId="LiveId" clId="{E7089245-F00D-4231-B7FE-FAC9E668B73B}" dt="2023-08-20T06:33:44.688" v="2858"/>
          <ac:graphicFrameMkLst>
            <pc:docMk/>
            <pc:sldMk cId="0" sldId="890"/>
            <ac:graphicFrameMk id="9" creationId="{86AAE486-8E35-42D6-90EE-60522CF81E86}"/>
          </ac:graphicFrameMkLst>
        </pc:graphicFrameChg>
        <pc:graphicFrameChg chg="add del mod replId">
          <ac:chgData name="Kwon Osub" userId="760dd869e46f08f5" providerId="LiveId" clId="{E7089245-F00D-4231-B7FE-FAC9E668B73B}" dt="2023-08-20T06:33:44.688" v="2858"/>
          <ac:graphicFrameMkLst>
            <pc:docMk/>
            <pc:sldMk cId="0" sldId="890"/>
            <ac:graphicFrameMk id="12" creationId="{EA902722-EB9A-4BF2-A4C3-5565E20BD4D5}"/>
          </ac:graphicFrameMkLst>
        </pc:graphicFrameChg>
      </pc:sldChg>
      <pc:sldChg chg="addSp delSp modSp add del mod ord addAnim delAnim modAnim">
        <pc:chgData name="Kwon Osub" userId="760dd869e46f08f5" providerId="LiveId" clId="{E7089245-F00D-4231-B7FE-FAC9E668B73B}" dt="2023-08-23T08:20:54.220" v="5451"/>
        <pc:sldMkLst>
          <pc:docMk/>
          <pc:sldMk cId="0" sldId="891"/>
        </pc:sldMkLst>
        <pc:spChg chg="mod">
          <ac:chgData name="Kwon Osub" userId="760dd869e46f08f5" providerId="LiveId" clId="{E7089245-F00D-4231-B7FE-FAC9E668B73B}" dt="2023-08-20T07:03:28.182" v="3554"/>
          <ac:spMkLst>
            <pc:docMk/>
            <pc:sldMk cId="0" sldId="891"/>
            <ac:spMk id="79879" creationId="{28388B8B-12E1-476E-9EF2-0EDFF564B4BB}"/>
          </ac:spMkLst>
        </pc:spChg>
        <pc:spChg chg="add del mod">
          <ac:chgData name="Kwon Osub" userId="760dd869e46f08f5" providerId="LiveId" clId="{E7089245-F00D-4231-B7FE-FAC9E668B73B}" dt="2023-08-20T07:03:28.182" v="3554"/>
          <ac:spMkLst>
            <pc:docMk/>
            <pc:sldMk cId="0" sldId="891"/>
            <ac:spMk id="79880" creationId="{7A0C7A0F-51FC-4417-9FAC-7132762BC77E}"/>
          </ac:spMkLst>
        </pc:spChg>
        <pc:spChg chg="add del mod">
          <ac:chgData name="Kwon Osub" userId="760dd869e46f08f5" providerId="LiveId" clId="{E7089245-F00D-4231-B7FE-FAC9E668B73B}" dt="2023-08-20T07:03:28.182" v="3554"/>
          <ac:spMkLst>
            <pc:docMk/>
            <pc:sldMk cId="0" sldId="891"/>
            <ac:spMk id="79881" creationId="{0CF36523-7577-4D2E-A3EC-F7658161F62A}"/>
          </ac:spMkLst>
        </pc:spChg>
        <pc:spChg chg="add del mod">
          <ac:chgData name="Kwon Osub" userId="760dd869e46f08f5" providerId="LiveId" clId="{E7089245-F00D-4231-B7FE-FAC9E668B73B}" dt="2023-08-20T07:03:28.182" v="3554"/>
          <ac:spMkLst>
            <pc:docMk/>
            <pc:sldMk cId="0" sldId="891"/>
            <ac:spMk id="79882" creationId="{A3CC2411-5E26-40FA-A6C3-A4D65B7FAD88}"/>
          </ac:spMkLst>
        </pc:spChg>
        <pc:spChg chg="add del mod">
          <ac:chgData name="Kwon Osub" userId="760dd869e46f08f5" providerId="LiveId" clId="{E7089245-F00D-4231-B7FE-FAC9E668B73B}" dt="2023-08-20T07:03:28.182" v="3554"/>
          <ac:spMkLst>
            <pc:docMk/>
            <pc:sldMk cId="0" sldId="891"/>
            <ac:spMk id="79883" creationId="{020C0BB4-9F79-40E3-A112-42B76C6C94FB}"/>
          </ac:spMkLst>
        </pc:spChg>
        <pc:spChg chg="add del mod">
          <ac:chgData name="Kwon Osub" userId="760dd869e46f08f5" providerId="LiveId" clId="{E7089245-F00D-4231-B7FE-FAC9E668B73B}" dt="2023-08-20T07:03:28.182" v="3554"/>
          <ac:spMkLst>
            <pc:docMk/>
            <pc:sldMk cId="0" sldId="891"/>
            <ac:spMk id="79887" creationId="{784985A8-ABA6-421D-BB46-2F8EF9B4A55C}"/>
          </ac:spMkLst>
        </pc:spChg>
        <pc:spChg chg="mod">
          <ac:chgData name="Kwon Osub" userId="760dd869e46f08f5" providerId="LiveId" clId="{E7089245-F00D-4231-B7FE-FAC9E668B73B}" dt="2023-08-20T07:03:28.182" v="3554"/>
          <ac:spMkLst>
            <pc:docMk/>
            <pc:sldMk cId="0" sldId="891"/>
            <ac:spMk id="151559" creationId="{A8A50BB2-0C18-4270-9619-EEEACF65AE92}"/>
          </ac:spMkLst>
        </pc:spChg>
        <pc:graphicFrameChg chg="add del mod replId">
          <ac:chgData name="Kwon Osub" userId="760dd869e46f08f5" providerId="LiveId" clId="{E7089245-F00D-4231-B7FE-FAC9E668B73B}" dt="2023-08-20T06:33:44.688" v="2858"/>
          <ac:graphicFrameMkLst>
            <pc:docMk/>
            <pc:sldMk cId="0" sldId="891"/>
            <ac:graphicFrameMk id="2" creationId="{7A0C7A0F-51FC-4417-9FAC-7132762BC77E}"/>
          </ac:graphicFrameMkLst>
        </pc:graphicFrameChg>
        <pc:graphicFrameChg chg="add del mod replId">
          <ac:chgData name="Kwon Osub" userId="760dd869e46f08f5" providerId="LiveId" clId="{E7089245-F00D-4231-B7FE-FAC9E668B73B}" dt="2023-08-20T06:33:44.688" v="2858"/>
          <ac:graphicFrameMkLst>
            <pc:docMk/>
            <pc:sldMk cId="0" sldId="891"/>
            <ac:graphicFrameMk id="10" creationId="{0CF36523-7577-4D2E-A3EC-F7658161F62A}"/>
          </ac:graphicFrameMkLst>
        </pc:graphicFrameChg>
        <pc:graphicFrameChg chg="add del mod replId">
          <ac:chgData name="Kwon Osub" userId="760dd869e46f08f5" providerId="LiveId" clId="{E7089245-F00D-4231-B7FE-FAC9E668B73B}" dt="2023-08-20T06:33:44.688" v="2858"/>
          <ac:graphicFrameMkLst>
            <pc:docMk/>
            <pc:sldMk cId="0" sldId="891"/>
            <ac:graphicFrameMk id="15" creationId="{A3CC2411-5E26-40FA-A6C3-A4D65B7FAD88}"/>
          </ac:graphicFrameMkLst>
        </pc:graphicFrameChg>
        <pc:graphicFrameChg chg="add del mod replId">
          <ac:chgData name="Kwon Osub" userId="760dd869e46f08f5" providerId="LiveId" clId="{E7089245-F00D-4231-B7FE-FAC9E668B73B}" dt="2023-08-20T06:33:44.688" v="2858"/>
          <ac:graphicFrameMkLst>
            <pc:docMk/>
            <pc:sldMk cId="0" sldId="891"/>
            <ac:graphicFrameMk id="18" creationId="{020C0BB4-9F79-40E3-A112-42B76C6C94FB}"/>
          </ac:graphicFrameMkLst>
        </pc:graphicFrameChg>
        <pc:graphicFrameChg chg="add del mod replId">
          <ac:chgData name="Kwon Osub" userId="760dd869e46f08f5" providerId="LiveId" clId="{E7089245-F00D-4231-B7FE-FAC9E668B73B}" dt="2023-08-20T06:33:44.688" v="2858"/>
          <ac:graphicFrameMkLst>
            <pc:docMk/>
            <pc:sldMk cId="0" sldId="891"/>
            <ac:graphicFrameMk id="20" creationId="{784985A8-ABA6-421D-BB46-2F8EF9B4A55C}"/>
          </ac:graphicFrameMkLst>
        </pc:graphicFrameChg>
      </pc:sldChg>
      <pc:sldChg chg="addSp delSp modSp add del mod ord addAnim delAnim modAnim">
        <pc:chgData name="Kwon Osub" userId="760dd869e46f08f5" providerId="LiveId" clId="{E7089245-F00D-4231-B7FE-FAC9E668B73B}" dt="2023-08-23T08:21:19.130" v="5453"/>
        <pc:sldMkLst>
          <pc:docMk/>
          <pc:sldMk cId="0" sldId="892"/>
        </pc:sldMkLst>
        <pc:spChg chg="mod">
          <ac:chgData name="Kwon Osub" userId="760dd869e46f08f5" providerId="LiveId" clId="{E7089245-F00D-4231-B7FE-FAC9E668B73B}" dt="2023-08-20T07:03:28.182" v="3554"/>
          <ac:spMkLst>
            <pc:docMk/>
            <pc:sldMk cId="0" sldId="892"/>
            <ac:spMk id="38931" creationId="{79370AA2-5792-4C8F-A658-7E95A6E78A69}"/>
          </ac:spMkLst>
        </pc:spChg>
        <pc:spChg chg="add del mod">
          <ac:chgData name="Kwon Osub" userId="760dd869e46f08f5" providerId="LiveId" clId="{E7089245-F00D-4231-B7FE-FAC9E668B73B}" dt="2023-08-20T07:03:28.182" v="3554"/>
          <ac:spMkLst>
            <pc:docMk/>
            <pc:sldMk cId="0" sldId="892"/>
            <ac:spMk id="38932" creationId="{E86B3936-CD58-47F5-AC35-CB74928BAB43}"/>
          </ac:spMkLst>
        </pc:spChg>
        <pc:spChg chg="add del mod">
          <ac:chgData name="Kwon Osub" userId="760dd869e46f08f5" providerId="LiveId" clId="{E7089245-F00D-4231-B7FE-FAC9E668B73B}" dt="2023-08-20T07:03:28.182" v="3554"/>
          <ac:spMkLst>
            <pc:docMk/>
            <pc:sldMk cId="0" sldId="892"/>
            <ac:spMk id="38933" creationId="{C16BBE98-C59E-4002-BB52-7DF2959158E5}"/>
          </ac:spMkLst>
        </pc:spChg>
        <pc:spChg chg="add del mod">
          <ac:chgData name="Kwon Osub" userId="760dd869e46f08f5" providerId="LiveId" clId="{E7089245-F00D-4231-B7FE-FAC9E668B73B}" dt="2023-08-20T07:03:28.182" v="3554"/>
          <ac:spMkLst>
            <pc:docMk/>
            <pc:sldMk cId="0" sldId="892"/>
            <ac:spMk id="38934" creationId="{314FC78E-DD09-4A02-ABE3-861E0C549E44}"/>
          </ac:spMkLst>
        </pc:spChg>
        <pc:spChg chg="add del mod">
          <ac:chgData name="Kwon Osub" userId="760dd869e46f08f5" providerId="LiveId" clId="{E7089245-F00D-4231-B7FE-FAC9E668B73B}" dt="2023-08-20T07:03:28.182" v="3554"/>
          <ac:spMkLst>
            <pc:docMk/>
            <pc:sldMk cId="0" sldId="892"/>
            <ac:spMk id="38935" creationId="{AE92525D-4D4E-44D4-BAFB-3BBFF4E847C9}"/>
          </ac:spMkLst>
        </pc:spChg>
        <pc:spChg chg="add del mod">
          <ac:chgData name="Kwon Osub" userId="760dd869e46f08f5" providerId="LiveId" clId="{E7089245-F00D-4231-B7FE-FAC9E668B73B}" dt="2023-08-20T07:03:28.182" v="3554"/>
          <ac:spMkLst>
            <pc:docMk/>
            <pc:sldMk cId="0" sldId="892"/>
            <ac:spMk id="152583" creationId="{6FF5950E-A017-4A8F-A374-308EC424D0BF}"/>
          </ac:spMkLst>
        </pc:spChg>
        <pc:spChg chg="add del mod">
          <ac:chgData name="Kwon Osub" userId="760dd869e46f08f5" providerId="LiveId" clId="{E7089245-F00D-4231-B7FE-FAC9E668B73B}" dt="2023-08-20T07:03:28.182" v="3554"/>
          <ac:spMkLst>
            <pc:docMk/>
            <pc:sldMk cId="0" sldId="892"/>
            <ac:spMk id="152584" creationId="{81046514-4929-42D4-8431-AA117937DB59}"/>
          </ac:spMkLst>
        </pc:spChg>
        <pc:graphicFrameChg chg="add del mod replId">
          <ac:chgData name="Kwon Osub" userId="760dd869e46f08f5" providerId="LiveId" clId="{E7089245-F00D-4231-B7FE-FAC9E668B73B}" dt="2023-08-20T06:33:44.688" v="2858"/>
          <ac:graphicFrameMkLst>
            <pc:docMk/>
            <pc:sldMk cId="0" sldId="892"/>
            <ac:graphicFrameMk id="2" creationId="{E86B3936-CD58-47F5-AC35-CB74928BAB43}"/>
          </ac:graphicFrameMkLst>
        </pc:graphicFrameChg>
        <pc:graphicFrameChg chg="add del mod replId">
          <ac:chgData name="Kwon Osub" userId="760dd869e46f08f5" providerId="LiveId" clId="{E7089245-F00D-4231-B7FE-FAC9E668B73B}" dt="2023-08-20T06:33:44.688" v="2858"/>
          <ac:graphicFrameMkLst>
            <pc:docMk/>
            <pc:sldMk cId="0" sldId="892"/>
            <ac:graphicFrameMk id="10" creationId="{C16BBE98-C59E-4002-BB52-7DF2959158E5}"/>
          </ac:graphicFrameMkLst>
        </pc:graphicFrameChg>
        <pc:graphicFrameChg chg="add del mod replId">
          <ac:chgData name="Kwon Osub" userId="760dd869e46f08f5" providerId="LiveId" clId="{E7089245-F00D-4231-B7FE-FAC9E668B73B}" dt="2023-08-20T06:33:44.688" v="2858"/>
          <ac:graphicFrameMkLst>
            <pc:docMk/>
            <pc:sldMk cId="0" sldId="892"/>
            <ac:graphicFrameMk id="16" creationId="{314FC78E-DD09-4A02-ABE3-861E0C549E44}"/>
          </ac:graphicFrameMkLst>
        </pc:graphicFrameChg>
        <pc:graphicFrameChg chg="add del mod replId">
          <ac:chgData name="Kwon Osub" userId="760dd869e46f08f5" providerId="LiveId" clId="{E7089245-F00D-4231-B7FE-FAC9E668B73B}" dt="2023-08-20T06:33:44.688" v="2858"/>
          <ac:graphicFrameMkLst>
            <pc:docMk/>
            <pc:sldMk cId="0" sldId="892"/>
            <ac:graphicFrameMk id="20" creationId="{AE92525D-4D4E-44D4-BAFB-3BBFF4E847C9}"/>
          </ac:graphicFrameMkLst>
        </pc:graphicFrameChg>
        <pc:graphicFrameChg chg="add del mod replId">
          <ac:chgData name="Kwon Osub" userId="760dd869e46f08f5" providerId="LiveId" clId="{E7089245-F00D-4231-B7FE-FAC9E668B73B}" dt="2023-08-20T06:33:44.688" v="2858"/>
          <ac:graphicFrameMkLst>
            <pc:docMk/>
            <pc:sldMk cId="0" sldId="892"/>
            <ac:graphicFrameMk id="22" creationId="{6FF5950E-A017-4A8F-A374-308EC424D0BF}"/>
          </ac:graphicFrameMkLst>
        </pc:graphicFrameChg>
        <pc:graphicFrameChg chg="add del mod replId">
          <ac:chgData name="Kwon Osub" userId="760dd869e46f08f5" providerId="LiveId" clId="{E7089245-F00D-4231-B7FE-FAC9E668B73B}" dt="2023-08-20T06:33:44.688" v="2858"/>
          <ac:graphicFrameMkLst>
            <pc:docMk/>
            <pc:sldMk cId="0" sldId="892"/>
            <ac:graphicFrameMk id="24" creationId="{81046514-4929-42D4-8431-AA117937DB59}"/>
          </ac:graphicFrameMkLst>
        </pc:graphicFrameChg>
      </pc:sldChg>
      <pc:sldChg chg="addSp delSp modSp add del mod addAnim delAnim modAnim">
        <pc:chgData name="Kwon Osub" userId="760dd869e46f08f5" providerId="LiveId" clId="{E7089245-F00D-4231-B7FE-FAC9E668B73B}" dt="2023-08-20T07:51:41.724" v="4353"/>
        <pc:sldMkLst>
          <pc:docMk/>
          <pc:sldMk cId="0" sldId="893"/>
        </pc:sldMkLst>
        <pc:spChg chg="add del mod">
          <ac:chgData name="Kwon Osub" userId="760dd869e46f08f5" providerId="LiveId" clId="{E7089245-F00D-4231-B7FE-FAC9E668B73B}" dt="2023-08-20T07:03:28.182" v="3554"/>
          <ac:spMkLst>
            <pc:docMk/>
            <pc:sldMk cId="0" sldId="893"/>
            <ac:spMk id="25616" creationId="{3C51BB6D-E404-495E-ABE2-D80E8C0DAA58}"/>
          </ac:spMkLst>
        </pc:spChg>
        <pc:spChg chg="add del mod">
          <ac:chgData name="Kwon Osub" userId="760dd869e46f08f5" providerId="LiveId" clId="{E7089245-F00D-4231-B7FE-FAC9E668B73B}" dt="2023-08-20T07:03:29.438" v="3602" actId="27636"/>
          <ac:spMkLst>
            <pc:docMk/>
            <pc:sldMk cId="0" sldId="893"/>
            <ac:spMk id="25617" creationId="{0FB6BDC7-7989-4AA3-A189-066ECF185FC8}"/>
          </ac:spMkLst>
        </pc:spChg>
        <pc:spChg chg="add del mod">
          <ac:chgData name="Kwon Osub" userId="760dd869e46f08f5" providerId="LiveId" clId="{E7089245-F00D-4231-B7FE-FAC9E668B73B}" dt="2023-08-20T07:03:28.182" v="3554"/>
          <ac:spMkLst>
            <pc:docMk/>
            <pc:sldMk cId="0" sldId="893"/>
            <ac:spMk id="25618" creationId="{8B2E1E13-BB14-40D9-A561-BF5111F5DF52}"/>
          </ac:spMkLst>
        </pc:spChg>
        <pc:spChg chg="add del mod">
          <ac:chgData name="Kwon Osub" userId="760dd869e46f08f5" providerId="LiveId" clId="{E7089245-F00D-4231-B7FE-FAC9E668B73B}" dt="2023-08-20T07:03:28.182" v="3554"/>
          <ac:spMkLst>
            <pc:docMk/>
            <pc:sldMk cId="0" sldId="893"/>
            <ac:spMk id="25619" creationId="{8AF43753-D2C1-4A4C-AE32-9346DEC4BE60}"/>
          </ac:spMkLst>
        </pc:spChg>
        <pc:spChg chg="add del mod">
          <ac:chgData name="Kwon Osub" userId="760dd869e46f08f5" providerId="LiveId" clId="{E7089245-F00D-4231-B7FE-FAC9E668B73B}" dt="2023-08-20T07:03:29.426" v="3601" actId="27636"/>
          <ac:spMkLst>
            <pc:docMk/>
            <pc:sldMk cId="0" sldId="893"/>
            <ac:spMk id="25627" creationId="{58063CD8-E41E-47AE-886E-21B214002940}"/>
          </ac:spMkLst>
        </pc:spChg>
        <pc:spChg chg="mod">
          <ac:chgData name="Kwon Osub" userId="760dd869e46f08f5" providerId="LiveId" clId="{E7089245-F00D-4231-B7FE-FAC9E668B73B}" dt="2023-08-20T07:03:28.182" v="3554"/>
          <ac:spMkLst>
            <pc:docMk/>
            <pc:sldMk cId="0" sldId="893"/>
            <ac:spMk id="153606" creationId="{091B18BA-1273-4E55-ADB0-DFF35B695874}"/>
          </ac:spMkLst>
        </pc:spChg>
        <pc:graphicFrameChg chg="add del mod replId">
          <ac:chgData name="Kwon Osub" userId="760dd869e46f08f5" providerId="LiveId" clId="{E7089245-F00D-4231-B7FE-FAC9E668B73B}" dt="2023-08-20T06:33:44.688" v="2858"/>
          <ac:graphicFrameMkLst>
            <pc:docMk/>
            <pc:sldMk cId="0" sldId="893"/>
            <ac:graphicFrameMk id="2" creationId="{3C51BB6D-E404-495E-ABE2-D80E8C0DAA58}"/>
          </ac:graphicFrameMkLst>
        </pc:graphicFrameChg>
        <pc:graphicFrameChg chg="add del mod replId">
          <ac:chgData name="Kwon Osub" userId="760dd869e46f08f5" providerId="LiveId" clId="{E7089245-F00D-4231-B7FE-FAC9E668B73B}" dt="2023-08-20T06:33:44.688" v="2858"/>
          <ac:graphicFrameMkLst>
            <pc:docMk/>
            <pc:sldMk cId="0" sldId="893"/>
            <ac:graphicFrameMk id="10" creationId="{0FB6BDC7-7989-4AA3-A189-066ECF185FC8}"/>
          </ac:graphicFrameMkLst>
        </pc:graphicFrameChg>
        <pc:graphicFrameChg chg="add del mod replId">
          <ac:chgData name="Kwon Osub" userId="760dd869e46f08f5" providerId="LiveId" clId="{E7089245-F00D-4231-B7FE-FAC9E668B73B}" dt="2023-08-20T06:33:44.688" v="2858"/>
          <ac:graphicFrameMkLst>
            <pc:docMk/>
            <pc:sldMk cId="0" sldId="893"/>
            <ac:graphicFrameMk id="15" creationId="{8B2E1E13-BB14-40D9-A561-BF5111F5DF52}"/>
          </ac:graphicFrameMkLst>
        </pc:graphicFrameChg>
        <pc:graphicFrameChg chg="add del mod replId">
          <ac:chgData name="Kwon Osub" userId="760dd869e46f08f5" providerId="LiveId" clId="{E7089245-F00D-4231-B7FE-FAC9E668B73B}" dt="2023-08-20T06:33:44.688" v="2858"/>
          <ac:graphicFrameMkLst>
            <pc:docMk/>
            <pc:sldMk cId="0" sldId="893"/>
            <ac:graphicFrameMk id="18" creationId="{8AF43753-D2C1-4A4C-AE32-9346DEC4BE60}"/>
          </ac:graphicFrameMkLst>
        </pc:graphicFrameChg>
        <pc:graphicFrameChg chg="add del mod replId">
          <ac:chgData name="Kwon Osub" userId="760dd869e46f08f5" providerId="LiveId" clId="{E7089245-F00D-4231-B7FE-FAC9E668B73B}" dt="2023-08-20T06:33:44.688" v="2858"/>
          <ac:graphicFrameMkLst>
            <pc:docMk/>
            <pc:sldMk cId="0" sldId="893"/>
            <ac:graphicFrameMk id="20" creationId="{58063CD8-E41E-47AE-886E-21B214002940}"/>
          </ac:graphicFrameMkLst>
        </pc:graphicFrameChg>
      </pc:sldChg>
      <pc:sldChg chg="addSp delSp modSp add del mod addAnim delAnim modAnim">
        <pc:chgData name="Kwon Osub" userId="760dd869e46f08f5" providerId="LiveId" clId="{E7089245-F00D-4231-B7FE-FAC9E668B73B}" dt="2023-08-23T08:38:47.418" v="5459" actId="47"/>
        <pc:sldMkLst>
          <pc:docMk/>
          <pc:sldMk cId="0" sldId="894"/>
        </pc:sldMkLst>
        <pc:spChg chg="add del mod">
          <ac:chgData name="Kwon Osub" userId="760dd869e46f08f5" providerId="LiveId" clId="{E7089245-F00D-4231-B7FE-FAC9E668B73B}" dt="2023-08-20T07:03:28.182" v="3554"/>
          <ac:spMkLst>
            <pc:docMk/>
            <pc:sldMk cId="0" sldId="894"/>
            <ac:spMk id="107528" creationId="{00A013A6-C2F3-4C2A-A362-BB492759801D}"/>
          </ac:spMkLst>
        </pc:spChg>
        <pc:spChg chg="add del mod">
          <ac:chgData name="Kwon Osub" userId="760dd869e46f08f5" providerId="LiveId" clId="{E7089245-F00D-4231-B7FE-FAC9E668B73B}" dt="2023-08-20T07:03:28.182" v="3554"/>
          <ac:spMkLst>
            <pc:docMk/>
            <pc:sldMk cId="0" sldId="894"/>
            <ac:spMk id="107529" creationId="{9323BE72-99BA-43B2-927E-4BC917D4160F}"/>
          </ac:spMkLst>
        </pc:spChg>
        <pc:spChg chg="mod">
          <ac:chgData name="Kwon Osub" userId="760dd869e46f08f5" providerId="LiveId" clId="{E7089245-F00D-4231-B7FE-FAC9E668B73B}" dt="2023-08-20T07:03:28.182" v="3554"/>
          <ac:spMkLst>
            <pc:docMk/>
            <pc:sldMk cId="0" sldId="894"/>
            <ac:spMk id="154626" creationId="{21E8F48D-105C-445E-B754-06FE58710209}"/>
          </ac:spMkLst>
        </pc:spChg>
        <pc:graphicFrameChg chg="add del mod replId">
          <ac:chgData name="Kwon Osub" userId="760dd869e46f08f5" providerId="LiveId" clId="{E7089245-F00D-4231-B7FE-FAC9E668B73B}" dt="2023-08-20T06:33:44.688" v="2858"/>
          <ac:graphicFrameMkLst>
            <pc:docMk/>
            <pc:sldMk cId="0" sldId="894"/>
            <ac:graphicFrameMk id="2" creationId="{00A013A6-C2F3-4C2A-A362-BB492759801D}"/>
          </ac:graphicFrameMkLst>
        </pc:graphicFrameChg>
        <pc:graphicFrameChg chg="add del mod replId">
          <ac:chgData name="Kwon Osub" userId="760dd869e46f08f5" providerId="LiveId" clId="{E7089245-F00D-4231-B7FE-FAC9E668B73B}" dt="2023-08-20T06:33:44.688" v="2858"/>
          <ac:graphicFrameMkLst>
            <pc:docMk/>
            <pc:sldMk cId="0" sldId="894"/>
            <ac:graphicFrameMk id="8" creationId="{9323BE72-99BA-43B2-927E-4BC917D4160F}"/>
          </ac:graphicFrameMkLst>
        </pc:graphicFrameChg>
      </pc:sldChg>
      <pc:sldChg chg="addSp delSp modSp add del mod addAnim delAnim modAnim">
        <pc:chgData name="Kwon Osub" userId="760dd869e46f08f5" providerId="LiveId" clId="{E7089245-F00D-4231-B7FE-FAC9E668B73B}" dt="2023-08-23T08:40:03.324" v="5480" actId="47"/>
        <pc:sldMkLst>
          <pc:docMk/>
          <pc:sldMk cId="0" sldId="895"/>
        </pc:sldMkLst>
        <pc:spChg chg="mod">
          <ac:chgData name="Kwon Osub" userId="760dd869e46f08f5" providerId="LiveId" clId="{E7089245-F00D-4231-B7FE-FAC9E668B73B}" dt="2023-08-20T07:03:28.182" v="3554"/>
          <ac:spMkLst>
            <pc:docMk/>
            <pc:sldMk cId="0" sldId="895"/>
            <ac:spMk id="98312" creationId="{9C11F297-E6C7-4605-AEEA-D4A1F2A82EC8}"/>
          </ac:spMkLst>
        </pc:spChg>
        <pc:spChg chg="add del mod">
          <ac:chgData name="Kwon Osub" userId="760dd869e46f08f5" providerId="LiveId" clId="{E7089245-F00D-4231-B7FE-FAC9E668B73B}" dt="2023-08-20T07:03:28.182" v="3554"/>
          <ac:spMkLst>
            <pc:docMk/>
            <pc:sldMk cId="0" sldId="895"/>
            <ac:spMk id="98313" creationId="{4036A541-A307-454F-A1F1-470C7C4D7AA6}"/>
          </ac:spMkLst>
        </pc:spChg>
        <pc:spChg chg="mod">
          <ac:chgData name="Kwon Osub" userId="760dd869e46f08f5" providerId="LiveId" clId="{E7089245-F00D-4231-B7FE-FAC9E668B73B}" dt="2023-08-20T07:03:28.182" v="3554"/>
          <ac:spMkLst>
            <pc:docMk/>
            <pc:sldMk cId="0" sldId="895"/>
            <ac:spMk id="98314" creationId="{1E709319-8BE3-4A44-B1B7-37313B66A275}"/>
          </ac:spMkLst>
        </pc:spChg>
        <pc:spChg chg="add del mod">
          <ac:chgData name="Kwon Osub" userId="760dd869e46f08f5" providerId="LiveId" clId="{E7089245-F00D-4231-B7FE-FAC9E668B73B}" dt="2023-08-20T07:03:28.182" v="3554"/>
          <ac:spMkLst>
            <pc:docMk/>
            <pc:sldMk cId="0" sldId="895"/>
            <ac:spMk id="98315" creationId="{964CA8D4-93A7-417B-9E05-8DAD82CC4F9D}"/>
          </ac:spMkLst>
        </pc:spChg>
        <pc:spChg chg="add del mod">
          <ac:chgData name="Kwon Osub" userId="760dd869e46f08f5" providerId="LiveId" clId="{E7089245-F00D-4231-B7FE-FAC9E668B73B}" dt="2023-08-20T07:03:29.479" v="3603" actId="27636"/>
          <ac:spMkLst>
            <pc:docMk/>
            <pc:sldMk cId="0" sldId="895"/>
            <ac:spMk id="98318" creationId="{BB4D57C6-8768-4BE9-BD1F-DEF540228F72}"/>
          </ac:spMkLst>
        </pc:spChg>
        <pc:spChg chg="mod">
          <ac:chgData name="Kwon Osub" userId="760dd869e46f08f5" providerId="LiveId" clId="{E7089245-F00D-4231-B7FE-FAC9E668B73B}" dt="2023-08-20T07:03:28.182" v="3554"/>
          <ac:spMkLst>
            <pc:docMk/>
            <pc:sldMk cId="0" sldId="895"/>
            <ac:spMk id="155655" creationId="{72E37142-A7B8-4CE7-BBA4-021A24666732}"/>
          </ac:spMkLst>
        </pc:spChg>
        <pc:spChg chg="mod">
          <ac:chgData name="Kwon Osub" userId="760dd869e46f08f5" providerId="LiveId" clId="{E7089245-F00D-4231-B7FE-FAC9E668B73B}" dt="2023-08-20T07:03:28.182" v="3554"/>
          <ac:spMkLst>
            <pc:docMk/>
            <pc:sldMk cId="0" sldId="895"/>
            <ac:spMk id="155657" creationId="{2001FEE7-9696-4CC1-90E1-EE9151598048}"/>
          </ac:spMkLst>
        </pc:spChg>
        <pc:spChg chg="mod">
          <ac:chgData name="Kwon Osub" userId="760dd869e46f08f5" providerId="LiveId" clId="{E7089245-F00D-4231-B7FE-FAC9E668B73B}" dt="2023-08-20T07:03:28.182" v="3554"/>
          <ac:spMkLst>
            <pc:docMk/>
            <pc:sldMk cId="0" sldId="895"/>
            <ac:spMk id="155658" creationId="{1D80B31E-91EF-4378-AF8D-64A6A398822E}"/>
          </ac:spMkLst>
        </pc:spChg>
        <pc:grpChg chg="mod">
          <ac:chgData name="Kwon Osub" userId="760dd869e46f08f5" providerId="LiveId" clId="{E7089245-F00D-4231-B7FE-FAC9E668B73B}" dt="2023-08-20T07:03:28.182" v="3554"/>
          <ac:grpSpMkLst>
            <pc:docMk/>
            <pc:sldMk cId="0" sldId="895"/>
            <ac:grpSpMk id="98317" creationId="{7CD0C2D2-CD90-4CFB-B56B-A38C5E1988F8}"/>
          </ac:grpSpMkLst>
        </pc:grpChg>
        <pc:graphicFrameChg chg="add del mod replId">
          <ac:chgData name="Kwon Osub" userId="760dd869e46f08f5" providerId="LiveId" clId="{E7089245-F00D-4231-B7FE-FAC9E668B73B}" dt="2023-08-20T06:33:44.688" v="2858"/>
          <ac:graphicFrameMkLst>
            <pc:docMk/>
            <pc:sldMk cId="0" sldId="895"/>
            <ac:graphicFrameMk id="2" creationId="{4036A541-A307-454F-A1F1-470C7C4D7AA6}"/>
          </ac:graphicFrameMkLst>
        </pc:graphicFrameChg>
        <pc:graphicFrameChg chg="add del mod replId">
          <ac:chgData name="Kwon Osub" userId="760dd869e46f08f5" providerId="LiveId" clId="{E7089245-F00D-4231-B7FE-FAC9E668B73B}" dt="2023-08-20T06:33:44.688" v="2858"/>
          <ac:graphicFrameMkLst>
            <pc:docMk/>
            <pc:sldMk cId="0" sldId="895"/>
            <ac:graphicFrameMk id="9" creationId="{964CA8D4-93A7-417B-9E05-8DAD82CC4F9D}"/>
          </ac:graphicFrameMkLst>
        </pc:graphicFrameChg>
        <pc:graphicFrameChg chg="add del mod replId">
          <ac:chgData name="Kwon Osub" userId="760dd869e46f08f5" providerId="LiveId" clId="{E7089245-F00D-4231-B7FE-FAC9E668B73B}" dt="2023-08-20T06:33:44.688" v="2858"/>
          <ac:graphicFrameMkLst>
            <pc:docMk/>
            <pc:sldMk cId="0" sldId="895"/>
            <ac:graphicFrameMk id="12" creationId="{BB4D57C6-8768-4BE9-BD1F-DEF540228F72}"/>
          </ac:graphicFrameMkLst>
        </pc:graphicFrameChg>
        <pc:picChg chg="mod">
          <ac:chgData name="Kwon Osub" userId="760dd869e46f08f5" providerId="LiveId" clId="{E7089245-F00D-4231-B7FE-FAC9E668B73B}" dt="2023-08-20T07:03:28.182" v="3554"/>
          <ac:picMkLst>
            <pc:docMk/>
            <pc:sldMk cId="0" sldId="895"/>
            <ac:picMk id="155659" creationId="{8A87C430-834F-4FA7-B594-55CE62A44115}"/>
          </ac:picMkLst>
        </pc:picChg>
      </pc:sldChg>
      <pc:sldChg chg="addSp delSp modSp add del mod addAnim delAnim modAnim">
        <pc:chgData name="Kwon Osub" userId="760dd869e46f08f5" providerId="LiveId" clId="{E7089245-F00D-4231-B7FE-FAC9E668B73B}" dt="2023-08-23T08:40:16.061" v="5485" actId="47"/>
        <pc:sldMkLst>
          <pc:docMk/>
          <pc:sldMk cId="0" sldId="896"/>
        </pc:sldMkLst>
        <pc:spChg chg="add del mod">
          <ac:chgData name="Kwon Osub" userId="760dd869e46f08f5" providerId="LiveId" clId="{E7089245-F00D-4231-B7FE-FAC9E668B73B}" dt="2023-08-20T07:03:28.182" v="3554"/>
          <ac:spMkLst>
            <pc:docMk/>
            <pc:sldMk cId="0" sldId="896"/>
            <ac:spMk id="26635" creationId="{777F0327-009A-45B6-AA9E-2703F62C6620}"/>
          </ac:spMkLst>
        </pc:spChg>
        <pc:spChg chg="add del mod">
          <ac:chgData name="Kwon Osub" userId="760dd869e46f08f5" providerId="LiveId" clId="{E7089245-F00D-4231-B7FE-FAC9E668B73B}" dt="2023-08-20T07:03:28.182" v="3554"/>
          <ac:spMkLst>
            <pc:docMk/>
            <pc:sldMk cId="0" sldId="896"/>
            <ac:spMk id="26636" creationId="{7BF1675F-43AB-4C8D-A435-711CCE0EA8DE}"/>
          </ac:spMkLst>
        </pc:spChg>
        <pc:spChg chg="add del mod">
          <ac:chgData name="Kwon Osub" userId="760dd869e46f08f5" providerId="LiveId" clId="{E7089245-F00D-4231-B7FE-FAC9E668B73B}" dt="2023-08-20T07:03:28.182" v="3554"/>
          <ac:spMkLst>
            <pc:docMk/>
            <pc:sldMk cId="0" sldId="896"/>
            <ac:spMk id="26637" creationId="{B9E670B3-9D51-4A31-9F73-326350ABEF46}"/>
          </ac:spMkLst>
        </pc:spChg>
        <pc:spChg chg="add del mod">
          <ac:chgData name="Kwon Osub" userId="760dd869e46f08f5" providerId="LiveId" clId="{E7089245-F00D-4231-B7FE-FAC9E668B73B}" dt="2023-08-20T07:03:28.182" v="3554"/>
          <ac:spMkLst>
            <pc:docMk/>
            <pc:sldMk cId="0" sldId="896"/>
            <ac:spMk id="26639" creationId="{D53D453F-09D4-459F-8356-1DC4145B43BC}"/>
          </ac:spMkLst>
        </pc:spChg>
        <pc:spChg chg="add del mod">
          <ac:chgData name="Kwon Osub" userId="760dd869e46f08f5" providerId="LiveId" clId="{E7089245-F00D-4231-B7FE-FAC9E668B73B}" dt="2023-08-20T07:03:28.182" v="3554"/>
          <ac:spMkLst>
            <pc:docMk/>
            <pc:sldMk cId="0" sldId="896"/>
            <ac:spMk id="156674" creationId="{50F226F0-22FE-47A8-BF9D-78C77CA274E3}"/>
          </ac:spMkLst>
        </pc:spChg>
        <pc:spChg chg="add del mod">
          <ac:chgData name="Kwon Osub" userId="760dd869e46f08f5" providerId="LiveId" clId="{E7089245-F00D-4231-B7FE-FAC9E668B73B}" dt="2023-08-20T07:03:28.182" v="3554"/>
          <ac:spMkLst>
            <pc:docMk/>
            <pc:sldMk cId="0" sldId="896"/>
            <ac:spMk id="156675" creationId="{7433340A-F020-458E-891A-B63E1BB77EE4}"/>
          </ac:spMkLst>
        </pc:spChg>
        <pc:graphicFrameChg chg="add del mod replId">
          <ac:chgData name="Kwon Osub" userId="760dd869e46f08f5" providerId="LiveId" clId="{E7089245-F00D-4231-B7FE-FAC9E668B73B}" dt="2023-08-20T06:33:44.688" v="2858"/>
          <ac:graphicFrameMkLst>
            <pc:docMk/>
            <pc:sldMk cId="0" sldId="896"/>
            <ac:graphicFrameMk id="2" creationId="{50F226F0-22FE-47A8-BF9D-78C77CA274E3}"/>
          </ac:graphicFrameMkLst>
        </pc:graphicFrameChg>
        <pc:graphicFrameChg chg="add del mod replId">
          <ac:chgData name="Kwon Osub" userId="760dd869e46f08f5" providerId="LiveId" clId="{E7089245-F00D-4231-B7FE-FAC9E668B73B}" dt="2023-08-20T06:33:44.688" v="2858"/>
          <ac:graphicFrameMkLst>
            <pc:docMk/>
            <pc:sldMk cId="0" sldId="896"/>
            <ac:graphicFrameMk id="10" creationId="{7433340A-F020-458E-891A-B63E1BB77EE4}"/>
          </ac:graphicFrameMkLst>
        </pc:graphicFrameChg>
        <pc:graphicFrameChg chg="add del mod replId">
          <ac:chgData name="Kwon Osub" userId="760dd869e46f08f5" providerId="LiveId" clId="{E7089245-F00D-4231-B7FE-FAC9E668B73B}" dt="2023-08-20T06:33:44.688" v="2858"/>
          <ac:graphicFrameMkLst>
            <pc:docMk/>
            <pc:sldMk cId="0" sldId="896"/>
            <ac:graphicFrameMk id="16" creationId="{777F0327-009A-45B6-AA9E-2703F62C6620}"/>
          </ac:graphicFrameMkLst>
        </pc:graphicFrameChg>
        <pc:graphicFrameChg chg="add del mod replId">
          <ac:chgData name="Kwon Osub" userId="760dd869e46f08f5" providerId="LiveId" clId="{E7089245-F00D-4231-B7FE-FAC9E668B73B}" dt="2023-08-20T06:33:44.688" v="2858"/>
          <ac:graphicFrameMkLst>
            <pc:docMk/>
            <pc:sldMk cId="0" sldId="896"/>
            <ac:graphicFrameMk id="20" creationId="{7BF1675F-43AB-4C8D-A435-711CCE0EA8DE}"/>
          </ac:graphicFrameMkLst>
        </pc:graphicFrameChg>
        <pc:graphicFrameChg chg="add del mod replId">
          <ac:chgData name="Kwon Osub" userId="760dd869e46f08f5" providerId="LiveId" clId="{E7089245-F00D-4231-B7FE-FAC9E668B73B}" dt="2023-08-20T06:33:44.688" v="2858"/>
          <ac:graphicFrameMkLst>
            <pc:docMk/>
            <pc:sldMk cId="0" sldId="896"/>
            <ac:graphicFrameMk id="22" creationId="{B9E670B3-9D51-4A31-9F73-326350ABEF46}"/>
          </ac:graphicFrameMkLst>
        </pc:graphicFrameChg>
        <pc:graphicFrameChg chg="add del mod replId">
          <ac:chgData name="Kwon Osub" userId="760dd869e46f08f5" providerId="LiveId" clId="{E7089245-F00D-4231-B7FE-FAC9E668B73B}" dt="2023-08-20T06:33:44.688" v="2858"/>
          <ac:graphicFrameMkLst>
            <pc:docMk/>
            <pc:sldMk cId="0" sldId="896"/>
            <ac:graphicFrameMk id="24" creationId="{D53D453F-09D4-459F-8356-1DC4145B43BC}"/>
          </ac:graphicFrameMkLst>
        </pc:graphicFrameChg>
      </pc:sldChg>
      <pc:sldChg chg="addSp delSp modSp add del mod addAnim delAnim modAnim">
        <pc:chgData name="Kwon Osub" userId="760dd869e46f08f5" providerId="LiveId" clId="{E7089245-F00D-4231-B7FE-FAC9E668B73B}" dt="2023-08-23T08:40:17.034" v="5486" actId="47"/>
        <pc:sldMkLst>
          <pc:docMk/>
          <pc:sldMk cId="0" sldId="897"/>
        </pc:sldMkLst>
        <pc:spChg chg="mod">
          <ac:chgData name="Kwon Osub" userId="760dd869e46f08f5" providerId="LiveId" clId="{E7089245-F00D-4231-B7FE-FAC9E668B73B}" dt="2023-08-20T07:03:28.182" v="3554"/>
          <ac:spMkLst>
            <pc:docMk/>
            <pc:sldMk cId="0" sldId="897"/>
            <ac:spMk id="78861" creationId="{424A7721-CFA6-4BE9-8265-29F03A32A701}"/>
          </ac:spMkLst>
        </pc:spChg>
        <pc:spChg chg="add del mod">
          <ac:chgData name="Kwon Osub" userId="760dd869e46f08f5" providerId="LiveId" clId="{E7089245-F00D-4231-B7FE-FAC9E668B73B}" dt="2023-08-20T07:03:28.182" v="3554"/>
          <ac:spMkLst>
            <pc:docMk/>
            <pc:sldMk cId="0" sldId="897"/>
            <ac:spMk id="78862" creationId="{5CB16E16-EAA7-43E9-BFF9-15746E7FB162}"/>
          </ac:spMkLst>
        </pc:spChg>
        <pc:spChg chg="mod">
          <ac:chgData name="Kwon Osub" userId="760dd869e46f08f5" providerId="LiveId" clId="{E7089245-F00D-4231-B7FE-FAC9E668B73B}" dt="2023-08-20T07:03:28.182" v="3554"/>
          <ac:spMkLst>
            <pc:docMk/>
            <pc:sldMk cId="0" sldId="897"/>
            <ac:spMk id="78865" creationId="{95F313D0-3A2C-44E8-B578-706F5B4FBE7D}"/>
          </ac:spMkLst>
        </pc:spChg>
        <pc:spChg chg="add del mod">
          <ac:chgData name="Kwon Osub" userId="760dd869e46f08f5" providerId="LiveId" clId="{E7089245-F00D-4231-B7FE-FAC9E668B73B}" dt="2023-08-20T07:03:28.182" v="3554"/>
          <ac:spMkLst>
            <pc:docMk/>
            <pc:sldMk cId="0" sldId="897"/>
            <ac:spMk id="78866" creationId="{05EC540A-498F-4346-8D13-D96F0E8E98E0}"/>
          </ac:spMkLst>
        </pc:spChg>
        <pc:spChg chg="add del mod">
          <ac:chgData name="Kwon Osub" userId="760dd869e46f08f5" providerId="LiveId" clId="{E7089245-F00D-4231-B7FE-FAC9E668B73B}" dt="2023-08-20T07:03:28.182" v="3554"/>
          <ac:spMkLst>
            <pc:docMk/>
            <pc:sldMk cId="0" sldId="897"/>
            <ac:spMk id="78867" creationId="{D0D5C939-5BB3-48E8-B8B8-4EBE28B8F7F0}"/>
          </ac:spMkLst>
        </pc:spChg>
        <pc:spChg chg="mod">
          <ac:chgData name="Kwon Osub" userId="760dd869e46f08f5" providerId="LiveId" clId="{E7089245-F00D-4231-B7FE-FAC9E668B73B}" dt="2023-08-20T07:03:28.182" v="3554"/>
          <ac:spMkLst>
            <pc:docMk/>
            <pc:sldMk cId="0" sldId="897"/>
            <ac:spMk id="157698" creationId="{735BCB95-DC7E-4178-BBB4-EF778AE0A8A9}"/>
          </ac:spMkLst>
        </pc:spChg>
        <pc:graphicFrameChg chg="add del mod replId">
          <ac:chgData name="Kwon Osub" userId="760dd869e46f08f5" providerId="LiveId" clId="{E7089245-F00D-4231-B7FE-FAC9E668B73B}" dt="2023-08-20T06:33:44.688" v="2858"/>
          <ac:graphicFrameMkLst>
            <pc:docMk/>
            <pc:sldMk cId="0" sldId="897"/>
            <ac:graphicFrameMk id="2" creationId="{5CB16E16-EAA7-43E9-BFF9-15746E7FB162}"/>
          </ac:graphicFrameMkLst>
        </pc:graphicFrameChg>
        <pc:graphicFrameChg chg="add del mod replId">
          <ac:chgData name="Kwon Osub" userId="760dd869e46f08f5" providerId="LiveId" clId="{E7089245-F00D-4231-B7FE-FAC9E668B73B}" dt="2023-08-20T06:33:44.688" v="2858"/>
          <ac:graphicFrameMkLst>
            <pc:docMk/>
            <pc:sldMk cId="0" sldId="897"/>
            <ac:graphicFrameMk id="9" creationId="{05EC540A-498F-4346-8D13-D96F0E8E98E0}"/>
          </ac:graphicFrameMkLst>
        </pc:graphicFrameChg>
        <pc:graphicFrameChg chg="add del mod replId">
          <ac:chgData name="Kwon Osub" userId="760dd869e46f08f5" providerId="LiveId" clId="{E7089245-F00D-4231-B7FE-FAC9E668B73B}" dt="2023-08-20T06:33:44.688" v="2858"/>
          <ac:graphicFrameMkLst>
            <pc:docMk/>
            <pc:sldMk cId="0" sldId="897"/>
            <ac:graphicFrameMk id="12" creationId="{D0D5C939-5BB3-48E8-B8B8-4EBE28B8F7F0}"/>
          </ac:graphicFrameMkLst>
        </pc:graphicFrameChg>
        <pc:picChg chg="mod">
          <ac:chgData name="Kwon Osub" userId="760dd869e46f08f5" providerId="LiveId" clId="{E7089245-F00D-4231-B7FE-FAC9E668B73B}" dt="2023-08-20T07:03:28.182" v="3554"/>
          <ac:picMkLst>
            <pc:docMk/>
            <pc:sldMk cId="0" sldId="897"/>
            <ac:picMk id="157704" creationId="{7D370198-3BC7-4946-A072-A9D9FFC0E1D3}"/>
          </ac:picMkLst>
        </pc:picChg>
      </pc:sldChg>
      <pc:sldChg chg="addSp delSp modSp add del mod ord addAnim delAnim modAnim">
        <pc:chgData name="Kwon Osub" userId="760dd869e46f08f5" providerId="LiveId" clId="{E7089245-F00D-4231-B7FE-FAC9E668B73B}" dt="2023-08-23T08:24:10.372" v="5458" actId="20577"/>
        <pc:sldMkLst>
          <pc:docMk/>
          <pc:sldMk cId="0" sldId="898"/>
        </pc:sldMkLst>
        <pc:spChg chg="add del mod">
          <ac:chgData name="Kwon Osub" userId="760dd869e46f08f5" providerId="LiveId" clId="{E7089245-F00D-4231-B7FE-FAC9E668B73B}" dt="2023-08-20T07:03:29.513" v="3604" actId="27636"/>
          <ac:spMkLst>
            <pc:docMk/>
            <pc:sldMk cId="0" sldId="898"/>
            <ac:spMk id="30736" creationId="{FB7613F8-14BB-4EB4-A163-4DF30150FE44}"/>
          </ac:spMkLst>
        </pc:spChg>
        <pc:spChg chg="add del mod">
          <ac:chgData name="Kwon Osub" userId="760dd869e46f08f5" providerId="LiveId" clId="{E7089245-F00D-4231-B7FE-FAC9E668B73B}" dt="2023-08-20T07:03:29.529" v="3605" actId="27636"/>
          <ac:spMkLst>
            <pc:docMk/>
            <pc:sldMk cId="0" sldId="898"/>
            <ac:spMk id="30737" creationId="{58101AF0-7A0A-4D28-82DE-1473A51B820A}"/>
          </ac:spMkLst>
        </pc:spChg>
        <pc:spChg chg="add del mod">
          <ac:chgData name="Kwon Osub" userId="760dd869e46f08f5" providerId="LiveId" clId="{E7089245-F00D-4231-B7FE-FAC9E668B73B}" dt="2023-08-20T07:03:28.182" v="3554"/>
          <ac:spMkLst>
            <pc:docMk/>
            <pc:sldMk cId="0" sldId="898"/>
            <ac:spMk id="30739" creationId="{58F07A88-9053-4CEA-A0A5-E207D57ABAF9}"/>
          </ac:spMkLst>
        </pc:spChg>
        <pc:spChg chg="add del mod">
          <ac:chgData name="Kwon Osub" userId="760dd869e46f08f5" providerId="LiveId" clId="{E7089245-F00D-4231-B7FE-FAC9E668B73B}" dt="2023-08-20T07:03:28.182" v="3554"/>
          <ac:spMkLst>
            <pc:docMk/>
            <pc:sldMk cId="0" sldId="898"/>
            <ac:spMk id="30740" creationId="{05B6948B-BC12-4456-9D9B-6CD601EAAF31}"/>
          </ac:spMkLst>
        </pc:spChg>
        <pc:spChg chg="add del mod">
          <ac:chgData name="Kwon Osub" userId="760dd869e46f08f5" providerId="LiveId" clId="{E7089245-F00D-4231-B7FE-FAC9E668B73B}" dt="2023-08-20T07:03:29.532" v="3606" actId="27636"/>
          <ac:spMkLst>
            <pc:docMk/>
            <pc:sldMk cId="0" sldId="898"/>
            <ac:spMk id="30741" creationId="{A2E85D43-07FC-4447-867A-9246A4A97B8F}"/>
          </ac:spMkLst>
        </pc:spChg>
        <pc:spChg chg="add del mod">
          <ac:chgData name="Kwon Osub" userId="760dd869e46f08f5" providerId="LiveId" clId="{E7089245-F00D-4231-B7FE-FAC9E668B73B}" dt="2023-08-20T07:03:28.182" v="3554"/>
          <ac:spMkLst>
            <pc:docMk/>
            <pc:sldMk cId="0" sldId="898"/>
            <ac:spMk id="30742" creationId="{48AC9744-27DA-4B58-86ED-4E7C3E454B8A}"/>
          </ac:spMkLst>
        </pc:spChg>
        <pc:spChg chg="mod">
          <ac:chgData name="Kwon Osub" userId="760dd869e46f08f5" providerId="LiveId" clId="{E7089245-F00D-4231-B7FE-FAC9E668B73B}" dt="2023-08-23T08:24:10.372" v="5458" actId="20577"/>
          <ac:spMkLst>
            <pc:docMk/>
            <pc:sldMk cId="0" sldId="898"/>
            <ac:spMk id="76803" creationId="{E6A36E64-2115-4F9F-926D-99386F346DFD}"/>
          </ac:spMkLst>
        </pc:spChg>
        <pc:spChg chg="add del mod">
          <ac:chgData name="Kwon Osub" userId="760dd869e46f08f5" providerId="LiveId" clId="{E7089245-F00D-4231-B7FE-FAC9E668B73B}" dt="2023-08-20T07:03:28.182" v="3554"/>
          <ac:spMkLst>
            <pc:docMk/>
            <pc:sldMk cId="0" sldId="898"/>
            <ac:spMk id="158722" creationId="{E0C57206-3DF0-40E9-8243-77B66CC8D68C}"/>
          </ac:spMkLst>
        </pc:spChg>
        <pc:graphicFrameChg chg="add del mod replId">
          <ac:chgData name="Kwon Osub" userId="760dd869e46f08f5" providerId="LiveId" clId="{E7089245-F00D-4231-B7FE-FAC9E668B73B}" dt="2023-08-20T06:33:44.688" v="2858"/>
          <ac:graphicFrameMkLst>
            <pc:docMk/>
            <pc:sldMk cId="0" sldId="898"/>
            <ac:graphicFrameMk id="2" creationId="{E0C57206-3DF0-40E9-8243-77B66CC8D68C}"/>
          </ac:graphicFrameMkLst>
        </pc:graphicFrameChg>
        <pc:graphicFrameChg chg="add del mod replId">
          <ac:chgData name="Kwon Osub" userId="760dd869e46f08f5" providerId="LiveId" clId="{E7089245-F00D-4231-B7FE-FAC9E668B73B}" dt="2023-08-20T06:33:44.688" v="2858"/>
          <ac:graphicFrameMkLst>
            <pc:docMk/>
            <pc:sldMk cId="0" sldId="898"/>
            <ac:graphicFrameMk id="10" creationId="{FB7613F8-14BB-4EB4-A163-4DF30150FE44}"/>
          </ac:graphicFrameMkLst>
        </pc:graphicFrameChg>
        <pc:graphicFrameChg chg="add del mod replId">
          <ac:chgData name="Kwon Osub" userId="760dd869e46f08f5" providerId="LiveId" clId="{E7089245-F00D-4231-B7FE-FAC9E668B73B}" dt="2023-08-20T06:33:44.688" v="2858"/>
          <ac:graphicFrameMkLst>
            <pc:docMk/>
            <pc:sldMk cId="0" sldId="898"/>
            <ac:graphicFrameMk id="17" creationId="{58101AF0-7A0A-4D28-82DE-1473A51B820A}"/>
          </ac:graphicFrameMkLst>
        </pc:graphicFrameChg>
        <pc:graphicFrameChg chg="add del mod replId">
          <ac:chgData name="Kwon Osub" userId="760dd869e46f08f5" providerId="LiveId" clId="{E7089245-F00D-4231-B7FE-FAC9E668B73B}" dt="2023-08-20T06:33:44.688" v="2858"/>
          <ac:graphicFrameMkLst>
            <pc:docMk/>
            <pc:sldMk cId="0" sldId="898"/>
            <ac:graphicFrameMk id="21" creationId="{58F07A88-9053-4CEA-A0A5-E207D57ABAF9}"/>
          </ac:graphicFrameMkLst>
        </pc:graphicFrameChg>
        <pc:graphicFrameChg chg="add del mod replId">
          <ac:chgData name="Kwon Osub" userId="760dd869e46f08f5" providerId="LiveId" clId="{E7089245-F00D-4231-B7FE-FAC9E668B73B}" dt="2023-08-20T06:33:44.688" v="2858"/>
          <ac:graphicFrameMkLst>
            <pc:docMk/>
            <pc:sldMk cId="0" sldId="898"/>
            <ac:graphicFrameMk id="24" creationId="{05B6948B-BC12-4456-9D9B-6CD601EAAF31}"/>
          </ac:graphicFrameMkLst>
        </pc:graphicFrameChg>
        <pc:graphicFrameChg chg="add del mod replId">
          <ac:chgData name="Kwon Osub" userId="760dd869e46f08f5" providerId="LiveId" clId="{E7089245-F00D-4231-B7FE-FAC9E668B73B}" dt="2023-08-20T06:33:44.688" v="2858"/>
          <ac:graphicFrameMkLst>
            <pc:docMk/>
            <pc:sldMk cId="0" sldId="898"/>
            <ac:graphicFrameMk id="26" creationId="{A2E85D43-07FC-4447-867A-9246A4A97B8F}"/>
          </ac:graphicFrameMkLst>
        </pc:graphicFrameChg>
        <pc:graphicFrameChg chg="add del mod replId">
          <ac:chgData name="Kwon Osub" userId="760dd869e46f08f5" providerId="LiveId" clId="{E7089245-F00D-4231-B7FE-FAC9E668B73B}" dt="2023-08-20T06:33:44.688" v="2858"/>
          <ac:graphicFrameMkLst>
            <pc:docMk/>
            <pc:sldMk cId="0" sldId="898"/>
            <ac:graphicFrameMk id="28" creationId="{48AC9744-27DA-4B58-86ED-4E7C3E454B8A}"/>
          </ac:graphicFrameMkLst>
        </pc:graphicFrameChg>
      </pc:sldChg>
      <pc:sldChg chg="addSp delSp modSp add del mod ord addAnim delAnim modAnim">
        <pc:chgData name="Kwon Osub" userId="760dd869e46f08f5" providerId="LiveId" clId="{E7089245-F00D-4231-B7FE-FAC9E668B73B}" dt="2023-08-23T08:24:01.616" v="5457"/>
        <pc:sldMkLst>
          <pc:docMk/>
          <pc:sldMk cId="0" sldId="899"/>
        </pc:sldMkLst>
        <pc:spChg chg="mod">
          <ac:chgData name="Kwon Osub" userId="760dd869e46f08f5" providerId="LiveId" clId="{E7089245-F00D-4231-B7FE-FAC9E668B73B}" dt="2023-08-20T07:03:28.182" v="3554"/>
          <ac:spMkLst>
            <pc:docMk/>
            <pc:sldMk cId="0" sldId="899"/>
            <ac:spMk id="76803" creationId="{E6A36E64-2115-4F9F-926D-99386F346DFD}"/>
          </ac:spMkLst>
        </pc:spChg>
        <pc:spChg chg="mod">
          <ac:chgData name="Kwon Osub" userId="760dd869e46f08f5" providerId="LiveId" clId="{E7089245-F00D-4231-B7FE-FAC9E668B73B}" dt="2023-08-20T07:03:28.182" v="3554"/>
          <ac:spMkLst>
            <pc:docMk/>
            <pc:sldMk cId="0" sldId="899"/>
            <ac:spMk id="76804" creationId="{9564FB0D-4C44-4BA5-A9DF-C95F893CC78B}"/>
          </ac:spMkLst>
        </pc:spChg>
        <pc:spChg chg="mod">
          <ac:chgData name="Kwon Osub" userId="760dd869e46f08f5" providerId="LiveId" clId="{E7089245-F00D-4231-B7FE-FAC9E668B73B}" dt="2023-08-20T07:03:28.182" v="3554"/>
          <ac:spMkLst>
            <pc:docMk/>
            <pc:sldMk cId="0" sldId="899"/>
            <ac:spMk id="76805" creationId="{15978333-54D1-4687-8A47-06CBB821DD65}"/>
          </ac:spMkLst>
        </pc:spChg>
        <pc:spChg chg="mod">
          <ac:chgData name="Kwon Osub" userId="760dd869e46f08f5" providerId="LiveId" clId="{E7089245-F00D-4231-B7FE-FAC9E668B73B}" dt="2023-08-20T07:03:28.182" v="3554"/>
          <ac:spMkLst>
            <pc:docMk/>
            <pc:sldMk cId="0" sldId="899"/>
            <ac:spMk id="76806" creationId="{FE158941-CD1E-45E8-8B65-AAAB16C95CE6}"/>
          </ac:spMkLst>
        </pc:spChg>
        <pc:spChg chg="add del mod">
          <ac:chgData name="Kwon Osub" userId="760dd869e46f08f5" providerId="LiveId" clId="{E7089245-F00D-4231-B7FE-FAC9E668B73B}" dt="2023-08-20T07:03:28.182" v="3554"/>
          <ac:spMkLst>
            <pc:docMk/>
            <pc:sldMk cId="0" sldId="899"/>
            <ac:spMk id="76807" creationId="{7071DB91-426F-4C03-B906-9064AFF56782}"/>
          </ac:spMkLst>
        </pc:spChg>
        <pc:spChg chg="mod">
          <ac:chgData name="Kwon Osub" userId="760dd869e46f08f5" providerId="LiveId" clId="{E7089245-F00D-4231-B7FE-FAC9E668B73B}" dt="2023-08-20T07:03:28.182" v="3554"/>
          <ac:spMkLst>
            <pc:docMk/>
            <pc:sldMk cId="0" sldId="899"/>
            <ac:spMk id="76808" creationId="{ACD70806-6C1C-47F7-BC65-A47B392954E3}"/>
          </ac:spMkLst>
        </pc:spChg>
        <pc:spChg chg="add del mod">
          <ac:chgData name="Kwon Osub" userId="760dd869e46f08f5" providerId="LiveId" clId="{E7089245-F00D-4231-B7FE-FAC9E668B73B}" dt="2023-08-20T07:03:28.182" v="3554"/>
          <ac:spMkLst>
            <pc:docMk/>
            <pc:sldMk cId="0" sldId="899"/>
            <ac:spMk id="76809" creationId="{A7BB4A1A-F7AA-4852-B02D-C641A252369A}"/>
          </ac:spMkLst>
        </pc:spChg>
        <pc:spChg chg="mod">
          <ac:chgData name="Kwon Osub" userId="760dd869e46f08f5" providerId="LiveId" clId="{E7089245-F00D-4231-B7FE-FAC9E668B73B}" dt="2023-08-20T07:03:28.182" v="3554"/>
          <ac:spMkLst>
            <pc:docMk/>
            <pc:sldMk cId="0" sldId="899"/>
            <ac:spMk id="160770" creationId="{4B53D925-C8A6-4A71-A640-7378481EE3EB}"/>
          </ac:spMkLst>
        </pc:spChg>
        <pc:graphicFrameChg chg="add del mod replId">
          <ac:chgData name="Kwon Osub" userId="760dd869e46f08f5" providerId="LiveId" clId="{E7089245-F00D-4231-B7FE-FAC9E668B73B}" dt="2023-08-20T06:33:44.688" v="2858"/>
          <ac:graphicFrameMkLst>
            <pc:docMk/>
            <pc:sldMk cId="0" sldId="899"/>
            <ac:graphicFrameMk id="2" creationId="{7071DB91-426F-4C03-B906-9064AFF56782}"/>
          </ac:graphicFrameMkLst>
        </pc:graphicFrameChg>
        <pc:graphicFrameChg chg="add del mod replId">
          <ac:chgData name="Kwon Osub" userId="760dd869e46f08f5" providerId="LiveId" clId="{E7089245-F00D-4231-B7FE-FAC9E668B73B}" dt="2023-08-20T06:33:44.688" v="2858"/>
          <ac:graphicFrameMkLst>
            <pc:docMk/>
            <pc:sldMk cId="0" sldId="899"/>
            <ac:graphicFrameMk id="8" creationId="{A7BB4A1A-F7AA-4852-B02D-C641A252369A}"/>
          </ac:graphicFrameMkLst>
        </pc:graphicFrameChg>
      </pc:sldChg>
      <pc:sldChg chg="addSp delSp modSp add del mod addAnim delAnim modAnim">
        <pc:chgData name="Kwon Osub" userId="760dd869e46f08f5" providerId="LiveId" clId="{E7089245-F00D-4231-B7FE-FAC9E668B73B}" dt="2023-08-23T08:45:10.158" v="5495" actId="47"/>
        <pc:sldMkLst>
          <pc:docMk/>
          <pc:sldMk cId="0" sldId="900"/>
        </pc:sldMkLst>
        <pc:spChg chg="mod">
          <ac:chgData name="Kwon Osub" userId="760dd869e46f08f5" providerId="LiveId" clId="{E7089245-F00D-4231-B7FE-FAC9E668B73B}" dt="2023-08-20T07:03:28.182" v="3554"/>
          <ac:spMkLst>
            <pc:docMk/>
            <pc:sldMk cId="0" sldId="900"/>
            <ac:spMk id="77830" creationId="{B9808A6E-8EAE-4DC2-B990-8ADC21AFB379}"/>
          </ac:spMkLst>
        </pc:spChg>
        <pc:spChg chg="add del mod">
          <ac:chgData name="Kwon Osub" userId="760dd869e46f08f5" providerId="LiveId" clId="{E7089245-F00D-4231-B7FE-FAC9E668B73B}" dt="2023-08-20T07:03:28.182" v="3554"/>
          <ac:spMkLst>
            <pc:docMk/>
            <pc:sldMk cId="0" sldId="900"/>
            <ac:spMk id="77834" creationId="{D051DBF9-35B4-43C3-848B-0CEF20207CF3}"/>
          </ac:spMkLst>
        </pc:spChg>
        <pc:spChg chg="mod">
          <ac:chgData name="Kwon Osub" userId="760dd869e46f08f5" providerId="LiveId" clId="{E7089245-F00D-4231-B7FE-FAC9E668B73B}" dt="2023-08-20T07:03:28.182" v="3554"/>
          <ac:spMkLst>
            <pc:docMk/>
            <pc:sldMk cId="0" sldId="900"/>
            <ac:spMk id="77835" creationId="{09D03E54-515A-43DB-BB4E-50ECDD948986}"/>
          </ac:spMkLst>
        </pc:spChg>
        <pc:spChg chg="mod">
          <ac:chgData name="Kwon Osub" userId="760dd869e46f08f5" providerId="LiveId" clId="{E7089245-F00D-4231-B7FE-FAC9E668B73B}" dt="2023-08-20T07:03:28.182" v="3554"/>
          <ac:spMkLst>
            <pc:docMk/>
            <pc:sldMk cId="0" sldId="900"/>
            <ac:spMk id="77836" creationId="{80463417-D40F-4BE1-9687-4C2788C52D14}"/>
          </ac:spMkLst>
        </pc:spChg>
        <pc:spChg chg="add del mod">
          <ac:chgData name="Kwon Osub" userId="760dd869e46f08f5" providerId="LiveId" clId="{E7089245-F00D-4231-B7FE-FAC9E668B73B}" dt="2023-08-20T07:03:28.182" v="3554"/>
          <ac:spMkLst>
            <pc:docMk/>
            <pc:sldMk cId="0" sldId="900"/>
            <ac:spMk id="77837" creationId="{F6BAE842-4308-47EE-95CF-D1683F9AFE4C}"/>
          </ac:spMkLst>
        </pc:spChg>
        <pc:spChg chg="add del mod">
          <ac:chgData name="Kwon Osub" userId="760dd869e46f08f5" providerId="LiveId" clId="{E7089245-F00D-4231-B7FE-FAC9E668B73B}" dt="2023-08-20T07:03:28.182" v="3554"/>
          <ac:spMkLst>
            <pc:docMk/>
            <pc:sldMk cId="0" sldId="900"/>
            <ac:spMk id="77838" creationId="{793081CE-86C6-4E74-B495-8C9EA61B678D}"/>
          </ac:spMkLst>
        </pc:spChg>
        <pc:spChg chg="mod">
          <ac:chgData name="Kwon Osub" userId="760dd869e46f08f5" providerId="LiveId" clId="{E7089245-F00D-4231-B7FE-FAC9E668B73B}" dt="2023-08-20T07:03:28.182" v="3554"/>
          <ac:spMkLst>
            <pc:docMk/>
            <pc:sldMk cId="0" sldId="900"/>
            <ac:spMk id="161794" creationId="{1101944E-CD59-49CD-A4CE-FF052D9D6F5C}"/>
          </ac:spMkLst>
        </pc:spChg>
        <pc:graphicFrameChg chg="add del mod replId">
          <ac:chgData name="Kwon Osub" userId="760dd869e46f08f5" providerId="LiveId" clId="{E7089245-F00D-4231-B7FE-FAC9E668B73B}" dt="2023-08-20T06:33:44.688" v="2858"/>
          <ac:graphicFrameMkLst>
            <pc:docMk/>
            <pc:sldMk cId="0" sldId="900"/>
            <ac:graphicFrameMk id="2" creationId="{D051DBF9-35B4-43C3-848B-0CEF20207CF3}"/>
          </ac:graphicFrameMkLst>
        </pc:graphicFrameChg>
        <pc:graphicFrameChg chg="add del mod replId">
          <ac:chgData name="Kwon Osub" userId="760dd869e46f08f5" providerId="LiveId" clId="{E7089245-F00D-4231-B7FE-FAC9E668B73B}" dt="2023-08-20T06:33:44.688" v="2858"/>
          <ac:graphicFrameMkLst>
            <pc:docMk/>
            <pc:sldMk cId="0" sldId="900"/>
            <ac:graphicFrameMk id="9" creationId="{F6BAE842-4308-47EE-95CF-D1683F9AFE4C}"/>
          </ac:graphicFrameMkLst>
        </pc:graphicFrameChg>
        <pc:graphicFrameChg chg="add del mod replId">
          <ac:chgData name="Kwon Osub" userId="760dd869e46f08f5" providerId="LiveId" clId="{E7089245-F00D-4231-B7FE-FAC9E668B73B}" dt="2023-08-20T06:33:44.688" v="2858"/>
          <ac:graphicFrameMkLst>
            <pc:docMk/>
            <pc:sldMk cId="0" sldId="900"/>
            <ac:graphicFrameMk id="12" creationId="{793081CE-86C6-4E74-B495-8C9EA61B678D}"/>
          </ac:graphicFrameMkLst>
        </pc:graphicFrameChg>
      </pc:sldChg>
      <pc:sldChg chg="addSp delSp modSp add del mod addAnim delAnim modAnim">
        <pc:chgData name="Kwon Osub" userId="760dd869e46f08f5" providerId="LiveId" clId="{E7089245-F00D-4231-B7FE-FAC9E668B73B}" dt="2023-08-23T08:45:11.018" v="5496" actId="47"/>
        <pc:sldMkLst>
          <pc:docMk/>
          <pc:sldMk cId="0" sldId="901"/>
        </pc:sldMkLst>
        <pc:spChg chg="mod">
          <ac:chgData name="Kwon Osub" userId="760dd869e46f08f5" providerId="LiveId" clId="{E7089245-F00D-4231-B7FE-FAC9E668B73B}" dt="2023-08-20T07:03:28.182" v="3554"/>
          <ac:spMkLst>
            <pc:docMk/>
            <pc:sldMk cId="0" sldId="901"/>
            <ac:spMk id="105487" creationId="{486D66F7-555E-416E-BB9E-098D41404854}"/>
          </ac:spMkLst>
        </pc:spChg>
        <pc:spChg chg="add del mod">
          <ac:chgData name="Kwon Osub" userId="760dd869e46f08f5" providerId="LiveId" clId="{E7089245-F00D-4231-B7FE-FAC9E668B73B}" dt="2023-08-20T07:03:28.182" v="3554"/>
          <ac:spMkLst>
            <pc:docMk/>
            <pc:sldMk cId="0" sldId="901"/>
            <ac:spMk id="105488" creationId="{D6AD058B-1E88-4502-B5B0-988FD3E91EDA}"/>
          </ac:spMkLst>
        </pc:spChg>
        <pc:spChg chg="add del mod">
          <ac:chgData name="Kwon Osub" userId="760dd869e46f08f5" providerId="LiveId" clId="{E7089245-F00D-4231-B7FE-FAC9E668B73B}" dt="2023-08-20T07:03:28.182" v="3554"/>
          <ac:spMkLst>
            <pc:docMk/>
            <pc:sldMk cId="0" sldId="901"/>
            <ac:spMk id="163842" creationId="{05A500CE-9157-4EE9-96CE-BD6790A36AA3}"/>
          </ac:spMkLst>
        </pc:spChg>
        <pc:spChg chg="mod">
          <ac:chgData name="Kwon Osub" userId="760dd869e46f08f5" providerId="LiveId" clId="{E7089245-F00D-4231-B7FE-FAC9E668B73B}" dt="2023-08-20T07:03:28.182" v="3554"/>
          <ac:spMkLst>
            <pc:docMk/>
            <pc:sldMk cId="0" sldId="901"/>
            <ac:spMk id="163846" creationId="{E44EA8E6-F78F-47D0-A197-4E559C4E9369}"/>
          </ac:spMkLst>
        </pc:spChg>
        <pc:spChg chg="mod">
          <ac:chgData name="Kwon Osub" userId="760dd869e46f08f5" providerId="LiveId" clId="{E7089245-F00D-4231-B7FE-FAC9E668B73B}" dt="2023-08-20T07:03:28.182" v="3554"/>
          <ac:spMkLst>
            <pc:docMk/>
            <pc:sldMk cId="0" sldId="901"/>
            <ac:spMk id="163847" creationId="{12CCAAAE-D461-438F-86D8-66AB385B5462}"/>
          </ac:spMkLst>
        </pc:spChg>
        <pc:spChg chg="mod">
          <ac:chgData name="Kwon Osub" userId="760dd869e46f08f5" providerId="LiveId" clId="{E7089245-F00D-4231-B7FE-FAC9E668B73B}" dt="2023-08-20T07:03:28.182" v="3554"/>
          <ac:spMkLst>
            <pc:docMk/>
            <pc:sldMk cId="0" sldId="901"/>
            <ac:spMk id="163848" creationId="{94EAAC92-2AB6-427D-8E7E-09C2D67DB343}"/>
          </ac:spMkLst>
        </pc:spChg>
        <pc:spChg chg="mod">
          <ac:chgData name="Kwon Osub" userId="760dd869e46f08f5" providerId="LiveId" clId="{E7089245-F00D-4231-B7FE-FAC9E668B73B}" dt="2023-08-20T07:03:28.182" v="3554"/>
          <ac:spMkLst>
            <pc:docMk/>
            <pc:sldMk cId="0" sldId="901"/>
            <ac:spMk id="163849" creationId="{AAC0398A-3571-4ECA-8034-5BDB92A8BC7C}"/>
          </ac:spMkLst>
        </pc:spChg>
        <pc:spChg chg="mod">
          <ac:chgData name="Kwon Osub" userId="760dd869e46f08f5" providerId="LiveId" clId="{E7089245-F00D-4231-B7FE-FAC9E668B73B}" dt="2023-08-20T07:03:28.182" v="3554"/>
          <ac:spMkLst>
            <pc:docMk/>
            <pc:sldMk cId="0" sldId="901"/>
            <ac:spMk id="163850" creationId="{D6E9388B-E88E-4FF0-B5CC-801632FD854E}"/>
          </ac:spMkLst>
        </pc:spChg>
        <pc:spChg chg="mod">
          <ac:chgData name="Kwon Osub" userId="760dd869e46f08f5" providerId="LiveId" clId="{E7089245-F00D-4231-B7FE-FAC9E668B73B}" dt="2023-08-20T07:03:28.182" v="3554"/>
          <ac:spMkLst>
            <pc:docMk/>
            <pc:sldMk cId="0" sldId="901"/>
            <ac:spMk id="163851" creationId="{136CFF9B-0EF2-4326-8AE7-8E494A7C7B2D}"/>
          </ac:spMkLst>
        </pc:spChg>
        <pc:spChg chg="mod">
          <ac:chgData name="Kwon Osub" userId="760dd869e46f08f5" providerId="LiveId" clId="{E7089245-F00D-4231-B7FE-FAC9E668B73B}" dt="2023-08-20T07:03:28.182" v="3554"/>
          <ac:spMkLst>
            <pc:docMk/>
            <pc:sldMk cId="0" sldId="901"/>
            <ac:spMk id="163852" creationId="{97303BF0-8AF3-41CD-A836-13433B81E98C}"/>
          </ac:spMkLst>
        </pc:spChg>
        <pc:spChg chg="mod">
          <ac:chgData name="Kwon Osub" userId="760dd869e46f08f5" providerId="LiveId" clId="{E7089245-F00D-4231-B7FE-FAC9E668B73B}" dt="2023-08-20T07:03:28.182" v="3554"/>
          <ac:spMkLst>
            <pc:docMk/>
            <pc:sldMk cId="0" sldId="901"/>
            <ac:spMk id="163853" creationId="{50693BE8-77E4-4E40-B838-4CB7F462C8C3}"/>
          </ac:spMkLst>
        </pc:spChg>
        <pc:spChg chg="add del mod">
          <ac:chgData name="Kwon Osub" userId="760dd869e46f08f5" providerId="LiveId" clId="{E7089245-F00D-4231-B7FE-FAC9E668B73B}" dt="2023-08-20T07:03:29.643" v="3615" actId="27636"/>
          <ac:spMkLst>
            <pc:docMk/>
            <pc:sldMk cId="0" sldId="901"/>
            <ac:spMk id="163854" creationId="{B82BFB6D-0818-411F-B9CE-AC24E0B2549F}"/>
          </ac:spMkLst>
        </pc:spChg>
        <pc:spChg chg="add del mod">
          <ac:chgData name="Kwon Osub" userId="760dd869e46f08f5" providerId="LiveId" clId="{E7089245-F00D-4231-B7FE-FAC9E668B73B}" dt="2023-08-20T07:03:29.613" v="3613" actId="27636"/>
          <ac:spMkLst>
            <pc:docMk/>
            <pc:sldMk cId="0" sldId="901"/>
            <ac:spMk id="163855" creationId="{9C68C1FA-2759-4A6A-B364-73ED008BAE36}"/>
          </ac:spMkLst>
        </pc:spChg>
        <pc:spChg chg="add del mod">
          <ac:chgData name="Kwon Osub" userId="760dd869e46f08f5" providerId="LiveId" clId="{E7089245-F00D-4231-B7FE-FAC9E668B73B}" dt="2023-08-20T07:03:29.598" v="3612" actId="27636"/>
          <ac:spMkLst>
            <pc:docMk/>
            <pc:sldMk cId="0" sldId="901"/>
            <ac:spMk id="163856" creationId="{8FE5DFC4-23BE-4C4C-85F3-37E7245B5E55}"/>
          </ac:spMkLst>
        </pc:spChg>
        <pc:spChg chg="add del mod">
          <ac:chgData name="Kwon Osub" userId="760dd869e46f08f5" providerId="LiveId" clId="{E7089245-F00D-4231-B7FE-FAC9E668B73B}" dt="2023-08-20T07:03:29.616" v="3614" actId="27636"/>
          <ac:spMkLst>
            <pc:docMk/>
            <pc:sldMk cId="0" sldId="901"/>
            <ac:spMk id="163857" creationId="{21D2D73F-3D3E-4ACE-8EFC-4C5118BF7F75}"/>
          </ac:spMkLst>
        </pc:spChg>
        <pc:grpChg chg="mod">
          <ac:chgData name="Kwon Osub" userId="760dd869e46f08f5" providerId="LiveId" clId="{E7089245-F00D-4231-B7FE-FAC9E668B73B}" dt="2023-08-20T07:03:28.182" v="3554"/>
          <ac:grpSpMkLst>
            <pc:docMk/>
            <pc:sldMk cId="0" sldId="901"/>
            <ac:grpSpMk id="163843" creationId="{583E2968-63F5-443D-A987-41AE3E11EDCF}"/>
          </ac:grpSpMkLst>
        </pc:grpChg>
        <pc:graphicFrameChg chg="add del mod replId">
          <ac:chgData name="Kwon Osub" userId="760dd869e46f08f5" providerId="LiveId" clId="{E7089245-F00D-4231-B7FE-FAC9E668B73B}" dt="2023-08-20T06:33:44.688" v="2858"/>
          <ac:graphicFrameMkLst>
            <pc:docMk/>
            <pc:sldMk cId="0" sldId="901"/>
            <ac:graphicFrameMk id="2" creationId="{05A500CE-9157-4EE9-96CE-BD6790A36AA3}"/>
          </ac:graphicFrameMkLst>
        </pc:graphicFrameChg>
        <pc:graphicFrameChg chg="add del mod replId">
          <ac:chgData name="Kwon Osub" userId="760dd869e46f08f5" providerId="LiveId" clId="{E7089245-F00D-4231-B7FE-FAC9E668B73B}" dt="2023-08-20T06:33:44.688" v="2858"/>
          <ac:graphicFrameMkLst>
            <pc:docMk/>
            <pc:sldMk cId="0" sldId="901"/>
            <ac:graphicFrameMk id="10" creationId="{B82BFB6D-0818-411F-B9CE-AC24E0B2549F}"/>
          </ac:graphicFrameMkLst>
        </pc:graphicFrameChg>
        <pc:graphicFrameChg chg="add del mod replId">
          <ac:chgData name="Kwon Osub" userId="760dd869e46f08f5" providerId="LiveId" clId="{E7089245-F00D-4231-B7FE-FAC9E668B73B}" dt="2023-08-20T06:33:44.688" v="2858"/>
          <ac:graphicFrameMkLst>
            <pc:docMk/>
            <pc:sldMk cId="0" sldId="901"/>
            <ac:graphicFrameMk id="16" creationId="{9C68C1FA-2759-4A6A-B364-73ED008BAE36}"/>
          </ac:graphicFrameMkLst>
        </pc:graphicFrameChg>
        <pc:graphicFrameChg chg="add del mod replId">
          <ac:chgData name="Kwon Osub" userId="760dd869e46f08f5" providerId="LiveId" clId="{E7089245-F00D-4231-B7FE-FAC9E668B73B}" dt="2023-08-20T06:33:44.688" v="2858"/>
          <ac:graphicFrameMkLst>
            <pc:docMk/>
            <pc:sldMk cId="0" sldId="901"/>
            <ac:graphicFrameMk id="20" creationId="{8FE5DFC4-23BE-4C4C-85F3-37E7245B5E55}"/>
          </ac:graphicFrameMkLst>
        </pc:graphicFrameChg>
        <pc:graphicFrameChg chg="add del mod replId">
          <ac:chgData name="Kwon Osub" userId="760dd869e46f08f5" providerId="LiveId" clId="{E7089245-F00D-4231-B7FE-FAC9E668B73B}" dt="2023-08-20T06:33:44.688" v="2858"/>
          <ac:graphicFrameMkLst>
            <pc:docMk/>
            <pc:sldMk cId="0" sldId="901"/>
            <ac:graphicFrameMk id="22" creationId="{21D2D73F-3D3E-4ACE-8EFC-4C5118BF7F75}"/>
          </ac:graphicFrameMkLst>
        </pc:graphicFrameChg>
        <pc:graphicFrameChg chg="add del mod replId">
          <ac:chgData name="Kwon Osub" userId="760dd869e46f08f5" providerId="LiveId" clId="{E7089245-F00D-4231-B7FE-FAC9E668B73B}" dt="2023-08-20T06:33:44.688" v="2858"/>
          <ac:graphicFrameMkLst>
            <pc:docMk/>
            <pc:sldMk cId="0" sldId="901"/>
            <ac:graphicFrameMk id="24" creationId="{D6AD058B-1E88-4502-B5B0-988FD3E91EDA}"/>
          </ac:graphicFrameMkLst>
        </pc:graphicFrameChg>
      </pc:sldChg>
      <pc:sldChg chg="addSp delSp modSp add del mod addAnim delAnim modAnim">
        <pc:chgData name="Kwon Osub" userId="760dd869e46f08f5" providerId="LiveId" clId="{E7089245-F00D-4231-B7FE-FAC9E668B73B}" dt="2023-08-23T08:44:05.614" v="5492" actId="47"/>
        <pc:sldMkLst>
          <pc:docMk/>
          <pc:sldMk cId="0" sldId="902"/>
        </pc:sldMkLst>
        <pc:spChg chg="add del mod">
          <ac:chgData name="Kwon Osub" userId="760dd869e46f08f5" providerId="LiveId" clId="{E7089245-F00D-4231-B7FE-FAC9E668B73B}" dt="2023-08-20T07:03:28.182" v="3554"/>
          <ac:spMkLst>
            <pc:docMk/>
            <pc:sldMk cId="0" sldId="902"/>
            <ac:spMk id="106499" creationId="{696AB5D4-9ECD-42DF-9533-F68EB6BD472B}"/>
          </ac:spMkLst>
        </pc:spChg>
        <pc:spChg chg="add del mod">
          <ac:chgData name="Kwon Osub" userId="760dd869e46f08f5" providerId="LiveId" clId="{E7089245-F00D-4231-B7FE-FAC9E668B73B}" dt="2023-08-20T07:03:28.182" v="3554"/>
          <ac:spMkLst>
            <pc:docMk/>
            <pc:sldMk cId="0" sldId="902"/>
            <ac:spMk id="106500" creationId="{0AFAC161-29BF-407D-BAE9-EB61660488FB}"/>
          </ac:spMkLst>
        </pc:spChg>
        <pc:spChg chg="add del mod">
          <ac:chgData name="Kwon Osub" userId="760dd869e46f08f5" providerId="LiveId" clId="{E7089245-F00D-4231-B7FE-FAC9E668B73B}" dt="2023-08-20T07:03:28.182" v="3554"/>
          <ac:spMkLst>
            <pc:docMk/>
            <pc:sldMk cId="0" sldId="902"/>
            <ac:spMk id="106501" creationId="{E4C7C063-9AC3-43E8-9FA2-E2702AF0D50E}"/>
          </ac:spMkLst>
        </pc:spChg>
        <pc:spChg chg="add del mod">
          <ac:chgData name="Kwon Osub" userId="760dd869e46f08f5" providerId="LiveId" clId="{E7089245-F00D-4231-B7FE-FAC9E668B73B}" dt="2023-08-20T07:03:28.182" v="3554"/>
          <ac:spMkLst>
            <pc:docMk/>
            <pc:sldMk cId="0" sldId="902"/>
            <ac:spMk id="106502" creationId="{D264058D-2435-4824-A424-1B800493C68C}"/>
          </ac:spMkLst>
        </pc:spChg>
        <pc:spChg chg="add del mod">
          <ac:chgData name="Kwon Osub" userId="760dd869e46f08f5" providerId="LiveId" clId="{E7089245-F00D-4231-B7FE-FAC9E668B73B}" dt="2023-08-20T07:03:28.182" v="3554"/>
          <ac:spMkLst>
            <pc:docMk/>
            <pc:sldMk cId="0" sldId="902"/>
            <ac:spMk id="106503" creationId="{FDF7C2A6-D584-439F-BB7D-BE5B4172B5CF}"/>
          </ac:spMkLst>
        </pc:spChg>
        <pc:spChg chg="add del mod">
          <ac:chgData name="Kwon Osub" userId="760dd869e46f08f5" providerId="LiveId" clId="{E7089245-F00D-4231-B7FE-FAC9E668B73B}" dt="2023-08-20T07:03:28.182" v="3554"/>
          <ac:spMkLst>
            <pc:docMk/>
            <pc:sldMk cId="0" sldId="902"/>
            <ac:spMk id="164866" creationId="{80CF621D-C065-4031-B74C-F075672EDE17}"/>
          </ac:spMkLst>
        </pc:spChg>
        <pc:graphicFrameChg chg="add del mod replId">
          <ac:chgData name="Kwon Osub" userId="760dd869e46f08f5" providerId="LiveId" clId="{E7089245-F00D-4231-B7FE-FAC9E668B73B}" dt="2023-08-20T06:33:44.688" v="2858"/>
          <ac:graphicFrameMkLst>
            <pc:docMk/>
            <pc:sldMk cId="0" sldId="902"/>
            <ac:graphicFrameMk id="2" creationId="{80CF621D-C065-4031-B74C-F075672EDE17}"/>
          </ac:graphicFrameMkLst>
        </pc:graphicFrameChg>
        <pc:graphicFrameChg chg="add del mod replId">
          <ac:chgData name="Kwon Osub" userId="760dd869e46f08f5" providerId="LiveId" clId="{E7089245-F00D-4231-B7FE-FAC9E668B73B}" dt="2023-08-20T06:33:44.688" v="2858"/>
          <ac:graphicFrameMkLst>
            <pc:docMk/>
            <pc:sldMk cId="0" sldId="902"/>
            <ac:graphicFrameMk id="10" creationId="{696AB5D4-9ECD-42DF-9533-F68EB6BD472B}"/>
          </ac:graphicFrameMkLst>
        </pc:graphicFrameChg>
        <pc:graphicFrameChg chg="add del mod replId">
          <ac:chgData name="Kwon Osub" userId="760dd869e46f08f5" providerId="LiveId" clId="{E7089245-F00D-4231-B7FE-FAC9E668B73B}" dt="2023-08-20T06:33:44.688" v="2858"/>
          <ac:graphicFrameMkLst>
            <pc:docMk/>
            <pc:sldMk cId="0" sldId="902"/>
            <ac:graphicFrameMk id="16" creationId="{0AFAC161-29BF-407D-BAE9-EB61660488FB}"/>
          </ac:graphicFrameMkLst>
        </pc:graphicFrameChg>
        <pc:graphicFrameChg chg="add del mod replId">
          <ac:chgData name="Kwon Osub" userId="760dd869e46f08f5" providerId="LiveId" clId="{E7089245-F00D-4231-B7FE-FAC9E668B73B}" dt="2023-08-20T06:33:44.688" v="2858"/>
          <ac:graphicFrameMkLst>
            <pc:docMk/>
            <pc:sldMk cId="0" sldId="902"/>
            <ac:graphicFrameMk id="20" creationId="{E4C7C063-9AC3-43E8-9FA2-E2702AF0D50E}"/>
          </ac:graphicFrameMkLst>
        </pc:graphicFrameChg>
        <pc:graphicFrameChg chg="add del mod replId">
          <ac:chgData name="Kwon Osub" userId="760dd869e46f08f5" providerId="LiveId" clId="{E7089245-F00D-4231-B7FE-FAC9E668B73B}" dt="2023-08-20T06:33:44.688" v="2858"/>
          <ac:graphicFrameMkLst>
            <pc:docMk/>
            <pc:sldMk cId="0" sldId="902"/>
            <ac:graphicFrameMk id="22" creationId="{D264058D-2435-4824-A424-1B800493C68C}"/>
          </ac:graphicFrameMkLst>
        </pc:graphicFrameChg>
        <pc:graphicFrameChg chg="add del mod replId">
          <ac:chgData name="Kwon Osub" userId="760dd869e46f08f5" providerId="LiveId" clId="{E7089245-F00D-4231-B7FE-FAC9E668B73B}" dt="2023-08-20T06:33:44.688" v="2858"/>
          <ac:graphicFrameMkLst>
            <pc:docMk/>
            <pc:sldMk cId="0" sldId="902"/>
            <ac:graphicFrameMk id="24" creationId="{FDF7C2A6-D584-439F-BB7D-BE5B4172B5CF}"/>
          </ac:graphicFrameMkLst>
        </pc:graphicFrameChg>
      </pc:sldChg>
      <pc:sldChg chg="addSp delSp modSp add del mod addAnim delAnim modAnim">
        <pc:chgData name="Kwon Osub" userId="760dd869e46f08f5" providerId="LiveId" clId="{E7089245-F00D-4231-B7FE-FAC9E668B73B}" dt="2023-08-23T08:44:06.358" v="5493" actId="47"/>
        <pc:sldMkLst>
          <pc:docMk/>
          <pc:sldMk cId="0" sldId="903"/>
        </pc:sldMkLst>
        <pc:spChg chg="mod">
          <ac:chgData name="Kwon Osub" userId="760dd869e46f08f5" providerId="LiveId" clId="{E7089245-F00D-4231-B7FE-FAC9E668B73B}" dt="2023-08-20T07:03:28.182" v="3554"/>
          <ac:spMkLst>
            <pc:docMk/>
            <pc:sldMk cId="0" sldId="903"/>
            <ac:spMk id="69635" creationId="{DF31B104-F447-448E-A9B0-E727C7EF5F61}"/>
          </ac:spMkLst>
        </pc:spChg>
        <pc:spChg chg="add del mod">
          <ac:chgData name="Kwon Osub" userId="760dd869e46f08f5" providerId="LiveId" clId="{E7089245-F00D-4231-B7FE-FAC9E668B73B}" dt="2023-08-20T07:03:28.182" v="3554"/>
          <ac:spMkLst>
            <pc:docMk/>
            <pc:sldMk cId="0" sldId="903"/>
            <ac:spMk id="69636" creationId="{73C65C20-17E5-477D-9FB7-B5105CEE04B2}"/>
          </ac:spMkLst>
        </pc:spChg>
        <pc:spChg chg="add del mod">
          <ac:chgData name="Kwon Osub" userId="760dd869e46f08f5" providerId="LiveId" clId="{E7089245-F00D-4231-B7FE-FAC9E668B73B}" dt="2023-08-20T07:03:28.182" v="3554"/>
          <ac:spMkLst>
            <pc:docMk/>
            <pc:sldMk cId="0" sldId="903"/>
            <ac:spMk id="69646" creationId="{5C56B739-E4A0-4EA6-9BBA-45C1679E4312}"/>
          </ac:spMkLst>
        </pc:spChg>
        <pc:spChg chg="mod">
          <ac:chgData name="Kwon Osub" userId="760dd869e46f08f5" providerId="LiveId" clId="{E7089245-F00D-4231-B7FE-FAC9E668B73B}" dt="2023-08-20T07:03:28.182" v="3554"/>
          <ac:spMkLst>
            <pc:docMk/>
            <pc:sldMk cId="0" sldId="903"/>
            <ac:spMk id="165890" creationId="{244EF922-9867-441F-BABD-66C4D991EA29}"/>
          </ac:spMkLst>
        </pc:spChg>
        <pc:graphicFrameChg chg="add del mod replId">
          <ac:chgData name="Kwon Osub" userId="760dd869e46f08f5" providerId="LiveId" clId="{E7089245-F00D-4231-B7FE-FAC9E668B73B}" dt="2023-08-20T06:33:44.688" v="2858"/>
          <ac:graphicFrameMkLst>
            <pc:docMk/>
            <pc:sldMk cId="0" sldId="903"/>
            <ac:graphicFrameMk id="2" creationId="{73C65C20-17E5-477D-9FB7-B5105CEE04B2}"/>
          </ac:graphicFrameMkLst>
        </pc:graphicFrameChg>
        <pc:graphicFrameChg chg="add del mod replId">
          <ac:chgData name="Kwon Osub" userId="760dd869e46f08f5" providerId="LiveId" clId="{E7089245-F00D-4231-B7FE-FAC9E668B73B}" dt="2023-08-20T06:33:44.688" v="2858"/>
          <ac:graphicFrameMkLst>
            <pc:docMk/>
            <pc:sldMk cId="0" sldId="903"/>
            <ac:graphicFrameMk id="8" creationId="{5C56B739-E4A0-4EA6-9BBA-45C1679E4312}"/>
          </ac:graphicFrameMkLst>
        </pc:graphicFrameChg>
        <pc:picChg chg="mod">
          <ac:chgData name="Kwon Osub" userId="760dd869e46f08f5" providerId="LiveId" clId="{E7089245-F00D-4231-B7FE-FAC9E668B73B}" dt="2023-08-20T07:03:28.182" v="3554"/>
          <ac:picMkLst>
            <pc:docMk/>
            <pc:sldMk cId="0" sldId="903"/>
            <ac:picMk id="165893" creationId="{FDC7AB9E-CD56-4D78-9852-67BFD4EA418D}"/>
          </ac:picMkLst>
        </pc:picChg>
      </pc:sldChg>
      <pc:sldChg chg="addSp delSp modSp add del mod addAnim delAnim modAnim">
        <pc:chgData name="Kwon Osub" userId="760dd869e46f08f5" providerId="LiveId" clId="{E7089245-F00D-4231-B7FE-FAC9E668B73B}" dt="2023-08-23T08:44:07.001" v="5494" actId="47"/>
        <pc:sldMkLst>
          <pc:docMk/>
          <pc:sldMk cId="0" sldId="904"/>
        </pc:sldMkLst>
        <pc:spChg chg="add del mod">
          <ac:chgData name="Kwon Osub" userId="760dd869e46f08f5" providerId="LiveId" clId="{E7089245-F00D-4231-B7FE-FAC9E668B73B}" dt="2023-08-20T07:03:28.182" v="3554"/>
          <ac:spMkLst>
            <pc:docMk/>
            <pc:sldMk cId="0" sldId="904"/>
            <ac:spMk id="70659" creationId="{DC4D6AF8-EC03-4DFE-B91B-87CEAA974DE6}"/>
          </ac:spMkLst>
        </pc:spChg>
        <pc:spChg chg="mod">
          <ac:chgData name="Kwon Osub" userId="760dd869e46f08f5" providerId="LiveId" clId="{E7089245-F00D-4231-B7FE-FAC9E668B73B}" dt="2023-08-20T07:03:28.182" v="3554"/>
          <ac:spMkLst>
            <pc:docMk/>
            <pc:sldMk cId="0" sldId="904"/>
            <ac:spMk id="70660" creationId="{4F282A88-5AC4-48FF-B262-952952D925C3}"/>
          </ac:spMkLst>
        </pc:spChg>
        <pc:spChg chg="mod">
          <ac:chgData name="Kwon Osub" userId="760dd869e46f08f5" providerId="LiveId" clId="{E7089245-F00D-4231-B7FE-FAC9E668B73B}" dt="2023-08-20T07:03:28.182" v="3554"/>
          <ac:spMkLst>
            <pc:docMk/>
            <pc:sldMk cId="0" sldId="904"/>
            <ac:spMk id="70661" creationId="{3B12599B-438C-45D5-88E0-998AB8CEC51E}"/>
          </ac:spMkLst>
        </pc:spChg>
        <pc:spChg chg="mod">
          <ac:chgData name="Kwon Osub" userId="760dd869e46f08f5" providerId="LiveId" clId="{E7089245-F00D-4231-B7FE-FAC9E668B73B}" dt="2023-08-20T07:03:28.182" v="3554"/>
          <ac:spMkLst>
            <pc:docMk/>
            <pc:sldMk cId="0" sldId="904"/>
            <ac:spMk id="70662" creationId="{58422FF6-E69C-43A0-803E-3B675CBFB82E}"/>
          </ac:spMkLst>
        </pc:spChg>
        <pc:spChg chg="mod">
          <ac:chgData name="Kwon Osub" userId="760dd869e46f08f5" providerId="LiveId" clId="{E7089245-F00D-4231-B7FE-FAC9E668B73B}" dt="2023-08-20T07:03:28.182" v="3554"/>
          <ac:spMkLst>
            <pc:docMk/>
            <pc:sldMk cId="0" sldId="904"/>
            <ac:spMk id="70663" creationId="{CE3F944A-0A2D-4591-AAF3-746EB0499E95}"/>
          </ac:spMkLst>
        </pc:spChg>
        <pc:spChg chg="mod">
          <ac:chgData name="Kwon Osub" userId="760dd869e46f08f5" providerId="LiveId" clId="{E7089245-F00D-4231-B7FE-FAC9E668B73B}" dt="2023-08-20T07:03:28.182" v="3554"/>
          <ac:spMkLst>
            <pc:docMk/>
            <pc:sldMk cId="0" sldId="904"/>
            <ac:spMk id="70664" creationId="{E8A11786-0BEE-4E1E-AE70-A3795F2AE1B7}"/>
          </ac:spMkLst>
        </pc:spChg>
        <pc:spChg chg="mod">
          <ac:chgData name="Kwon Osub" userId="760dd869e46f08f5" providerId="LiveId" clId="{E7089245-F00D-4231-B7FE-FAC9E668B73B}" dt="2023-08-20T07:03:28.182" v="3554"/>
          <ac:spMkLst>
            <pc:docMk/>
            <pc:sldMk cId="0" sldId="904"/>
            <ac:spMk id="70666" creationId="{4BDE792B-C5B5-4ACE-8EBE-F49D5D8BDBE2}"/>
          </ac:spMkLst>
        </pc:spChg>
        <pc:spChg chg="add del mod">
          <ac:chgData name="Kwon Osub" userId="760dd869e46f08f5" providerId="LiveId" clId="{E7089245-F00D-4231-B7FE-FAC9E668B73B}" dt="2023-08-20T07:03:28.182" v="3554"/>
          <ac:spMkLst>
            <pc:docMk/>
            <pc:sldMk cId="0" sldId="904"/>
            <ac:spMk id="70667" creationId="{BFAAB191-F97D-48DE-9562-EE95C8BE2413}"/>
          </ac:spMkLst>
        </pc:spChg>
        <pc:spChg chg="add del mod">
          <ac:chgData name="Kwon Osub" userId="760dd869e46f08f5" providerId="LiveId" clId="{E7089245-F00D-4231-B7FE-FAC9E668B73B}" dt="2023-08-20T07:03:28.182" v="3554"/>
          <ac:spMkLst>
            <pc:docMk/>
            <pc:sldMk cId="0" sldId="904"/>
            <ac:spMk id="70668" creationId="{7A53A41B-FA66-4EB4-8D83-FE618C8D7B89}"/>
          </ac:spMkLst>
        </pc:spChg>
        <pc:spChg chg="add del mod">
          <ac:chgData name="Kwon Osub" userId="760dd869e46f08f5" providerId="LiveId" clId="{E7089245-F00D-4231-B7FE-FAC9E668B73B}" dt="2023-08-20T07:03:28.182" v="3554"/>
          <ac:spMkLst>
            <pc:docMk/>
            <pc:sldMk cId="0" sldId="904"/>
            <ac:spMk id="70669" creationId="{7A187422-07CE-44D8-970D-2537CF97EE49}"/>
          </ac:spMkLst>
        </pc:spChg>
        <pc:spChg chg="add del mod">
          <ac:chgData name="Kwon Osub" userId="760dd869e46f08f5" providerId="LiveId" clId="{E7089245-F00D-4231-B7FE-FAC9E668B73B}" dt="2023-08-20T07:03:28.182" v="3554"/>
          <ac:spMkLst>
            <pc:docMk/>
            <pc:sldMk cId="0" sldId="904"/>
            <ac:spMk id="70670" creationId="{3CEC1AD0-0664-4CC4-959F-7D87BD4975BC}"/>
          </ac:spMkLst>
        </pc:spChg>
        <pc:spChg chg="add del mod">
          <ac:chgData name="Kwon Osub" userId="760dd869e46f08f5" providerId="LiveId" clId="{E7089245-F00D-4231-B7FE-FAC9E668B73B}" dt="2023-08-20T07:03:28.182" v="3554"/>
          <ac:spMkLst>
            <pc:docMk/>
            <pc:sldMk cId="0" sldId="904"/>
            <ac:spMk id="70680" creationId="{AEA3CB52-324C-46B9-8833-F8F1B556503A}"/>
          </ac:spMkLst>
        </pc:spChg>
        <pc:spChg chg="add del mod">
          <ac:chgData name="Kwon Osub" userId="760dd869e46f08f5" providerId="LiveId" clId="{E7089245-F00D-4231-B7FE-FAC9E668B73B}" dt="2023-08-20T07:03:28.182" v="3554"/>
          <ac:spMkLst>
            <pc:docMk/>
            <pc:sldMk cId="0" sldId="904"/>
            <ac:spMk id="70681" creationId="{E94A226D-DD91-4236-8A63-605F36FBB11F}"/>
          </ac:spMkLst>
        </pc:spChg>
        <pc:spChg chg="add del mod">
          <ac:chgData name="Kwon Osub" userId="760dd869e46f08f5" providerId="LiveId" clId="{E7089245-F00D-4231-B7FE-FAC9E668B73B}" dt="2023-08-20T07:03:28.182" v="3554"/>
          <ac:spMkLst>
            <pc:docMk/>
            <pc:sldMk cId="0" sldId="904"/>
            <ac:spMk id="70682" creationId="{E95C3ED7-B806-4BD9-AD13-DF5FF4DB0B33}"/>
          </ac:spMkLst>
        </pc:spChg>
        <pc:spChg chg="add del mod">
          <ac:chgData name="Kwon Osub" userId="760dd869e46f08f5" providerId="LiveId" clId="{E7089245-F00D-4231-B7FE-FAC9E668B73B}" dt="2023-08-20T07:03:28.182" v="3554"/>
          <ac:spMkLst>
            <pc:docMk/>
            <pc:sldMk cId="0" sldId="904"/>
            <ac:spMk id="166925" creationId="{DC642A02-1187-4253-9B31-39F3670792A1}"/>
          </ac:spMkLst>
        </pc:spChg>
        <pc:graphicFrameChg chg="add del mod replId">
          <ac:chgData name="Kwon Osub" userId="760dd869e46f08f5" providerId="LiveId" clId="{E7089245-F00D-4231-B7FE-FAC9E668B73B}" dt="2023-08-20T06:33:44.688" v="2858"/>
          <ac:graphicFrameMkLst>
            <pc:docMk/>
            <pc:sldMk cId="0" sldId="904"/>
            <ac:graphicFrameMk id="2" creationId="{DC4D6AF8-EC03-4DFE-B91B-87CEAA974DE6}"/>
          </ac:graphicFrameMkLst>
        </pc:graphicFrameChg>
        <pc:graphicFrameChg chg="add del mod replId">
          <ac:chgData name="Kwon Osub" userId="760dd869e46f08f5" providerId="LiveId" clId="{E7089245-F00D-4231-B7FE-FAC9E668B73B}" dt="2023-08-20T06:33:44.688" v="2858"/>
          <ac:graphicFrameMkLst>
            <pc:docMk/>
            <pc:sldMk cId="0" sldId="904"/>
            <ac:graphicFrameMk id="10" creationId="{BFAAB191-F97D-48DE-9562-EE95C8BE2413}"/>
          </ac:graphicFrameMkLst>
        </pc:graphicFrameChg>
        <pc:graphicFrameChg chg="add del mod replId">
          <ac:chgData name="Kwon Osub" userId="760dd869e46f08f5" providerId="LiveId" clId="{E7089245-F00D-4231-B7FE-FAC9E668B73B}" dt="2023-08-20T06:33:44.688" v="2858"/>
          <ac:graphicFrameMkLst>
            <pc:docMk/>
            <pc:sldMk cId="0" sldId="904"/>
            <ac:graphicFrameMk id="18" creationId="{7A53A41B-FA66-4EB4-8D83-FE618C8D7B89}"/>
          </ac:graphicFrameMkLst>
        </pc:graphicFrameChg>
        <pc:graphicFrameChg chg="add del mod replId">
          <ac:chgData name="Kwon Osub" userId="760dd869e46f08f5" providerId="LiveId" clId="{E7089245-F00D-4231-B7FE-FAC9E668B73B}" dt="2023-08-20T06:33:44.688" v="2858"/>
          <ac:graphicFrameMkLst>
            <pc:docMk/>
            <pc:sldMk cId="0" sldId="904"/>
            <ac:graphicFrameMk id="23" creationId="{7A187422-07CE-44D8-970D-2537CF97EE49}"/>
          </ac:graphicFrameMkLst>
        </pc:graphicFrameChg>
        <pc:graphicFrameChg chg="add del mod replId">
          <ac:chgData name="Kwon Osub" userId="760dd869e46f08f5" providerId="LiveId" clId="{E7089245-F00D-4231-B7FE-FAC9E668B73B}" dt="2023-08-20T06:33:44.688" v="2858"/>
          <ac:graphicFrameMkLst>
            <pc:docMk/>
            <pc:sldMk cId="0" sldId="904"/>
            <ac:graphicFrameMk id="27" creationId="{3CEC1AD0-0664-4CC4-959F-7D87BD4975BC}"/>
          </ac:graphicFrameMkLst>
        </pc:graphicFrameChg>
        <pc:graphicFrameChg chg="add del mod replId">
          <ac:chgData name="Kwon Osub" userId="760dd869e46f08f5" providerId="LiveId" clId="{E7089245-F00D-4231-B7FE-FAC9E668B73B}" dt="2023-08-20T06:33:44.688" v="2858"/>
          <ac:graphicFrameMkLst>
            <pc:docMk/>
            <pc:sldMk cId="0" sldId="904"/>
            <ac:graphicFrameMk id="30" creationId="{DC642A02-1187-4253-9B31-39F3670792A1}"/>
          </ac:graphicFrameMkLst>
        </pc:graphicFrameChg>
        <pc:graphicFrameChg chg="add del mod replId">
          <ac:chgData name="Kwon Osub" userId="760dd869e46f08f5" providerId="LiveId" clId="{E7089245-F00D-4231-B7FE-FAC9E668B73B}" dt="2023-08-20T06:33:44.688" v="2858"/>
          <ac:graphicFrameMkLst>
            <pc:docMk/>
            <pc:sldMk cId="0" sldId="904"/>
            <ac:graphicFrameMk id="32" creationId="{AEA3CB52-324C-46B9-8833-F8F1B556503A}"/>
          </ac:graphicFrameMkLst>
        </pc:graphicFrameChg>
        <pc:graphicFrameChg chg="add del mod replId">
          <ac:chgData name="Kwon Osub" userId="760dd869e46f08f5" providerId="LiveId" clId="{E7089245-F00D-4231-B7FE-FAC9E668B73B}" dt="2023-08-20T06:33:44.688" v="2858"/>
          <ac:graphicFrameMkLst>
            <pc:docMk/>
            <pc:sldMk cId="0" sldId="904"/>
            <ac:graphicFrameMk id="34" creationId="{E94A226D-DD91-4236-8A63-605F36FBB11F}"/>
          </ac:graphicFrameMkLst>
        </pc:graphicFrameChg>
        <pc:graphicFrameChg chg="add del mod replId">
          <ac:chgData name="Kwon Osub" userId="760dd869e46f08f5" providerId="LiveId" clId="{E7089245-F00D-4231-B7FE-FAC9E668B73B}" dt="2023-08-20T06:33:44.688" v="2858"/>
          <ac:graphicFrameMkLst>
            <pc:docMk/>
            <pc:sldMk cId="0" sldId="904"/>
            <ac:graphicFrameMk id="36" creationId="{E95C3ED7-B806-4BD9-AD13-DF5FF4DB0B33}"/>
          </ac:graphicFrameMkLst>
        </pc:graphicFrameChg>
      </pc:sldChg>
      <pc:sldChg chg="addSp delSp modSp add del mod addAnim delAnim modAnim">
        <pc:chgData name="Kwon Osub" userId="760dd869e46f08f5" providerId="LiveId" clId="{E7089245-F00D-4231-B7FE-FAC9E668B73B}" dt="2023-08-26T06:40:31.546" v="7047" actId="47"/>
        <pc:sldMkLst>
          <pc:docMk/>
          <pc:sldMk cId="0" sldId="905"/>
        </pc:sldMkLst>
        <pc:spChg chg="add del mod">
          <ac:chgData name="Kwon Osub" userId="760dd869e46f08f5" providerId="LiveId" clId="{E7089245-F00D-4231-B7FE-FAC9E668B73B}" dt="2023-08-20T07:03:28.182" v="3554"/>
          <ac:spMkLst>
            <pc:docMk/>
            <pc:sldMk cId="0" sldId="905"/>
            <ac:spMk id="71682" creationId="{C9B6AF0A-E2E7-456A-B5D0-B64555742A6B}"/>
          </ac:spMkLst>
        </pc:spChg>
        <pc:spChg chg="add del mod">
          <ac:chgData name="Kwon Osub" userId="760dd869e46f08f5" providerId="LiveId" clId="{E7089245-F00D-4231-B7FE-FAC9E668B73B}" dt="2023-08-20T07:03:28.182" v="3554"/>
          <ac:spMkLst>
            <pc:docMk/>
            <pc:sldMk cId="0" sldId="905"/>
            <ac:spMk id="71683" creationId="{159044D3-965E-4334-A7C2-0D42D3DF2324}"/>
          </ac:spMkLst>
        </pc:spChg>
        <pc:spChg chg="add del mod">
          <ac:chgData name="Kwon Osub" userId="760dd869e46f08f5" providerId="LiveId" clId="{E7089245-F00D-4231-B7FE-FAC9E668B73B}" dt="2023-08-20T07:03:28.182" v="3554"/>
          <ac:spMkLst>
            <pc:docMk/>
            <pc:sldMk cId="0" sldId="905"/>
            <ac:spMk id="71685" creationId="{1D735F19-A8C8-4609-8A23-AD21AC2C2401}"/>
          </ac:spMkLst>
        </pc:spChg>
        <pc:spChg chg="add del mod">
          <ac:chgData name="Kwon Osub" userId="760dd869e46f08f5" providerId="LiveId" clId="{E7089245-F00D-4231-B7FE-FAC9E668B73B}" dt="2023-08-20T07:03:29.713" v="3617" actId="27636"/>
          <ac:spMkLst>
            <pc:docMk/>
            <pc:sldMk cId="0" sldId="905"/>
            <ac:spMk id="71686" creationId="{546B5D87-C845-484B-BEA8-2E009744E06A}"/>
          </ac:spMkLst>
        </pc:spChg>
        <pc:spChg chg="add del mod">
          <ac:chgData name="Kwon Osub" userId="760dd869e46f08f5" providerId="LiveId" clId="{E7089245-F00D-4231-B7FE-FAC9E668B73B}" dt="2023-08-20T07:03:29.710" v="3616" actId="27636"/>
          <ac:spMkLst>
            <pc:docMk/>
            <pc:sldMk cId="0" sldId="905"/>
            <ac:spMk id="71687" creationId="{2C09B2FD-F49A-4E79-B4B3-6742A4DE42FE}"/>
          </ac:spMkLst>
        </pc:spChg>
        <pc:spChg chg="add del mod">
          <ac:chgData name="Kwon Osub" userId="760dd869e46f08f5" providerId="LiveId" clId="{E7089245-F00D-4231-B7FE-FAC9E668B73B}" dt="2023-08-20T07:03:28.182" v="3554"/>
          <ac:spMkLst>
            <pc:docMk/>
            <pc:sldMk cId="0" sldId="905"/>
            <ac:spMk id="71698" creationId="{9FEF6227-A275-42CA-89AD-45488954BD55}"/>
          </ac:spMkLst>
        </pc:spChg>
        <pc:spChg chg="add del mod">
          <ac:chgData name="Kwon Osub" userId="760dd869e46f08f5" providerId="LiveId" clId="{E7089245-F00D-4231-B7FE-FAC9E668B73B}" dt="2023-08-20T07:03:28.182" v="3554"/>
          <ac:spMkLst>
            <pc:docMk/>
            <pc:sldMk cId="0" sldId="905"/>
            <ac:spMk id="167943" creationId="{CA1B2E13-7D2D-4B7F-ACD5-E04342D41DF7}"/>
          </ac:spMkLst>
        </pc:spChg>
        <pc:graphicFrameChg chg="add del mod replId">
          <ac:chgData name="Kwon Osub" userId="760dd869e46f08f5" providerId="LiveId" clId="{E7089245-F00D-4231-B7FE-FAC9E668B73B}" dt="2023-08-20T06:33:44.688" v="2858"/>
          <ac:graphicFrameMkLst>
            <pc:docMk/>
            <pc:sldMk cId="0" sldId="905"/>
            <ac:graphicFrameMk id="2" creationId="{C9B6AF0A-E2E7-456A-B5D0-B64555742A6B}"/>
          </ac:graphicFrameMkLst>
        </pc:graphicFrameChg>
        <pc:graphicFrameChg chg="add del mod replId">
          <ac:chgData name="Kwon Osub" userId="760dd869e46f08f5" providerId="LiveId" clId="{E7089245-F00D-4231-B7FE-FAC9E668B73B}" dt="2023-08-20T06:33:44.688" v="2858"/>
          <ac:graphicFrameMkLst>
            <pc:docMk/>
            <pc:sldMk cId="0" sldId="905"/>
            <ac:graphicFrameMk id="10" creationId="{159044D3-965E-4334-A7C2-0D42D3DF2324}"/>
          </ac:graphicFrameMkLst>
        </pc:graphicFrameChg>
        <pc:graphicFrameChg chg="add del mod replId">
          <ac:chgData name="Kwon Osub" userId="760dd869e46f08f5" providerId="LiveId" clId="{E7089245-F00D-4231-B7FE-FAC9E668B73B}" dt="2023-08-20T06:33:44.688" v="2858"/>
          <ac:graphicFrameMkLst>
            <pc:docMk/>
            <pc:sldMk cId="0" sldId="905"/>
            <ac:graphicFrameMk id="17" creationId="{1D735F19-A8C8-4609-8A23-AD21AC2C2401}"/>
          </ac:graphicFrameMkLst>
        </pc:graphicFrameChg>
        <pc:graphicFrameChg chg="add del mod replId">
          <ac:chgData name="Kwon Osub" userId="760dd869e46f08f5" providerId="LiveId" clId="{E7089245-F00D-4231-B7FE-FAC9E668B73B}" dt="2023-08-20T06:33:44.688" v="2858"/>
          <ac:graphicFrameMkLst>
            <pc:docMk/>
            <pc:sldMk cId="0" sldId="905"/>
            <ac:graphicFrameMk id="21" creationId="{546B5D87-C845-484B-BEA8-2E009744E06A}"/>
          </ac:graphicFrameMkLst>
        </pc:graphicFrameChg>
        <pc:graphicFrameChg chg="add del mod replId">
          <ac:chgData name="Kwon Osub" userId="760dd869e46f08f5" providerId="LiveId" clId="{E7089245-F00D-4231-B7FE-FAC9E668B73B}" dt="2023-08-20T06:33:44.688" v="2858"/>
          <ac:graphicFrameMkLst>
            <pc:docMk/>
            <pc:sldMk cId="0" sldId="905"/>
            <ac:graphicFrameMk id="24" creationId="{2C09B2FD-F49A-4E79-B4B3-6742A4DE42FE}"/>
          </ac:graphicFrameMkLst>
        </pc:graphicFrameChg>
        <pc:graphicFrameChg chg="add del mod replId">
          <ac:chgData name="Kwon Osub" userId="760dd869e46f08f5" providerId="LiveId" clId="{E7089245-F00D-4231-B7FE-FAC9E668B73B}" dt="2023-08-20T06:33:44.688" v="2858"/>
          <ac:graphicFrameMkLst>
            <pc:docMk/>
            <pc:sldMk cId="0" sldId="905"/>
            <ac:graphicFrameMk id="26" creationId="{CA1B2E13-7D2D-4B7F-ACD5-E04342D41DF7}"/>
          </ac:graphicFrameMkLst>
        </pc:graphicFrameChg>
        <pc:graphicFrameChg chg="add del mod replId">
          <ac:chgData name="Kwon Osub" userId="760dd869e46f08f5" providerId="LiveId" clId="{E7089245-F00D-4231-B7FE-FAC9E668B73B}" dt="2023-08-20T06:33:44.688" v="2858"/>
          <ac:graphicFrameMkLst>
            <pc:docMk/>
            <pc:sldMk cId="0" sldId="905"/>
            <ac:graphicFrameMk id="28" creationId="{9FEF6227-A275-42CA-89AD-45488954BD55}"/>
          </ac:graphicFrameMkLst>
        </pc:graphicFrameChg>
        <pc:picChg chg="del">
          <ac:chgData name="Kwon Osub" userId="760dd869e46f08f5" providerId="LiveId" clId="{E7089245-F00D-4231-B7FE-FAC9E668B73B}" dt="2023-08-23T10:26:18.823" v="5505" actId="478"/>
          <ac:picMkLst>
            <pc:docMk/>
            <pc:sldMk cId="0" sldId="905"/>
            <ac:picMk id="168963" creationId="{BD58B1CA-8338-4B1A-89E8-A1739A42DBEB}"/>
          </ac:picMkLst>
        </pc:picChg>
      </pc:sldChg>
      <pc:sldChg chg="addSp delSp modSp add del mod addAnim delAnim modAnim">
        <pc:chgData name="Kwon Osub" userId="760dd869e46f08f5" providerId="LiveId" clId="{E7089245-F00D-4231-B7FE-FAC9E668B73B}" dt="2023-08-26T06:40:32.547" v="7048" actId="47"/>
        <pc:sldMkLst>
          <pc:docMk/>
          <pc:sldMk cId="0" sldId="906"/>
        </pc:sldMkLst>
        <pc:spChg chg="mod">
          <ac:chgData name="Kwon Osub" userId="760dd869e46f08f5" providerId="LiveId" clId="{E7089245-F00D-4231-B7FE-FAC9E668B73B}" dt="2023-08-20T07:03:28.182" v="3554"/>
          <ac:spMkLst>
            <pc:docMk/>
            <pc:sldMk cId="0" sldId="906"/>
            <ac:spMk id="101381" creationId="{480A8CAD-AAE6-4E0A-85D6-81BCC1FC9E25}"/>
          </ac:spMkLst>
        </pc:spChg>
        <pc:spChg chg="add del mod">
          <ac:chgData name="Kwon Osub" userId="760dd869e46f08f5" providerId="LiveId" clId="{E7089245-F00D-4231-B7FE-FAC9E668B73B}" dt="2023-08-20T07:03:28.182" v="3554"/>
          <ac:spMkLst>
            <pc:docMk/>
            <pc:sldMk cId="0" sldId="906"/>
            <ac:spMk id="101382" creationId="{FB909421-A8C5-404B-A25C-F67C2BFBE247}"/>
          </ac:spMkLst>
        </pc:spChg>
        <pc:spChg chg="add del mod">
          <ac:chgData name="Kwon Osub" userId="760dd869e46f08f5" providerId="LiveId" clId="{E7089245-F00D-4231-B7FE-FAC9E668B73B}" dt="2023-08-20T07:03:29.735" v="3619" actId="27636"/>
          <ac:spMkLst>
            <pc:docMk/>
            <pc:sldMk cId="0" sldId="906"/>
            <ac:spMk id="101383" creationId="{BB522C78-08B0-4E5A-9FB6-9A0DACC859C2}"/>
          </ac:spMkLst>
        </pc:spChg>
        <pc:spChg chg="mod">
          <ac:chgData name="Kwon Osub" userId="760dd869e46f08f5" providerId="LiveId" clId="{E7089245-F00D-4231-B7FE-FAC9E668B73B}" dt="2023-08-20T07:03:28.182" v="3554"/>
          <ac:spMkLst>
            <pc:docMk/>
            <pc:sldMk cId="0" sldId="906"/>
            <ac:spMk id="101384" creationId="{D06F319A-6936-48AE-B2E8-C01FBAC9CD5A}"/>
          </ac:spMkLst>
        </pc:spChg>
        <pc:spChg chg="mod">
          <ac:chgData name="Kwon Osub" userId="760dd869e46f08f5" providerId="LiveId" clId="{E7089245-F00D-4231-B7FE-FAC9E668B73B}" dt="2023-08-20T07:03:28.182" v="3554"/>
          <ac:spMkLst>
            <pc:docMk/>
            <pc:sldMk cId="0" sldId="906"/>
            <ac:spMk id="101385" creationId="{720C5A0A-676C-45B0-8E84-1440F033FCEA}"/>
          </ac:spMkLst>
        </pc:spChg>
        <pc:spChg chg="mod">
          <ac:chgData name="Kwon Osub" userId="760dd869e46f08f5" providerId="LiveId" clId="{E7089245-F00D-4231-B7FE-FAC9E668B73B}" dt="2023-08-20T07:03:28.182" v="3554"/>
          <ac:spMkLst>
            <pc:docMk/>
            <pc:sldMk cId="0" sldId="906"/>
            <ac:spMk id="101386" creationId="{2F1E6BFA-A269-4480-96A8-401EA2AFE5C2}"/>
          </ac:spMkLst>
        </pc:spChg>
        <pc:spChg chg="add del mod">
          <ac:chgData name="Kwon Osub" userId="760dd869e46f08f5" providerId="LiveId" clId="{E7089245-F00D-4231-B7FE-FAC9E668B73B}" dt="2023-08-20T07:03:28.182" v="3554"/>
          <ac:spMkLst>
            <pc:docMk/>
            <pc:sldMk cId="0" sldId="906"/>
            <ac:spMk id="101387" creationId="{D18A02E2-3B97-443D-BEED-0A7057B1689B}"/>
          </ac:spMkLst>
        </pc:spChg>
        <pc:spChg chg="add del mod">
          <ac:chgData name="Kwon Osub" userId="760dd869e46f08f5" providerId="LiveId" clId="{E7089245-F00D-4231-B7FE-FAC9E668B73B}" dt="2023-08-20T07:03:29.730" v="3618" actId="27636"/>
          <ac:spMkLst>
            <pc:docMk/>
            <pc:sldMk cId="0" sldId="906"/>
            <ac:spMk id="101388" creationId="{6013457C-F7A0-4072-9D34-E94CC41FEB3D}"/>
          </ac:spMkLst>
        </pc:spChg>
        <pc:graphicFrameChg chg="add del mod replId">
          <ac:chgData name="Kwon Osub" userId="760dd869e46f08f5" providerId="LiveId" clId="{E7089245-F00D-4231-B7FE-FAC9E668B73B}" dt="2023-08-20T06:33:44.688" v="2858"/>
          <ac:graphicFrameMkLst>
            <pc:docMk/>
            <pc:sldMk cId="0" sldId="906"/>
            <ac:graphicFrameMk id="2" creationId="{FB909421-A8C5-404B-A25C-F67C2BFBE247}"/>
          </ac:graphicFrameMkLst>
        </pc:graphicFrameChg>
        <pc:graphicFrameChg chg="add del mod replId">
          <ac:chgData name="Kwon Osub" userId="760dd869e46f08f5" providerId="LiveId" clId="{E7089245-F00D-4231-B7FE-FAC9E668B73B}" dt="2023-08-20T06:33:44.688" v="2858"/>
          <ac:graphicFrameMkLst>
            <pc:docMk/>
            <pc:sldMk cId="0" sldId="906"/>
            <ac:graphicFrameMk id="10" creationId="{BB522C78-08B0-4E5A-9FB6-9A0DACC859C2}"/>
          </ac:graphicFrameMkLst>
        </pc:graphicFrameChg>
        <pc:graphicFrameChg chg="add del mod replId">
          <ac:chgData name="Kwon Osub" userId="760dd869e46f08f5" providerId="LiveId" clId="{E7089245-F00D-4231-B7FE-FAC9E668B73B}" dt="2023-08-20T06:33:44.688" v="2858"/>
          <ac:graphicFrameMkLst>
            <pc:docMk/>
            <pc:sldMk cId="0" sldId="906"/>
            <ac:graphicFrameMk id="14" creationId="{D18A02E2-3B97-443D-BEED-0A7057B1689B}"/>
          </ac:graphicFrameMkLst>
        </pc:graphicFrameChg>
        <pc:graphicFrameChg chg="add del mod replId">
          <ac:chgData name="Kwon Osub" userId="760dd869e46f08f5" providerId="LiveId" clId="{E7089245-F00D-4231-B7FE-FAC9E668B73B}" dt="2023-08-20T06:33:44.688" v="2858"/>
          <ac:graphicFrameMkLst>
            <pc:docMk/>
            <pc:sldMk cId="0" sldId="906"/>
            <ac:graphicFrameMk id="16" creationId="{6013457C-F7A0-4072-9D34-E94CC41FEB3D}"/>
          </ac:graphicFrameMkLst>
        </pc:graphicFrameChg>
        <pc:graphicFrameChg chg="mod">
          <ac:chgData name="Kwon Osub" userId="760dd869e46f08f5" providerId="LiveId" clId="{E7089245-F00D-4231-B7FE-FAC9E668B73B}" dt="2023-08-20T07:03:28.182" v="3554"/>
          <ac:graphicFrameMkLst>
            <pc:docMk/>
            <pc:sldMk cId="0" sldId="906"/>
            <ac:graphicFrameMk id="168962" creationId="{B7166B52-640B-4C77-80EB-94B61E0C5C8B}"/>
          </ac:graphicFrameMkLst>
        </pc:graphicFrameChg>
        <pc:picChg chg="mod">
          <ac:chgData name="Kwon Osub" userId="760dd869e46f08f5" providerId="LiveId" clId="{E7089245-F00D-4231-B7FE-FAC9E668B73B}" dt="2023-08-20T07:03:28.182" v="3554"/>
          <ac:picMkLst>
            <pc:docMk/>
            <pc:sldMk cId="0" sldId="906"/>
            <ac:picMk id="168963" creationId="{BD58B1CA-8338-4B1A-89E8-A1739A42DBEB}"/>
          </ac:picMkLst>
        </pc:picChg>
      </pc:sldChg>
      <pc:sldChg chg="addSp delSp modSp add del mod addAnim delAnim modAnim">
        <pc:chgData name="Kwon Osub" userId="760dd869e46f08f5" providerId="LiveId" clId="{E7089245-F00D-4231-B7FE-FAC9E668B73B}" dt="2023-08-26T06:40:33.362" v="7049" actId="47"/>
        <pc:sldMkLst>
          <pc:docMk/>
          <pc:sldMk cId="0" sldId="907"/>
        </pc:sldMkLst>
        <pc:spChg chg="add del mod">
          <ac:chgData name="Kwon Osub" userId="760dd869e46f08f5" providerId="LiveId" clId="{E7089245-F00D-4231-B7FE-FAC9E668B73B}" dt="2023-08-20T07:03:28.182" v="3554"/>
          <ac:spMkLst>
            <pc:docMk/>
            <pc:sldMk cId="0" sldId="907"/>
            <ac:spMk id="102403" creationId="{D924B921-CA52-4941-9221-579B091DDEB8}"/>
          </ac:spMkLst>
        </pc:spChg>
        <pc:spChg chg="add del mod">
          <ac:chgData name="Kwon Osub" userId="760dd869e46f08f5" providerId="LiveId" clId="{E7089245-F00D-4231-B7FE-FAC9E668B73B}" dt="2023-08-20T07:03:28.182" v="3554"/>
          <ac:spMkLst>
            <pc:docMk/>
            <pc:sldMk cId="0" sldId="907"/>
            <ac:spMk id="102404" creationId="{5DE183D6-423D-474C-87AF-3DCF7C916ACE}"/>
          </ac:spMkLst>
        </pc:spChg>
        <pc:spChg chg="add del mod">
          <ac:chgData name="Kwon Osub" userId="760dd869e46f08f5" providerId="LiveId" clId="{E7089245-F00D-4231-B7FE-FAC9E668B73B}" dt="2023-08-20T07:03:28.182" v="3554"/>
          <ac:spMkLst>
            <pc:docMk/>
            <pc:sldMk cId="0" sldId="907"/>
            <ac:spMk id="102405" creationId="{5973C69B-B570-4995-90A5-9E9CBDA397C2}"/>
          </ac:spMkLst>
        </pc:spChg>
        <pc:spChg chg="add del mod">
          <ac:chgData name="Kwon Osub" userId="760dd869e46f08f5" providerId="LiveId" clId="{E7089245-F00D-4231-B7FE-FAC9E668B73B}" dt="2023-08-20T07:03:28.182" v="3554"/>
          <ac:spMkLst>
            <pc:docMk/>
            <pc:sldMk cId="0" sldId="907"/>
            <ac:spMk id="102406" creationId="{930715E2-9C71-4E0A-8936-144F34CD11AE}"/>
          </ac:spMkLst>
        </pc:spChg>
        <pc:spChg chg="mod">
          <ac:chgData name="Kwon Osub" userId="760dd869e46f08f5" providerId="LiveId" clId="{E7089245-F00D-4231-B7FE-FAC9E668B73B}" dt="2023-08-20T07:03:28.182" v="3554"/>
          <ac:spMkLst>
            <pc:docMk/>
            <pc:sldMk cId="0" sldId="907"/>
            <ac:spMk id="102407" creationId="{92674A2B-6E49-45F3-B63F-0DB1BFCA73CB}"/>
          </ac:spMkLst>
        </pc:spChg>
        <pc:spChg chg="mod">
          <ac:chgData name="Kwon Osub" userId="760dd869e46f08f5" providerId="LiveId" clId="{E7089245-F00D-4231-B7FE-FAC9E668B73B}" dt="2023-08-20T07:03:28.182" v="3554"/>
          <ac:spMkLst>
            <pc:docMk/>
            <pc:sldMk cId="0" sldId="907"/>
            <ac:spMk id="102408" creationId="{5691D623-6813-480A-A67D-667AEF36ED50}"/>
          </ac:spMkLst>
        </pc:spChg>
        <pc:spChg chg="mod">
          <ac:chgData name="Kwon Osub" userId="760dd869e46f08f5" providerId="LiveId" clId="{E7089245-F00D-4231-B7FE-FAC9E668B73B}" dt="2023-08-20T07:03:28.182" v="3554"/>
          <ac:spMkLst>
            <pc:docMk/>
            <pc:sldMk cId="0" sldId="907"/>
            <ac:spMk id="102409" creationId="{EE91656C-5E37-4A98-AB43-3212C439AAF0}"/>
          </ac:spMkLst>
        </pc:spChg>
        <pc:spChg chg="add del mod">
          <ac:chgData name="Kwon Osub" userId="760dd869e46f08f5" providerId="LiveId" clId="{E7089245-F00D-4231-B7FE-FAC9E668B73B}" dt="2023-08-20T07:03:28.182" v="3554"/>
          <ac:spMkLst>
            <pc:docMk/>
            <pc:sldMk cId="0" sldId="907"/>
            <ac:spMk id="102410" creationId="{D80F6E22-BC9E-4B18-A47F-DA8BD6A1A913}"/>
          </ac:spMkLst>
        </pc:spChg>
        <pc:spChg chg="add del mod">
          <ac:chgData name="Kwon Osub" userId="760dd869e46f08f5" providerId="LiveId" clId="{E7089245-F00D-4231-B7FE-FAC9E668B73B}" dt="2023-08-20T07:03:28.182" v="3554"/>
          <ac:spMkLst>
            <pc:docMk/>
            <pc:sldMk cId="0" sldId="907"/>
            <ac:spMk id="102411" creationId="{9A0E4E57-D2B7-4FD8-AB58-4A1D5482B259}"/>
          </ac:spMkLst>
        </pc:spChg>
        <pc:spChg chg="add del mod">
          <ac:chgData name="Kwon Osub" userId="760dd869e46f08f5" providerId="LiveId" clId="{E7089245-F00D-4231-B7FE-FAC9E668B73B}" dt="2023-08-20T07:03:28.182" v="3554"/>
          <ac:spMkLst>
            <pc:docMk/>
            <pc:sldMk cId="0" sldId="907"/>
            <ac:spMk id="102412" creationId="{0907B871-1331-484D-9E2B-59F66079830A}"/>
          </ac:spMkLst>
        </pc:spChg>
        <pc:spChg chg="add del mod">
          <ac:chgData name="Kwon Osub" userId="760dd869e46f08f5" providerId="LiveId" clId="{E7089245-F00D-4231-B7FE-FAC9E668B73B}" dt="2023-08-20T07:03:29.740" v="3620" actId="27636"/>
          <ac:spMkLst>
            <pc:docMk/>
            <pc:sldMk cId="0" sldId="907"/>
            <ac:spMk id="102413" creationId="{7A75B4CB-633F-4329-9184-1B1C6E41F718}"/>
          </ac:spMkLst>
        </pc:spChg>
        <pc:spChg chg="add del mod">
          <ac:chgData name="Kwon Osub" userId="760dd869e46f08f5" providerId="LiveId" clId="{E7089245-F00D-4231-B7FE-FAC9E668B73B}" dt="2023-08-20T07:03:28.182" v="3554"/>
          <ac:spMkLst>
            <pc:docMk/>
            <pc:sldMk cId="0" sldId="907"/>
            <ac:spMk id="169986" creationId="{E601C445-8383-47EA-BF82-BB622572AC73}"/>
          </ac:spMkLst>
        </pc:spChg>
        <pc:graphicFrameChg chg="add del mod replId">
          <ac:chgData name="Kwon Osub" userId="760dd869e46f08f5" providerId="LiveId" clId="{E7089245-F00D-4231-B7FE-FAC9E668B73B}" dt="2023-08-20T06:33:44.688" v="2858"/>
          <ac:graphicFrameMkLst>
            <pc:docMk/>
            <pc:sldMk cId="0" sldId="907"/>
            <ac:graphicFrameMk id="2" creationId="{E601C445-8383-47EA-BF82-BB622572AC73}"/>
          </ac:graphicFrameMkLst>
        </pc:graphicFrameChg>
        <pc:graphicFrameChg chg="add del mod replId">
          <ac:chgData name="Kwon Osub" userId="760dd869e46f08f5" providerId="LiveId" clId="{E7089245-F00D-4231-B7FE-FAC9E668B73B}" dt="2023-08-20T06:33:44.688" v="2858"/>
          <ac:graphicFrameMkLst>
            <pc:docMk/>
            <pc:sldMk cId="0" sldId="907"/>
            <ac:graphicFrameMk id="10" creationId="{D924B921-CA52-4941-9221-579B091DDEB8}"/>
          </ac:graphicFrameMkLst>
        </pc:graphicFrameChg>
        <pc:graphicFrameChg chg="add del mod replId">
          <ac:chgData name="Kwon Osub" userId="760dd869e46f08f5" providerId="LiveId" clId="{E7089245-F00D-4231-B7FE-FAC9E668B73B}" dt="2023-08-20T06:33:44.688" v="2858"/>
          <ac:graphicFrameMkLst>
            <pc:docMk/>
            <pc:sldMk cId="0" sldId="907"/>
            <ac:graphicFrameMk id="18" creationId="{5DE183D6-423D-474C-87AF-3DCF7C916ACE}"/>
          </ac:graphicFrameMkLst>
        </pc:graphicFrameChg>
        <pc:graphicFrameChg chg="add del mod replId">
          <ac:chgData name="Kwon Osub" userId="760dd869e46f08f5" providerId="LiveId" clId="{E7089245-F00D-4231-B7FE-FAC9E668B73B}" dt="2023-08-20T06:33:44.688" v="2858"/>
          <ac:graphicFrameMkLst>
            <pc:docMk/>
            <pc:sldMk cId="0" sldId="907"/>
            <ac:graphicFrameMk id="23" creationId="{5973C69B-B570-4995-90A5-9E9CBDA397C2}"/>
          </ac:graphicFrameMkLst>
        </pc:graphicFrameChg>
        <pc:graphicFrameChg chg="add del mod replId">
          <ac:chgData name="Kwon Osub" userId="760dd869e46f08f5" providerId="LiveId" clId="{E7089245-F00D-4231-B7FE-FAC9E668B73B}" dt="2023-08-20T06:33:44.688" v="2858"/>
          <ac:graphicFrameMkLst>
            <pc:docMk/>
            <pc:sldMk cId="0" sldId="907"/>
            <ac:graphicFrameMk id="27" creationId="{930715E2-9C71-4E0A-8936-144F34CD11AE}"/>
          </ac:graphicFrameMkLst>
        </pc:graphicFrameChg>
        <pc:graphicFrameChg chg="add del mod replId">
          <ac:chgData name="Kwon Osub" userId="760dd869e46f08f5" providerId="LiveId" clId="{E7089245-F00D-4231-B7FE-FAC9E668B73B}" dt="2023-08-20T06:33:44.688" v="2858"/>
          <ac:graphicFrameMkLst>
            <pc:docMk/>
            <pc:sldMk cId="0" sldId="907"/>
            <ac:graphicFrameMk id="30" creationId="{D80F6E22-BC9E-4B18-A47F-DA8BD6A1A913}"/>
          </ac:graphicFrameMkLst>
        </pc:graphicFrameChg>
        <pc:graphicFrameChg chg="add del mod replId">
          <ac:chgData name="Kwon Osub" userId="760dd869e46f08f5" providerId="LiveId" clId="{E7089245-F00D-4231-B7FE-FAC9E668B73B}" dt="2023-08-20T06:33:44.688" v="2858"/>
          <ac:graphicFrameMkLst>
            <pc:docMk/>
            <pc:sldMk cId="0" sldId="907"/>
            <ac:graphicFrameMk id="32" creationId="{9A0E4E57-D2B7-4FD8-AB58-4A1D5482B259}"/>
          </ac:graphicFrameMkLst>
        </pc:graphicFrameChg>
        <pc:graphicFrameChg chg="add del mod replId">
          <ac:chgData name="Kwon Osub" userId="760dd869e46f08f5" providerId="LiveId" clId="{E7089245-F00D-4231-B7FE-FAC9E668B73B}" dt="2023-08-20T06:33:44.688" v="2858"/>
          <ac:graphicFrameMkLst>
            <pc:docMk/>
            <pc:sldMk cId="0" sldId="907"/>
            <ac:graphicFrameMk id="34" creationId="{0907B871-1331-484D-9E2B-59F66079830A}"/>
          </ac:graphicFrameMkLst>
        </pc:graphicFrameChg>
        <pc:graphicFrameChg chg="add del mod replId">
          <ac:chgData name="Kwon Osub" userId="760dd869e46f08f5" providerId="LiveId" clId="{E7089245-F00D-4231-B7FE-FAC9E668B73B}" dt="2023-08-20T06:33:44.688" v="2858"/>
          <ac:graphicFrameMkLst>
            <pc:docMk/>
            <pc:sldMk cId="0" sldId="907"/>
            <ac:graphicFrameMk id="36" creationId="{7A75B4CB-633F-4329-9184-1B1C6E41F718}"/>
          </ac:graphicFrameMkLst>
        </pc:graphicFrameChg>
      </pc:sldChg>
      <pc:sldChg chg="addSp delSp modSp del mod addAnim delAnim modAnim">
        <pc:chgData name="Kwon Osub" userId="760dd869e46f08f5" providerId="LiveId" clId="{E7089245-F00D-4231-B7FE-FAC9E668B73B}" dt="2023-08-20T07:50:20.895" v="4352" actId="47"/>
        <pc:sldMkLst>
          <pc:docMk/>
          <pc:sldMk cId="0" sldId="908"/>
        </pc:sldMkLst>
        <pc:spChg chg="add del mod">
          <ac:chgData name="Kwon Osub" userId="760dd869e46f08f5" providerId="LiveId" clId="{E7089245-F00D-4231-B7FE-FAC9E668B73B}" dt="2023-08-20T07:03:28.182" v="3554"/>
          <ac:spMkLst>
            <pc:docMk/>
            <pc:sldMk cId="0" sldId="908"/>
            <ac:spMk id="104451" creationId="{F5644A13-E966-4726-8FDF-E346F02C2FC5}"/>
          </ac:spMkLst>
        </pc:spChg>
        <pc:spChg chg="add del mod">
          <ac:chgData name="Kwon Osub" userId="760dd869e46f08f5" providerId="LiveId" clId="{E7089245-F00D-4231-B7FE-FAC9E668B73B}" dt="2023-08-20T07:03:28.182" v="3554"/>
          <ac:spMkLst>
            <pc:docMk/>
            <pc:sldMk cId="0" sldId="908"/>
            <ac:spMk id="104452" creationId="{76B3B609-693C-4282-BD9E-6AAA3494220B}"/>
          </ac:spMkLst>
        </pc:spChg>
        <pc:spChg chg="add del mod">
          <ac:chgData name="Kwon Osub" userId="760dd869e46f08f5" providerId="LiveId" clId="{E7089245-F00D-4231-B7FE-FAC9E668B73B}" dt="2023-08-20T07:03:28.182" v="3554"/>
          <ac:spMkLst>
            <pc:docMk/>
            <pc:sldMk cId="0" sldId="908"/>
            <ac:spMk id="104453" creationId="{7576536A-020E-4CFD-8A07-E64D35DAA1DD}"/>
          </ac:spMkLst>
        </pc:spChg>
        <pc:spChg chg="add del mod">
          <ac:chgData name="Kwon Osub" userId="760dd869e46f08f5" providerId="LiveId" clId="{E7089245-F00D-4231-B7FE-FAC9E668B73B}" dt="2023-08-20T07:03:28.182" v="3554"/>
          <ac:spMkLst>
            <pc:docMk/>
            <pc:sldMk cId="0" sldId="908"/>
            <ac:spMk id="104454" creationId="{66BFCD3C-57F9-41A1-94B4-AFA6AAF62798}"/>
          </ac:spMkLst>
        </pc:spChg>
        <pc:spChg chg="add del mod">
          <ac:chgData name="Kwon Osub" userId="760dd869e46f08f5" providerId="LiveId" clId="{E7089245-F00D-4231-B7FE-FAC9E668B73B}" dt="2023-08-20T07:03:28.182" v="3554"/>
          <ac:spMkLst>
            <pc:docMk/>
            <pc:sldMk cId="0" sldId="908"/>
            <ac:spMk id="104455" creationId="{7C1045C8-3BDF-4B1E-A35C-FB7BAA12592C}"/>
          </ac:spMkLst>
        </pc:spChg>
        <pc:spChg chg="add del mod">
          <ac:chgData name="Kwon Osub" userId="760dd869e46f08f5" providerId="LiveId" clId="{E7089245-F00D-4231-B7FE-FAC9E668B73B}" dt="2023-08-20T07:03:28.182" v="3554"/>
          <ac:spMkLst>
            <pc:docMk/>
            <pc:sldMk cId="0" sldId="908"/>
            <ac:spMk id="171010" creationId="{05088A82-4CCB-4986-BBA3-3DC81094C865}"/>
          </ac:spMkLst>
        </pc:spChg>
        <pc:graphicFrameChg chg="add del mod replId">
          <ac:chgData name="Kwon Osub" userId="760dd869e46f08f5" providerId="LiveId" clId="{E7089245-F00D-4231-B7FE-FAC9E668B73B}" dt="2023-08-20T06:33:44.688" v="2858"/>
          <ac:graphicFrameMkLst>
            <pc:docMk/>
            <pc:sldMk cId="0" sldId="908"/>
            <ac:graphicFrameMk id="2" creationId="{05088A82-4CCB-4986-BBA3-3DC81094C865}"/>
          </ac:graphicFrameMkLst>
        </pc:graphicFrameChg>
        <pc:graphicFrameChg chg="add del mod replId">
          <ac:chgData name="Kwon Osub" userId="760dd869e46f08f5" providerId="LiveId" clId="{E7089245-F00D-4231-B7FE-FAC9E668B73B}" dt="2023-08-20T06:33:44.688" v="2858"/>
          <ac:graphicFrameMkLst>
            <pc:docMk/>
            <pc:sldMk cId="0" sldId="908"/>
            <ac:graphicFrameMk id="10" creationId="{F5644A13-E966-4726-8FDF-E346F02C2FC5}"/>
          </ac:graphicFrameMkLst>
        </pc:graphicFrameChg>
        <pc:graphicFrameChg chg="add del mod replId">
          <ac:chgData name="Kwon Osub" userId="760dd869e46f08f5" providerId="LiveId" clId="{E7089245-F00D-4231-B7FE-FAC9E668B73B}" dt="2023-08-20T06:33:44.688" v="2858"/>
          <ac:graphicFrameMkLst>
            <pc:docMk/>
            <pc:sldMk cId="0" sldId="908"/>
            <ac:graphicFrameMk id="16" creationId="{76B3B609-693C-4282-BD9E-6AAA3494220B}"/>
          </ac:graphicFrameMkLst>
        </pc:graphicFrameChg>
        <pc:graphicFrameChg chg="add del mod replId">
          <ac:chgData name="Kwon Osub" userId="760dd869e46f08f5" providerId="LiveId" clId="{E7089245-F00D-4231-B7FE-FAC9E668B73B}" dt="2023-08-20T06:33:44.688" v="2858"/>
          <ac:graphicFrameMkLst>
            <pc:docMk/>
            <pc:sldMk cId="0" sldId="908"/>
            <ac:graphicFrameMk id="20" creationId="{7576536A-020E-4CFD-8A07-E64D35DAA1DD}"/>
          </ac:graphicFrameMkLst>
        </pc:graphicFrameChg>
        <pc:graphicFrameChg chg="add del mod replId">
          <ac:chgData name="Kwon Osub" userId="760dd869e46f08f5" providerId="LiveId" clId="{E7089245-F00D-4231-B7FE-FAC9E668B73B}" dt="2023-08-20T06:33:44.688" v="2858"/>
          <ac:graphicFrameMkLst>
            <pc:docMk/>
            <pc:sldMk cId="0" sldId="908"/>
            <ac:graphicFrameMk id="22" creationId="{66BFCD3C-57F9-41A1-94B4-AFA6AAF62798}"/>
          </ac:graphicFrameMkLst>
        </pc:graphicFrameChg>
        <pc:graphicFrameChg chg="add del mod replId">
          <ac:chgData name="Kwon Osub" userId="760dd869e46f08f5" providerId="LiveId" clId="{E7089245-F00D-4231-B7FE-FAC9E668B73B}" dt="2023-08-20T06:33:44.688" v="2858"/>
          <ac:graphicFrameMkLst>
            <pc:docMk/>
            <pc:sldMk cId="0" sldId="908"/>
            <ac:graphicFrameMk id="24" creationId="{7C1045C8-3BDF-4B1E-A35C-FB7BAA12592C}"/>
          </ac:graphicFrameMkLst>
        </pc:graphicFrameChg>
      </pc:sldChg>
      <pc:sldChg chg="modSp">
        <pc:chgData name="Kwon Osub" userId="760dd869e46f08f5" providerId="LiveId" clId="{E7089245-F00D-4231-B7FE-FAC9E668B73B}" dt="2023-08-20T07:03:28.182" v="3554"/>
        <pc:sldMkLst>
          <pc:docMk/>
          <pc:sldMk cId="0" sldId="909"/>
        </pc:sldMkLst>
        <pc:spChg chg="mod">
          <ac:chgData name="Kwon Osub" userId="760dd869e46f08f5" providerId="LiveId" clId="{E7089245-F00D-4231-B7FE-FAC9E668B73B}" dt="2023-08-20T07:03:28.182" v="3554"/>
          <ac:spMkLst>
            <pc:docMk/>
            <pc:sldMk cId="0" sldId="909"/>
            <ac:spMk id="172034" creationId="{D9F7E67B-C428-4B91-BA62-440C693E51BD}"/>
          </ac:spMkLst>
        </pc:spChg>
        <pc:spChg chg="mod">
          <ac:chgData name="Kwon Osub" userId="760dd869e46f08f5" providerId="LiveId" clId="{E7089245-F00D-4231-B7FE-FAC9E668B73B}" dt="2023-08-20T07:03:28.182" v="3554"/>
          <ac:spMkLst>
            <pc:docMk/>
            <pc:sldMk cId="0" sldId="909"/>
            <ac:spMk id="172035" creationId="{B9D82A95-F8F4-430B-A3B8-6546C1ABBEA8}"/>
          </ac:spMkLst>
        </pc:spChg>
      </pc:sldChg>
      <pc:sldChg chg="addSp delSp modSp del mod addAnim delAnim modAnim">
        <pc:chgData name="Kwon Osub" userId="760dd869e46f08f5" providerId="LiveId" clId="{E7089245-F00D-4231-B7FE-FAC9E668B73B}" dt="2023-08-20T07:52:01.555" v="4355" actId="47"/>
        <pc:sldMkLst>
          <pc:docMk/>
          <pc:sldMk cId="0" sldId="910"/>
        </pc:sldMkLst>
        <pc:spChg chg="add del mod">
          <ac:chgData name="Kwon Osub" userId="760dd869e46f08f5" providerId="LiveId" clId="{E7089245-F00D-4231-B7FE-FAC9E668B73B}" dt="2023-08-20T07:03:28.182" v="3554"/>
          <ac:spMkLst>
            <pc:docMk/>
            <pc:sldMk cId="0" sldId="910"/>
            <ac:spMk id="21509" creationId="{E3D7E7E2-493B-496F-8A2E-F74DB597114A}"/>
          </ac:spMkLst>
        </pc:spChg>
        <pc:spChg chg="mod">
          <ac:chgData name="Kwon Osub" userId="760dd869e46f08f5" providerId="LiveId" clId="{E7089245-F00D-4231-B7FE-FAC9E668B73B}" dt="2023-08-20T07:03:28.182" v="3554"/>
          <ac:spMkLst>
            <pc:docMk/>
            <pc:sldMk cId="0" sldId="910"/>
            <ac:spMk id="21525" creationId="{B10A33A3-4F54-4354-BFDD-AC3130511677}"/>
          </ac:spMkLst>
        </pc:spChg>
        <pc:spChg chg="mod">
          <ac:chgData name="Kwon Osub" userId="760dd869e46f08f5" providerId="LiveId" clId="{E7089245-F00D-4231-B7FE-FAC9E668B73B}" dt="2023-08-20T07:03:28.182" v="3554"/>
          <ac:spMkLst>
            <pc:docMk/>
            <pc:sldMk cId="0" sldId="910"/>
            <ac:spMk id="77828" creationId="{41E39DEB-8D55-4870-8284-59D78779EE60}"/>
          </ac:spMkLst>
        </pc:spChg>
        <pc:graphicFrameChg chg="add del mod replId">
          <ac:chgData name="Kwon Osub" userId="760dd869e46f08f5" providerId="LiveId" clId="{E7089245-F00D-4231-B7FE-FAC9E668B73B}" dt="2023-08-20T06:33:44.688" v="2858"/>
          <ac:graphicFrameMkLst>
            <pc:docMk/>
            <pc:sldMk cId="0" sldId="910"/>
            <ac:graphicFrameMk id="2" creationId="{E3D7E7E2-493B-496F-8A2E-F74DB597114A}"/>
          </ac:graphicFrameMkLst>
        </pc:graphicFrameChg>
      </pc:sldChg>
      <pc:sldChg chg="addSp delSp modSp del mod addAnim delAnim modAnim">
        <pc:chgData name="Kwon Osub" userId="760dd869e46f08f5" providerId="LiveId" clId="{E7089245-F00D-4231-B7FE-FAC9E668B73B}" dt="2023-08-20T07:52:02.184" v="4356" actId="47"/>
        <pc:sldMkLst>
          <pc:docMk/>
          <pc:sldMk cId="0" sldId="911"/>
        </pc:sldMkLst>
        <pc:spChg chg="mod">
          <ac:chgData name="Kwon Osub" userId="760dd869e46f08f5" providerId="LiveId" clId="{E7089245-F00D-4231-B7FE-FAC9E668B73B}" dt="2023-08-20T07:03:28.182" v="3554"/>
          <ac:spMkLst>
            <pc:docMk/>
            <pc:sldMk cId="0" sldId="911"/>
            <ac:spMk id="78851" creationId="{4D247939-DB0F-4798-8D8F-8354D8D69C8D}"/>
          </ac:spMkLst>
        </pc:spChg>
        <pc:spChg chg="mod">
          <ac:chgData name="Kwon Osub" userId="760dd869e46f08f5" providerId="LiveId" clId="{E7089245-F00D-4231-B7FE-FAC9E668B73B}" dt="2023-08-20T07:03:28.182" v="3554"/>
          <ac:spMkLst>
            <pc:docMk/>
            <pc:sldMk cId="0" sldId="911"/>
            <ac:spMk id="106500" creationId="{BC9225C2-CB53-4701-AD0F-B4626F90D6E4}"/>
          </ac:spMkLst>
        </pc:spChg>
        <pc:spChg chg="add del mod">
          <ac:chgData name="Kwon Osub" userId="760dd869e46f08f5" providerId="LiveId" clId="{E7089245-F00D-4231-B7FE-FAC9E668B73B}" dt="2023-08-20T07:03:28.182" v="3554"/>
          <ac:spMkLst>
            <pc:docMk/>
            <pc:sldMk cId="0" sldId="911"/>
            <ac:spMk id="106507" creationId="{85EC8D8C-4FF1-4892-A347-0B8C85BB3249}"/>
          </ac:spMkLst>
        </pc:spChg>
        <pc:spChg chg="mod">
          <ac:chgData name="Kwon Osub" userId="760dd869e46f08f5" providerId="LiveId" clId="{E7089245-F00D-4231-B7FE-FAC9E668B73B}" dt="2023-08-20T07:03:28.182" v="3554"/>
          <ac:spMkLst>
            <pc:docMk/>
            <pc:sldMk cId="0" sldId="911"/>
            <ac:spMk id="106508" creationId="{165E3629-5632-408C-99B0-644FEE2ECAF5}"/>
          </ac:spMkLst>
        </pc:spChg>
        <pc:graphicFrameChg chg="add del mod replId">
          <ac:chgData name="Kwon Osub" userId="760dd869e46f08f5" providerId="LiveId" clId="{E7089245-F00D-4231-B7FE-FAC9E668B73B}" dt="2023-08-20T06:33:44.688" v="2858"/>
          <ac:graphicFrameMkLst>
            <pc:docMk/>
            <pc:sldMk cId="0" sldId="911"/>
            <ac:graphicFrameMk id="2" creationId="{85EC8D8C-4FF1-4892-A347-0B8C85BB3249}"/>
          </ac:graphicFrameMkLst>
        </pc:graphicFrameChg>
      </pc:sldChg>
      <pc:sldChg chg="addSp delSp modSp del mod addAnim delAnim modAnim">
        <pc:chgData name="Kwon Osub" userId="760dd869e46f08f5" providerId="LiveId" clId="{E7089245-F00D-4231-B7FE-FAC9E668B73B}" dt="2023-08-20T07:52:02.623" v="4357" actId="47"/>
        <pc:sldMkLst>
          <pc:docMk/>
          <pc:sldMk cId="0" sldId="912"/>
        </pc:sldMkLst>
        <pc:spChg chg="mod">
          <ac:chgData name="Kwon Osub" userId="760dd869e46f08f5" providerId="LiveId" clId="{E7089245-F00D-4231-B7FE-FAC9E668B73B}" dt="2023-08-20T07:03:28.182" v="3554"/>
          <ac:spMkLst>
            <pc:docMk/>
            <pc:sldMk cId="0" sldId="912"/>
            <ac:spMk id="79874" creationId="{9F5BABC7-D20D-44A5-B08C-FDE021AE87F5}"/>
          </ac:spMkLst>
        </pc:spChg>
        <pc:spChg chg="mod">
          <ac:chgData name="Kwon Osub" userId="760dd869e46f08f5" providerId="LiveId" clId="{E7089245-F00D-4231-B7FE-FAC9E668B73B}" dt="2023-08-20T07:03:28.182" v="3554"/>
          <ac:spMkLst>
            <pc:docMk/>
            <pc:sldMk cId="0" sldId="912"/>
            <ac:spMk id="107523" creationId="{50449141-2287-44AA-9B1B-642F22E3FDEF}"/>
          </ac:spMkLst>
        </pc:spChg>
        <pc:spChg chg="mod">
          <ac:chgData name="Kwon Osub" userId="760dd869e46f08f5" providerId="LiveId" clId="{E7089245-F00D-4231-B7FE-FAC9E668B73B}" dt="2023-08-20T07:03:28.182" v="3554"/>
          <ac:spMkLst>
            <pc:docMk/>
            <pc:sldMk cId="0" sldId="912"/>
            <ac:spMk id="107524" creationId="{C35C6DD7-B31B-495E-BD84-A06C1606AAD9}"/>
          </ac:spMkLst>
        </pc:spChg>
        <pc:spChg chg="mod">
          <ac:chgData name="Kwon Osub" userId="760dd869e46f08f5" providerId="LiveId" clId="{E7089245-F00D-4231-B7FE-FAC9E668B73B}" dt="2023-08-20T07:03:28.182" v="3554"/>
          <ac:spMkLst>
            <pc:docMk/>
            <pc:sldMk cId="0" sldId="912"/>
            <ac:spMk id="107525" creationId="{CF3024C2-7D92-49D5-94E0-48E2834A0518}"/>
          </ac:spMkLst>
        </pc:spChg>
        <pc:spChg chg="add del mod">
          <ac:chgData name="Kwon Osub" userId="760dd869e46f08f5" providerId="LiveId" clId="{E7089245-F00D-4231-B7FE-FAC9E668B73B}" dt="2023-08-20T07:03:28.182" v="3554"/>
          <ac:spMkLst>
            <pc:docMk/>
            <pc:sldMk cId="0" sldId="912"/>
            <ac:spMk id="107526" creationId="{DFDB64E7-0BEA-4981-9F98-14DD4B06214C}"/>
          </ac:spMkLst>
        </pc:spChg>
        <pc:spChg chg="mod">
          <ac:chgData name="Kwon Osub" userId="760dd869e46f08f5" providerId="LiveId" clId="{E7089245-F00D-4231-B7FE-FAC9E668B73B}" dt="2023-08-20T07:03:28.182" v="3554"/>
          <ac:spMkLst>
            <pc:docMk/>
            <pc:sldMk cId="0" sldId="912"/>
            <ac:spMk id="107527" creationId="{0F084216-B09C-411D-ADEE-4708FB5DC3F0}"/>
          </ac:spMkLst>
        </pc:spChg>
        <pc:spChg chg="add del mod">
          <ac:chgData name="Kwon Osub" userId="760dd869e46f08f5" providerId="LiveId" clId="{E7089245-F00D-4231-B7FE-FAC9E668B73B}" dt="2023-08-20T07:03:28.182" v="3554"/>
          <ac:spMkLst>
            <pc:docMk/>
            <pc:sldMk cId="0" sldId="912"/>
            <ac:spMk id="107528" creationId="{2E71F0BD-DCE8-4F27-811B-61F10111B450}"/>
          </ac:spMkLst>
        </pc:spChg>
        <pc:spChg chg="mod">
          <ac:chgData name="Kwon Osub" userId="760dd869e46f08f5" providerId="LiveId" clId="{E7089245-F00D-4231-B7FE-FAC9E668B73B}" dt="2023-08-20T07:03:28.182" v="3554"/>
          <ac:spMkLst>
            <pc:docMk/>
            <pc:sldMk cId="0" sldId="912"/>
            <ac:spMk id="107529" creationId="{C80432A9-DA03-4D37-8E34-EE5C8C3B6C3B}"/>
          </ac:spMkLst>
        </pc:spChg>
        <pc:spChg chg="add del mod">
          <ac:chgData name="Kwon Osub" userId="760dd869e46f08f5" providerId="LiveId" clId="{E7089245-F00D-4231-B7FE-FAC9E668B73B}" dt="2023-08-20T07:03:28.182" v="3554"/>
          <ac:spMkLst>
            <pc:docMk/>
            <pc:sldMk cId="0" sldId="912"/>
            <ac:spMk id="107530" creationId="{1CBEB56E-FBB9-44F3-A014-F7CE446D0D19}"/>
          </ac:spMkLst>
        </pc:spChg>
        <pc:spChg chg="add del mod">
          <ac:chgData name="Kwon Osub" userId="760dd869e46f08f5" providerId="LiveId" clId="{E7089245-F00D-4231-B7FE-FAC9E668B73B}" dt="2023-08-20T07:03:28.182" v="3554"/>
          <ac:spMkLst>
            <pc:docMk/>
            <pc:sldMk cId="0" sldId="912"/>
            <ac:spMk id="107531" creationId="{D6B9FF81-C191-450B-8753-BECCACC23AC4}"/>
          </ac:spMkLst>
        </pc:spChg>
        <pc:spChg chg="add del mod">
          <ac:chgData name="Kwon Osub" userId="760dd869e46f08f5" providerId="LiveId" clId="{E7089245-F00D-4231-B7FE-FAC9E668B73B}" dt="2023-08-20T07:03:28.182" v="3554"/>
          <ac:spMkLst>
            <pc:docMk/>
            <pc:sldMk cId="0" sldId="912"/>
            <ac:spMk id="107532" creationId="{365EF666-09C4-4EAA-B3E9-4FAAC10B8AFE}"/>
          </ac:spMkLst>
        </pc:spChg>
        <pc:graphicFrameChg chg="add del mod replId">
          <ac:chgData name="Kwon Osub" userId="760dd869e46f08f5" providerId="LiveId" clId="{E7089245-F00D-4231-B7FE-FAC9E668B73B}" dt="2023-08-20T06:33:44.688" v="2858"/>
          <ac:graphicFrameMkLst>
            <pc:docMk/>
            <pc:sldMk cId="0" sldId="912"/>
            <ac:graphicFrameMk id="2" creationId="{DFDB64E7-0BEA-4981-9F98-14DD4B06214C}"/>
          </ac:graphicFrameMkLst>
        </pc:graphicFrameChg>
        <pc:graphicFrameChg chg="add del mod replId">
          <ac:chgData name="Kwon Osub" userId="760dd869e46f08f5" providerId="LiveId" clId="{E7089245-F00D-4231-B7FE-FAC9E668B73B}" dt="2023-08-20T06:33:44.688" v="2858"/>
          <ac:graphicFrameMkLst>
            <pc:docMk/>
            <pc:sldMk cId="0" sldId="912"/>
            <ac:graphicFrameMk id="10" creationId="{2E71F0BD-DCE8-4F27-811B-61F10111B450}"/>
          </ac:graphicFrameMkLst>
        </pc:graphicFrameChg>
        <pc:graphicFrameChg chg="add del mod replId">
          <ac:chgData name="Kwon Osub" userId="760dd869e46f08f5" providerId="LiveId" clId="{E7089245-F00D-4231-B7FE-FAC9E668B73B}" dt="2023-08-20T06:33:44.688" v="2858"/>
          <ac:graphicFrameMkLst>
            <pc:docMk/>
            <pc:sldMk cId="0" sldId="912"/>
            <ac:graphicFrameMk id="15" creationId="{1CBEB56E-FBB9-44F3-A014-F7CE446D0D19}"/>
          </ac:graphicFrameMkLst>
        </pc:graphicFrameChg>
        <pc:graphicFrameChg chg="add del mod replId">
          <ac:chgData name="Kwon Osub" userId="760dd869e46f08f5" providerId="LiveId" clId="{E7089245-F00D-4231-B7FE-FAC9E668B73B}" dt="2023-08-20T06:33:44.688" v="2858"/>
          <ac:graphicFrameMkLst>
            <pc:docMk/>
            <pc:sldMk cId="0" sldId="912"/>
            <ac:graphicFrameMk id="18" creationId="{D6B9FF81-C191-450B-8753-BECCACC23AC4}"/>
          </ac:graphicFrameMkLst>
        </pc:graphicFrameChg>
        <pc:graphicFrameChg chg="add del mod replId">
          <ac:chgData name="Kwon Osub" userId="760dd869e46f08f5" providerId="LiveId" clId="{E7089245-F00D-4231-B7FE-FAC9E668B73B}" dt="2023-08-20T06:33:44.688" v="2858"/>
          <ac:graphicFrameMkLst>
            <pc:docMk/>
            <pc:sldMk cId="0" sldId="912"/>
            <ac:graphicFrameMk id="20" creationId="{365EF666-09C4-4EAA-B3E9-4FAAC10B8AFE}"/>
          </ac:graphicFrameMkLst>
        </pc:graphicFrameChg>
      </pc:sldChg>
      <pc:sldChg chg="addSp delSp modSp del mod addAnim delAnim modAnim">
        <pc:chgData name="Kwon Osub" userId="760dd869e46f08f5" providerId="LiveId" clId="{E7089245-F00D-4231-B7FE-FAC9E668B73B}" dt="2023-08-20T07:52:03.190" v="4358" actId="47"/>
        <pc:sldMkLst>
          <pc:docMk/>
          <pc:sldMk cId="0" sldId="913"/>
        </pc:sldMkLst>
        <pc:spChg chg="mod">
          <ac:chgData name="Kwon Osub" userId="760dd869e46f08f5" providerId="LiveId" clId="{E7089245-F00D-4231-B7FE-FAC9E668B73B}" dt="2023-08-20T07:03:28.182" v="3554"/>
          <ac:spMkLst>
            <pc:docMk/>
            <pc:sldMk cId="0" sldId="913"/>
            <ac:spMk id="80898" creationId="{DC64BAE3-7819-4026-9AB9-9C593C8B0324}"/>
          </ac:spMkLst>
        </pc:spChg>
        <pc:spChg chg="mod">
          <ac:chgData name="Kwon Osub" userId="760dd869e46f08f5" providerId="LiveId" clId="{E7089245-F00D-4231-B7FE-FAC9E668B73B}" dt="2023-08-20T07:03:28.182" v="3554"/>
          <ac:spMkLst>
            <pc:docMk/>
            <pc:sldMk cId="0" sldId="913"/>
            <ac:spMk id="80916" creationId="{1FBFAA4F-2BA8-4265-9E8D-B670CB50B83B}"/>
          </ac:spMkLst>
        </pc:spChg>
        <pc:spChg chg="mod">
          <ac:chgData name="Kwon Osub" userId="760dd869e46f08f5" providerId="LiveId" clId="{E7089245-F00D-4231-B7FE-FAC9E668B73B}" dt="2023-08-20T07:03:28.182" v="3554"/>
          <ac:spMkLst>
            <pc:docMk/>
            <pc:sldMk cId="0" sldId="913"/>
            <ac:spMk id="80917" creationId="{A835E94F-A161-4080-A6F0-5263E211E750}"/>
          </ac:spMkLst>
        </pc:spChg>
        <pc:spChg chg="mod">
          <ac:chgData name="Kwon Osub" userId="760dd869e46f08f5" providerId="LiveId" clId="{E7089245-F00D-4231-B7FE-FAC9E668B73B}" dt="2023-08-20T07:03:28.182" v="3554"/>
          <ac:spMkLst>
            <pc:docMk/>
            <pc:sldMk cId="0" sldId="913"/>
            <ac:spMk id="80918" creationId="{D0BB4F95-5808-4F30-9A8D-E03E9C7FE5D8}"/>
          </ac:spMkLst>
        </pc:spChg>
        <pc:spChg chg="mod">
          <ac:chgData name="Kwon Osub" userId="760dd869e46f08f5" providerId="LiveId" clId="{E7089245-F00D-4231-B7FE-FAC9E668B73B}" dt="2023-08-20T07:03:28.182" v="3554"/>
          <ac:spMkLst>
            <pc:docMk/>
            <pc:sldMk cId="0" sldId="913"/>
            <ac:spMk id="80919" creationId="{D0F26142-1D7C-4B1B-B5AD-881458465BCB}"/>
          </ac:spMkLst>
        </pc:spChg>
        <pc:spChg chg="mod">
          <ac:chgData name="Kwon Osub" userId="760dd869e46f08f5" providerId="LiveId" clId="{E7089245-F00D-4231-B7FE-FAC9E668B73B}" dt="2023-08-20T07:03:28.182" v="3554"/>
          <ac:spMkLst>
            <pc:docMk/>
            <pc:sldMk cId="0" sldId="913"/>
            <ac:spMk id="80920" creationId="{4E761924-054B-46CA-9D29-E837869FB752}"/>
          </ac:spMkLst>
        </pc:spChg>
        <pc:spChg chg="mod">
          <ac:chgData name="Kwon Osub" userId="760dd869e46f08f5" providerId="LiveId" clId="{E7089245-F00D-4231-B7FE-FAC9E668B73B}" dt="2023-08-20T07:03:28.182" v="3554"/>
          <ac:spMkLst>
            <pc:docMk/>
            <pc:sldMk cId="0" sldId="913"/>
            <ac:spMk id="80921" creationId="{FED0B53D-5C92-4EEC-A7C8-40F615245E02}"/>
          </ac:spMkLst>
        </pc:spChg>
        <pc:spChg chg="mod">
          <ac:chgData name="Kwon Osub" userId="760dd869e46f08f5" providerId="LiveId" clId="{E7089245-F00D-4231-B7FE-FAC9E668B73B}" dt="2023-08-20T07:03:28.182" v="3554"/>
          <ac:spMkLst>
            <pc:docMk/>
            <pc:sldMk cId="0" sldId="913"/>
            <ac:spMk id="80922" creationId="{E5C1282B-2914-4EE4-9E4C-F31598FEFA07}"/>
          </ac:spMkLst>
        </pc:spChg>
        <pc:spChg chg="mod">
          <ac:chgData name="Kwon Osub" userId="760dd869e46f08f5" providerId="LiveId" clId="{E7089245-F00D-4231-B7FE-FAC9E668B73B}" dt="2023-08-20T07:03:28.182" v="3554"/>
          <ac:spMkLst>
            <pc:docMk/>
            <pc:sldMk cId="0" sldId="913"/>
            <ac:spMk id="80923" creationId="{E7B5516D-2796-49B9-B387-1E31F9289E42}"/>
          </ac:spMkLst>
        </pc:spChg>
        <pc:spChg chg="mod">
          <ac:chgData name="Kwon Osub" userId="760dd869e46f08f5" providerId="LiveId" clId="{E7089245-F00D-4231-B7FE-FAC9E668B73B}" dt="2023-08-20T07:03:28.182" v="3554"/>
          <ac:spMkLst>
            <pc:docMk/>
            <pc:sldMk cId="0" sldId="913"/>
            <ac:spMk id="80924" creationId="{093DD556-A6ED-42B5-80C0-6A19206FDFD9}"/>
          </ac:spMkLst>
        </pc:spChg>
        <pc:spChg chg="mod">
          <ac:chgData name="Kwon Osub" userId="760dd869e46f08f5" providerId="LiveId" clId="{E7089245-F00D-4231-B7FE-FAC9E668B73B}" dt="2023-08-20T07:03:28.182" v="3554"/>
          <ac:spMkLst>
            <pc:docMk/>
            <pc:sldMk cId="0" sldId="913"/>
            <ac:spMk id="80925" creationId="{E08F2ADC-ED00-42FD-9173-06BFC4E633F3}"/>
          </ac:spMkLst>
        </pc:spChg>
        <pc:spChg chg="mod">
          <ac:chgData name="Kwon Osub" userId="760dd869e46f08f5" providerId="LiveId" clId="{E7089245-F00D-4231-B7FE-FAC9E668B73B}" dt="2023-08-20T07:03:28.182" v="3554"/>
          <ac:spMkLst>
            <pc:docMk/>
            <pc:sldMk cId="0" sldId="913"/>
            <ac:spMk id="80926" creationId="{C902B83A-C3B5-44CB-A540-28360943E8FB}"/>
          </ac:spMkLst>
        </pc:spChg>
        <pc:spChg chg="mod">
          <ac:chgData name="Kwon Osub" userId="760dd869e46f08f5" providerId="LiveId" clId="{E7089245-F00D-4231-B7FE-FAC9E668B73B}" dt="2023-08-20T07:03:28.182" v="3554"/>
          <ac:spMkLst>
            <pc:docMk/>
            <pc:sldMk cId="0" sldId="913"/>
            <ac:spMk id="80927" creationId="{8B9C3234-9C40-4C58-A394-2D5AA273E891}"/>
          </ac:spMkLst>
        </pc:spChg>
        <pc:spChg chg="mod">
          <ac:chgData name="Kwon Osub" userId="760dd869e46f08f5" providerId="LiveId" clId="{E7089245-F00D-4231-B7FE-FAC9E668B73B}" dt="2023-08-20T07:03:28.182" v="3554"/>
          <ac:spMkLst>
            <pc:docMk/>
            <pc:sldMk cId="0" sldId="913"/>
            <ac:spMk id="80928" creationId="{DE45770F-E17B-468E-B204-EEEFA6DAA93F}"/>
          </ac:spMkLst>
        </pc:spChg>
        <pc:spChg chg="mod">
          <ac:chgData name="Kwon Osub" userId="760dd869e46f08f5" providerId="LiveId" clId="{E7089245-F00D-4231-B7FE-FAC9E668B73B}" dt="2023-08-20T07:03:28.182" v="3554"/>
          <ac:spMkLst>
            <pc:docMk/>
            <pc:sldMk cId="0" sldId="913"/>
            <ac:spMk id="80929" creationId="{8E632213-6EC4-46E1-910F-07B43738743F}"/>
          </ac:spMkLst>
        </pc:spChg>
        <pc:spChg chg="mod">
          <ac:chgData name="Kwon Osub" userId="760dd869e46f08f5" providerId="LiveId" clId="{E7089245-F00D-4231-B7FE-FAC9E668B73B}" dt="2023-08-20T07:03:28.182" v="3554"/>
          <ac:spMkLst>
            <pc:docMk/>
            <pc:sldMk cId="0" sldId="913"/>
            <ac:spMk id="80930" creationId="{B81159EE-956A-4826-95DF-72B6BEDB482B}"/>
          </ac:spMkLst>
        </pc:spChg>
        <pc:spChg chg="mod">
          <ac:chgData name="Kwon Osub" userId="760dd869e46f08f5" providerId="LiveId" clId="{E7089245-F00D-4231-B7FE-FAC9E668B73B}" dt="2023-08-20T07:03:28.182" v="3554"/>
          <ac:spMkLst>
            <pc:docMk/>
            <pc:sldMk cId="0" sldId="913"/>
            <ac:spMk id="80931" creationId="{B9F2DD90-0271-4539-B1F8-11713CF26E85}"/>
          </ac:spMkLst>
        </pc:spChg>
        <pc:spChg chg="mod">
          <ac:chgData name="Kwon Osub" userId="760dd869e46f08f5" providerId="LiveId" clId="{E7089245-F00D-4231-B7FE-FAC9E668B73B}" dt="2023-08-20T07:03:28.182" v="3554"/>
          <ac:spMkLst>
            <pc:docMk/>
            <pc:sldMk cId="0" sldId="913"/>
            <ac:spMk id="80932" creationId="{F4E5BAFD-F7C4-48B2-9030-F9582FA160A1}"/>
          </ac:spMkLst>
        </pc:spChg>
        <pc:spChg chg="mod">
          <ac:chgData name="Kwon Osub" userId="760dd869e46f08f5" providerId="LiveId" clId="{E7089245-F00D-4231-B7FE-FAC9E668B73B}" dt="2023-08-20T07:03:28.182" v="3554"/>
          <ac:spMkLst>
            <pc:docMk/>
            <pc:sldMk cId="0" sldId="913"/>
            <ac:spMk id="80933" creationId="{AFCFF2EC-203A-4C9B-92A3-1D284272175C}"/>
          </ac:spMkLst>
        </pc:spChg>
        <pc:spChg chg="mod">
          <ac:chgData name="Kwon Osub" userId="760dd869e46f08f5" providerId="LiveId" clId="{E7089245-F00D-4231-B7FE-FAC9E668B73B}" dt="2023-08-20T07:03:28.182" v="3554"/>
          <ac:spMkLst>
            <pc:docMk/>
            <pc:sldMk cId="0" sldId="913"/>
            <ac:spMk id="80934" creationId="{97EA5465-6D92-426A-ABFA-78FD42DBE103}"/>
          </ac:spMkLst>
        </pc:spChg>
        <pc:spChg chg="mod">
          <ac:chgData name="Kwon Osub" userId="760dd869e46f08f5" providerId="LiveId" clId="{E7089245-F00D-4231-B7FE-FAC9E668B73B}" dt="2023-08-20T07:03:28.182" v="3554"/>
          <ac:spMkLst>
            <pc:docMk/>
            <pc:sldMk cId="0" sldId="913"/>
            <ac:spMk id="80936" creationId="{D539BF4E-81AB-496B-A236-0A666603A12D}"/>
          </ac:spMkLst>
        </pc:spChg>
        <pc:spChg chg="mod">
          <ac:chgData name="Kwon Osub" userId="760dd869e46f08f5" providerId="LiveId" clId="{E7089245-F00D-4231-B7FE-FAC9E668B73B}" dt="2023-08-20T07:03:28.182" v="3554"/>
          <ac:spMkLst>
            <pc:docMk/>
            <pc:sldMk cId="0" sldId="913"/>
            <ac:spMk id="80937" creationId="{A6060413-3122-4A3C-9283-620D8B552493}"/>
          </ac:spMkLst>
        </pc:spChg>
        <pc:spChg chg="mod">
          <ac:chgData name="Kwon Osub" userId="760dd869e46f08f5" providerId="LiveId" clId="{E7089245-F00D-4231-B7FE-FAC9E668B73B}" dt="2023-08-20T07:03:28.182" v="3554"/>
          <ac:spMkLst>
            <pc:docMk/>
            <pc:sldMk cId="0" sldId="913"/>
            <ac:spMk id="80938" creationId="{E1D4723B-3F6C-472B-A167-C75D220D4EAF}"/>
          </ac:spMkLst>
        </pc:spChg>
        <pc:spChg chg="mod">
          <ac:chgData name="Kwon Osub" userId="760dd869e46f08f5" providerId="LiveId" clId="{E7089245-F00D-4231-B7FE-FAC9E668B73B}" dt="2023-08-20T07:03:28.182" v="3554"/>
          <ac:spMkLst>
            <pc:docMk/>
            <pc:sldMk cId="0" sldId="913"/>
            <ac:spMk id="80940" creationId="{C7B9979B-A37D-4C7E-A486-C5AF15958B78}"/>
          </ac:spMkLst>
        </pc:spChg>
        <pc:spChg chg="mod">
          <ac:chgData name="Kwon Osub" userId="760dd869e46f08f5" providerId="LiveId" clId="{E7089245-F00D-4231-B7FE-FAC9E668B73B}" dt="2023-08-20T07:03:28.182" v="3554"/>
          <ac:spMkLst>
            <pc:docMk/>
            <pc:sldMk cId="0" sldId="913"/>
            <ac:spMk id="80941" creationId="{CD09575E-6007-4BBB-BD37-C7F53072997B}"/>
          </ac:spMkLst>
        </pc:spChg>
        <pc:spChg chg="mod">
          <ac:chgData name="Kwon Osub" userId="760dd869e46f08f5" providerId="LiveId" clId="{E7089245-F00D-4231-B7FE-FAC9E668B73B}" dt="2023-08-20T07:03:28.182" v="3554"/>
          <ac:spMkLst>
            <pc:docMk/>
            <pc:sldMk cId="0" sldId="913"/>
            <ac:spMk id="80942" creationId="{C45BB80A-6B03-4D12-9C52-397519D90D2C}"/>
          </ac:spMkLst>
        </pc:spChg>
        <pc:spChg chg="mod">
          <ac:chgData name="Kwon Osub" userId="760dd869e46f08f5" providerId="LiveId" clId="{E7089245-F00D-4231-B7FE-FAC9E668B73B}" dt="2023-08-20T07:03:28.182" v="3554"/>
          <ac:spMkLst>
            <pc:docMk/>
            <pc:sldMk cId="0" sldId="913"/>
            <ac:spMk id="80943" creationId="{4A9F96B2-3019-4F82-A836-15F05EC497E0}"/>
          </ac:spMkLst>
        </pc:spChg>
        <pc:spChg chg="mod">
          <ac:chgData name="Kwon Osub" userId="760dd869e46f08f5" providerId="LiveId" clId="{E7089245-F00D-4231-B7FE-FAC9E668B73B}" dt="2023-08-20T07:03:28.182" v="3554"/>
          <ac:spMkLst>
            <pc:docMk/>
            <pc:sldMk cId="0" sldId="913"/>
            <ac:spMk id="80944" creationId="{AC887971-A895-4C40-8FC3-256C15B3C617}"/>
          </ac:spMkLst>
        </pc:spChg>
        <pc:spChg chg="mod">
          <ac:chgData name="Kwon Osub" userId="760dd869e46f08f5" providerId="LiveId" clId="{E7089245-F00D-4231-B7FE-FAC9E668B73B}" dt="2023-08-20T07:03:28.182" v="3554"/>
          <ac:spMkLst>
            <pc:docMk/>
            <pc:sldMk cId="0" sldId="913"/>
            <ac:spMk id="80945" creationId="{AF22F91A-98A8-4B01-85A6-5C902B6AA181}"/>
          </ac:spMkLst>
        </pc:spChg>
        <pc:spChg chg="mod">
          <ac:chgData name="Kwon Osub" userId="760dd869e46f08f5" providerId="LiveId" clId="{E7089245-F00D-4231-B7FE-FAC9E668B73B}" dt="2023-08-20T07:03:28.182" v="3554"/>
          <ac:spMkLst>
            <pc:docMk/>
            <pc:sldMk cId="0" sldId="913"/>
            <ac:spMk id="80946" creationId="{EC1D4B63-3B52-4F09-88B2-E252113E399F}"/>
          </ac:spMkLst>
        </pc:spChg>
        <pc:spChg chg="mod">
          <ac:chgData name="Kwon Osub" userId="760dd869e46f08f5" providerId="LiveId" clId="{E7089245-F00D-4231-B7FE-FAC9E668B73B}" dt="2023-08-20T07:03:28.182" v="3554"/>
          <ac:spMkLst>
            <pc:docMk/>
            <pc:sldMk cId="0" sldId="913"/>
            <ac:spMk id="80947" creationId="{F81CEC76-7638-4215-ADD7-CB8A2B173805}"/>
          </ac:spMkLst>
        </pc:spChg>
        <pc:spChg chg="mod">
          <ac:chgData name="Kwon Osub" userId="760dd869e46f08f5" providerId="LiveId" clId="{E7089245-F00D-4231-B7FE-FAC9E668B73B}" dt="2023-08-20T07:03:28.182" v="3554"/>
          <ac:spMkLst>
            <pc:docMk/>
            <pc:sldMk cId="0" sldId="913"/>
            <ac:spMk id="80948" creationId="{22CAA4B2-930A-4519-876F-DED4BC923A45}"/>
          </ac:spMkLst>
        </pc:spChg>
        <pc:spChg chg="mod">
          <ac:chgData name="Kwon Osub" userId="760dd869e46f08f5" providerId="LiveId" clId="{E7089245-F00D-4231-B7FE-FAC9E668B73B}" dt="2023-08-20T07:03:28.182" v="3554"/>
          <ac:spMkLst>
            <pc:docMk/>
            <pc:sldMk cId="0" sldId="913"/>
            <ac:spMk id="80949" creationId="{764E3B37-F108-40D3-9D94-FB1008A0A03F}"/>
          </ac:spMkLst>
        </pc:spChg>
        <pc:spChg chg="mod">
          <ac:chgData name="Kwon Osub" userId="760dd869e46f08f5" providerId="LiveId" clId="{E7089245-F00D-4231-B7FE-FAC9E668B73B}" dt="2023-08-20T07:03:28.182" v="3554"/>
          <ac:spMkLst>
            <pc:docMk/>
            <pc:sldMk cId="0" sldId="913"/>
            <ac:spMk id="80950" creationId="{A87609DF-02D1-47B2-9F53-AEE49F5A10BB}"/>
          </ac:spMkLst>
        </pc:spChg>
        <pc:spChg chg="mod">
          <ac:chgData name="Kwon Osub" userId="760dd869e46f08f5" providerId="LiveId" clId="{E7089245-F00D-4231-B7FE-FAC9E668B73B}" dt="2023-08-20T07:03:28.182" v="3554"/>
          <ac:spMkLst>
            <pc:docMk/>
            <pc:sldMk cId="0" sldId="913"/>
            <ac:spMk id="80951" creationId="{03708615-BFCD-4D4B-89EC-EF6490739D98}"/>
          </ac:spMkLst>
        </pc:spChg>
        <pc:spChg chg="mod">
          <ac:chgData name="Kwon Osub" userId="760dd869e46f08f5" providerId="LiveId" clId="{E7089245-F00D-4231-B7FE-FAC9E668B73B}" dt="2023-08-20T07:03:28.182" v="3554"/>
          <ac:spMkLst>
            <pc:docMk/>
            <pc:sldMk cId="0" sldId="913"/>
            <ac:spMk id="80952" creationId="{7C1F3F0C-62C9-437E-A011-EDC517516F41}"/>
          </ac:spMkLst>
        </pc:spChg>
        <pc:spChg chg="mod">
          <ac:chgData name="Kwon Osub" userId="760dd869e46f08f5" providerId="LiveId" clId="{E7089245-F00D-4231-B7FE-FAC9E668B73B}" dt="2023-08-20T07:03:28.182" v="3554"/>
          <ac:spMkLst>
            <pc:docMk/>
            <pc:sldMk cId="0" sldId="913"/>
            <ac:spMk id="80953" creationId="{7FC84FCC-EFF9-4EBA-BD2A-D2464F2E9EE0}"/>
          </ac:spMkLst>
        </pc:spChg>
        <pc:spChg chg="mod">
          <ac:chgData name="Kwon Osub" userId="760dd869e46f08f5" providerId="LiveId" clId="{E7089245-F00D-4231-B7FE-FAC9E668B73B}" dt="2023-08-20T07:03:28.182" v="3554"/>
          <ac:spMkLst>
            <pc:docMk/>
            <pc:sldMk cId="0" sldId="913"/>
            <ac:spMk id="80954" creationId="{AD796051-2911-4C95-A7D1-C5FC39F0B64F}"/>
          </ac:spMkLst>
        </pc:spChg>
        <pc:spChg chg="mod">
          <ac:chgData name="Kwon Osub" userId="760dd869e46f08f5" providerId="LiveId" clId="{E7089245-F00D-4231-B7FE-FAC9E668B73B}" dt="2023-08-20T07:03:28.182" v="3554"/>
          <ac:spMkLst>
            <pc:docMk/>
            <pc:sldMk cId="0" sldId="913"/>
            <ac:spMk id="80955" creationId="{D60BC3AF-86C1-4AA3-9692-6A1C91969059}"/>
          </ac:spMkLst>
        </pc:spChg>
        <pc:spChg chg="mod">
          <ac:chgData name="Kwon Osub" userId="760dd869e46f08f5" providerId="LiveId" clId="{E7089245-F00D-4231-B7FE-FAC9E668B73B}" dt="2023-08-20T07:03:28.182" v="3554"/>
          <ac:spMkLst>
            <pc:docMk/>
            <pc:sldMk cId="0" sldId="913"/>
            <ac:spMk id="80956" creationId="{293FCA85-635B-4B44-9FC6-E58AEC364317}"/>
          </ac:spMkLst>
        </pc:spChg>
        <pc:spChg chg="mod">
          <ac:chgData name="Kwon Osub" userId="760dd869e46f08f5" providerId="LiveId" clId="{E7089245-F00D-4231-B7FE-FAC9E668B73B}" dt="2023-08-20T07:03:28.182" v="3554"/>
          <ac:spMkLst>
            <pc:docMk/>
            <pc:sldMk cId="0" sldId="913"/>
            <ac:spMk id="80957" creationId="{2E5FADEC-EFEB-4E9D-93F2-8027056FE5BA}"/>
          </ac:spMkLst>
        </pc:spChg>
        <pc:spChg chg="mod">
          <ac:chgData name="Kwon Osub" userId="760dd869e46f08f5" providerId="LiveId" clId="{E7089245-F00D-4231-B7FE-FAC9E668B73B}" dt="2023-08-20T07:03:28.182" v="3554"/>
          <ac:spMkLst>
            <pc:docMk/>
            <pc:sldMk cId="0" sldId="913"/>
            <ac:spMk id="108547" creationId="{844F47EA-D66C-4CEF-B840-DEB549B64A91}"/>
          </ac:spMkLst>
        </pc:spChg>
        <pc:spChg chg="mod">
          <ac:chgData name="Kwon Osub" userId="760dd869e46f08f5" providerId="LiveId" clId="{E7089245-F00D-4231-B7FE-FAC9E668B73B}" dt="2023-08-20T07:03:28.182" v="3554"/>
          <ac:spMkLst>
            <pc:docMk/>
            <pc:sldMk cId="0" sldId="913"/>
            <ac:spMk id="108548" creationId="{F459DCF0-1A14-47A3-A564-E0FE320EE8A4}"/>
          </ac:spMkLst>
        </pc:spChg>
        <pc:spChg chg="add del mod">
          <ac:chgData name="Kwon Osub" userId="760dd869e46f08f5" providerId="LiveId" clId="{E7089245-F00D-4231-B7FE-FAC9E668B73B}" dt="2023-08-20T07:03:28.182" v="3554"/>
          <ac:spMkLst>
            <pc:docMk/>
            <pc:sldMk cId="0" sldId="913"/>
            <ac:spMk id="108549" creationId="{7F375C6E-BDAD-4895-8D2A-05BEBB036205}"/>
          </ac:spMkLst>
        </pc:spChg>
        <pc:spChg chg="mod">
          <ac:chgData name="Kwon Osub" userId="760dd869e46f08f5" providerId="LiveId" clId="{E7089245-F00D-4231-B7FE-FAC9E668B73B}" dt="2023-08-20T07:03:28.182" v="3554"/>
          <ac:spMkLst>
            <pc:docMk/>
            <pc:sldMk cId="0" sldId="913"/>
            <ac:spMk id="108592" creationId="{A129C195-C9DF-4088-A2D0-CD07BA80F35B}"/>
          </ac:spMkLst>
        </pc:spChg>
        <pc:spChg chg="mod">
          <ac:chgData name="Kwon Osub" userId="760dd869e46f08f5" providerId="LiveId" clId="{E7089245-F00D-4231-B7FE-FAC9E668B73B}" dt="2023-08-20T07:03:28.182" v="3554"/>
          <ac:spMkLst>
            <pc:docMk/>
            <pc:sldMk cId="0" sldId="913"/>
            <ac:spMk id="108608" creationId="{FF16AF16-4251-4A61-B66B-A044CF7ABF7D}"/>
          </ac:spMkLst>
        </pc:spChg>
        <pc:spChg chg="mod">
          <ac:chgData name="Kwon Osub" userId="760dd869e46f08f5" providerId="LiveId" clId="{E7089245-F00D-4231-B7FE-FAC9E668B73B}" dt="2023-08-20T07:03:28.182" v="3554"/>
          <ac:spMkLst>
            <pc:docMk/>
            <pc:sldMk cId="0" sldId="913"/>
            <ac:spMk id="108617" creationId="{B925BD6F-6067-4847-9A0B-9DF1CF20DCF9}"/>
          </ac:spMkLst>
        </pc:spChg>
        <pc:spChg chg="mod">
          <ac:chgData name="Kwon Osub" userId="760dd869e46f08f5" providerId="LiveId" clId="{E7089245-F00D-4231-B7FE-FAC9E668B73B}" dt="2023-08-20T07:03:28.182" v="3554"/>
          <ac:spMkLst>
            <pc:docMk/>
            <pc:sldMk cId="0" sldId="913"/>
            <ac:spMk id="108627" creationId="{28CD1CAB-114A-4988-80FB-0C95EEFF2E80}"/>
          </ac:spMkLst>
        </pc:spChg>
        <pc:spChg chg="mod">
          <ac:chgData name="Kwon Osub" userId="760dd869e46f08f5" providerId="LiveId" clId="{E7089245-F00D-4231-B7FE-FAC9E668B73B}" dt="2023-08-20T07:03:28.182" v="3554"/>
          <ac:spMkLst>
            <pc:docMk/>
            <pc:sldMk cId="0" sldId="913"/>
            <ac:spMk id="108630" creationId="{2044D966-E3AF-4684-9771-A72AA746B2C6}"/>
          </ac:spMkLst>
        </pc:spChg>
        <pc:grpChg chg="mod">
          <ac:chgData name="Kwon Osub" userId="760dd869e46f08f5" providerId="LiveId" clId="{E7089245-F00D-4231-B7FE-FAC9E668B73B}" dt="2023-08-20T07:03:28.182" v="3554"/>
          <ac:grpSpMkLst>
            <pc:docMk/>
            <pc:sldMk cId="0" sldId="913"/>
            <ac:grpSpMk id="80935" creationId="{3BC2815F-60E4-4037-959B-5038549EB7AF}"/>
          </ac:grpSpMkLst>
        </pc:grpChg>
        <pc:grpChg chg="mod">
          <ac:chgData name="Kwon Osub" userId="760dd869e46f08f5" providerId="LiveId" clId="{E7089245-F00D-4231-B7FE-FAC9E668B73B}" dt="2023-08-20T07:03:28.182" v="3554"/>
          <ac:grpSpMkLst>
            <pc:docMk/>
            <pc:sldMk cId="0" sldId="913"/>
            <ac:grpSpMk id="80939" creationId="{9EFFF746-64E2-42EB-84D0-EA4996A1EB4D}"/>
          </ac:grpSpMkLst>
        </pc:grpChg>
        <pc:grpChg chg="mod">
          <ac:chgData name="Kwon Osub" userId="760dd869e46f08f5" providerId="LiveId" clId="{E7089245-F00D-4231-B7FE-FAC9E668B73B}" dt="2023-08-20T07:03:28.182" v="3554"/>
          <ac:grpSpMkLst>
            <pc:docMk/>
            <pc:sldMk cId="0" sldId="913"/>
            <ac:grpSpMk id="108580" creationId="{00FB7DD4-597F-4600-AC0D-7B52AC974CA9}"/>
          </ac:grpSpMkLst>
        </pc:grpChg>
        <pc:grpChg chg="mod">
          <ac:chgData name="Kwon Osub" userId="760dd869e46f08f5" providerId="LiveId" clId="{E7089245-F00D-4231-B7FE-FAC9E668B73B}" dt="2023-08-20T07:03:28.182" v="3554"/>
          <ac:grpSpMkLst>
            <pc:docMk/>
            <pc:sldMk cId="0" sldId="913"/>
            <ac:grpSpMk id="108595" creationId="{8C19AEFF-254D-4E36-852C-A102EC244B1D}"/>
          </ac:grpSpMkLst>
        </pc:grpChg>
        <pc:grpChg chg="mod">
          <ac:chgData name="Kwon Osub" userId="760dd869e46f08f5" providerId="LiveId" clId="{E7089245-F00D-4231-B7FE-FAC9E668B73B}" dt="2023-08-20T07:03:28.182" v="3554"/>
          <ac:grpSpMkLst>
            <pc:docMk/>
            <pc:sldMk cId="0" sldId="913"/>
            <ac:grpSpMk id="108601" creationId="{4819E235-5B0E-4C3A-82B2-DBEC6ADE02A4}"/>
          </ac:grpSpMkLst>
        </pc:grpChg>
        <pc:grpChg chg="mod">
          <ac:chgData name="Kwon Osub" userId="760dd869e46f08f5" providerId="LiveId" clId="{E7089245-F00D-4231-B7FE-FAC9E668B73B}" dt="2023-08-20T07:03:28.182" v="3554"/>
          <ac:grpSpMkLst>
            <pc:docMk/>
            <pc:sldMk cId="0" sldId="913"/>
            <ac:grpSpMk id="108602" creationId="{1F378117-79AA-4367-A752-6552806DF3E0}"/>
          </ac:grpSpMkLst>
        </pc:grpChg>
        <pc:grpChg chg="mod">
          <ac:chgData name="Kwon Osub" userId="760dd869e46f08f5" providerId="LiveId" clId="{E7089245-F00D-4231-B7FE-FAC9E668B73B}" dt="2023-08-20T07:03:28.182" v="3554"/>
          <ac:grpSpMkLst>
            <pc:docMk/>
            <pc:sldMk cId="0" sldId="913"/>
            <ac:grpSpMk id="108616" creationId="{F9E24526-FC3A-4DF8-B790-4348F3DB24F6}"/>
          </ac:grpSpMkLst>
        </pc:grpChg>
        <pc:grpChg chg="mod">
          <ac:chgData name="Kwon Osub" userId="760dd869e46f08f5" providerId="LiveId" clId="{E7089245-F00D-4231-B7FE-FAC9E668B73B}" dt="2023-08-20T07:03:28.182" v="3554"/>
          <ac:grpSpMkLst>
            <pc:docMk/>
            <pc:sldMk cId="0" sldId="913"/>
            <ac:grpSpMk id="108620" creationId="{2D82929C-E820-4831-960E-726429E1D86D}"/>
          </ac:grpSpMkLst>
        </pc:grpChg>
        <pc:grpChg chg="mod">
          <ac:chgData name="Kwon Osub" userId="760dd869e46f08f5" providerId="LiveId" clId="{E7089245-F00D-4231-B7FE-FAC9E668B73B}" dt="2023-08-20T07:03:28.182" v="3554"/>
          <ac:grpSpMkLst>
            <pc:docMk/>
            <pc:sldMk cId="0" sldId="913"/>
            <ac:grpSpMk id="108626" creationId="{9A2CB368-656B-420F-8DC9-1DD0CF602779}"/>
          </ac:grpSpMkLst>
        </pc:grpChg>
        <pc:grpChg chg="mod">
          <ac:chgData name="Kwon Osub" userId="760dd869e46f08f5" providerId="LiveId" clId="{E7089245-F00D-4231-B7FE-FAC9E668B73B}" dt="2023-08-20T07:03:28.182" v="3554"/>
          <ac:grpSpMkLst>
            <pc:docMk/>
            <pc:sldMk cId="0" sldId="913"/>
            <ac:grpSpMk id="108628" creationId="{9A7C852B-6806-4E95-A919-7F5C7F2FEEB0}"/>
          </ac:grpSpMkLst>
        </pc:grpChg>
        <pc:grpChg chg="mod">
          <ac:chgData name="Kwon Osub" userId="760dd869e46f08f5" providerId="LiveId" clId="{E7089245-F00D-4231-B7FE-FAC9E668B73B}" dt="2023-08-20T07:03:28.182" v="3554"/>
          <ac:grpSpMkLst>
            <pc:docMk/>
            <pc:sldMk cId="0" sldId="913"/>
            <ac:grpSpMk id="108631" creationId="{535AF5F6-6881-44E5-8F6C-0865B73BA8E3}"/>
          </ac:grpSpMkLst>
        </pc:grpChg>
        <pc:graphicFrameChg chg="add del mod replId">
          <ac:chgData name="Kwon Osub" userId="760dd869e46f08f5" providerId="LiveId" clId="{E7089245-F00D-4231-B7FE-FAC9E668B73B}" dt="2023-08-20T06:33:44.688" v="2858"/>
          <ac:graphicFrameMkLst>
            <pc:docMk/>
            <pc:sldMk cId="0" sldId="913"/>
            <ac:graphicFrameMk id="2" creationId="{7F375C6E-BDAD-4895-8D2A-05BEBB036205}"/>
          </ac:graphicFrameMkLst>
        </pc:graphicFrameChg>
      </pc:sldChg>
      <pc:sldChg chg="addSp delSp modSp del mod addAnim delAnim modAnim">
        <pc:chgData name="Kwon Osub" userId="760dd869e46f08f5" providerId="LiveId" clId="{E7089245-F00D-4231-B7FE-FAC9E668B73B}" dt="2023-08-20T07:52:03.678" v="4359" actId="47"/>
        <pc:sldMkLst>
          <pc:docMk/>
          <pc:sldMk cId="0" sldId="914"/>
        </pc:sldMkLst>
        <pc:spChg chg="mod">
          <ac:chgData name="Kwon Osub" userId="760dd869e46f08f5" providerId="LiveId" clId="{E7089245-F00D-4231-B7FE-FAC9E668B73B}" dt="2023-08-20T07:03:28.182" v="3554"/>
          <ac:spMkLst>
            <pc:docMk/>
            <pc:sldMk cId="0" sldId="914"/>
            <ac:spMk id="81922" creationId="{46A1AB48-FFA4-4DCD-A66D-D22C59BC5099}"/>
          </ac:spMkLst>
        </pc:spChg>
        <pc:spChg chg="add del mod">
          <ac:chgData name="Kwon Osub" userId="760dd869e46f08f5" providerId="LiveId" clId="{E7089245-F00D-4231-B7FE-FAC9E668B73B}" dt="2023-08-20T07:03:28.182" v="3554"/>
          <ac:spMkLst>
            <pc:docMk/>
            <pc:sldMk cId="0" sldId="914"/>
            <ac:spMk id="109571" creationId="{91FC0D4B-0FD6-400F-9460-C04D45855C51}"/>
          </ac:spMkLst>
        </pc:spChg>
        <pc:spChg chg="mod">
          <ac:chgData name="Kwon Osub" userId="760dd869e46f08f5" providerId="LiveId" clId="{E7089245-F00D-4231-B7FE-FAC9E668B73B}" dt="2023-08-20T07:03:28.182" v="3554"/>
          <ac:spMkLst>
            <pc:docMk/>
            <pc:sldMk cId="0" sldId="914"/>
            <ac:spMk id="109572" creationId="{E85C05F6-BD99-4EE2-BDB2-1A1ED74CC3B3}"/>
          </ac:spMkLst>
        </pc:spChg>
        <pc:spChg chg="add del mod">
          <ac:chgData name="Kwon Osub" userId="760dd869e46f08f5" providerId="LiveId" clId="{E7089245-F00D-4231-B7FE-FAC9E668B73B}" dt="2023-08-20T07:03:29.824" v="3621" actId="27636"/>
          <ac:spMkLst>
            <pc:docMk/>
            <pc:sldMk cId="0" sldId="914"/>
            <ac:spMk id="109573" creationId="{49ABCF82-4C2F-430D-8DFD-82C0BD2001FF}"/>
          </ac:spMkLst>
        </pc:spChg>
        <pc:spChg chg="add del mod">
          <ac:chgData name="Kwon Osub" userId="760dd869e46f08f5" providerId="LiveId" clId="{E7089245-F00D-4231-B7FE-FAC9E668B73B}" dt="2023-08-20T07:03:28.182" v="3554"/>
          <ac:spMkLst>
            <pc:docMk/>
            <pc:sldMk cId="0" sldId="914"/>
            <ac:spMk id="109574" creationId="{8F1B11F6-8E46-4CE9-817D-33C9A2480E5D}"/>
          </ac:spMkLst>
        </pc:spChg>
        <pc:spChg chg="add del mod">
          <ac:chgData name="Kwon Osub" userId="760dd869e46f08f5" providerId="LiveId" clId="{E7089245-F00D-4231-B7FE-FAC9E668B73B}" dt="2023-08-20T07:03:29.826" v="3622" actId="27636"/>
          <ac:spMkLst>
            <pc:docMk/>
            <pc:sldMk cId="0" sldId="914"/>
            <ac:spMk id="109575" creationId="{86FF2D74-E6D7-4B9B-AEAA-7CD31A43053C}"/>
          </ac:spMkLst>
        </pc:spChg>
        <pc:spChg chg="mod">
          <ac:chgData name="Kwon Osub" userId="760dd869e46f08f5" providerId="LiveId" clId="{E7089245-F00D-4231-B7FE-FAC9E668B73B}" dt="2023-08-20T07:03:28.182" v="3554"/>
          <ac:spMkLst>
            <pc:docMk/>
            <pc:sldMk cId="0" sldId="914"/>
            <ac:spMk id="109576" creationId="{0056D1FE-2E44-4EB6-95DD-84C853DAB0FB}"/>
          </ac:spMkLst>
        </pc:spChg>
        <pc:spChg chg="mod">
          <ac:chgData name="Kwon Osub" userId="760dd869e46f08f5" providerId="LiveId" clId="{E7089245-F00D-4231-B7FE-FAC9E668B73B}" dt="2023-08-20T07:03:28.182" v="3554"/>
          <ac:spMkLst>
            <pc:docMk/>
            <pc:sldMk cId="0" sldId="914"/>
            <ac:spMk id="109577" creationId="{281150E0-7893-4B38-BA93-C381684423A4}"/>
          </ac:spMkLst>
        </pc:spChg>
        <pc:spChg chg="mod">
          <ac:chgData name="Kwon Osub" userId="760dd869e46f08f5" providerId="LiveId" clId="{E7089245-F00D-4231-B7FE-FAC9E668B73B}" dt="2023-08-20T07:03:28.182" v="3554"/>
          <ac:spMkLst>
            <pc:docMk/>
            <pc:sldMk cId="0" sldId="914"/>
            <ac:spMk id="109578" creationId="{8A43E78A-A5B5-4995-A145-A1474DFCB176}"/>
          </ac:spMkLst>
        </pc:spChg>
        <pc:spChg chg="add del mod">
          <ac:chgData name="Kwon Osub" userId="760dd869e46f08f5" providerId="LiveId" clId="{E7089245-F00D-4231-B7FE-FAC9E668B73B}" dt="2023-08-20T07:03:28.182" v="3554"/>
          <ac:spMkLst>
            <pc:docMk/>
            <pc:sldMk cId="0" sldId="914"/>
            <ac:spMk id="109579" creationId="{99BBB9C1-4189-49BC-BA53-64AA306E5FFC}"/>
          </ac:spMkLst>
        </pc:spChg>
        <pc:spChg chg="add del mod">
          <ac:chgData name="Kwon Osub" userId="760dd869e46f08f5" providerId="LiveId" clId="{E7089245-F00D-4231-B7FE-FAC9E668B73B}" dt="2023-08-20T07:03:28.182" v="3554"/>
          <ac:spMkLst>
            <pc:docMk/>
            <pc:sldMk cId="0" sldId="914"/>
            <ac:spMk id="109580" creationId="{21EC1D0D-0DD1-4AF0-8B68-A7297F5ED9D4}"/>
          </ac:spMkLst>
        </pc:spChg>
        <pc:graphicFrameChg chg="add del mod replId">
          <ac:chgData name="Kwon Osub" userId="760dd869e46f08f5" providerId="LiveId" clId="{E7089245-F00D-4231-B7FE-FAC9E668B73B}" dt="2023-08-20T06:33:44.688" v="2858"/>
          <ac:graphicFrameMkLst>
            <pc:docMk/>
            <pc:sldMk cId="0" sldId="914"/>
            <ac:graphicFrameMk id="2" creationId="{91FC0D4B-0FD6-400F-9460-C04D45855C51}"/>
          </ac:graphicFrameMkLst>
        </pc:graphicFrameChg>
        <pc:graphicFrameChg chg="add del mod replId">
          <ac:chgData name="Kwon Osub" userId="760dd869e46f08f5" providerId="LiveId" clId="{E7089245-F00D-4231-B7FE-FAC9E668B73B}" dt="2023-08-20T06:33:44.688" v="2858"/>
          <ac:graphicFrameMkLst>
            <pc:docMk/>
            <pc:sldMk cId="0" sldId="914"/>
            <ac:graphicFrameMk id="10" creationId="{49ABCF82-4C2F-430D-8DFD-82C0BD2001FF}"/>
          </ac:graphicFrameMkLst>
        </pc:graphicFrameChg>
        <pc:graphicFrameChg chg="add del mod replId">
          <ac:chgData name="Kwon Osub" userId="760dd869e46f08f5" providerId="LiveId" clId="{E7089245-F00D-4231-B7FE-FAC9E668B73B}" dt="2023-08-20T06:33:44.688" v="2858"/>
          <ac:graphicFrameMkLst>
            <pc:docMk/>
            <pc:sldMk cId="0" sldId="914"/>
            <ac:graphicFrameMk id="16" creationId="{8F1B11F6-8E46-4CE9-817D-33C9A2480E5D}"/>
          </ac:graphicFrameMkLst>
        </pc:graphicFrameChg>
        <pc:graphicFrameChg chg="add del mod replId">
          <ac:chgData name="Kwon Osub" userId="760dd869e46f08f5" providerId="LiveId" clId="{E7089245-F00D-4231-B7FE-FAC9E668B73B}" dt="2023-08-20T06:33:44.688" v="2858"/>
          <ac:graphicFrameMkLst>
            <pc:docMk/>
            <pc:sldMk cId="0" sldId="914"/>
            <ac:graphicFrameMk id="20" creationId="{86FF2D74-E6D7-4B9B-AEAA-7CD31A43053C}"/>
          </ac:graphicFrameMkLst>
        </pc:graphicFrameChg>
        <pc:graphicFrameChg chg="add del mod replId">
          <ac:chgData name="Kwon Osub" userId="760dd869e46f08f5" providerId="LiveId" clId="{E7089245-F00D-4231-B7FE-FAC9E668B73B}" dt="2023-08-20T06:33:44.688" v="2858"/>
          <ac:graphicFrameMkLst>
            <pc:docMk/>
            <pc:sldMk cId="0" sldId="914"/>
            <ac:graphicFrameMk id="22" creationId="{99BBB9C1-4189-49BC-BA53-64AA306E5FFC}"/>
          </ac:graphicFrameMkLst>
        </pc:graphicFrameChg>
        <pc:graphicFrameChg chg="add del mod replId">
          <ac:chgData name="Kwon Osub" userId="760dd869e46f08f5" providerId="LiveId" clId="{E7089245-F00D-4231-B7FE-FAC9E668B73B}" dt="2023-08-20T06:33:44.688" v="2858"/>
          <ac:graphicFrameMkLst>
            <pc:docMk/>
            <pc:sldMk cId="0" sldId="914"/>
            <ac:graphicFrameMk id="24" creationId="{21EC1D0D-0DD1-4AF0-8B68-A7297F5ED9D4}"/>
          </ac:graphicFrameMkLst>
        </pc:graphicFrameChg>
      </pc:sldChg>
      <pc:sldChg chg="addSp delSp modSp del mod addAnim delAnim modAnim">
        <pc:chgData name="Kwon Osub" userId="760dd869e46f08f5" providerId="LiveId" clId="{E7089245-F00D-4231-B7FE-FAC9E668B73B}" dt="2023-08-20T07:52:04.085" v="4360" actId="47"/>
        <pc:sldMkLst>
          <pc:docMk/>
          <pc:sldMk cId="0" sldId="915"/>
        </pc:sldMkLst>
        <pc:spChg chg="mod">
          <ac:chgData name="Kwon Osub" userId="760dd869e46f08f5" providerId="LiveId" clId="{E7089245-F00D-4231-B7FE-FAC9E668B73B}" dt="2023-08-20T07:03:28.182" v="3554"/>
          <ac:spMkLst>
            <pc:docMk/>
            <pc:sldMk cId="0" sldId="915"/>
            <ac:spMk id="82946" creationId="{05ADA1C0-2864-472D-A8D7-D197BF6E9878}"/>
          </ac:spMkLst>
        </pc:spChg>
        <pc:spChg chg="mod">
          <ac:chgData name="Kwon Osub" userId="760dd869e46f08f5" providerId="LiveId" clId="{E7089245-F00D-4231-B7FE-FAC9E668B73B}" dt="2023-08-20T07:03:28.182" v="3554"/>
          <ac:spMkLst>
            <pc:docMk/>
            <pc:sldMk cId="0" sldId="915"/>
            <ac:spMk id="82961" creationId="{05EAB85A-BF0D-4026-9909-61293754B5D4}"/>
          </ac:spMkLst>
        </pc:spChg>
        <pc:spChg chg="mod">
          <ac:chgData name="Kwon Osub" userId="760dd869e46f08f5" providerId="LiveId" clId="{E7089245-F00D-4231-B7FE-FAC9E668B73B}" dt="2023-08-20T07:03:28.182" v="3554"/>
          <ac:spMkLst>
            <pc:docMk/>
            <pc:sldMk cId="0" sldId="915"/>
            <ac:spMk id="82962" creationId="{0295999E-964C-424F-BFB0-664FF9DE0272}"/>
          </ac:spMkLst>
        </pc:spChg>
        <pc:spChg chg="mod">
          <ac:chgData name="Kwon Osub" userId="760dd869e46f08f5" providerId="LiveId" clId="{E7089245-F00D-4231-B7FE-FAC9E668B73B}" dt="2023-08-20T07:03:28.182" v="3554"/>
          <ac:spMkLst>
            <pc:docMk/>
            <pc:sldMk cId="0" sldId="915"/>
            <ac:spMk id="82963" creationId="{B3A1A782-E222-4969-A0AF-700715D52E7C}"/>
          </ac:spMkLst>
        </pc:spChg>
        <pc:spChg chg="mod">
          <ac:chgData name="Kwon Osub" userId="760dd869e46f08f5" providerId="LiveId" clId="{E7089245-F00D-4231-B7FE-FAC9E668B73B}" dt="2023-08-20T07:03:28.182" v="3554"/>
          <ac:spMkLst>
            <pc:docMk/>
            <pc:sldMk cId="0" sldId="915"/>
            <ac:spMk id="82964" creationId="{33207551-B3B8-4611-BA2B-C10D61AD3477}"/>
          </ac:spMkLst>
        </pc:spChg>
        <pc:spChg chg="mod">
          <ac:chgData name="Kwon Osub" userId="760dd869e46f08f5" providerId="LiveId" clId="{E7089245-F00D-4231-B7FE-FAC9E668B73B}" dt="2023-08-20T07:03:28.182" v="3554"/>
          <ac:spMkLst>
            <pc:docMk/>
            <pc:sldMk cId="0" sldId="915"/>
            <ac:spMk id="82965" creationId="{B4212A98-D588-4DD8-A818-DD3614163DCD}"/>
          </ac:spMkLst>
        </pc:spChg>
        <pc:spChg chg="mod">
          <ac:chgData name="Kwon Osub" userId="760dd869e46f08f5" providerId="LiveId" clId="{E7089245-F00D-4231-B7FE-FAC9E668B73B}" dt="2023-08-20T07:03:28.182" v="3554"/>
          <ac:spMkLst>
            <pc:docMk/>
            <pc:sldMk cId="0" sldId="915"/>
            <ac:spMk id="82966" creationId="{4DFE8EEE-C10D-44C4-BCCF-2B2EA469AC67}"/>
          </ac:spMkLst>
        </pc:spChg>
        <pc:spChg chg="mod">
          <ac:chgData name="Kwon Osub" userId="760dd869e46f08f5" providerId="LiveId" clId="{E7089245-F00D-4231-B7FE-FAC9E668B73B}" dt="2023-08-20T07:03:28.182" v="3554"/>
          <ac:spMkLst>
            <pc:docMk/>
            <pc:sldMk cId="0" sldId="915"/>
            <ac:spMk id="82967" creationId="{DA1453E9-B59E-4476-9EC9-7B7D60F748FB}"/>
          </ac:spMkLst>
        </pc:spChg>
        <pc:spChg chg="mod">
          <ac:chgData name="Kwon Osub" userId="760dd869e46f08f5" providerId="LiveId" clId="{E7089245-F00D-4231-B7FE-FAC9E668B73B}" dt="2023-08-20T07:03:28.182" v="3554"/>
          <ac:spMkLst>
            <pc:docMk/>
            <pc:sldMk cId="0" sldId="915"/>
            <ac:spMk id="82968" creationId="{00654FF5-446C-4550-99D7-90E626136590}"/>
          </ac:spMkLst>
        </pc:spChg>
        <pc:spChg chg="mod">
          <ac:chgData name="Kwon Osub" userId="760dd869e46f08f5" providerId="LiveId" clId="{E7089245-F00D-4231-B7FE-FAC9E668B73B}" dt="2023-08-20T07:03:28.182" v="3554"/>
          <ac:spMkLst>
            <pc:docMk/>
            <pc:sldMk cId="0" sldId="915"/>
            <ac:spMk id="82969" creationId="{947F6EA9-F940-4564-AB49-3C6538334AC8}"/>
          </ac:spMkLst>
        </pc:spChg>
        <pc:spChg chg="mod">
          <ac:chgData name="Kwon Osub" userId="760dd869e46f08f5" providerId="LiveId" clId="{E7089245-F00D-4231-B7FE-FAC9E668B73B}" dt="2023-08-20T07:03:28.182" v="3554"/>
          <ac:spMkLst>
            <pc:docMk/>
            <pc:sldMk cId="0" sldId="915"/>
            <ac:spMk id="82970" creationId="{7389BF9A-FB4E-47D3-929B-03DA0911E584}"/>
          </ac:spMkLst>
        </pc:spChg>
        <pc:spChg chg="mod">
          <ac:chgData name="Kwon Osub" userId="760dd869e46f08f5" providerId="LiveId" clId="{E7089245-F00D-4231-B7FE-FAC9E668B73B}" dt="2023-08-20T07:03:28.182" v="3554"/>
          <ac:spMkLst>
            <pc:docMk/>
            <pc:sldMk cId="0" sldId="915"/>
            <ac:spMk id="82971" creationId="{44035279-7AA2-4C8A-93F5-EC96F97AC4ED}"/>
          </ac:spMkLst>
        </pc:spChg>
        <pc:spChg chg="mod">
          <ac:chgData name="Kwon Osub" userId="760dd869e46f08f5" providerId="LiveId" clId="{E7089245-F00D-4231-B7FE-FAC9E668B73B}" dt="2023-08-20T07:03:28.182" v="3554"/>
          <ac:spMkLst>
            <pc:docMk/>
            <pc:sldMk cId="0" sldId="915"/>
            <ac:spMk id="82972" creationId="{6A23C979-8890-4368-B1CF-BAD6E80D8B99}"/>
          </ac:spMkLst>
        </pc:spChg>
        <pc:spChg chg="mod">
          <ac:chgData name="Kwon Osub" userId="760dd869e46f08f5" providerId="LiveId" clId="{E7089245-F00D-4231-B7FE-FAC9E668B73B}" dt="2023-08-20T07:03:28.182" v="3554"/>
          <ac:spMkLst>
            <pc:docMk/>
            <pc:sldMk cId="0" sldId="915"/>
            <ac:spMk id="82973" creationId="{8C1B88F9-36AE-4CF3-886F-A6C30AD759E8}"/>
          </ac:spMkLst>
        </pc:spChg>
        <pc:spChg chg="mod">
          <ac:chgData name="Kwon Osub" userId="760dd869e46f08f5" providerId="LiveId" clId="{E7089245-F00D-4231-B7FE-FAC9E668B73B}" dt="2023-08-20T07:03:28.182" v="3554"/>
          <ac:spMkLst>
            <pc:docMk/>
            <pc:sldMk cId="0" sldId="915"/>
            <ac:spMk id="82974" creationId="{58AAA64F-21F7-4F3A-9B8B-6566DD53E83A}"/>
          </ac:spMkLst>
        </pc:spChg>
        <pc:spChg chg="mod">
          <ac:chgData name="Kwon Osub" userId="760dd869e46f08f5" providerId="LiveId" clId="{E7089245-F00D-4231-B7FE-FAC9E668B73B}" dt="2023-08-20T07:03:28.182" v="3554"/>
          <ac:spMkLst>
            <pc:docMk/>
            <pc:sldMk cId="0" sldId="915"/>
            <ac:spMk id="82975" creationId="{7097801D-63C6-4393-88FF-4EA08AA140AE}"/>
          </ac:spMkLst>
        </pc:spChg>
        <pc:spChg chg="mod">
          <ac:chgData name="Kwon Osub" userId="760dd869e46f08f5" providerId="LiveId" clId="{E7089245-F00D-4231-B7FE-FAC9E668B73B}" dt="2023-08-20T07:03:28.182" v="3554"/>
          <ac:spMkLst>
            <pc:docMk/>
            <pc:sldMk cId="0" sldId="915"/>
            <ac:spMk id="82976" creationId="{38769AA8-8D7D-4694-AAAF-EECE5B9C4A35}"/>
          </ac:spMkLst>
        </pc:spChg>
        <pc:spChg chg="mod">
          <ac:chgData name="Kwon Osub" userId="760dd869e46f08f5" providerId="LiveId" clId="{E7089245-F00D-4231-B7FE-FAC9E668B73B}" dt="2023-08-20T07:03:28.182" v="3554"/>
          <ac:spMkLst>
            <pc:docMk/>
            <pc:sldMk cId="0" sldId="915"/>
            <ac:spMk id="82977" creationId="{E027BEA0-2855-41E8-A2DA-BFE92FEC3115}"/>
          </ac:spMkLst>
        </pc:spChg>
        <pc:spChg chg="mod">
          <ac:chgData name="Kwon Osub" userId="760dd869e46f08f5" providerId="LiveId" clId="{E7089245-F00D-4231-B7FE-FAC9E668B73B}" dt="2023-08-20T07:03:28.182" v="3554"/>
          <ac:spMkLst>
            <pc:docMk/>
            <pc:sldMk cId="0" sldId="915"/>
            <ac:spMk id="82978" creationId="{ADBD65DE-93F2-434E-A404-D4D28541D0AF}"/>
          </ac:spMkLst>
        </pc:spChg>
        <pc:spChg chg="mod">
          <ac:chgData name="Kwon Osub" userId="760dd869e46f08f5" providerId="LiveId" clId="{E7089245-F00D-4231-B7FE-FAC9E668B73B}" dt="2023-08-20T07:03:28.182" v="3554"/>
          <ac:spMkLst>
            <pc:docMk/>
            <pc:sldMk cId="0" sldId="915"/>
            <ac:spMk id="82979" creationId="{76A8A5A8-A36B-4E31-ACD7-856029C036BB}"/>
          </ac:spMkLst>
        </pc:spChg>
        <pc:spChg chg="mod">
          <ac:chgData name="Kwon Osub" userId="760dd869e46f08f5" providerId="LiveId" clId="{E7089245-F00D-4231-B7FE-FAC9E668B73B}" dt="2023-08-20T07:03:28.182" v="3554"/>
          <ac:spMkLst>
            <pc:docMk/>
            <pc:sldMk cId="0" sldId="915"/>
            <ac:spMk id="110595" creationId="{AC8F774D-0D99-41DC-998A-BBCFF5F04635}"/>
          </ac:spMkLst>
        </pc:spChg>
        <pc:spChg chg="mod">
          <ac:chgData name="Kwon Osub" userId="760dd869e46f08f5" providerId="LiveId" clId="{E7089245-F00D-4231-B7FE-FAC9E668B73B}" dt="2023-08-20T07:03:28.182" v="3554"/>
          <ac:spMkLst>
            <pc:docMk/>
            <pc:sldMk cId="0" sldId="915"/>
            <ac:spMk id="110596" creationId="{95831710-748E-4634-B7D7-25BD3533BB94}"/>
          </ac:spMkLst>
        </pc:spChg>
        <pc:spChg chg="add del mod">
          <ac:chgData name="Kwon Osub" userId="760dd869e46f08f5" providerId="LiveId" clId="{E7089245-F00D-4231-B7FE-FAC9E668B73B}" dt="2023-08-20T07:03:29.844" v="3624" actId="27636"/>
          <ac:spMkLst>
            <pc:docMk/>
            <pc:sldMk cId="0" sldId="915"/>
            <ac:spMk id="110611" creationId="{820ED3F1-5C1B-486A-8FC4-9B3EDD414445}"/>
          </ac:spMkLst>
        </pc:spChg>
        <pc:spChg chg="add del mod">
          <ac:chgData name="Kwon Osub" userId="760dd869e46f08f5" providerId="LiveId" clId="{E7089245-F00D-4231-B7FE-FAC9E668B73B}" dt="2023-08-20T07:03:29.846" v="3625" actId="27636"/>
          <ac:spMkLst>
            <pc:docMk/>
            <pc:sldMk cId="0" sldId="915"/>
            <ac:spMk id="110616" creationId="{E7906A48-D1F4-423B-8ED6-745E052D4B39}"/>
          </ac:spMkLst>
        </pc:spChg>
        <pc:spChg chg="add del mod">
          <ac:chgData name="Kwon Osub" userId="760dd869e46f08f5" providerId="LiveId" clId="{E7089245-F00D-4231-B7FE-FAC9E668B73B}" dt="2023-08-20T07:03:29.842" v="3623" actId="27636"/>
          <ac:spMkLst>
            <pc:docMk/>
            <pc:sldMk cId="0" sldId="915"/>
            <ac:spMk id="110621" creationId="{36B29304-7F9C-487B-A574-AB19162D251C}"/>
          </ac:spMkLst>
        </pc:spChg>
        <pc:spChg chg="add del mod">
          <ac:chgData name="Kwon Osub" userId="760dd869e46f08f5" providerId="LiveId" clId="{E7089245-F00D-4231-B7FE-FAC9E668B73B}" dt="2023-08-20T07:03:29.848" v="3626" actId="27636"/>
          <ac:spMkLst>
            <pc:docMk/>
            <pc:sldMk cId="0" sldId="915"/>
            <ac:spMk id="110626" creationId="{F31AAAD1-2D89-457C-AFBF-7F63E442968E}"/>
          </ac:spMkLst>
        </pc:spChg>
        <pc:spChg chg="mod">
          <ac:chgData name="Kwon Osub" userId="760dd869e46f08f5" providerId="LiveId" clId="{E7089245-F00D-4231-B7FE-FAC9E668B73B}" dt="2023-08-20T07:03:28.182" v="3554"/>
          <ac:spMkLst>
            <pc:docMk/>
            <pc:sldMk cId="0" sldId="915"/>
            <ac:spMk id="110627" creationId="{A143DF4D-BC9F-4F57-A783-E04C3742D75E}"/>
          </ac:spMkLst>
        </pc:spChg>
        <pc:spChg chg="add del mod">
          <ac:chgData name="Kwon Osub" userId="760dd869e46f08f5" providerId="LiveId" clId="{E7089245-F00D-4231-B7FE-FAC9E668B73B}" dt="2023-08-20T07:03:28.182" v="3554"/>
          <ac:spMkLst>
            <pc:docMk/>
            <pc:sldMk cId="0" sldId="915"/>
            <ac:spMk id="110628" creationId="{F96B8FAA-393E-4790-B6FA-DD53FF925194}"/>
          </ac:spMkLst>
        </pc:spChg>
        <pc:grpChg chg="mod">
          <ac:chgData name="Kwon Osub" userId="760dd869e46f08f5" providerId="LiveId" clId="{E7089245-F00D-4231-B7FE-FAC9E668B73B}" dt="2023-08-20T07:03:28.182" v="3554"/>
          <ac:grpSpMkLst>
            <pc:docMk/>
            <pc:sldMk cId="0" sldId="915"/>
            <ac:grpSpMk id="110605" creationId="{4E1949B5-34B3-4B33-AF23-84ABC4DB4820}"/>
          </ac:grpSpMkLst>
        </pc:grpChg>
        <pc:grpChg chg="mod">
          <ac:chgData name="Kwon Osub" userId="760dd869e46f08f5" providerId="LiveId" clId="{E7089245-F00D-4231-B7FE-FAC9E668B73B}" dt="2023-08-20T07:03:28.182" v="3554"/>
          <ac:grpSpMkLst>
            <pc:docMk/>
            <pc:sldMk cId="0" sldId="915"/>
            <ac:grpSpMk id="110610" creationId="{8DC0D719-4088-49A1-B482-9C76ED999ECC}"/>
          </ac:grpSpMkLst>
        </pc:grpChg>
        <pc:grpChg chg="mod">
          <ac:chgData name="Kwon Osub" userId="760dd869e46f08f5" providerId="LiveId" clId="{E7089245-F00D-4231-B7FE-FAC9E668B73B}" dt="2023-08-20T07:03:28.182" v="3554"/>
          <ac:grpSpMkLst>
            <pc:docMk/>
            <pc:sldMk cId="0" sldId="915"/>
            <ac:grpSpMk id="110615" creationId="{81ED8ABB-F541-445C-9B8B-6C42A3F6B147}"/>
          </ac:grpSpMkLst>
        </pc:grpChg>
        <pc:grpChg chg="mod">
          <ac:chgData name="Kwon Osub" userId="760dd869e46f08f5" providerId="LiveId" clId="{E7089245-F00D-4231-B7FE-FAC9E668B73B}" dt="2023-08-20T07:03:28.182" v="3554"/>
          <ac:grpSpMkLst>
            <pc:docMk/>
            <pc:sldMk cId="0" sldId="915"/>
            <ac:grpSpMk id="110625" creationId="{BD515B3A-93D3-4C7A-9452-DB2FA2D187B1}"/>
          </ac:grpSpMkLst>
        </pc:grpChg>
        <pc:grpChg chg="mod">
          <ac:chgData name="Kwon Osub" userId="760dd869e46f08f5" providerId="LiveId" clId="{E7089245-F00D-4231-B7FE-FAC9E668B73B}" dt="2023-08-20T07:03:28.182" v="3554"/>
          <ac:grpSpMkLst>
            <pc:docMk/>
            <pc:sldMk cId="0" sldId="915"/>
            <ac:grpSpMk id="110629" creationId="{0E90AE79-8C4E-4A5D-96A1-D2535D5728BF}"/>
          </ac:grpSpMkLst>
        </pc:grpChg>
        <pc:grpChg chg="mod">
          <ac:chgData name="Kwon Osub" userId="760dd869e46f08f5" providerId="LiveId" clId="{E7089245-F00D-4231-B7FE-FAC9E668B73B}" dt="2023-08-20T07:03:28.182" v="3554"/>
          <ac:grpSpMkLst>
            <pc:docMk/>
            <pc:sldMk cId="0" sldId="915"/>
            <ac:grpSpMk id="110631" creationId="{64AE25A4-6F8A-47DE-AC32-8F5C3B52674B}"/>
          </ac:grpSpMkLst>
        </pc:grpChg>
        <pc:graphicFrameChg chg="add del mod replId">
          <ac:chgData name="Kwon Osub" userId="760dd869e46f08f5" providerId="LiveId" clId="{E7089245-F00D-4231-B7FE-FAC9E668B73B}" dt="2023-08-20T06:33:44.688" v="2858"/>
          <ac:graphicFrameMkLst>
            <pc:docMk/>
            <pc:sldMk cId="0" sldId="915"/>
            <ac:graphicFrameMk id="2" creationId="{820ED3F1-5C1B-486A-8FC4-9B3EDD414445}"/>
          </ac:graphicFrameMkLst>
        </pc:graphicFrameChg>
        <pc:graphicFrameChg chg="add del mod replId">
          <ac:chgData name="Kwon Osub" userId="760dd869e46f08f5" providerId="LiveId" clId="{E7089245-F00D-4231-B7FE-FAC9E668B73B}" dt="2023-08-20T06:33:44.688" v="2858"/>
          <ac:graphicFrameMkLst>
            <pc:docMk/>
            <pc:sldMk cId="0" sldId="915"/>
            <ac:graphicFrameMk id="10" creationId="{E7906A48-D1F4-423B-8ED6-745E052D4B39}"/>
          </ac:graphicFrameMkLst>
        </pc:graphicFrameChg>
        <pc:graphicFrameChg chg="add del mod replId">
          <ac:chgData name="Kwon Osub" userId="760dd869e46f08f5" providerId="LiveId" clId="{E7089245-F00D-4231-B7FE-FAC9E668B73B}" dt="2023-08-20T06:33:44.688" v="2858"/>
          <ac:graphicFrameMkLst>
            <pc:docMk/>
            <pc:sldMk cId="0" sldId="915"/>
            <ac:graphicFrameMk id="15" creationId="{36B29304-7F9C-487B-A574-AB19162D251C}"/>
          </ac:graphicFrameMkLst>
        </pc:graphicFrameChg>
        <pc:graphicFrameChg chg="add del mod replId">
          <ac:chgData name="Kwon Osub" userId="760dd869e46f08f5" providerId="LiveId" clId="{E7089245-F00D-4231-B7FE-FAC9E668B73B}" dt="2023-08-20T06:33:44.688" v="2858"/>
          <ac:graphicFrameMkLst>
            <pc:docMk/>
            <pc:sldMk cId="0" sldId="915"/>
            <ac:graphicFrameMk id="18" creationId="{F31AAAD1-2D89-457C-AFBF-7F63E442968E}"/>
          </ac:graphicFrameMkLst>
        </pc:graphicFrameChg>
        <pc:graphicFrameChg chg="add del mod replId">
          <ac:chgData name="Kwon Osub" userId="760dd869e46f08f5" providerId="LiveId" clId="{E7089245-F00D-4231-B7FE-FAC9E668B73B}" dt="2023-08-20T06:33:44.688" v="2858"/>
          <ac:graphicFrameMkLst>
            <pc:docMk/>
            <pc:sldMk cId="0" sldId="915"/>
            <ac:graphicFrameMk id="20" creationId="{F96B8FAA-393E-4790-B6FA-DD53FF925194}"/>
          </ac:graphicFrameMkLst>
        </pc:graphicFrameChg>
      </pc:sldChg>
      <pc:sldChg chg="addSp delSp modSp del mod addAnim delAnim modAnim">
        <pc:chgData name="Kwon Osub" userId="760dd869e46f08f5" providerId="LiveId" clId="{E7089245-F00D-4231-B7FE-FAC9E668B73B}" dt="2023-08-20T07:52:04.458" v="4361" actId="47"/>
        <pc:sldMkLst>
          <pc:docMk/>
          <pc:sldMk cId="0" sldId="916"/>
        </pc:sldMkLst>
        <pc:spChg chg="add del mod">
          <ac:chgData name="Kwon Osub" userId="760dd869e46f08f5" providerId="LiveId" clId="{E7089245-F00D-4231-B7FE-FAC9E668B73B}" dt="2023-08-20T07:03:28.182" v="3554"/>
          <ac:spMkLst>
            <pc:docMk/>
            <pc:sldMk cId="0" sldId="916"/>
            <ac:spMk id="83981" creationId="{5E56E397-A117-41EB-9E59-C41C31145007}"/>
          </ac:spMkLst>
        </pc:spChg>
        <pc:spChg chg="mod">
          <ac:chgData name="Kwon Osub" userId="760dd869e46f08f5" providerId="LiveId" clId="{E7089245-F00D-4231-B7FE-FAC9E668B73B}" dt="2023-08-20T07:03:28.182" v="3554"/>
          <ac:spMkLst>
            <pc:docMk/>
            <pc:sldMk cId="0" sldId="916"/>
            <ac:spMk id="83982" creationId="{02E8CA28-CC76-4E68-870E-75D7074E979F}"/>
          </ac:spMkLst>
        </pc:spChg>
        <pc:spChg chg="mod">
          <ac:chgData name="Kwon Osub" userId="760dd869e46f08f5" providerId="LiveId" clId="{E7089245-F00D-4231-B7FE-FAC9E668B73B}" dt="2023-08-20T07:03:28.182" v="3554"/>
          <ac:spMkLst>
            <pc:docMk/>
            <pc:sldMk cId="0" sldId="916"/>
            <ac:spMk id="83983" creationId="{03B1BCE0-63F1-49F2-8EE5-5341F736A152}"/>
          </ac:spMkLst>
        </pc:spChg>
        <pc:spChg chg="mod">
          <ac:chgData name="Kwon Osub" userId="760dd869e46f08f5" providerId="LiveId" clId="{E7089245-F00D-4231-B7FE-FAC9E668B73B}" dt="2023-08-20T07:03:28.182" v="3554"/>
          <ac:spMkLst>
            <pc:docMk/>
            <pc:sldMk cId="0" sldId="916"/>
            <ac:spMk id="83984" creationId="{3BDC21CF-FAE0-4026-B182-356122198180}"/>
          </ac:spMkLst>
        </pc:spChg>
        <pc:spChg chg="mod">
          <ac:chgData name="Kwon Osub" userId="760dd869e46f08f5" providerId="LiveId" clId="{E7089245-F00D-4231-B7FE-FAC9E668B73B}" dt="2023-08-20T07:03:28.182" v="3554"/>
          <ac:spMkLst>
            <pc:docMk/>
            <pc:sldMk cId="0" sldId="916"/>
            <ac:spMk id="83985" creationId="{FD3FE443-22CE-4FB9-B5BA-FB3AC746BADE}"/>
          </ac:spMkLst>
        </pc:spChg>
        <pc:spChg chg="mod">
          <ac:chgData name="Kwon Osub" userId="760dd869e46f08f5" providerId="LiveId" clId="{E7089245-F00D-4231-B7FE-FAC9E668B73B}" dt="2023-08-20T07:03:28.182" v="3554"/>
          <ac:spMkLst>
            <pc:docMk/>
            <pc:sldMk cId="0" sldId="916"/>
            <ac:spMk id="83986" creationId="{B5AC9F29-1BA3-4C70-A881-A11C67E86CE0}"/>
          </ac:spMkLst>
        </pc:spChg>
        <pc:spChg chg="mod">
          <ac:chgData name="Kwon Osub" userId="760dd869e46f08f5" providerId="LiveId" clId="{E7089245-F00D-4231-B7FE-FAC9E668B73B}" dt="2023-08-20T07:03:28.182" v="3554"/>
          <ac:spMkLst>
            <pc:docMk/>
            <pc:sldMk cId="0" sldId="916"/>
            <ac:spMk id="83987" creationId="{EE128AD4-EE1D-469D-8C5C-691EE11D2FFD}"/>
          </ac:spMkLst>
        </pc:spChg>
        <pc:spChg chg="mod">
          <ac:chgData name="Kwon Osub" userId="760dd869e46f08f5" providerId="LiveId" clId="{E7089245-F00D-4231-B7FE-FAC9E668B73B}" dt="2023-08-20T07:03:28.182" v="3554"/>
          <ac:spMkLst>
            <pc:docMk/>
            <pc:sldMk cId="0" sldId="916"/>
            <ac:spMk id="83988" creationId="{29F14A06-F209-4886-A9E6-5E753E0016AC}"/>
          </ac:spMkLst>
        </pc:spChg>
        <pc:spChg chg="mod">
          <ac:chgData name="Kwon Osub" userId="760dd869e46f08f5" providerId="LiveId" clId="{E7089245-F00D-4231-B7FE-FAC9E668B73B}" dt="2023-08-20T07:03:28.182" v="3554"/>
          <ac:spMkLst>
            <pc:docMk/>
            <pc:sldMk cId="0" sldId="916"/>
            <ac:spMk id="83989" creationId="{5BEDDD05-0D49-40B2-99D0-D8F4E2A37628}"/>
          </ac:spMkLst>
        </pc:spChg>
        <pc:spChg chg="add del mod">
          <ac:chgData name="Kwon Osub" userId="760dd869e46f08f5" providerId="LiveId" clId="{E7089245-F00D-4231-B7FE-FAC9E668B73B}" dt="2023-08-20T07:03:29.857" v="3627" actId="27636"/>
          <ac:spMkLst>
            <pc:docMk/>
            <pc:sldMk cId="0" sldId="916"/>
            <ac:spMk id="111630" creationId="{365FE4DC-44D4-4F49-9C1E-E7ED768E8BC7}"/>
          </ac:spMkLst>
        </pc:spChg>
        <pc:spChg chg="add del mod">
          <ac:chgData name="Kwon Osub" userId="760dd869e46f08f5" providerId="LiveId" clId="{E7089245-F00D-4231-B7FE-FAC9E668B73B}" dt="2023-08-20T07:03:28.182" v="3554"/>
          <ac:spMkLst>
            <pc:docMk/>
            <pc:sldMk cId="0" sldId="916"/>
            <ac:spMk id="111631" creationId="{906A0C3B-E4CE-41CB-A77B-9D0CC4B09F83}"/>
          </ac:spMkLst>
        </pc:spChg>
        <pc:spChg chg="mod">
          <ac:chgData name="Kwon Osub" userId="760dd869e46f08f5" providerId="LiveId" clId="{E7089245-F00D-4231-B7FE-FAC9E668B73B}" dt="2023-08-20T07:03:28.182" v="3554"/>
          <ac:spMkLst>
            <pc:docMk/>
            <pc:sldMk cId="0" sldId="916"/>
            <ac:spMk id="111632" creationId="{645F37C3-8368-47BE-8380-1EB1DDCC2189}"/>
          </ac:spMkLst>
        </pc:spChg>
        <pc:spChg chg="add del mod">
          <ac:chgData name="Kwon Osub" userId="760dd869e46f08f5" providerId="LiveId" clId="{E7089245-F00D-4231-B7FE-FAC9E668B73B}" dt="2023-08-20T07:03:29.865" v="3628" actId="27636"/>
          <ac:spMkLst>
            <pc:docMk/>
            <pc:sldMk cId="0" sldId="916"/>
            <ac:spMk id="111633" creationId="{BBEDEC2B-8EB4-4F36-8BEF-8DD478B79143}"/>
          </ac:spMkLst>
        </pc:spChg>
        <pc:spChg chg="add del mod">
          <ac:chgData name="Kwon Osub" userId="760dd869e46f08f5" providerId="LiveId" clId="{E7089245-F00D-4231-B7FE-FAC9E668B73B}" dt="2023-08-20T07:03:28.182" v="3554"/>
          <ac:spMkLst>
            <pc:docMk/>
            <pc:sldMk cId="0" sldId="916"/>
            <ac:spMk id="111635" creationId="{2CF204FA-0D99-44EF-BFA8-0C412ED8EFE7}"/>
          </ac:spMkLst>
        </pc:spChg>
        <pc:spChg chg="mod">
          <ac:chgData name="Kwon Osub" userId="760dd869e46f08f5" providerId="LiveId" clId="{E7089245-F00D-4231-B7FE-FAC9E668B73B}" dt="2023-08-20T07:03:28.182" v="3554"/>
          <ac:spMkLst>
            <pc:docMk/>
            <pc:sldMk cId="0" sldId="916"/>
            <ac:spMk id="111636" creationId="{B46FFD13-6D33-476A-92A6-55866C873E04}"/>
          </ac:spMkLst>
        </pc:spChg>
        <pc:spChg chg="add del mod">
          <ac:chgData name="Kwon Osub" userId="760dd869e46f08f5" providerId="LiveId" clId="{E7089245-F00D-4231-B7FE-FAC9E668B73B}" dt="2023-08-20T07:03:28.182" v="3554"/>
          <ac:spMkLst>
            <pc:docMk/>
            <pc:sldMk cId="0" sldId="916"/>
            <ac:spMk id="111637" creationId="{B4D56180-7F13-424B-904B-0EAA4870A16F}"/>
          </ac:spMkLst>
        </pc:spChg>
        <pc:spChg chg="add del mod">
          <ac:chgData name="Kwon Osub" userId="760dd869e46f08f5" providerId="LiveId" clId="{E7089245-F00D-4231-B7FE-FAC9E668B73B}" dt="2023-08-20T07:03:28.182" v="3554"/>
          <ac:spMkLst>
            <pc:docMk/>
            <pc:sldMk cId="0" sldId="916"/>
            <ac:spMk id="111638" creationId="{4A4E1A0A-D938-4467-A5A4-7CAFA0331490}"/>
          </ac:spMkLst>
        </pc:spChg>
        <pc:grpChg chg="mod">
          <ac:chgData name="Kwon Osub" userId="760dd869e46f08f5" providerId="LiveId" clId="{E7089245-F00D-4231-B7FE-FAC9E668B73B}" dt="2023-08-20T07:03:28.182" v="3554"/>
          <ac:grpSpMkLst>
            <pc:docMk/>
            <pc:sldMk cId="0" sldId="916"/>
            <ac:grpSpMk id="83970" creationId="{E78E04BE-4F97-4253-B19C-858AFCDCF641}"/>
          </ac:grpSpMkLst>
        </pc:grpChg>
        <pc:grpChg chg="mod">
          <ac:chgData name="Kwon Osub" userId="760dd869e46f08f5" providerId="LiveId" clId="{E7089245-F00D-4231-B7FE-FAC9E668B73B}" dt="2023-08-20T07:03:28.182" v="3554"/>
          <ac:grpSpMkLst>
            <pc:docMk/>
            <pc:sldMk cId="0" sldId="916"/>
            <ac:grpSpMk id="83971" creationId="{A766BA05-78DB-4CEE-9353-C4257D7A8553}"/>
          </ac:grpSpMkLst>
        </pc:grpChg>
        <pc:grpChg chg="mod">
          <ac:chgData name="Kwon Osub" userId="760dd869e46f08f5" providerId="LiveId" clId="{E7089245-F00D-4231-B7FE-FAC9E668B73B}" dt="2023-08-20T07:03:28.182" v="3554"/>
          <ac:grpSpMkLst>
            <pc:docMk/>
            <pc:sldMk cId="0" sldId="916"/>
            <ac:grpSpMk id="111639" creationId="{0F5FC28B-9941-4FB7-A8C1-FF15CED71D46}"/>
          </ac:grpSpMkLst>
        </pc:grpChg>
        <pc:graphicFrameChg chg="add del mod replId">
          <ac:chgData name="Kwon Osub" userId="760dd869e46f08f5" providerId="LiveId" clId="{E7089245-F00D-4231-B7FE-FAC9E668B73B}" dt="2023-08-20T06:33:44.688" v="2858"/>
          <ac:graphicFrameMkLst>
            <pc:docMk/>
            <pc:sldMk cId="0" sldId="916"/>
            <ac:graphicFrameMk id="2" creationId="{5E56E397-A117-41EB-9E59-C41C31145007}"/>
          </ac:graphicFrameMkLst>
        </pc:graphicFrameChg>
        <pc:graphicFrameChg chg="add del mod replId">
          <ac:chgData name="Kwon Osub" userId="760dd869e46f08f5" providerId="LiveId" clId="{E7089245-F00D-4231-B7FE-FAC9E668B73B}" dt="2023-08-20T06:33:44.688" v="2858"/>
          <ac:graphicFrameMkLst>
            <pc:docMk/>
            <pc:sldMk cId="0" sldId="916"/>
            <ac:graphicFrameMk id="10" creationId="{365FE4DC-44D4-4F49-9C1E-E7ED768E8BC7}"/>
          </ac:graphicFrameMkLst>
        </pc:graphicFrameChg>
        <pc:graphicFrameChg chg="add del mod replId">
          <ac:chgData name="Kwon Osub" userId="760dd869e46f08f5" providerId="LiveId" clId="{E7089245-F00D-4231-B7FE-FAC9E668B73B}" dt="2023-08-20T06:33:44.688" v="2858"/>
          <ac:graphicFrameMkLst>
            <pc:docMk/>
            <pc:sldMk cId="0" sldId="916"/>
            <ac:graphicFrameMk id="17" creationId="{906A0C3B-E4CE-41CB-A77B-9D0CC4B09F83}"/>
          </ac:graphicFrameMkLst>
        </pc:graphicFrameChg>
        <pc:graphicFrameChg chg="add del mod replId">
          <ac:chgData name="Kwon Osub" userId="760dd869e46f08f5" providerId="LiveId" clId="{E7089245-F00D-4231-B7FE-FAC9E668B73B}" dt="2023-08-20T06:33:44.688" v="2858"/>
          <ac:graphicFrameMkLst>
            <pc:docMk/>
            <pc:sldMk cId="0" sldId="916"/>
            <ac:graphicFrameMk id="21" creationId="{BBEDEC2B-8EB4-4F36-8BEF-8DD478B79143}"/>
          </ac:graphicFrameMkLst>
        </pc:graphicFrameChg>
        <pc:graphicFrameChg chg="add del mod replId">
          <ac:chgData name="Kwon Osub" userId="760dd869e46f08f5" providerId="LiveId" clId="{E7089245-F00D-4231-B7FE-FAC9E668B73B}" dt="2023-08-20T06:33:44.688" v="2858"/>
          <ac:graphicFrameMkLst>
            <pc:docMk/>
            <pc:sldMk cId="0" sldId="916"/>
            <ac:graphicFrameMk id="24" creationId="{2CF204FA-0D99-44EF-BFA8-0C412ED8EFE7}"/>
          </ac:graphicFrameMkLst>
        </pc:graphicFrameChg>
        <pc:graphicFrameChg chg="add del mod replId">
          <ac:chgData name="Kwon Osub" userId="760dd869e46f08f5" providerId="LiveId" clId="{E7089245-F00D-4231-B7FE-FAC9E668B73B}" dt="2023-08-20T06:33:44.688" v="2858"/>
          <ac:graphicFrameMkLst>
            <pc:docMk/>
            <pc:sldMk cId="0" sldId="916"/>
            <ac:graphicFrameMk id="26" creationId="{B4D56180-7F13-424B-904B-0EAA4870A16F}"/>
          </ac:graphicFrameMkLst>
        </pc:graphicFrameChg>
        <pc:graphicFrameChg chg="add del mod replId">
          <ac:chgData name="Kwon Osub" userId="760dd869e46f08f5" providerId="LiveId" clId="{E7089245-F00D-4231-B7FE-FAC9E668B73B}" dt="2023-08-20T06:33:44.688" v="2858"/>
          <ac:graphicFrameMkLst>
            <pc:docMk/>
            <pc:sldMk cId="0" sldId="916"/>
            <ac:graphicFrameMk id="28" creationId="{4A4E1A0A-D938-4467-A5A4-7CAFA0331490}"/>
          </ac:graphicFrameMkLst>
        </pc:graphicFrameChg>
      </pc:sldChg>
      <pc:sldChg chg="addSp delSp modSp del mod addAnim delAnim modAnim">
        <pc:chgData name="Kwon Osub" userId="760dd869e46f08f5" providerId="LiveId" clId="{E7089245-F00D-4231-B7FE-FAC9E668B73B}" dt="2023-08-20T07:52:04.803" v="4362" actId="47"/>
        <pc:sldMkLst>
          <pc:docMk/>
          <pc:sldMk cId="0" sldId="917"/>
        </pc:sldMkLst>
        <pc:spChg chg="mod">
          <ac:chgData name="Kwon Osub" userId="760dd869e46f08f5" providerId="LiveId" clId="{E7089245-F00D-4231-B7FE-FAC9E668B73B}" dt="2023-08-20T07:03:28.182" v="3554"/>
          <ac:spMkLst>
            <pc:docMk/>
            <pc:sldMk cId="0" sldId="917"/>
            <ac:spMk id="84994" creationId="{8ADC8C29-A628-4206-AAE8-4C3131032307}"/>
          </ac:spMkLst>
        </pc:spChg>
        <pc:spChg chg="mod">
          <ac:chgData name="Kwon Osub" userId="760dd869e46f08f5" providerId="LiveId" clId="{E7089245-F00D-4231-B7FE-FAC9E668B73B}" dt="2023-08-20T07:03:28.182" v="3554"/>
          <ac:spMkLst>
            <pc:docMk/>
            <pc:sldMk cId="0" sldId="917"/>
            <ac:spMk id="112643" creationId="{D641EBB6-1F07-4B05-8B85-0101DDBD0911}"/>
          </ac:spMkLst>
        </pc:spChg>
        <pc:spChg chg="mod">
          <ac:chgData name="Kwon Osub" userId="760dd869e46f08f5" providerId="LiveId" clId="{E7089245-F00D-4231-B7FE-FAC9E668B73B}" dt="2023-08-20T07:03:28.182" v="3554"/>
          <ac:spMkLst>
            <pc:docMk/>
            <pc:sldMk cId="0" sldId="917"/>
            <ac:spMk id="112644" creationId="{E4D3F5C2-23F8-4E00-BADC-1FC06F52004A}"/>
          </ac:spMkLst>
        </pc:spChg>
        <pc:spChg chg="mod">
          <ac:chgData name="Kwon Osub" userId="760dd869e46f08f5" providerId="LiveId" clId="{E7089245-F00D-4231-B7FE-FAC9E668B73B}" dt="2023-08-20T07:03:28.182" v="3554"/>
          <ac:spMkLst>
            <pc:docMk/>
            <pc:sldMk cId="0" sldId="917"/>
            <ac:spMk id="112645" creationId="{AFF69697-7D4F-48B7-95CE-73D718DFCA25}"/>
          </ac:spMkLst>
        </pc:spChg>
        <pc:spChg chg="add del mod">
          <ac:chgData name="Kwon Osub" userId="760dd869e46f08f5" providerId="LiveId" clId="{E7089245-F00D-4231-B7FE-FAC9E668B73B}" dt="2023-08-20T07:03:28.182" v="3554"/>
          <ac:spMkLst>
            <pc:docMk/>
            <pc:sldMk cId="0" sldId="917"/>
            <ac:spMk id="112646" creationId="{D6A2FE74-7BE4-4410-A537-565AE5677778}"/>
          </ac:spMkLst>
        </pc:spChg>
        <pc:spChg chg="add del mod">
          <ac:chgData name="Kwon Osub" userId="760dd869e46f08f5" providerId="LiveId" clId="{E7089245-F00D-4231-B7FE-FAC9E668B73B}" dt="2023-08-20T07:03:28.182" v="3554"/>
          <ac:spMkLst>
            <pc:docMk/>
            <pc:sldMk cId="0" sldId="917"/>
            <ac:spMk id="112647" creationId="{5E1B2F2B-1679-4974-BC50-DFB4C4038696}"/>
          </ac:spMkLst>
        </pc:spChg>
        <pc:spChg chg="add del mod">
          <ac:chgData name="Kwon Osub" userId="760dd869e46f08f5" providerId="LiveId" clId="{E7089245-F00D-4231-B7FE-FAC9E668B73B}" dt="2023-08-20T07:03:28.182" v="3554"/>
          <ac:spMkLst>
            <pc:docMk/>
            <pc:sldMk cId="0" sldId="917"/>
            <ac:spMk id="112648" creationId="{CCC31286-6F54-42CA-93BB-E05741F7D414}"/>
          </ac:spMkLst>
        </pc:spChg>
        <pc:graphicFrameChg chg="add del mod replId">
          <ac:chgData name="Kwon Osub" userId="760dd869e46f08f5" providerId="LiveId" clId="{E7089245-F00D-4231-B7FE-FAC9E668B73B}" dt="2023-08-20T06:33:44.688" v="2858"/>
          <ac:graphicFrameMkLst>
            <pc:docMk/>
            <pc:sldMk cId="0" sldId="917"/>
            <ac:graphicFrameMk id="2" creationId="{D6A2FE74-7BE4-4410-A537-565AE5677778}"/>
          </ac:graphicFrameMkLst>
        </pc:graphicFrameChg>
        <pc:graphicFrameChg chg="add del mod replId">
          <ac:chgData name="Kwon Osub" userId="760dd869e46f08f5" providerId="LiveId" clId="{E7089245-F00D-4231-B7FE-FAC9E668B73B}" dt="2023-08-20T06:33:44.688" v="2858"/>
          <ac:graphicFrameMkLst>
            <pc:docMk/>
            <pc:sldMk cId="0" sldId="917"/>
            <ac:graphicFrameMk id="9" creationId="{5E1B2F2B-1679-4974-BC50-DFB4C4038696}"/>
          </ac:graphicFrameMkLst>
        </pc:graphicFrameChg>
        <pc:graphicFrameChg chg="add del mod replId">
          <ac:chgData name="Kwon Osub" userId="760dd869e46f08f5" providerId="LiveId" clId="{E7089245-F00D-4231-B7FE-FAC9E668B73B}" dt="2023-08-20T06:33:44.688" v="2858"/>
          <ac:graphicFrameMkLst>
            <pc:docMk/>
            <pc:sldMk cId="0" sldId="917"/>
            <ac:graphicFrameMk id="12" creationId="{CCC31286-6F54-42CA-93BB-E05741F7D414}"/>
          </ac:graphicFrameMkLst>
        </pc:graphicFrameChg>
      </pc:sldChg>
      <pc:sldChg chg="addSp delSp modSp del mod addAnim delAnim modAnim">
        <pc:chgData name="Kwon Osub" userId="760dd869e46f08f5" providerId="LiveId" clId="{E7089245-F00D-4231-B7FE-FAC9E668B73B}" dt="2023-08-20T07:52:05.684" v="4364" actId="47"/>
        <pc:sldMkLst>
          <pc:docMk/>
          <pc:sldMk cId="0" sldId="918"/>
        </pc:sldMkLst>
        <pc:spChg chg="mod">
          <ac:chgData name="Kwon Osub" userId="760dd869e46f08f5" providerId="LiveId" clId="{E7089245-F00D-4231-B7FE-FAC9E668B73B}" dt="2023-08-20T07:03:28.182" v="3554"/>
          <ac:spMkLst>
            <pc:docMk/>
            <pc:sldMk cId="0" sldId="918"/>
            <ac:spMk id="24582" creationId="{1D175A4C-D1C2-4216-B5B0-5A3D6F28BFEB}"/>
          </ac:spMkLst>
        </pc:spChg>
        <pc:spChg chg="add del mod">
          <ac:chgData name="Kwon Osub" userId="760dd869e46f08f5" providerId="LiveId" clId="{E7089245-F00D-4231-B7FE-FAC9E668B73B}" dt="2023-08-20T07:03:29.914" v="3631" actId="27636"/>
          <ac:spMkLst>
            <pc:docMk/>
            <pc:sldMk cId="0" sldId="918"/>
            <ac:spMk id="24583" creationId="{238B4F13-0213-4181-B5FC-B43C2A17E971}"/>
          </ac:spMkLst>
        </pc:spChg>
        <pc:spChg chg="add del mod">
          <ac:chgData name="Kwon Osub" userId="760dd869e46f08f5" providerId="LiveId" clId="{E7089245-F00D-4231-B7FE-FAC9E668B73B}" dt="2023-08-20T07:03:29.892" v="3629" actId="27636"/>
          <ac:spMkLst>
            <pc:docMk/>
            <pc:sldMk cId="0" sldId="918"/>
            <ac:spMk id="24584" creationId="{91E012AC-D591-4BA9-9CB7-C456B1730064}"/>
          </ac:spMkLst>
        </pc:spChg>
        <pc:spChg chg="add del mod">
          <ac:chgData name="Kwon Osub" userId="760dd869e46f08f5" providerId="LiveId" clId="{E7089245-F00D-4231-B7FE-FAC9E668B73B}" dt="2023-08-20T07:03:28.182" v="3554"/>
          <ac:spMkLst>
            <pc:docMk/>
            <pc:sldMk cId="0" sldId="918"/>
            <ac:spMk id="24585" creationId="{E3F3B2C2-BA7A-4FA3-B678-F07972089F58}"/>
          </ac:spMkLst>
        </pc:spChg>
        <pc:spChg chg="add del mod">
          <ac:chgData name="Kwon Osub" userId="760dd869e46f08f5" providerId="LiveId" clId="{E7089245-F00D-4231-B7FE-FAC9E668B73B}" dt="2023-08-20T07:03:29.907" v="3630" actId="27636"/>
          <ac:spMkLst>
            <pc:docMk/>
            <pc:sldMk cId="0" sldId="918"/>
            <ac:spMk id="24586" creationId="{34616486-3C25-4AE7-B391-F8383EA2E101}"/>
          </ac:spMkLst>
        </pc:spChg>
        <pc:spChg chg="add del mod">
          <ac:chgData name="Kwon Osub" userId="760dd869e46f08f5" providerId="LiveId" clId="{E7089245-F00D-4231-B7FE-FAC9E668B73B}" dt="2023-08-20T07:03:28.182" v="3554"/>
          <ac:spMkLst>
            <pc:docMk/>
            <pc:sldMk cId="0" sldId="918"/>
            <ac:spMk id="24587" creationId="{8B92EC53-88A4-497D-BBC1-29A23F8CCC7C}"/>
          </ac:spMkLst>
        </pc:spChg>
        <pc:spChg chg="add del mod">
          <ac:chgData name="Kwon Osub" userId="760dd869e46f08f5" providerId="LiveId" clId="{E7089245-F00D-4231-B7FE-FAC9E668B73B}" dt="2023-08-20T07:03:28.182" v="3554"/>
          <ac:spMkLst>
            <pc:docMk/>
            <pc:sldMk cId="0" sldId="918"/>
            <ac:spMk id="24594" creationId="{BCC3F661-996E-4321-9370-D4CA1DB3A2F1}"/>
          </ac:spMkLst>
        </pc:spChg>
        <pc:spChg chg="add del mod">
          <ac:chgData name="Kwon Osub" userId="760dd869e46f08f5" providerId="LiveId" clId="{E7089245-F00D-4231-B7FE-FAC9E668B73B}" dt="2023-08-20T07:03:28.182" v="3554"/>
          <ac:spMkLst>
            <pc:docMk/>
            <pc:sldMk cId="0" sldId="918"/>
            <ac:spMk id="24597" creationId="{AD3CE838-E562-4788-A2D6-E38FC5EA42D0}"/>
          </ac:spMkLst>
        </pc:spChg>
        <pc:spChg chg="mod">
          <ac:chgData name="Kwon Osub" userId="760dd869e46f08f5" providerId="LiveId" clId="{E7089245-F00D-4231-B7FE-FAC9E668B73B}" dt="2023-08-20T07:03:28.182" v="3554"/>
          <ac:spMkLst>
            <pc:docMk/>
            <pc:sldMk cId="0" sldId="918"/>
            <ac:spMk id="87051" creationId="{932E58D8-3AFE-4E84-B90E-FB1BBCD98AD5}"/>
          </ac:spMkLst>
        </pc:spChg>
        <pc:graphicFrameChg chg="add del mod replId">
          <ac:chgData name="Kwon Osub" userId="760dd869e46f08f5" providerId="LiveId" clId="{E7089245-F00D-4231-B7FE-FAC9E668B73B}" dt="2023-08-20T06:33:44.688" v="2858"/>
          <ac:graphicFrameMkLst>
            <pc:docMk/>
            <pc:sldMk cId="0" sldId="918"/>
            <ac:graphicFrameMk id="2" creationId="{238B4F13-0213-4181-B5FC-B43C2A17E971}"/>
          </ac:graphicFrameMkLst>
        </pc:graphicFrameChg>
        <pc:graphicFrameChg chg="add del mod replId">
          <ac:chgData name="Kwon Osub" userId="760dd869e46f08f5" providerId="LiveId" clId="{E7089245-F00D-4231-B7FE-FAC9E668B73B}" dt="2023-08-20T06:33:44.688" v="2858"/>
          <ac:graphicFrameMkLst>
            <pc:docMk/>
            <pc:sldMk cId="0" sldId="918"/>
            <ac:graphicFrameMk id="10" creationId="{91E012AC-D591-4BA9-9CB7-C456B1730064}"/>
          </ac:graphicFrameMkLst>
        </pc:graphicFrameChg>
        <pc:graphicFrameChg chg="add del mod replId">
          <ac:chgData name="Kwon Osub" userId="760dd869e46f08f5" providerId="LiveId" clId="{E7089245-F00D-4231-B7FE-FAC9E668B73B}" dt="2023-08-20T06:33:44.688" v="2858"/>
          <ac:graphicFrameMkLst>
            <pc:docMk/>
            <pc:sldMk cId="0" sldId="918"/>
            <ac:graphicFrameMk id="17" creationId="{E3F3B2C2-BA7A-4FA3-B678-F07972089F58}"/>
          </ac:graphicFrameMkLst>
        </pc:graphicFrameChg>
        <pc:graphicFrameChg chg="add del mod replId">
          <ac:chgData name="Kwon Osub" userId="760dd869e46f08f5" providerId="LiveId" clId="{E7089245-F00D-4231-B7FE-FAC9E668B73B}" dt="2023-08-20T06:33:44.688" v="2858"/>
          <ac:graphicFrameMkLst>
            <pc:docMk/>
            <pc:sldMk cId="0" sldId="918"/>
            <ac:graphicFrameMk id="21" creationId="{34616486-3C25-4AE7-B391-F8383EA2E101}"/>
          </ac:graphicFrameMkLst>
        </pc:graphicFrameChg>
        <pc:graphicFrameChg chg="add del mod replId">
          <ac:chgData name="Kwon Osub" userId="760dd869e46f08f5" providerId="LiveId" clId="{E7089245-F00D-4231-B7FE-FAC9E668B73B}" dt="2023-08-20T06:33:44.688" v="2858"/>
          <ac:graphicFrameMkLst>
            <pc:docMk/>
            <pc:sldMk cId="0" sldId="918"/>
            <ac:graphicFrameMk id="24" creationId="{8B92EC53-88A4-497D-BBC1-29A23F8CCC7C}"/>
          </ac:graphicFrameMkLst>
        </pc:graphicFrameChg>
        <pc:graphicFrameChg chg="add del mod replId">
          <ac:chgData name="Kwon Osub" userId="760dd869e46f08f5" providerId="LiveId" clId="{E7089245-F00D-4231-B7FE-FAC9E668B73B}" dt="2023-08-20T06:33:44.688" v="2858"/>
          <ac:graphicFrameMkLst>
            <pc:docMk/>
            <pc:sldMk cId="0" sldId="918"/>
            <ac:graphicFrameMk id="26" creationId="{BCC3F661-996E-4321-9370-D4CA1DB3A2F1}"/>
          </ac:graphicFrameMkLst>
        </pc:graphicFrameChg>
        <pc:graphicFrameChg chg="add del mod replId">
          <ac:chgData name="Kwon Osub" userId="760dd869e46f08f5" providerId="LiveId" clId="{E7089245-F00D-4231-B7FE-FAC9E668B73B}" dt="2023-08-20T06:33:44.688" v="2858"/>
          <ac:graphicFrameMkLst>
            <pc:docMk/>
            <pc:sldMk cId="0" sldId="918"/>
            <ac:graphicFrameMk id="28" creationId="{AD3CE838-E562-4788-A2D6-E38FC5EA42D0}"/>
          </ac:graphicFrameMkLst>
        </pc:graphicFrameChg>
        <pc:graphicFrameChg chg="mod">
          <ac:chgData name="Kwon Osub" userId="760dd869e46f08f5" providerId="LiveId" clId="{E7089245-F00D-4231-B7FE-FAC9E668B73B}" dt="2023-08-20T07:03:28.182" v="3554"/>
          <ac:graphicFrameMkLst>
            <pc:docMk/>
            <pc:sldMk cId="0" sldId="918"/>
            <ac:graphicFrameMk id="24602" creationId="{CB45E466-A0AC-4DD5-9880-7449C4D06346}"/>
          </ac:graphicFrameMkLst>
        </pc:graphicFrameChg>
        <pc:picChg chg="mod">
          <ac:chgData name="Kwon Osub" userId="760dd869e46f08f5" providerId="LiveId" clId="{E7089245-F00D-4231-B7FE-FAC9E668B73B}" dt="2023-08-20T07:03:28.182" v="3554"/>
          <ac:picMkLst>
            <pc:docMk/>
            <pc:sldMk cId="0" sldId="918"/>
            <ac:picMk id="24596" creationId="{66A6BAE4-BA9A-4505-924C-13BFA3CD0188}"/>
          </ac:picMkLst>
        </pc:picChg>
      </pc:sldChg>
      <pc:sldChg chg="addSp delSp modSp del mod addAnim delAnim modAnim">
        <pc:chgData name="Kwon Osub" userId="760dd869e46f08f5" providerId="LiveId" clId="{E7089245-F00D-4231-B7FE-FAC9E668B73B}" dt="2023-08-20T07:52:08.410" v="4375" actId="47"/>
        <pc:sldMkLst>
          <pc:docMk/>
          <pc:sldMk cId="0" sldId="919"/>
        </pc:sldMkLst>
        <pc:spChg chg="mod">
          <ac:chgData name="Kwon Osub" userId="760dd869e46f08f5" providerId="LiveId" clId="{E7089245-F00D-4231-B7FE-FAC9E668B73B}" dt="2023-08-20T07:03:28.182" v="3554"/>
          <ac:spMkLst>
            <pc:docMk/>
            <pc:sldMk cId="0" sldId="919"/>
            <ac:spMk id="7172" creationId="{BE6858B7-0CD1-4A3C-A2C5-EAA56B298EBB}"/>
          </ac:spMkLst>
        </pc:spChg>
        <pc:spChg chg="add del mod">
          <ac:chgData name="Kwon Osub" userId="760dd869e46f08f5" providerId="LiveId" clId="{E7089245-F00D-4231-B7FE-FAC9E668B73B}" dt="2023-08-20T07:03:28.182" v="3554"/>
          <ac:spMkLst>
            <pc:docMk/>
            <pc:sldMk cId="0" sldId="919"/>
            <ac:spMk id="7173" creationId="{436162A8-5FD6-43D0-9010-BF670835B001}"/>
          </ac:spMkLst>
        </pc:spChg>
        <pc:spChg chg="mod">
          <ac:chgData name="Kwon Osub" userId="760dd869e46f08f5" providerId="LiveId" clId="{E7089245-F00D-4231-B7FE-FAC9E668B73B}" dt="2023-08-20T07:03:28.182" v="3554"/>
          <ac:spMkLst>
            <pc:docMk/>
            <pc:sldMk cId="0" sldId="919"/>
            <ac:spMk id="7176" creationId="{A614D7A9-4C12-410A-B03A-33842CBE2DA6}"/>
          </ac:spMkLst>
        </pc:spChg>
        <pc:spChg chg="mod">
          <ac:chgData name="Kwon Osub" userId="760dd869e46f08f5" providerId="LiveId" clId="{E7089245-F00D-4231-B7FE-FAC9E668B73B}" dt="2023-08-20T07:03:28.182" v="3554"/>
          <ac:spMkLst>
            <pc:docMk/>
            <pc:sldMk cId="0" sldId="919"/>
            <ac:spMk id="98309" creationId="{74DD546B-052B-4CD4-AA55-D094B2CE914D}"/>
          </ac:spMkLst>
        </pc:spChg>
        <pc:graphicFrameChg chg="add del mod replId">
          <ac:chgData name="Kwon Osub" userId="760dd869e46f08f5" providerId="LiveId" clId="{E7089245-F00D-4231-B7FE-FAC9E668B73B}" dt="2023-08-20T06:33:44.688" v="2858"/>
          <ac:graphicFrameMkLst>
            <pc:docMk/>
            <pc:sldMk cId="0" sldId="919"/>
            <ac:graphicFrameMk id="2" creationId="{436162A8-5FD6-43D0-9010-BF670835B001}"/>
          </ac:graphicFrameMkLst>
        </pc:graphicFrameChg>
        <pc:graphicFrameChg chg="mod">
          <ac:chgData name="Kwon Osub" userId="760dd869e46f08f5" providerId="LiveId" clId="{E7089245-F00D-4231-B7FE-FAC9E668B73B}" dt="2023-08-20T07:03:28.182" v="3554"/>
          <ac:graphicFrameMkLst>
            <pc:docMk/>
            <pc:sldMk cId="0" sldId="919"/>
            <ac:graphicFrameMk id="7180" creationId="{8503AAC9-0279-48EB-9900-97F584EB6E97}"/>
          </ac:graphicFrameMkLst>
        </pc:graphicFrameChg>
      </pc:sldChg>
      <pc:sldChg chg="addSp delSp modSp del mod addAnim delAnim modAnim">
        <pc:chgData name="Kwon Osub" userId="760dd869e46f08f5" providerId="LiveId" clId="{E7089245-F00D-4231-B7FE-FAC9E668B73B}" dt="2023-08-20T07:52:08.931" v="4376" actId="47"/>
        <pc:sldMkLst>
          <pc:docMk/>
          <pc:sldMk cId="0" sldId="920"/>
        </pc:sldMkLst>
        <pc:spChg chg="mod">
          <ac:chgData name="Kwon Osub" userId="760dd869e46f08f5" providerId="LiveId" clId="{E7089245-F00D-4231-B7FE-FAC9E668B73B}" dt="2023-08-20T07:03:28.182" v="3554"/>
          <ac:spMkLst>
            <pc:docMk/>
            <pc:sldMk cId="0" sldId="920"/>
            <ac:spMk id="26626" creationId="{8D28A3A3-6485-4366-934F-BADB8B965384}"/>
          </ac:spMkLst>
        </pc:spChg>
        <pc:spChg chg="mod">
          <ac:chgData name="Kwon Osub" userId="760dd869e46f08f5" providerId="LiveId" clId="{E7089245-F00D-4231-B7FE-FAC9E668B73B}" dt="2023-08-20T07:03:28.182" v="3554"/>
          <ac:spMkLst>
            <pc:docMk/>
            <pc:sldMk cId="0" sldId="920"/>
            <ac:spMk id="26630" creationId="{AE44D509-8BAA-469B-BAAB-5C2486DCC645}"/>
          </ac:spMkLst>
        </pc:spChg>
        <pc:spChg chg="add del mod">
          <ac:chgData name="Kwon Osub" userId="760dd869e46f08f5" providerId="LiveId" clId="{E7089245-F00D-4231-B7FE-FAC9E668B73B}" dt="2023-08-20T07:03:30.099" v="3639" actId="27636"/>
          <ac:spMkLst>
            <pc:docMk/>
            <pc:sldMk cId="0" sldId="920"/>
            <ac:spMk id="26631" creationId="{79153795-3BFA-4A29-8BC2-17DF5C03661D}"/>
          </ac:spMkLst>
        </pc:spChg>
        <pc:spChg chg="mod">
          <ac:chgData name="Kwon Osub" userId="760dd869e46f08f5" providerId="LiveId" clId="{E7089245-F00D-4231-B7FE-FAC9E668B73B}" dt="2023-08-20T07:03:28.182" v="3554"/>
          <ac:spMkLst>
            <pc:docMk/>
            <pc:sldMk cId="0" sldId="920"/>
            <ac:spMk id="26632" creationId="{1C824400-B590-4211-8063-308128B66586}"/>
          </ac:spMkLst>
        </pc:spChg>
        <pc:spChg chg="add del mod">
          <ac:chgData name="Kwon Osub" userId="760dd869e46f08f5" providerId="LiveId" clId="{E7089245-F00D-4231-B7FE-FAC9E668B73B}" dt="2023-08-20T07:03:28.182" v="3554"/>
          <ac:spMkLst>
            <pc:docMk/>
            <pc:sldMk cId="0" sldId="920"/>
            <ac:spMk id="26633" creationId="{862DEAE1-AAAF-4EF8-8D00-5277CBCFD076}"/>
          </ac:spMkLst>
        </pc:spChg>
        <pc:spChg chg="mod">
          <ac:chgData name="Kwon Osub" userId="760dd869e46f08f5" providerId="LiveId" clId="{E7089245-F00D-4231-B7FE-FAC9E668B73B}" dt="2023-08-20T07:03:28.182" v="3554"/>
          <ac:spMkLst>
            <pc:docMk/>
            <pc:sldMk cId="0" sldId="920"/>
            <ac:spMk id="26665" creationId="{447B7EDF-390E-4F4B-A0AE-124295F9157A}"/>
          </ac:spMkLst>
        </pc:spChg>
        <pc:spChg chg="add del mod">
          <ac:chgData name="Kwon Osub" userId="760dd869e46f08f5" providerId="LiveId" clId="{E7089245-F00D-4231-B7FE-FAC9E668B73B}" dt="2023-08-20T07:03:28.182" v="3554"/>
          <ac:spMkLst>
            <pc:docMk/>
            <pc:sldMk cId="0" sldId="920"/>
            <ac:spMk id="26667" creationId="{F05FCE25-F738-46A8-9FDA-632DEA0E8CA7}"/>
          </ac:spMkLst>
        </pc:spChg>
        <pc:spChg chg="mod">
          <ac:chgData name="Kwon Osub" userId="760dd869e46f08f5" providerId="LiveId" clId="{E7089245-F00D-4231-B7FE-FAC9E668B73B}" dt="2023-08-20T07:03:28.182" v="3554"/>
          <ac:spMkLst>
            <pc:docMk/>
            <pc:sldMk cId="0" sldId="920"/>
            <ac:spMk id="99335" creationId="{EAF64060-4B32-4EFC-A43F-0C45C481ABC5}"/>
          </ac:spMkLst>
        </pc:spChg>
        <pc:graphicFrameChg chg="add del mod replId">
          <ac:chgData name="Kwon Osub" userId="760dd869e46f08f5" providerId="LiveId" clId="{E7089245-F00D-4231-B7FE-FAC9E668B73B}" dt="2023-08-20T06:33:44.688" v="2858"/>
          <ac:graphicFrameMkLst>
            <pc:docMk/>
            <pc:sldMk cId="0" sldId="920"/>
            <ac:graphicFrameMk id="2" creationId="{79153795-3BFA-4A29-8BC2-17DF5C03661D}"/>
          </ac:graphicFrameMkLst>
        </pc:graphicFrameChg>
        <pc:graphicFrameChg chg="add del mod replId">
          <ac:chgData name="Kwon Osub" userId="760dd869e46f08f5" providerId="LiveId" clId="{E7089245-F00D-4231-B7FE-FAC9E668B73B}" dt="2023-08-20T06:33:44.688" v="2858"/>
          <ac:graphicFrameMkLst>
            <pc:docMk/>
            <pc:sldMk cId="0" sldId="920"/>
            <ac:graphicFrameMk id="9" creationId="{862DEAE1-AAAF-4EF8-8D00-5277CBCFD076}"/>
          </ac:graphicFrameMkLst>
        </pc:graphicFrameChg>
        <pc:graphicFrameChg chg="add del mod replId">
          <ac:chgData name="Kwon Osub" userId="760dd869e46f08f5" providerId="LiveId" clId="{E7089245-F00D-4231-B7FE-FAC9E668B73B}" dt="2023-08-20T06:33:44.688" v="2858"/>
          <ac:graphicFrameMkLst>
            <pc:docMk/>
            <pc:sldMk cId="0" sldId="920"/>
            <ac:graphicFrameMk id="12" creationId="{F05FCE25-F738-46A8-9FDA-632DEA0E8CA7}"/>
          </ac:graphicFrameMkLst>
        </pc:graphicFrameChg>
        <pc:picChg chg="mod">
          <ac:chgData name="Kwon Osub" userId="760dd869e46f08f5" providerId="LiveId" clId="{E7089245-F00D-4231-B7FE-FAC9E668B73B}" dt="2023-08-20T07:03:28.182" v="3554"/>
          <ac:picMkLst>
            <pc:docMk/>
            <pc:sldMk cId="0" sldId="920"/>
            <ac:picMk id="26668" creationId="{A21BB56C-051E-4814-B323-8A9E38605FBF}"/>
          </ac:picMkLst>
        </pc:picChg>
      </pc:sldChg>
      <pc:sldChg chg="addSp delSp modSp new del mod modClrScheme addAnim delAnim modAnim chgLayout">
        <pc:chgData name="Kwon Osub" userId="760dd869e46f08f5" providerId="LiveId" clId="{E7089245-F00D-4231-B7FE-FAC9E668B73B}" dt="2023-08-20T07:49:53.699" v="4328" actId="47"/>
        <pc:sldMkLst>
          <pc:docMk/>
          <pc:sldMk cId="4084736182" sldId="921"/>
        </pc:sldMkLst>
        <pc:spChg chg="add del mod">
          <ac:chgData name="Kwon Osub" userId="760dd869e46f08f5" providerId="LiveId" clId="{E7089245-F00D-4231-B7FE-FAC9E668B73B}" dt="2023-08-20T06:26:44.081" v="13" actId="478"/>
          <ac:spMkLst>
            <pc:docMk/>
            <pc:sldMk cId="4084736182" sldId="921"/>
            <ac:spMk id="2" creationId="{D0CA48E4-FD3B-F221-EE4D-7198ADA02C99}"/>
          </ac:spMkLst>
        </pc:spChg>
        <pc:spChg chg="add del mod">
          <ac:chgData name="Kwon Osub" userId="760dd869e46f08f5" providerId="LiveId" clId="{E7089245-F00D-4231-B7FE-FAC9E668B73B}" dt="2023-08-20T06:28:20.613" v="1176" actId="478"/>
          <ac:spMkLst>
            <pc:docMk/>
            <pc:sldMk cId="4084736182" sldId="921"/>
            <ac:spMk id="3" creationId="{E209144F-9C00-CD9A-5F92-79800E7682B8}"/>
          </ac:spMkLst>
        </pc:spChg>
        <pc:spChg chg="add del mod">
          <ac:chgData name="Kwon Osub" userId="760dd869e46f08f5" providerId="LiveId" clId="{E7089245-F00D-4231-B7FE-FAC9E668B73B}" dt="2023-08-20T07:03:28.182" v="3554"/>
          <ac:spMkLst>
            <pc:docMk/>
            <pc:sldMk cId="4084736182" sldId="921"/>
            <ac:spMk id="4" creationId="{77B18C8D-EB76-0403-5BBA-F7896A107D82}"/>
          </ac:spMkLst>
        </pc:spChg>
        <pc:spChg chg="add del mod">
          <ac:chgData name="Kwon Osub" userId="760dd869e46f08f5" providerId="LiveId" clId="{E7089245-F00D-4231-B7FE-FAC9E668B73B}" dt="2023-08-20T06:28:23.799" v="1177" actId="478"/>
          <ac:spMkLst>
            <pc:docMk/>
            <pc:sldMk cId="4084736182" sldId="921"/>
            <ac:spMk id="6" creationId="{1DC20EBC-44B4-E101-829B-E3912F825C61}"/>
          </ac:spMkLst>
        </pc:spChg>
        <pc:graphicFrameChg chg="add del mod replId">
          <ac:chgData name="Kwon Osub" userId="760dd869e46f08f5" providerId="LiveId" clId="{E7089245-F00D-4231-B7FE-FAC9E668B73B}" dt="2023-08-20T06:33:44.688" v="2858"/>
          <ac:graphicFrameMkLst>
            <pc:docMk/>
            <pc:sldMk cId="4084736182" sldId="921"/>
            <ac:graphicFrameMk id="7" creationId="{77B18C8D-EB76-0403-5BBA-F7896A107D82}"/>
          </ac:graphicFrameMkLst>
        </pc:graphicFrameChg>
      </pc:sldChg>
      <pc:sldChg chg="delSp add modAnim">
        <pc:chgData name="Kwon Osub" userId="760dd869e46f08f5" providerId="LiveId" clId="{E7089245-F00D-4231-B7FE-FAC9E668B73B}" dt="2023-08-20T07:24:28.207" v="4178" actId="478"/>
        <pc:sldMkLst>
          <pc:docMk/>
          <pc:sldMk cId="0" sldId="922"/>
        </pc:sldMkLst>
        <pc:spChg chg="del">
          <ac:chgData name="Kwon Osub" userId="760dd869e46f08f5" providerId="LiveId" clId="{E7089245-F00D-4231-B7FE-FAC9E668B73B}" dt="2023-08-20T07:24:28.207" v="4178" actId="478"/>
          <ac:spMkLst>
            <pc:docMk/>
            <pc:sldMk cId="0" sldId="922"/>
            <ac:spMk id="83975" creationId="{A58E168D-E391-460A-80E6-B5A5752F753A}"/>
          </ac:spMkLst>
        </pc:spChg>
        <pc:spChg chg="del">
          <ac:chgData name="Kwon Osub" userId="760dd869e46f08f5" providerId="LiveId" clId="{E7089245-F00D-4231-B7FE-FAC9E668B73B}" dt="2023-08-20T07:24:18.082" v="4172" actId="478"/>
          <ac:spMkLst>
            <pc:docMk/>
            <pc:sldMk cId="0" sldId="922"/>
            <ac:spMk id="83976" creationId="{42EF9A71-5E31-4C11-A93A-2F7F72B34E9D}"/>
          </ac:spMkLst>
        </pc:spChg>
        <pc:spChg chg="del">
          <ac:chgData name="Kwon Osub" userId="760dd869e46f08f5" providerId="LiveId" clId="{E7089245-F00D-4231-B7FE-FAC9E668B73B}" dt="2023-08-20T07:24:26.479" v="4177" actId="478"/>
          <ac:spMkLst>
            <pc:docMk/>
            <pc:sldMk cId="0" sldId="922"/>
            <ac:spMk id="83977" creationId="{F11532DA-1682-4E0C-9441-E2809BCC02CD}"/>
          </ac:spMkLst>
        </pc:spChg>
        <pc:spChg chg="del">
          <ac:chgData name="Kwon Osub" userId="760dd869e46f08f5" providerId="LiveId" clId="{E7089245-F00D-4231-B7FE-FAC9E668B73B}" dt="2023-08-20T07:24:22.228" v="4175" actId="478"/>
          <ac:spMkLst>
            <pc:docMk/>
            <pc:sldMk cId="0" sldId="922"/>
            <ac:spMk id="83980" creationId="{1B3CFE1F-A773-475B-9041-9CCFD0086C70}"/>
          </ac:spMkLst>
        </pc:spChg>
        <pc:spChg chg="del">
          <ac:chgData name="Kwon Osub" userId="760dd869e46f08f5" providerId="LiveId" clId="{E7089245-F00D-4231-B7FE-FAC9E668B73B}" dt="2023-08-20T07:24:24.564" v="4176" actId="478"/>
          <ac:spMkLst>
            <pc:docMk/>
            <pc:sldMk cId="0" sldId="922"/>
            <ac:spMk id="83981" creationId="{D3360F7B-1005-4185-A523-F79945E6DF5A}"/>
          </ac:spMkLst>
        </pc:spChg>
        <pc:grpChg chg="del">
          <ac:chgData name="Kwon Osub" userId="760dd869e46f08f5" providerId="LiveId" clId="{E7089245-F00D-4231-B7FE-FAC9E668B73B}" dt="2023-08-20T07:24:20.066" v="4174" actId="478"/>
          <ac:grpSpMkLst>
            <pc:docMk/>
            <pc:sldMk cId="0" sldId="922"/>
            <ac:grpSpMk id="2" creationId="{FF3EDB5D-36BD-445D-95BD-D7BD8720EFDA}"/>
          </ac:grpSpMkLst>
        </pc:grpChg>
        <pc:grpChg chg="del">
          <ac:chgData name="Kwon Osub" userId="760dd869e46f08f5" providerId="LiveId" clId="{E7089245-F00D-4231-B7FE-FAC9E668B73B}" dt="2023-08-20T07:24:19.124" v="4173" actId="478"/>
          <ac:grpSpMkLst>
            <pc:docMk/>
            <pc:sldMk cId="0" sldId="922"/>
            <ac:grpSpMk id="3" creationId="{832B2630-F2E4-4B4B-AEA9-F8EC87029F27}"/>
          </ac:grpSpMkLst>
        </pc:grpChg>
      </pc:sldChg>
      <pc:sldChg chg="add">
        <pc:chgData name="Kwon Osub" userId="760dd869e46f08f5" providerId="LiveId" clId="{E7089245-F00D-4231-B7FE-FAC9E668B73B}" dt="2023-08-20T07:22:57.027" v="4154"/>
        <pc:sldMkLst>
          <pc:docMk/>
          <pc:sldMk cId="0" sldId="923"/>
        </pc:sldMkLst>
      </pc:sldChg>
      <pc:sldChg chg="delSp add modAnim">
        <pc:chgData name="Kwon Osub" userId="760dd869e46f08f5" providerId="LiveId" clId="{E7089245-F00D-4231-B7FE-FAC9E668B73B}" dt="2023-08-20T07:29:01.041" v="4276" actId="478"/>
        <pc:sldMkLst>
          <pc:docMk/>
          <pc:sldMk cId="0" sldId="924"/>
        </pc:sldMkLst>
        <pc:spChg chg="del">
          <ac:chgData name="Kwon Osub" userId="760dd869e46f08f5" providerId="LiveId" clId="{E7089245-F00D-4231-B7FE-FAC9E668B73B}" dt="2023-08-20T07:29:01.041" v="4276" actId="478"/>
          <ac:spMkLst>
            <pc:docMk/>
            <pc:sldMk cId="0" sldId="924"/>
            <ac:spMk id="124931" creationId="{1972077D-7F16-46E6-B9F2-0FC937D39BE5}"/>
          </ac:spMkLst>
        </pc:spChg>
        <pc:spChg chg="del">
          <ac:chgData name="Kwon Osub" userId="760dd869e46f08f5" providerId="LiveId" clId="{E7089245-F00D-4231-B7FE-FAC9E668B73B}" dt="2023-08-20T07:29:01.041" v="4276" actId="478"/>
          <ac:spMkLst>
            <pc:docMk/>
            <pc:sldMk cId="0" sldId="924"/>
            <ac:spMk id="124933" creationId="{7419EDF6-2D74-4AA4-968B-BDD561C110B3}"/>
          </ac:spMkLst>
        </pc:spChg>
        <pc:spChg chg="del">
          <ac:chgData name="Kwon Osub" userId="760dd869e46f08f5" providerId="LiveId" clId="{E7089245-F00D-4231-B7FE-FAC9E668B73B}" dt="2023-08-20T07:29:01.041" v="4276" actId="478"/>
          <ac:spMkLst>
            <pc:docMk/>
            <pc:sldMk cId="0" sldId="924"/>
            <ac:spMk id="124934" creationId="{A25AC380-5660-4A01-979F-82E5C501E35E}"/>
          </ac:spMkLst>
        </pc:spChg>
        <pc:spChg chg="del">
          <ac:chgData name="Kwon Osub" userId="760dd869e46f08f5" providerId="LiveId" clId="{E7089245-F00D-4231-B7FE-FAC9E668B73B}" dt="2023-08-20T07:29:01.041" v="4276" actId="478"/>
          <ac:spMkLst>
            <pc:docMk/>
            <pc:sldMk cId="0" sldId="924"/>
            <ac:spMk id="124935" creationId="{0AAF61FB-FFD7-4E26-937B-D7A8ACC519F7}"/>
          </ac:spMkLst>
        </pc:spChg>
        <pc:spChg chg="del">
          <ac:chgData name="Kwon Osub" userId="760dd869e46f08f5" providerId="LiveId" clId="{E7089245-F00D-4231-B7FE-FAC9E668B73B}" dt="2023-08-20T07:29:01.041" v="4276" actId="478"/>
          <ac:spMkLst>
            <pc:docMk/>
            <pc:sldMk cId="0" sldId="924"/>
            <ac:spMk id="124936" creationId="{605B7BCA-6C8B-459A-BC03-7ADD136D8A44}"/>
          </ac:spMkLst>
        </pc:spChg>
        <pc:spChg chg="del">
          <ac:chgData name="Kwon Osub" userId="760dd869e46f08f5" providerId="LiveId" clId="{E7089245-F00D-4231-B7FE-FAC9E668B73B}" dt="2023-08-20T07:29:01.041" v="4276" actId="478"/>
          <ac:spMkLst>
            <pc:docMk/>
            <pc:sldMk cId="0" sldId="924"/>
            <ac:spMk id="124937" creationId="{5527F07E-92A8-4332-9B2B-98785B94AED5}"/>
          </ac:spMkLst>
        </pc:spChg>
        <pc:spChg chg="del">
          <ac:chgData name="Kwon Osub" userId="760dd869e46f08f5" providerId="LiveId" clId="{E7089245-F00D-4231-B7FE-FAC9E668B73B}" dt="2023-08-20T07:29:01.041" v="4276" actId="478"/>
          <ac:spMkLst>
            <pc:docMk/>
            <pc:sldMk cId="0" sldId="924"/>
            <ac:spMk id="124938" creationId="{5F008201-2E17-443F-AE8A-7A77D8DE285F}"/>
          </ac:spMkLst>
        </pc:spChg>
        <pc:spChg chg="del">
          <ac:chgData name="Kwon Osub" userId="760dd869e46f08f5" providerId="LiveId" clId="{E7089245-F00D-4231-B7FE-FAC9E668B73B}" dt="2023-08-20T07:29:01.041" v="4276" actId="478"/>
          <ac:spMkLst>
            <pc:docMk/>
            <pc:sldMk cId="0" sldId="924"/>
            <ac:spMk id="124940" creationId="{59CAC03B-01E6-48F7-8FF6-5B1BA076CB31}"/>
          </ac:spMkLst>
        </pc:spChg>
      </pc:sldChg>
      <pc:sldChg chg="add">
        <pc:chgData name="Kwon Osub" userId="760dd869e46f08f5" providerId="LiveId" clId="{E7089245-F00D-4231-B7FE-FAC9E668B73B}" dt="2023-08-20T07:22:57.027" v="4154"/>
        <pc:sldMkLst>
          <pc:docMk/>
          <pc:sldMk cId="0" sldId="925"/>
        </pc:sldMkLst>
      </pc:sldChg>
      <pc:sldChg chg="add">
        <pc:chgData name="Kwon Osub" userId="760dd869e46f08f5" providerId="LiveId" clId="{E7089245-F00D-4231-B7FE-FAC9E668B73B}" dt="2023-08-20T07:22:57.027" v="4154"/>
        <pc:sldMkLst>
          <pc:docMk/>
          <pc:sldMk cId="0" sldId="926"/>
        </pc:sldMkLst>
      </pc:sldChg>
      <pc:sldChg chg="add">
        <pc:chgData name="Kwon Osub" userId="760dd869e46f08f5" providerId="LiveId" clId="{E7089245-F00D-4231-B7FE-FAC9E668B73B}" dt="2023-08-20T07:22:57.027" v="4154"/>
        <pc:sldMkLst>
          <pc:docMk/>
          <pc:sldMk cId="0" sldId="927"/>
        </pc:sldMkLst>
      </pc:sldChg>
      <pc:sldChg chg="add">
        <pc:chgData name="Kwon Osub" userId="760dd869e46f08f5" providerId="LiveId" clId="{E7089245-F00D-4231-B7FE-FAC9E668B73B}" dt="2023-08-20T07:22:57.027" v="4154"/>
        <pc:sldMkLst>
          <pc:docMk/>
          <pc:sldMk cId="0" sldId="928"/>
        </pc:sldMkLst>
      </pc:sldChg>
      <pc:sldChg chg="add">
        <pc:chgData name="Kwon Osub" userId="760dd869e46f08f5" providerId="LiveId" clId="{E7089245-F00D-4231-B7FE-FAC9E668B73B}" dt="2023-08-20T07:22:57.027" v="4154"/>
        <pc:sldMkLst>
          <pc:docMk/>
          <pc:sldMk cId="0" sldId="929"/>
        </pc:sldMkLst>
      </pc:sldChg>
      <pc:sldChg chg="add">
        <pc:chgData name="Kwon Osub" userId="760dd869e46f08f5" providerId="LiveId" clId="{E7089245-F00D-4231-B7FE-FAC9E668B73B}" dt="2023-08-20T07:22:57.027" v="4154"/>
        <pc:sldMkLst>
          <pc:docMk/>
          <pc:sldMk cId="0" sldId="930"/>
        </pc:sldMkLst>
      </pc:sldChg>
      <pc:sldChg chg="add">
        <pc:chgData name="Kwon Osub" userId="760dd869e46f08f5" providerId="LiveId" clId="{E7089245-F00D-4231-B7FE-FAC9E668B73B}" dt="2023-08-20T07:22:57.027" v="4154"/>
        <pc:sldMkLst>
          <pc:docMk/>
          <pc:sldMk cId="0" sldId="931"/>
        </pc:sldMkLst>
      </pc:sldChg>
      <pc:sldChg chg="modSp add del mod ord">
        <pc:chgData name="Kwon Osub" userId="760dd869e46f08f5" providerId="LiveId" clId="{E7089245-F00D-4231-B7FE-FAC9E668B73B}" dt="2023-08-26T06:39:51.882" v="7035" actId="47"/>
        <pc:sldMkLst>
          <pc:docMk/>
          <pc:sldMk cId="0" sldId="932"/>
        </pc:sldMkLst>
        <pc:spChg chg="mod">
          <ac:chgData name="Kwon Osub" userId="760dd869e46f08f5" providerId="LiveId" clId="{E7089245-F00D-4231-B7FE-FAC9E668B73B}" dt="2023-08-23T07:37:53.378" v="4428" actId="20577"/>
          <ac:spMkLst>
            <pc:docMk/>
            <pc:sldMk cId="0" sldId="932"/>
            <ac:spMk id="118786" creationId="{11A28A38-2F7E-4D88-86B8-F0541A3DB4AF}"/>
          </ac:spMkLst>
        </pc:spChg>
      </pc:sldChg>
      <pc:sldChg chg="add del">
        <pc:chgData name="Kwon Osub" userId="760dd869e46f08f5" providerId="LiveId" clId="{E7089245-F00D-4231-B7FE-FAC9E668B73B}" dt="2023-08-20T07:53:20.482" v="4388"/>
        <pc:sldMkLst>
          <pc:docMk/>
          <pc:sldMk cId="0" sldId="933"/>
        </pc:sldMkLst>
      </pc:sldChg>
      <pc:sldChg chg="add del">
        <pc:chgData name="Kwon Osub" userId="760dd869e46f08f5" providerId="LiveId" clId="{E7089245-F00D-4231-B7FE-FAC9E668B73B}" dt="2023-08-24T08:17:11.543" v="6086" actId="47"/>
        <pc:sldMkLst>
          <pc:docMk/>
          <pc:sldMk cId="0" sldId="934"/>
        </pc:sldMkLst>
      </pc:sldChg>
      <pc:sldChg chg="modSp add mod">
        <pc:chgData name="Kwon Osub" userId="760dd869e46f08f5" providerId="LiveId" clId="{E7089245-F00D-4231-B7FE-FAC9E668B73B}" dt="2023-08-23T07:40:20.667" v="4469" actId="6549"/>
        <pc:sldMkLst>
          <pc:docMk/>
          <pc:sldMk cId="3851257748" sldId="935"/>
        </pc:sldMkLst>
        <pc:spChg chg="mod">
          <ac:chgData name="Kwon Osub" userId="760dd869e46f08f5" providerId="LiveId" clId="{E7089245-F00D-4231-B7FE-FAC9E668B73B}" dt="2023-08-23T07:40:20.667" v="4469" actId="6549"/>
          <ac:spMkLst>
            <pc:docMk/>
            <pc:sldMk cId="3851257748" sldId="935"/>
            <ac:spMk id="4" creationId="{A71550BE-3B38-D0B2-A44D-82782E2454FA}"/>
          </ac:spMkLst>
        </pc:spChg>
      </pc:sldChg>
      <pc:sldChg chg="addSp modSp new del mod modClrScheme chgLayout">
        <pc:chgData name="Kwon Osub" userId="760dd869e46f08f5" providerId="LiveId" clId="{E7089245-F00D-4231-B7FE-FAC9E668B73B}" dt="2023-08-23T07:54:11.484" v="4519" actId="47"/>
        <pc:sldMkLst>
          <pc:docMk/>
          <pc:sldMk cId="359871971" sldId="936"/>
        </pc:sldMkLst>
        <pc:spChg chg="add mod">
          <ac:chgData name="Kwon Osub" userId="760dd869e46f08f5" providerId="LiveId" clId="{E7089245-F00D-4231-B7FE-FAC9E668B73B}" dt="2023-08-23T07:54:06.416" v="4518" actId="700"/>
          <ac:spMkLst>
            <pc:docMk/>
            <pc:sldMk cId="359871971" sldId="936"/>
            <ac:spMk id="2" creationId="{4225B1C4-DFDE-1B8D-1C71-CCE1AD7E0FB3}"/>
          </ac:spMkLst>
        </pc:spChg>
        <pc:spChg chg="add mod">
          <ac:chgData name="Kwon Osub" userId="760dd869e46f08f5" providerId="LiveId" clId="{E7089245-F00D-4231-B7FE-FAC9E668B73B}" dt="2023-08-23T07:54:06.416" v="4518" actId="700"/>
          <ac:spMkLst>
            <pc:docMk/>
            <pc:sldMk cId="359871971" sldId="936"/>
            <ac:spMk id="3" creationId="{D05DA710-E3A5-83BA-9390-852E5121FA47}"/>
          </ac:spMkLst>
        </pc:spChg>
      </pc:sldChg>
      <pc:sldChg chg="modSp add mod">
        <pc:chgData name="Kwon Osub" userId="760dd869e46f08f5" providerId="LiveId" clId="{E7089245-F00D-4231-B7FE-FAC9E668B73B}" dt="2023-08-23T07:56:57.631" v="4530" actId="20577"/>
        <pc:sldMkLst>
          <pc:docMk/>
          <pc:sldMk cId="868252555" sldId="936"/>
        </pc:sldMkLst>
        <pc:spChg chg="mod">
          <ac:chgData name="Kwon Osub" userId="760dd869e46f08f5" providerId="LiveId" clId="{E7089245-F00D-4231-B7FE-FAC9E668B73B}" dt="2023-08-23T07:56:57.631" v="4530" actId="20577"/>
          <ac:spMkLst>
            <pc:docMk/>
            <pc:sldMk cId="868252555" sldId="936"/>
            <ac:spMk id="4" creationId="{A71550BE-3B38-D0B2-A44D-82782E2454FA}"/>
          </ac:spMkLst>
        </pc:spChg>
      </pc:sldChg>
      <pc:sldChg chg="delSp modSp add mod addAnim delAnim modAnim">
        <pc:chgData name="Kwon Osub" userId="760dd869e46f08f5" providerId="LiveId" clId="{E7089245-F00D-4231-B7FE-FAC9E668B73B}" dt="2023-08-23T08:14:46.809" v="5441" actId="20577"/>
        <pc:sldMkLst>
          <pc:docMk/>
          <pc:sldMk cId="287535422" sldId="937"/>
        </pc:sldMkLst>
        <pc:spChg chg="mod">
          <ac:chgData name="Kwon Osub" userId="760dd869e46f08f5" providerId="LiveId" clId="{E7089245-F00D-4231-B7FE-FAC9E668B73B}" dt="2023-08-23T08:14:46.809" v="5441" actId="20577"/>
          <ac:spMkLst>
            <pc:docMk/>
            <pc:sldMk cId="287535422" sldId="937"/>
            <ac:spMk id="2" creationId="{D74CCAAC-F67F-BAD1-A12F-008E5FB53F0C}"/>
          </ac:spMkLst>
        </pc:spChg>
        <pc:spChg chg="del">
          <ac:chgData name="Kwon Osub" userId="760dd869e46f08f5" providerId="LiveId" clId="{E7089245-F00D-4231-B7FE-FAC9E668B73B}" dt="2023-08-23T08:04:13.676" v="4752" actId="478"/>
          <ac:spMkLst>
            <pc:docMk/>
            <pc:sldMk cId="287535422" sldId="937"/>
            <ac:spMk id="9" creationId="{15D109C6-D8A7-43FB-CA33-9AA4F6787B71}"/>
          </ac:spMkLst>
        </pc:spChg>
      </pc:sldChg>
      <pc:sldChg chg="add del modTransition">
        <pc:chgData name="Kwon Osub" userId="760dd869e46f08f5" providerId="LiveId" clId="{E7089245-F00D-4231-B7FE-FAC9E668B73B}" dt="2023-08-24T08:36:27.626" v="6149" actId="47"/>
        <pc:sldMkLst>
          <pc:docMk/>
          <pc:sldMk cId="0" sldId="938"/>
        </pc:sldMkLst>
      </pc:sldChg>
      <pc:sldChg chg="delSp add del modTransition modAnim">
        <pc:chgData name="Kwon Osub" userId="760dd869e46f08f5" providerId="LiveId" clId="{E7089245-F00D-4231-B7FE-FAC9E668B73B}" dt="2023-08-23T10:27:28.216" v="5510" actId="478"/>
        <pc:sldMkLst>
          <pc:docMk/>
          <pc:sldMk cId="0" sldId="939"/>
        </pc:sldMkLst>
        <pc:spChg chg="del">
          <ac:chgData name="Kwon Osub" userId="760dd869e46f08f5" providerId="LiveId" clId="{E7089245-F00D-4231-B7FE-FAC9E668B73B}" dt="2023-08-23T10:27:28.216" v="5510" actId="478"/>
          <ac:spMkLst>
            <pc:docMk/>
            <pc:sldMk cId="0" sldId="939"/>
            <ac:spMk id="5318" creationId="{F61BDD15-8807-4A68-B9B5-5CB4CF6A2273}"/>
          </ac:spMkLst>
        </pc:spChg>
        <pc:spChg chg="del">
          <ac:chgData name="Kwon Osub" userId="760dd869e46f08f5" providerId="LiveId" clId="{E7089245-F00D-4231-B7FE-FAC9E668B73B}" dt="2023-08-23T10:27:12.600" v="5508" actId="478"/>
          <ac:spMkLst>
            <pc:docMk/>
            <pc:sldMk cId="0" sldId="939"/>
            <ac:spMk id="5319" creationId="{5FD7C599-4DFE-4CB1-89C0-FCC775B24EA8}"/>
          </ac:spMkLst>
        </pc:spChg>
        <pc:grpChg chg="del">
          <ac:chgData name="Kwon Osub" userId="760dd869e46f08f5" providerId="LiveId" clId="{E7089245-F00D-4231-B7FE-FAC9E668B73B}" dt="2023-08-23T10:27:10.503" v="5507" actId="478"/>
          <ac:grpSpMkLst>
            <pc:docMk/>
            <pc:sldMk cId="0" sldId="939"/>
            <ac:grpSpMk id="5310" creationId="{5B6C8BA2-F3FD-4F52-A5DD-0F38B34D6EFC}"/>
          </ac:grpSpMkLst>
        </pc:grpChg>
        <pc:grpChg chg="del">
          <ac:chgData name="Kwon Osub" userId="760dd869e46f08f5" providerId="LiveId" clId="{E7089245-F00D-4231-B7FE-FAC9E668B73B}" dt="2023-08-23T10:27:13.707" v="5509" actId="478"/>
          <ac:grpSpMkLst>
            <pc:docMk/>
            <pc:sldMk cId="0" sldId="939"/>
            <ac:grpSpMk id="5383" creationId="{2EFC22F9-A701-45C3-893C-06BE7B7E9A31}"/>
          </ac:grpSpMkLst>
        </pc:grpChg>
      </pc:sldChg>
      <pc:sldChg chg="addSp delSp modSp add mod delAnim modAnim">
        <pc:chgData name="Kwon Osub" userId="760dd869e46f08f5" providerId="LiveId" clId="{E7089245-F00D-4231-B7FE-FAC9E668B73B}" dt="2023-08-23T10:50:52.676" v="6085" actId="20577"/>
        <pc:sldMkLst>
          <pc:docMk/>
          <pc:sldMk cId="3742753745" sldId="940"/>
        </pc:sldMkLst>
        <pc:spChg chg="add mod">
          <ac:chgData name="Kwon Osub" userId="760dd869e46f08f5" providerId="LiveId" clId="{E7089245-F00D-4231-B7FE-FAC9E668B73B}" dt="2023-08-23T10:43:31.133" v="5894" actId="6549"/>
          <ac:spMkLst>
            <pc:docMk/>
            <pc:sldMk cId="3742753745" sldId="940"/>
            <ac:spMk id="2" creationId="{1D98E984-C4AC-2923-5496-BFE54AA5F9CD}"/>
          </ac:spMkLst>
        </pc:spChg>
        <pc:spChg chg="add del mod">
          <ac:chgData name="Kwon Osub" userId="760dd869e46f08f5" providerId="LiveId" clId="{E7089245-F00D-4231-B7FE-FAC9E668B73B}" dt="2023-08-23T10:43:41.071" v="5895" actId="478"/>
          <ac:spMkLst>
            <pc:docMk/>
            <pc:sldMk cId="3742753745" sldId="940"/>
            <ac:spMk id="5" creationId="{A8C613B4-8ADB-BB6B-25FC-7574ACFF3AA3}"/>
          </ac:spMkLst>
        </pc:spChg>
        <pc:spChg chg="add mod">
          <ac:chgData name="Kwon Osub" userId="760dd869e46f08f5" providerId="LiveId" clId="{E7089245-F00D-4231-B7FE-FAC9E668B73B}" dt="2023-08-23T10:41:04.633" v="5856" actId="20577"/>
          <ac:spMkLst>
            <pc:docMk/>
            <pc:sldMk cId="3742753745" sldId="940"/>
            <ac:spMk id="6" creationId="{208F38DD-EB58-D7A1-BEBE-A9B0573EDE47}"/>
          </ac:spMkLst>
        </pc:spChg>
        <pc:spChg chg="add mod">
          <ac:chgData name="Kwon Osub" userId="760dd869e46f08f5" providerId="LiveId" clId="{E7089245-F00D-4231-B7FE-FAC9E668B73B}" dt="2023-08-23T10:50:52.676" v="6085" actId="20577"/>
          <ac:spMkLst>
            <pc:docMk/>
            <pc:sldMk cId="3742753745" sldId="940"/>
            <ac:spMk id="7" creationId="{46000369-8C6A-9827-DA4A-F914381EAE8C}"/>
          </ac:spMkLst>
        </pc:spChg>
        <pc:spChg chg="del">
          <ac:chgData name="Kwon Osub" userId="760dd869e46f08f5" providerId="LiveId" clId="{E7089245-F00D-4231-B7FE-FAC9E668B73B}" dt="2023-08-23T10:35:54.715" v="5549" actId="478"/>
          <ac:spMkLst>
            <pc:docMk/>
            <pc:sldMk cId="3742753745" sldId="940"/>
            <ac:spMk id="86019" creationId="{F5C77752-C5A9-4F40-B5AA-35521DD88E8B}"/>
          </ac:spMkLst>
        </pc:spChg>
        <pc:spChg chg="del">
          <ac:chgData name="Kwon Osub" userId="760dd869e46f08f5" providerId="LiveId" clId="{E7089245-F00D-4231-B7FE-FAC9E668B73B}" dt="2023-08-23T10:35:47.199" v="5547" actId="478"/>
          <ac:spMkLst>
            <pc:docMk/>
            <pc:sldMk cId="3742753745" sldId="940"/>
            <ac:spMk id="86020" creationId="{D08F3BC2-E2F0-470B-9C4F-5646EAD31D35}"/>
          </ac:spMkLst>
        </pc:spChg>
        <pc:spChg chg="mod">
          <ac:chgData name="Kwon Osub" userId="760dd869e46f08f5" providerId="LiveId" clId="{E7089245-F00D-4231-B7FE-FAC9E668B73B}" dt="2023-08-23T10:35:35.149" v="5546" actId="20577"/>
          <ac:spMkLst>
            <pc:docMk/>
            <pc:sldMk cId="3742753745" sldId="940"/>
            <ac:spMk id="140292" creationId="{8F9B5802-74F1-47DB-8AB7-08BA5CAD3798}"/>
          </ac:spMkLst>
        </pc:spChg>
        <pc:graphicFrameChg chg="add del mod replId">
          <ac:chgData name="Kwon Osub" userId="760dd869e46f08f5" providerId="LiveId" clId="{E7089245-F00D-4231-B7FE-FAC9E668B73B}" dt="2023-08-23T10:36:03.800" v="5552"/>
          <ac:graphicFrameMkLst>
            <pc:docMk/>
            <pc:sldMk cId="3742753745" sldId="940"/>
            <ac:graphicFrameMk id="3" creationId="{1D98E984-C4AC-2923-5496-BFE54AA5F9CD}"/>
          </ac:graphicFrameMkLst>
        </pc:graphicFrameChg>
      </pc:sldChg>
      <pc:sldChg chg="new del">
        <pc:chgData name="Kwon Osub" userId="760dd869e46f08f5" providerId="LiveId" clId="{E7089245-F00D-4231-B7FE-FAC9E668B73B}" dt="2023-08-24T08:36:58.521" v="6173" actId="47"/>
        <pc:sldMkLst>
          <pc:docMk/>
          <pc:sldMk cId="1002613124" sldId="941"/>
        </pc:sldMkLst>
      </pc:sldChg>
      <pc:sldChg chg="modSp add mod">
        <pc:chgData name="Kwon Osub" userId="760dd869e46f08f5" providerId="LiveId" clId="{E7089245-F00D-4231-B7FE-FAC9E668B73B}" dt="2023-08-24T08:29:47.366" v="6133" actId="20577"/>
        <pc:sldMkLst>
          <pc:docMk/>
          <pc:sldMk cId="1990280835" sldId="942"/>
        </pc:sldMkLst>
        <pc:spChg chg="mod">
          <ac:chgData name="Kwon Osub" userId="760dd869e46f08f5" providerId="LiveId" clId="{E7089245-F00D-4231-B7FE-FAC9E668B73B}" dt="2023-08-24T08:29:47.366" v="6133" actId="20577"/>
          <ac:spMkLst>
            <pc:docMk/>
            <pc:sldMk cId="1990280835" sldId="942"/>
            <ac:spMk id="4" creationId="{A71550BE-3B38-D0B2-A44D-82782E2454FA}"/>
          </ac:spMkLst>
        </pc:spChg>
      </pc:sldChg>
      <pc:sldChg chg="modSp add mod">
        <pc:chgData name="Kwon Osub" userId="760dd869e46f08f5" providerId="LiveId" clId="{E7089245-F00D-4231-B7FE-FAC9E668B73B}" dt="2023-08-24T08:36:24.973" v="6148" actId="20577"/>
        <pc:sldMkLst>
          <pc:docMk/>
          <pc:sldMk cId="1365778740" sldId="943"/>
        </pc:sldMkLst>
        <pc:spChg chg="mod">
          <ac:chgData name="Kwon Osub" userId="760dd869e46f08f5" providerId="LiveId" clId="{E7089245-F00D-4231-B7FE-FAC9E668B73B}" dt="2023-08-24T08:36:24.973" v="6148" actId="20577"/>
          <ac:spMkLst>
            <pc:docMk/>
            <pc:sldMk cId="1365778740" sldId="943"/>
            <ac:spMk id="4" creationId="{A71550BE-3B38-D0B2-A44D-82782E2454FA}"/>
          </ac:spMkLst>
        </pc:spChg>
      </pc:sldChg>
      <pc:sldChg chg="modSp add mod">
        <pc:chgData name="Kwon Osub" userId="760dd869e46f08f5" providerId="LiveId" clId="{E7089245-F00D-4231-B7FE-FAC9E668B73B}" dt="2023-08-24T08:53:51.968" v="6354" actId="20577"/>
        <pc:sldMkLst>
          <pc:docMk/>
          <pc:sldMk cId="1630518924" sldId="944"/>
        </pc:sldMkLst>
        <pc:spChg chg="mod">
          <ac:chgData name="Kwon Osub" userId="760dd869e46f08f5" providerId="LiveId" clId="{E7089245-F00D-4231-B7FE-FAC9E668B73B}" dt="2023-08-24T08:53:51.968" v="6354" actId="20577"/>
          <ac:spMkLst>
            <pc:docMk/>
            <pc:sldMk cId="1630518924" sldId="944"/>
            <ac:spMk id="4" creationId="{A71550BE-3B38-D0B2-A44D-82782E2454FA}"/>
          </ac:spMkLst>
        </pc:spChg>
      </pc:sldChg>
      <pc:sldChg chg="addSp delSp modSp add del mod delAnim modAnim">
        <pc:chgData name="Kwon Osub" userId="760dd869e46f08f5" providerId="LiveId" clId="{E7089245-F00D-4231-B7FE-FAC9E668B73B}" dt="2023-08-24T08:45:50.724" v="6337" actId="47"/>
        <pc:sldMkLst>
          <pc:docMk/>
          <pc:sldMk cId="2771288330" sldId="944"/>
        </pc:sldMkLst>
        <pc:spChg chg="add mod">
          <ac:chgData name="Kwon Osub" userId="760dd869e46f08f5" providerId="LiveId" clId="{E7089245-F00D-4231-B7FE-FAC9E668B73B}" dt="2023-08-24T08:45:49.350" v="6336" actId="6549"/>
          <ac:spMkLst>
            <pc:docMk/>
            <pc:sldMk cId="2771288330" sldId="944"/>
            <ac:spMk id="107528" creationId="{00A013A6-C2F3-4C2A-A362-BB492759801D}"/>
          </ac:spMkLst>
        </pc:spChg>
        <pc:spChg chg="mod">
          <ac:chgData name="Kwon Osub" userId="760dd869e46f08f5" providerId="LiveId" clId="{E7089245-F00D-4231-B7FE-FAC9E668B73B}" dt="2023-08-24T08:37:02.792" v="6183" actId="20577"/>
          <ac:spMkLst>
            <pc:docMk/>
            <pc:sldMk cId="2771288330" sldId="944"/>
            <ac:spMk id="154626" creationId="{21E8F48D-105C-445E-B754-06FE58710209}"/>
          </ac:spMkLst>
        </pc:spChg>
        <pc:graphicFrameChg chg="del mod replId">
          <ac:chgData name="Kwon Osub" userId="760dd869e46f08f5" providerId="LiveId" clId="{E7089245-F00D-4231-B7FE-FAC9E668B73B}" dt="2023-08-24T08:38:50.713" v="6222"/>
          <ac:graphicFrameMkLst>
            <pc:docMk/>
            <pc:sldMk cId="2771288330" sldId="944"/>
            <ac:graphicFrameMk id="2" creationId="{00A013A6-C2F3-4C2A-A362-BB492759801D}"/>
          </ac:graphicFrameMkLst>
        </pc:graphicFrameChg>
        <pc:graphicFrameChg chg="del mod">
          <ac:chgData name="Kwon Osub" userId="760dd869e46f08f5" providerId="LiveId" clId="{E7089245-F00D-4231-B7FE-FAC9E668B73B}" dt="2023-08-24T08:38:48.223" v="6220" actId="478"/>
          <ac:graphicFrameMkLst>
            <pc:docMk/>
            <pc:sldMk cId="2771288330" sldId="944"/>
            <ac:graphicFrameMk id="107529" creationId="{9323BE72-99BA-43B2-927E-4BC917D4160F}"/>
          </ac:graphicFrameMkLst>
        </pc:graphicFrameChg>
      </pc:sldChg>
      <pc:sldChg chg="modSp add del mod">
        <pc:chgData name="Kwon Osub" userId="760dd869e46f08f5" providerId="LiveId" clId="{E7089245-F00D-4231-B7FE-FAC9E668B73B}" dt="2023-08-24T08:46:04.667" v="6338" actId="47"/>
        <pc:sldMkLst>
          <pc:docMk/>
          <pc:sldMk cId="207846958" sldId="945"/>
        </pc:sldMkLst>
        <pc:spChg chg="mod">
          <ac:chgData name="Kwon Osub" userId="760dd869e46f08f5" providerId="LiveId" clId="{E7089245-F00D-4231-B7FE-FAC9E668B73B}" dt="2023-08-24T08:37:19.652" v="6217" actId="20577"/>
          <ac:spMkLst>
            <pc:docMk/>
            <pc:sldMk cId="207846958" sldId="945"/>
            <ac:spMk id="154626" creationId="{21E8F48D-105C-445E-B754-06FE58710209}"/>
          </ac:spMkLst>
        </pc:spChg>
      </pc:sldChg>
      <pc:sldChg chg="modSp add mod">
        <pc:chgData name="Kwon Osub" userId="760dd869e46f08f5" providerId="LiveId" clId="{E7089245-F00D-4231-B7FE-FAC9E668B73B}" dt="2023-08-24T10:58:52.178" v="6591"/>
        <pc:sldMkLst>
          <pc:docMk/>
          <pc:sldMk cId="3093945364" sldId="945"/>
        </pc:sldMkLst>
        <pc:spChg chg="mod">
          <ac:chgData name="Kwon Osub" userId="760dd869e46f08f5" providerId="LiveId" clId="{E7089245-F00D-4231-B7FE-FAC9E668B73B}" dt="2023-08-24T10:58:52.178" v="6591"/>
          <ac:spMkLst>
            <pc:docMk/>
            <pc:sldMk cId="3093945364" sldId="945"/>
            <ac:spMk id="8204" creationId="{4B459C1F-70C9-4E7B-A833-FF9BA77176B2}"/>
          </ac:spMkLst>
        </pc:spChg>
        <pc:spChg chg="mod">
          <ac:chgData name="Kwon Osub" userId="760dd869e46f08f5" providerId="LiveId" clId="{E7089245-F00D-4231-B7FE-FAC9E668B73B}" dt="2023-08-24T08:58:31.367" v="6385" actId="20577"/>
          <ac:spMkLst>
            <pc:docMk/>
            <pc:sldMk cId="3093945364" sldId="945"/>
            <ac:spMk id="64514" creationId="{F47C4ED1-6AC3-4457-AE5E-77C2245BC27D}"/>
          </ac:spMkLst>
        </pc:spChg>
      </pc:sldChg>
      <pc:sldChg chg="modSp add mod">
        <pc:chgData name="Kwon Osub" userId="760dd869e46f08f5" providerId="LiveId" clId="{E7089245-F00D-4231-B7FE-FAC9E668B73B}" dt="2023-08-24T11:04:40.938" v="6981"/>
        <pc:sldMkLst>
          <pc:docMk/>
          <pc:sldMk cId="1672629514" sldId="946"/>
        </pc:sldMkLst>
        <pc:spChg chg="mod">
          <ac:chgData name="Kwon Osub" userId="760dd869e46f08f5" providerId="LiveId" clId="{E7089245-F00D-4231-B7FE-FAC9E668B73B}" dt="2023-08-24T11:04:40.938" v="6981"/>
          <ac:spMkLst>
            <pc:docMk/>
            <pc:sldMk cId="1672629514" sldId="946"/>
            <ac:spMk id="8204" creationId="{4B459C1F-70C9-4E7B-A833-FF9BA77176B2}"/>
          </ac:spMkLst>
        </pc:spChg>
        <pc:spChg chg="mod">
          <ac:chgData name="Kwon Osub" userId="760dd869e46f08f5" providerId="LiveId" clId="{E7089245-F00D-4231-B7FE-FAC9E668B73B}" dt="2023-08-24T11:04:30.352" v="6973" actId="20577"/>
          <ac:spMkLst>
            <pc:docMk/>
            <pc:sldMk cId="1672629514" sldId="946"/>
            <ac:spMk id="64514" creationId="{F47C4ED1-6AC3-4457-AE5E-77C2245BC27D}"/>
          </ac:spMkLst>
        </pc:spChg>
      </pc:sldChg>
      <pc:sldChg chg="add del">
        <pc:chgData name="Kwon Osub" userId="760dd869e46f08f5" providerId="LiveId" clId="{E7089245-F00D-4231-B7FE-FAC9E668B73B}" dt="2023-08-24T08:58:39.896" v="6387"/>
        <pc:sldMkLst>
          <pc:docMk/>
          <pc:sldMk cId="2986757165" sldId="946"/>
        </pc:sldMkLst>
      </pc:sldChg>
      <pc:sldChg chg="addSp delSp modSp add mod modAnim">
        <pc:chgData name="Kwon Osub" userId="760dd869e46f08f5" providerId="LiveId" clId="{E7089245-F00D-4231-B7FE-FAC9E668B73B}" dt="2023-08-24T11:07:31.151" v="7032" actId="6549"/>
        <pc:sldMkLst>
          <pc:docMk/>
          <pc:sldMk cId="1784523573" sldId="947"/>
        </pc:sldMkLst>
        <pc:spChg chg="add del">
          <ac:chgData name="Kwon Osub" userId="760dd869e46f08f5" providerId="LiveId" clId="{E7089245-F00D-4231-B7FE-FAC9E668B73B}" dt="2023-08-24T11:06:06.929" v="7011"/>
          <ac:spMkLst>
            <pc:docMk/>
            <pc:sldMk cId="1784523573" sldId="947"/>
            <ac:spMk id="2" creationId="{256B30F1-D7D0-D397-16BF-799C2548A1E4}"/>
          </ac:spMkLst>
        </pc:spChg>
        <pc:spChg chg="mod">
          <ac:chgData name="Kwon Osub" userId="760dd869e46f08f5" providerId="LiveId" clId="{E7089245-F00D-4231-B7FE-FAC9E668B73B}" dt="2023-08-24T11:07:31.151" v="7032" actId="6549"/>
          <ac:spMkLst>
            <pc:docMk/>
            <pc:sldMk cId="1784523573" sldId="947"/>
            <ac:spMk id="8204" creationId="{4B459C1F-70C9-4E7B-A833-FF9BA77176B2}"/>
          </ac:spMkLst>
        </pc:spChg>
        <pc:spChg chg="mod">
          <ac:chgData name="Kwon Osub" userId="760dd869e46f08f5" providerId="LiveId" clId="{E7089245-F00D-4231-B7FE-FAC9E668B73B}" dt="2023-08-24T11:04:58.634" v="7004" actId="20577"/>
          <ac:spMkLst>
            <pc:docMk/>
            <pc:sldMk cId="1784523573" sldId="947"/>
            <ac:spMk id="64514" creationId="{F47C4ED1-6AC3-4457-AE5E-77C2245BC27D}"/>
          </ac:spMkLst>
        </pc:spChg>
      </pc:sldChg>
      <pc:sldMasterChg chg="modSp modSldLayout">
        <pc:chgData name="Kwon Osub" userId="760dd869e46f08f5" providerId="LiveId" clId="{E7089245-F00D-4231-B7FE-FAC9E668B73B}" dt="2023-08-20T07:03:28.182" v="3554"/>
        <pc:sldMasterMkLst>
          <pc:docMk/>
          <pc:sldMasterMk cId="2806113058" sldId="2147483648"/>
        </pc:sldMasterMkLst>
        <pc:spChg chg="mod">
          <ac:chgData name="Kwon Osub" userId="760dd869e46f08f5" providerId="LiveId" clId="{E7089245-F00D-4231-B7FE-FAC9E668B73B}" dt="2023-08-20T07:03:28.182" v="3554"/>
          <ac:spMkLst>
            <pc:docMk/>
            <pc:sldMasterMk cId="2806113058" sldId="2147483648"/>
            <ac:spMk id="2" creationId="{410359FA-4B85-1EEE-0653-D6AEEF56A27E}"/>
          </ac:spMkLst>
        </pc:spChg>
        <pc:spChg chg="mod">
          <ac:chgData name="Kwon Osub" userId="760dd869e46f08f5" providerId="LiveId" clId="{E7089245-F00D-4231-B7FE-FAC9E668B73B}" dt="2023-08-20T07:03:28.182" v="3554"/>
          <ac:spMkLst>
            <pc:docMk/>
            <pc:sldMasterMk cId="2806113058" sldId="2147483648"/>
            <ac:spMk id="3" creationId="{A4BA5354-D3F9-D725-2ED7-04A74C6779D1}"/>
          </ac:spMkLst>
        </pc:spChg>
        <pc:spChg chg="mod">
          <ac:chgData name="Kwon Osub" userId="760dd869e46f08f5" providerId="LiveId" clId="{E7089245-F00D-4231-B7FE-FAC9E668B73B}" dt="2023-08-20T07:03:28.182" v="3554"/>
          <ac:spMkLst>
            <pc:docMk/>
            <pc:sldMasterMk cId="2806113058" sldId="2147483648"/>
            <ac:spMk id="4" creationId="{C1AF1C81-2C0F-3E5C-EB10-BCBC48217272}"/>
          </ac:spMkLst>
        </pc:spChg>
        <pc:spChg chg="mod">
          <ac:chgData name="Kwon Osub" userId="760dd869e46f08f5" providerId="LiveId" clId="{E7089245-F00D-4231-B7FE-FAC9E668B73B}" dt="2023-08-20T07:03:28.182" v="3554"/>
          <ac:spMkLst>
            <pc:docMk/>
            <pc:sldMasterMk cId="2806113058" sldId="2147483648"/>
            <ac:spMk id="5" creationId="{2A175B63-2FA1-F9B0-8DC9-65E72C1911C6}"/>
          </ac:spMkLst>
        </pc:spChg>
        <pc:spChg chg="mod">
          <ac:chgData name="Kwon Osub" userId="760dd869e46f08f5" providerId="LiveId" clId="{E7089245-F00D-4231-B7FE-FAC9E668B73B}" dt="2023-08-20T07:03:28.182" v="3554"/>
          <ac:spMkLst>
            <pc:docMk/>
            <pc:sldMasterMk cId="2806113058" sldId="2147483648"/>
            <ac:spMk id="6" creationId="{E20D9797-CAE5-8ED6-CCB7-243B84244770}"/>
          </ac:spMkLst>
        </pc:spChg>
        <pc:sldLayoutChg chg="modSp">
          <pc:chgData name="Kwon Osub" userId="760dd869e46f08f5" providerId="LiveId" clId="{E7089245-F00D-4231-B7FE-FAC9E668B73B}" dt="2023-08-20T07:03:28.182" v="3554"/>
          <pc:sldLayoutMkLst>
            <pc:docMk/>
            <pc:sldMasterMk cId="2806113058" sldId="2147483648"/>
            <pc:sldLayoutMk cId="1236597937" sldId="2147483649"/>
          </pc:sldLayoutMkLst>
          <pc:spChg chg="mod">
            <ac:chgData name="Kwon Osub" userId="760dd869e46f08f5" providerId="LiveId" clId="{E7089245-F00D-4231-B7FE-FAC9E668B73B}" dt="2023-08-20T07:03:28.182" v="3554"/>
            <ac:spMkLst>
              <pc:docMk/>
              <pc:sldMasterMk cId="2806113058" sldId="2147483648"/>
              <pc:sldLayoutMk cId="1236597937" sldId="2147483649"/>
              <ac:spMk id="2" creationId="{5170DEA6-7922-03F7-E414-04E71ACD46C5}"/>
            </ac:spMkLst>
          </pc:spChg>
          <pc:spChg chg="mod">
            <ac:chgData name="Kwon Osub" userId="760dd869e46f08f5" providerId="LiveId" clId="{E7089245-F00D-4231-B7FE-FAC9E668B73B}" dt="2023-08-20T07:03:28.182" v="3554"/>
            <ac:spMkLst>
              <pc:docMk/>
              <pc:sldMasterMk cId="2806113058" sldId="2147483648"/>
              <pc:sldLayoutMk cId="1236597937" sldId="2147483649"/>
              <ac:spMk id="3" creationId="{08B1F311-CC8A-9E4B-236A-B0416CE2E908}"/>
            </ac:spMkLst>
          </pc:spChg>
        </pc:sldLayoutChg>
        <pc:sldLayoutChg chg="modSp">
          <pc:chgData name="Kwon Osub" userId="760dd869e46f08f5" providerId="LiveId" clId="{E7089245-F00D-4231-B7FE-FAC9E668B73B}" dt="2023-08-20T07:03:28.182" v="3554"/>
          <pc:sldLayoutMkLst>
            <pc:docMk/>
            <pc:sldMasterMk cId="2806113058" sldId="2147483648"/>
            <pc:sldLayoutMk cId="1562721894" sldId="2147483651"/>
          </pc:sldLayoutMkLst>
          <pc:spChg chg="mod">
            <ac:chgData name="Kwon Osub" userId="760dd869e46f08f5" providerId="LiveId" clId="{E7089245-F00D-4231-B7FE-FAC9E668B73B}" dt="2023-08-20T07:03:28.182" v="3554"/>
            <ac:spMkLst>
              <pc:docMk/>
              <pc:sldMasterMk cId="2806113058" sldId="2147483648"/>
              <pc:sldLayoutMk cId="1562721894" sldId="2147483651"/>
              <ac:spMk id="2" creationId="{510F6C04-14B0-9148-554F-B64B559D879C}"/>
            </ac:spMkLst>
          </pc:spChg>
          <pc:spChg chg="mod">
            <ac:chgData name="Kwon Osub" userId="760dd869e46f08f5" providerId="LiveId" clId="{E7089245-F00D-4231-B7FE-FAC9E668B73B}" dt="2023-08-20T07:03:28.182" v="3554"/>
            <ac:spMkLst>
              <pc:docMk/>
              <pc:sldMasterMk cId="2806113058" sldId="2147483648"/>
              <pc:sldLayoutMk cId="1562721894" sldId="2147483651"/>
              <ac:spMk id="3" creationId="{123FA5E1-041A-2ADC-4961-81C526B38E88}"/>
            </ac:spMkLst>
          </pc:spChg>
        </pc:sldLayoutChg>
        <pc:sldLayoutChg chg="modSp">
          <pc:chgData name="Kwon Osub" userId="760dd869e46f08f5" providerId="LiveId" clId="{E7089245-F00D-4231-B7FE-FAC9E668B73B}" dt="2023-08-20T07:03:28.182" v="3554"/>
          <pc:sldLayoutMkLst>
            <pc:docMk/>
            <pc:sldMasterMk cId="2806113058" sldId="2147483648"/>
            <pc:sldLayoutMk cId="1070883125" sldId="2147483652"/>
          </pc:sldLayoutMkLst>
          <pc:spChg chg="mod">
            <ac:chgData name="Kwon Osub" userId="760dd869e46f08f5" providerId="LiveId" clId="{E7089245-F00D-4231-B7FE-FAC9E668B73B}" dt="2023-08-20T07:03:28.182" v="3554"/>
            <ac:spMkLst>
              <pc:docMk/>
              <pc:sldMasterMk cId="2806113058" sldId="2147483648"/>
              <pc:sldLayoutMk cId="1070883125" sldId="2147483652"/>
              <ac:spMk id="3" creationId="{92EF3DA5-2300-8D43-6E7B-163D97A5A128}"/>
            </ac:spMkLst>
          </pc:spChg>
          <pc:spChg chg="mod">
            <ac:chgData name="Kwon Osub" userId="760dd869e46f08f5" providerId="LiveId" clId="{E7089245-F00D-4231-B7FE-FAC9E668B73B}" dt="2023-08-20T07:03:28.182" v="3554"/>
            <ac:spMkLst>
              <pc:docMk/>
              <pc:sldMasterMk cId="2806113058" sldId="2147483648"/>
              <pc:sldLayoutMk cId="1070883125" sldId="2147483652"/>
              <ac:spMk id="4" creationId="{25364349-A0AA-E9CA-3490-4160EA57961C}"/>
            </ac:spMkLst>
          </pc:spChg>
        </pc:sldLayoutChg>
        <pc:sldLayoutChg chg="modSp">
          <pc:chgData name="Kwon Osub" userId="760dd869e46f08f5" providerId="LiveId" clId="{E7089245-F00D-4231-B7FE-FAC9E668B73B}" dt="2023-08-20T07:03:28.182" v="3554"/>
          <pc:sldLayoutMkLst>
            <pc:docMk/>
            <pc:sldMasterMk cId="2806113058" sldId="2147483648"/>
            <pc:sldLayoutMk cId="1679890137" sldId="2147483653"/>
          </pc:sldLayoutMkLst>
          <pc:spChg chg="mod">
            <ac:chgData name="Kwon Osub" userId="760dd869e46f08f5" providerId="LiveId" clId="{E7089245-F00D-4231-B7FE-FAC9E668B73B}" dt="2023-08-20T07:03:28.182" v="3554"/>
            <ac:spMkLst>
              <pc:docMk/>
              <pc:sldMasterMk cId="2806113058" sldId="2147483648"/>
              <pc:sldLayoutMk cId="1679890137" sldId="2147483653"/>
              <ac:spMk id="2" creationId="{B68B59E4-E4DE-4A41-6D27-A1A50C7A9F75}"/>
            </ac:spMkLst>
          </pc:spChg>
          <pc:spChg chg="mod">
            <ac:chgData name="Kwon Osub" userId="760dd869e46f08f5" providerId="LiveId" clId="{E7089245-F00D-4231-B7FE-FAC9E668B73B}" dt="2023-08-20T07:03:28.182" v="3554"/>
            <ac:spMkLst>
              <pc:docMk/>
              <pc:sldMasterMk cId="2806113058" sldId="2147483648"/>
              <pc:sldLayoutMk cId="1679890137" sldId="2147483653"/>
              <ac:spMk id="3" creationId="{5E4EEE6A-A46B-35CE-D580-3DF6E7857F5A}"/>
            </ac:spMkLst>
          </pc:spChg>
          <pc:spChg chg="mod">
            <ac:chgData name="Kwon Osub" userId="760dd869e46f08f5" providerId="LiveId" clId="{E7089245-F00D-4231-B7FE-FAC9E668B73B}" dt="2023-08-20T07:03:28.182" v="3554"/>
            <ac:spMkLst>
              <pc:docMk/>
              <pc:sldMasterMk cId="2806113058" sldId="2147483648"/>
              <pc:sldLayoutMk cId="1679890137" sldId="2147483653"/>
              <ac:spMk id="4" creationId="{271A5014-0E44-CD4E-8902-0B7693183910}"/>
            </ac:spMkLst>
          </pc:spChg>
          <pc:spChg chg="mod">
            <ac:chgData name="Kwon Osub" userId="760dd869e46f08f5" providerId="LiveId" clId="{E7089245-F00D-4231-B7FE-FAC9E668B73B}" dt="2023-08-20T07:03:28.182" v="3554"/>
            <ac:spMkLst>
              <pc:docMk/>
              <pc:sldMasterMk cId="2806113058" sldId="2147483648"/>
              <pc:sldLayoutMk cId="1679890137" sldId="2147483653"/>
              <ac:spMk id="5" creationId="{914F36C5-2940-5F3B-DAC4-948DCDA9B43E}"/>
            </ac:spMkLst>
          </pc:spChg>
          <pc:spChg chg="mod">
            <ac:chgData name="Kwon Osub" userId="760dd869e46f08f5" providerId="LiveId" clId="{E7089245-F00D-4231-B7FE-FAC9E668B73B}" dt="2023-08-20T07:03:28.182" v="3554"/>
            <ac:spMkLst>
              <pc:docMk/>
              <pc:sldMasterMk cId="2806113058" sldId="2147483648"/>
              <pc:sldLayoutMk cId="1679890137" sldId="2147483653"/>
              <ac:spMk id="6" creationId="{D308EA13-909F-A075-86D6-071CE0A54C13}"/>
            </ac:spMkLst>
          </pc:spChg>
        </pc:sldLayoutChg>
        <pc:sldLayoutChg chg="modSp">
          <pc:chgData name="Kwon Osub" userId="760dd869e46f08f5" providerId="LiveId" clId="{E7089245-F00D-4231-B7FE-FAC9E668B73B}" dt="2023-08-20T07:03:28.182" v="3554"/>
          <pc:sldLayoutMkLst>
            <pc:docMk/>
            <pc:sldMasterMk cId="2806113058" sldId="2147483648"/>
            <pc:sldLayoutMk cId="3703405915" sldId="2147483656"/>
          </pc:sldLayoutMkLst>
          <pc:spChg chg="mod">
            <ac:chgData name="Kwon Osub" userId="760dd869e46f08f5" providerId="LiveId" clId="{E7089245-F00D-4231-B7FE-FAC9E668B73B}" dt="2023-08-20T07:03:28.182" v="3554"/>
            <ac:spMkLst>
              <pc:docMk/>
              <pc:sldMasterMk cId="2806113058" sldId="2147483648"/>
              <pc:sldLayoutMk cId="3703405915" sldId="2147483656"/>
              <ac:spMk id="2" creationId="{2F632892-2BD6-2D87-4C38-788C21C6A80C}"/>
            </ac:spMkLst>
          </pc:spChg>
          <pc:spChg chg="mod">
            <ac:chgData name="Kwon Osub" userId="760dd869e46f08f5" providerId="LiveId" clId="{E7089245-F00D-4231-B7FE-FAC9E668B73B}" dt="2023-08-20T07:03:28.182" v="3554"/>
            <ac:spMkLst>
              <pc:docMk/>
              <pc:sldMasterMk cId="2806113058" sldId="2147483648"/>
              <pc:sldLayoutMk cId="3703405915" sldId="2147483656"/>
              <ac:spMk id="3" creationId="{D4E7E3D7-6425-E90A-A819-0BFFC95B36CA}"/>
            </ac:spMkLst>
          </pc:spChg>
          <pc:spChg chg="mod">
            <ac:chgData name="Kwon Osub" userId="760dd869e46f08f5" providerId="LiveId" clId="{E7089245-F00D-4231-B7FE-FAC9E668B73B}" dt="2023-08-20T07:03:28.182" v="3554"/>
            <ac:spMkLst>
              <pc:docMk/>
              <pc:sldMasterMk cId="2806113058" sldId="2147483648"/>
              <pc:sldLayoutMk cId="3703405915" sldId="2147483656"/>
              <ac:spMk id="4" creationId="{80F3676E-62CA-522C-64F9-15E890CCFDEF}"/>
            </ac:spMkLst>
          </pc:spChg>
        </pc:sldLayoutChg>
        <pc:sldLayoutChg chg="modSp">
          <pc:chgData name="Kwon Osub" userId="760dd869e46f08f5" providerId="LiveId" clId="{E7089245-F00D-4231-B7FE-FAC9E668B73B}" dt="2023-08-20T07:03:28.182" v="3554"/>
          <pc:sldLayoutMkLst>
            <pc:docMk/>
            <pc:sldMasterMk cId="2806113058" sldId="2147483648"/>
            <pc:sldLayoutMk cId="824811509" sldId="2147483657"/>
          </pc:sldLayoutMkLst>
          <pc:spChg chg="mod">
            <ac:chgData name="Kwon Osub" userId="760dd869e46f08f5" providerId="LiveId" clId="{E7089245-F00D-4231-B7FE-FAC9E668B73B}" dt="2023-08-20T07:03:28.182" v="3554"/>
            <ac:spMkLst>
              <pc:docMk/>
              <pc:sldMasterMk cId="2806113058" sldId="2147483648"/>
              <pc:sldLayoutMk cId="824811509" sldId="2147483657"/>
              <ac:spMk id="2" creationId="{D3007D41-B564-AB85-2D23-C8C06805EE40}"/>
            </ac:spMkLst>
          </pc:spChg>
          <pc:spChg chg="mod">
            <ac:chgData name="Kwon Osub" userId="760dd869e46f08f5" providerId="LiveId" clId="{E7089245-F00D-4231-B7FE-FAC9E668B73B}" dt="2023-08-20T07:03:28.182" v="3554"/>
            <ac:spMkLst>
              <pc:docMk/>
              <pc:sldMasterMk cId="2806113058" sldId="2147483648"/>
              <pc:sldLayoutMk cId="824811509" sldId="2147483657"/>
              <ac:spMk id="3" creationId="{974419AE-FBC5-6C2C-6F73-C522ED12332E}"/>
            </ac:spMkLst>
          </pc:spChg>
          <pc:spChg chg="mod">
            <ac:chgData name="Kwon Osub" userId="760dd869e46f08f5" providerId="LiveId" clId="{E7089245-F00D-4231-B7FE-FAC9E668B73B}" dt="2023-08-20T07:03:28.182" v="3554"/>
            <ac:spMkLst>
              <pc:docMk/>
              <pc:sldMasterMk cId="2806113058" sldId="2147483648"/>
              <pc:sldLayoutMk cId="824811509" sldId="2147483657"/>
              <ac:spMk id="4" creationId="{5B08C80C-9F9F-9905-620B-459DA92D5893}"/>
            </ac:spMkLst>
          </pc:spChg>
        </pc:sldLayoutChg>
        <pc:sldLayoutChg chg="modSp">
          <pc:chgData name="Kwon Osub" userId="760dd869e46f08f5" providerId="LiveId" clId="{E7089245-F00D-4231-B7FE-FAC9E668B73B}" dt="2023-08-20T07:03:28.182" v="3554"/>
          <pc:sldLayoutMkLst>
            <pc:docMk/>
            <pc:sldMasterMk cId="2806113058" sldId="2147483648"/>
            <pc:sldLayoutMk cId="3880322516" sldId="2147483659"/>
          </pc:sldLayoutMkLst>
          <pc:spChg chg="mod">
            <ac:chgData name="Kwon Osub" userId="760dd869e46f08f5" providerId="LiveId" clId="{E7089245-F00D-4231-B7FE-FAC9E668B73B}" dt="2023-08-20T07:03:28.182" v="3554"/>
            <ac:spMkLst>
              <pc:docMk/>
              <pc:sldMasterMk cId="2806113058" sldId="2147483648"/>
              <pc:sldLayoutMk cId="3880322516" sldId="2147483659"/>
              <ac:spMk id="2" creationId="{13483C98-36C0-3ED9-FFC1-CC853AF9AF65}"/>
            </ac:spMkLst>
          </pc:spChg>
          <pc:spChg chg="mod">
            <ac:chgData name="Kwon Osub" userId="760dd869e46f08f5" providerId="LiveId" clId="{E7089245-F00D-4231-B7FE-FAC9E668B73B}" dt="2023-08-20T07:03:28.182" v="3554"/>
            <ac:spMkLst>
              <pc:docMk/>
              <pc:sldMasterMk cId="2806113058" sldId="2147483648"/>
              <pc:sldLayoutMk cId="3880322516" sldId="2147483659"/>
              <ac:spMk id="3" creationId="{421991A7-56B0-D464-AA14-D6656F8F7A2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33958-9921-4BB3-B06C-0BDCCAADE44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365928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33958-9921-4BB3-B06C-0BDCCAADE44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2995967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33958-9921-4BB3-B06C-0BDCCAADE44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376827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133958-9921-4BB3-B06C-0BDCCAADE44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268859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133958-9921-4BB3-B06C-0BDCCAADE44A}"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403452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133958-9921-4BB3-B06C-0BDCCAADE44A}"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415107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133958-9921-4BB3-B06C-0BDCCAADE44A}"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169269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133958-9921-4BB3-B06C-0BDCCAADE44A}"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316271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133958-9921-4BB3-B06C-0BDCCAADE44A}"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262851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33958-9921-4BB3-B06C-0BDCCAADE44A}"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179876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133958-9921-4BB3-B06C-0BDCCAADE44A}"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1676DF-4A95-4F96-9EB2-1FBB5CC57323}" type="slidenum">
              <a:rPr lang="en-US" smtClean="0"/>
              <a:t>‹#›</a:t>
            </a:fld>
            <a:endParaRPr lang="en-US"/>
          </a:p>
        </p:txBody>
      </p:sp>
    </p:spTree>
    <p:extLst>
      <p:ext uri="{BB962C8B-B14F-4D97-AF65-F5344CB8AC3E}">
        <p14:creationId xmlns:p14="http://schemas.microsoft.com/office/powerpoint/2010/main" val="310772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33958-9921-4BB3-B06C-0BDCCAADE44A}" type="datetimeFigureOut">
              <a:rPr lang="en-US" smtClean="0"/>
              <a:t>9/4/2023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676DF-4A95-4F96-9EB2-1FBB5CC57323}" type="slidenum">
              <a:rPr lang="en-US" smtClean="0"/>
              <a:t>‹#›</a:t>
            </a:fld>
            <a:endParaRPr lang="en-US"/>
          </a:p>
        </p:txBody>
      </p:sp>
    </p:spTree>
    <p:extLst>
      <p:ext uri="{BB962C8B-B14F-4D97-AF65-F5344CB8AC3E}">
        <p14:creationId xmlns:p14="http://schemas.microsoft.com/office/powerpoint/2010/main" val="3518640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11.bin"/><Relationship Id="rId17" Type="http://schemas.openxmlformats.org/officeDocument/2006/relationships/image" Target="../media/image13.wmf"/><Relationship Id="rId2" Type="http://schemas.openxmlformats.org/officeDocument/2006/relationships/oleObject" Target="../embeddings/oleObject6.bin"/><Relationship Id="rId16"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9.wmf"/><Relationship Id="rId1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 Id="rId9"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25.bin"/><Relationship Id="rId5" Type="http://schemas.openxmlformats.org/officeDocument/2006/relationships/image" Target="../media/image27.emf"/><Relationship Id="rId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2.wmf"/><Relationship Id="rId14" Type="http://schemas.openxmlformats.org/officeDocument/2006/relationships/oleObject" Target="../embeddings/oleObject3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3.bin"/><Relationship Id="rId1" Type="http://schemas.openxmlformats.org/officeDocument/2006/relationships/slideLayout" Target="../slideLayouts/slideLayout7.xml"/><Relationship Id="rId6" Type="http://schemas.openxmlformats.org/officeDocument/2006/relationships/oleObject" Target="../embeddings/oleObject3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43.bin"/><Relationship Id="rId17" Type="http://schemas.openxmlformats.org/officeDocument/2006/relationships/image" Target="../media/image48.wmf"/><Relationship Id="rId2" Type="http://schemas.openxmlformats.org/officeDocument/2006/relationships/oleObject" Target="../embeddings/oleObject38.bin"/><Relationship Id="rId16"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0.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4.wmf"/><Relationship Id="rId14"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4.wmf"/><Relationship Id="rId18" Type="http://schemas.openxmlformats.org/officeDocument/2006/relationships/oleObject" Target="../embeddings/oleObject54.bin"/><Relationship Id="rId3" Type="http://schemas.openxmlformats.org/officeDocument/2006/relationships/image" Target="../media/image49.wmf"/><Relationship Id="rId7" Type="http://schemas.openxmlformats.org/officeDocument/2006/relationships/image" Target="../media/image51.wmf"/><Relationship Id="rId12" Type="http://schemas.openxmlformats.org/officeDocument/2006/relationships/oleObject" Target="../embeddings/oleObject51.bin"/><Relationship Id="rId17" Type="http://schemas.openxmlformats.org/officeDocument/2006/relationships/image" Target="../media/image56.wmf"/><Relationship Id="rId2" Type="http://schemas.openxmlformats.org/officeDocument/2006/relationships/oleObject" Target="../embeddings/oleObject46.bin"/><Relationship Id="rId16"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48.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50.bin"/><Relationship Id="rId19" Type="http://schemas.openxmlformats.org/officeDocument/2006/relationships/image" Target="../media/image57.wmf"/><Relationship Id="rId4" Type="http://schemas.openxmlformats.org/officeDocument/2006/relationships/oleObject" Target="../embeddings/oleObject47.bin"/><Relationship Id="rId9" Type="http://schemas.openxmlformats.org/officeDocument/2006/relationships/image" Target="../media/image52.wmf"/><Relationship Id="rId14"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3.wmf"/><Relationship Id="rId18" Type="http://schemas.openxmlformats.org/officeDocument/2006/relationships/oleObject" Target="../embeddings/oleObject63.bin"/><Relationship Id="rId3" Type="http://schemas.openxmlformats.org/officeDocument/2006/relationships/image" Target="../media/image58.wmf"/><Relationship Id="rId21" Type="http://schemas.openxmlformats.org/officeDocument/2006/relationships/image" Target="../media/image67.wmf"/><Relationship Id="rId7" Type="http://schemas.openxmlformats.org/officeDocument/2006/relationships/image" Target="../media/image60.wmf"/><Relationship Id="rId12" Type="http://schemas.openxmlformats.org/officeDocument/2006/relationships/oleObject" Target="../embeddings/oleObject60.bin"/><Relationship Id="rId17" Type="http://schemas.openxmlformats.org/officeDocument/2006/relationships/image" Target="../media/image65.wmf"/><Relationship Id="rId2" Type="http://schemas.openxmlformats.org/officeDocument/2006/relationships/oleObject" Target="../embeddings/oleObject55.bin"/><Relationship Id="rId16" Type="http://schemas.openxmlformats.org/officeDocument/2006/relationships/oleObject" Target="../embeddings/oleObject62.bin"/><Relationship Id="rId20"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oleObject" Target="../embeddings/oleObject57.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10" Type="http://schemas.openxmlformats.org/officeDocument/2006/relationships/oleObject" Target="../embeddings/oleObject59.bin"/><Relationship Id="rId19" Type="http://schemas.openxmlformats.org/officeDocument/2006/relationships/image" Target="../media/image66.wmf"/><Relationship Id="rId4" Type="http://schemas.openxmlformats.org/officeDocument/2006/relationships/oleObject" Target="../embeddings/oleObject56.bin"/><Relationship Id="rId9" Type="http://schemas.openxmlformats.org/officeDocument/2006/relationships/image" Target="../media/image61.wmf"/><Relationship Id="rId14" Type="http://schemas.openxmlformats.org/officeDocument/2006/relationships/oleObject" Target="../embeddings/oleObject6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73.wmf"/><Relationship Id="rId18" Type="http://schemas.openxmlformats.org/officeDocument/2006/relationships/oleObject" Target="../embeddings/oleObject73.bin"/><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oleObject" Target="../embeddings/oleObject70.bin"/><Relationship Id="rId17" Type="http://schemas.openxmlformats.org/officeDocument/2006/relationships/image" Target="../media/image75.wmf"/><Relationship Id="rId2" Type="http://schemas.openxmlformats.org/officeDocument/2006/relationships/oleObject" Target="../embeddings/oleObject65.bin"/><Relationship Id="rId16"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oleObject" Target="../embeddings/oleObject67.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69.bin"/><Relationship Id="rId19" Type="http://schemas.openxmlformats.org/officeDocument/2006/relationships/image" Target="../media/image76.wmf"/><Relationship Id="rId4" Type="http://schemas.openxmlformats.org/officeDocument/2006/relationships/oleObject" Target="../embeddings/oleObject66.bin"/><Relationship Id="rId9" Type="http://schemas.openxmlformats.org/officeDocument/2006/relationships/image" Target="../media/image71.wmf"/><Relationship Id="rId14" Type="http://schemas.openxmlformats.org/officeDocument/2006/relationships/oleObject" Target="../embeddings/oleObject7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2.wmf"/><Relationship Id="rId18" Type="http://schemas.openxmlformats.org/officeDocument/2006/relationships/oleObject" Target="../embeddings/oleObject82.bin"/><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79.bin"/><Relationship Id="rId17" Type="http://schemas.openxmlformats.org/officeDocument/2006/relationships/image" Target="../media/image84.wmf"/><Relationship Id="rId2" Type="http://schemas.openxmlformats.org/officeDocument/2006/relationships/oleObject" Target="../embeddings/oleObject74.bin"/><Relationship Id="rId16"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76.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78.bin"/><Relationship Id="rId19" Type="http://schemas.openxmlformats.org/officeDocument/2006/relationships/image" Target="../media/image85.wmf"/><Relationship Id="rId4" Type="http://schemas.openxmlformats.org/officeDocument/2006/relationships/oleObject" Target="../embeddings/oleObject75.bin"/><Relationship Id="rId9" Type="http://schemas.openxmlformats.org/officeDocument/2006/relationships/image" Target="../media/image80.wmf"/><Relationship Id="rId14"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oleObject" Target="../embeddings/oleObject85.bin"/><Relationship Id="rId11" Type="http://schemas.openxmlformats.org/officeDocument/2006/relationships/image" Target="../media/image90.wmf"/><Relationship Id="rId5" Type="http://schemas.openxmlformats.org/officeDocument/2006/relationships/image" Target="../media/image87.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3.wmf"/><Relationship Id="rId2"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oleObject" Target="../embeddings/oleObject90.bin"/><Relationship Id="rId5" Type="http://schemas.openxmlformats.org/officeDocument/2006/relationships/image" Target="../media/image92.wmf"/><Relationship Id="rId4" Type="http://schemas.openxmlformats.org/officeDocument/2006/relationships/oleObject" Target="../embeddings/oleObject8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6.w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7.xml"/><Relationship Id="rId6" Type="http://schemas.openxmlformats.org/officeDocument/2006/relationships/oleObject" Target="../embeddings/oleObject93.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7.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5.wmf"/><Relationship Id="rId3" Type="http://schemas.openxmlformats.org/officeDocument/2006/relationships/image" Target="../media/image100.emf"/><Relationship Id="rId7" Type="http://schemas.openxmlformats.org/officeDocument/2006/relationships/image" Target="../media/image102.w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6.xml"/><Relationship Id="rId6" Type="http://schemas.openxmlformats.org/officeDocument/2006/relationships/oleObject" Target="../embeddings/oleObject99.bin"/><Relationship Id="rId11" Type="http://schemas.openxmlformats.org/officeDocument/2006/relationships/image" Target="../media/image104.emf"/><Relationship Id="rId5" Type="http://schemas.openxmlformats.org/officeDocument/2006/relationships/image" Target="../media/image101.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0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08.wmf"/><Relationship Id="rId12" Type="http://schemas.openxmlformats.org/officeDocument/2006/relationships/oleObject" Target="../embeddings/oleObject108.bin"/><Relationship Id="rId2" Type="http://schemas.openxmlformats.org/officeDocument/2006/relationships/oleObject" Target="../embeddings/oleObject103.bin"/><Relationship Id="rId1" Type="http://schemas.openxmlformats.org/officeDocument/2006/relationships/slideLayout" Target="../slideLayouts/slideLayout6.xml"/><Relationship Id="rId6" Type="http://schemas.openxmlformats.org/officeDocument/2006/relationships/oleObject" Target="../embeddings/oleObject105.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09.wmf"/></Relationships>
</file>

<file path=ppt/slides/_rels/slide38.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oleObject" Target="../embeddings/oleObject109.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18.wmf"/><Relationship Id="rId18" Type="http://schemas.openxmlformats.org/officeDocument/2006/relationships/oleObject" Target="../embeddings/oleObject118.bin"/><Relationship Id="rId3" Type="http://schemas.openxmlformats.org/officeDocument/2006/relationships/image" Target="../media/image113.wmf"/><Relationship Id="rId21" Type="http://schemas.openxmlformats.org/officeDocument/2006/relationships/image" Target="../media/image121.wmf"/><Relationship Id="rId7" Type="http://schemas.openxmlformats.org/officeDocument/2006/relationships/image" Target="../media/image115.wmf"/><Relationship Id="rId12" Type="http://schemas.openxmlformats.org/officeDocument/2006/relationships/oleObject" Target="../embeddings/oleObject115.bin"/><Relationship Id="rId17" Type="http://schemas.openxmlformats.org/officeDocument/2006/relationships/image" Target="../media/image120.wmf"/><Relationship Id="rId25" Type="http://schemas.openxmlformats.org/officeDocument/2006/relationships/image" Target="../media/image123.wmf"/><Relationship Id="rId2" Type="http://schemas.openxmlformats.org/officeDocument/2006/relationships/oleObject" Target="../embeddings/oleObject110.bin"/><Relationship Id="rId16" Type="http://schemas.openxmlformats.org/officeDocument/2006/relationships/oleObject" Target="../embeddings/oleObject117.bin"/><Relationship Id="rId20" Type="http://schemas.openxmlformats.org/officeDocument/2006/relationships/oleObject" Target="../embeddings/oleObject119.bin"/><Relationship Id="rId1" Type="http://schemas.openxmlformats.org/officeDocument/2006/relationships/slideLayout" Target="../slideLayouts/slideLayout7.xml"/><Relationship Id="rId6" Type="http://schemas.openxmlformats.org/officeDocument/2006/relationships/oleObject" Target="../embeddings/oleObject112.bin"/><Relationship Id="rId11" Type="http://schemas.openxmlformats.org/officeDocument/2006/relationships/image" Target="../media/image117.wmf"/><Relationship Id="rId24" Type="http://schemas.openxmlformats.org/officeDocument/2006/relationships/oleObject" Target="../embeddings/oleObject121.bin"/><Relationship Id="rId5" Type="http://schemas.openxmlformats.org/officeDocument/2006/relationships/image" Target="../media/image114.wmf"/><Relationship Id="rId15" Type="http://schemas.openxmlformats.org/officeDocument/2006/relationships/image" Target="../media/image119.wmf"/><Relationship Id="rId23" Type="http://schemas.openxmlformats.org/officeDocument/2006/relationships/image" Target="../media/image122.wmf"/><Relationship Id="rId10" Type="http://schemas.openxmlformats.org/officeDocument/2006/relationships/oleObject" Target="../embeddings/oleObject114.bin"/><Relationship Id="rId19" Type="http://schemas.openxmlformats.org/officeDocument/2006/relationships/image" Target="../media/image111.wmf"/><Relationship Id="rId4" Type="http://schemas.openxmlformats.org/officeDocument/2006/relationships/oleObject" Target="../embeddings/oleObject111.bin"/><Relationship Id="rId9" Type="http://schemas.openxmlformats.org/officeDocument/2006/relationships/image" Target="../media/image116.wmf"/><Relationship Id="rId14" Type="http://schemas.openxmlformats.org/officeDocument/2006/relationships/oleObject" Target="../embeddings/oleObject116.bin"/><Relationship Id="rId22" Type="http://schemas.openxmlformats.org/officeDocument/2006/relationships/oleObject" Target="../embeddings/oleObject1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11.wmf"/><Relationship Id="rId3" Type="http://schemas.openxmlformats.org/officeDocument/2006/relationships/image" Target="../media/image116.wmf"/><Relationship Id="rId7" Type="http://schemas.openxmlformats.org/officeDocument/2006/relationships/image" Target="../media/image118.wmf"/><Relationship Id="rId12" Type="http://schemas.openxmlformats.org/officeDocument/2006/relationships/oleObject" Target="../embeddings/oleObject118.bin"/><Relationship Id="rId2" Type="http://schemas.openxmlformats.org/officeDocument/2006/relationships/oleObject" Target="../embeddings/oleObject113.bin"/><Relationship Id="rId1" Type="http://schemas.openxmlformats.org/officeDocument/2006/relationships/slideLayout" Target="../slideLayouts/slideLayout7.xml"/><Relationship Id="rId6" Type="http://schemas.openxmlformats.org/officeDocument/2006/relationships/oleObject" Target="../embeddings/oleObject115.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9.wmf"/></Relationships>
</file>

<file path=ppt/slides/_rels/slide41.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oleObject" Target="../embeddings/oleObject122.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7.wmf"/><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5" Type="http://schemas.openxmlformats.org/officeDocument/2006/relationships/image" Target="../media/image126.wmf"/><Relationship Id="rId4" Type="http://schemas.openxmlformats.org/officeDocument/2006/relationships/oleObject" Target="../embeddings/oleObject12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28.wmf"/><Relationship Id="rId7" Type="http://schemas.openxmlformats.org/officeDocument/2006/relationships/image" Target="../media/image130.emf"/><Relationship Id="rId2" Type="http://schemas.openxmlformats.org/officeDocument/2006/relationships/oleObject" Target="../embeddings/oleObject126.bin"/><Relationship Id="rId1" Type="http://schemas.openxmlformats.org/officeDocument/2006/relationships/slideLayout" Target="../slideLayouts/slideLayout7.xml"/><Relationship Id="rId6" Type="http://schemas.openxmlformats.org/officeDocument/2006/relationships/oleObject" Target="../embeddings/oleObject128.bin"/><Relationship Id="rId5" Type="http://schemas.openxmlformats.org/officeDocument/2006/relationships/image" Target="../media/image129.wmf"/><Relationship Id="rId4" Type="http://schemas.openxmlformats.org/officeDocument/2006/relationships/oleObject" Target="../embeddings/oleObject127.bin"/><Relationship Id="rId9" Type="http://schemas.openxmlformats.org/officeDocument/2006/relationships/image" Target="../media/image13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32.wmf"/><Relationship Id="rId7" Type="http://schemas.openxmlformats.org/officeDocument/2006/relationships/image" Target="../media/image134.wmf"/><Relationship Id="rId2" Type="http://schemas.openxmlformats.org/officeDocument/2006/relationships/oleObject" Target="../embeddings/oleObject130.bin"/><Relationship Id="rId1" Type="http://schemas.openxmlformats.org/officeDocument/2006/relationships/slideLayout" Target="../slideLayouts/slideLayout6.xml"/><Relationship Id="rId6" Type="http://schemas.openxmlformats.org/officeDocument/2006/relationships/oleObject" Target="../embeddings/oleObject132.bin"/><Relationship Id="rId11" Type="http://schemas.openxmlformats.org/officeDocument/2006/relationships/image" Target="../media/image136.emf"/><Relationship Id="rId5" Type="http://schemas.openxmlformats.org/officeDocument/2006/relationships/image" Target="../media/image133.w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5.w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42.emf"/><Relationship Id="rId3" Type="http://schemas.openxmlformats.org/officeDocument/2006/relationships/image" Target="../media/image137.wmf"/><Relationship Id="rId7" Type="http://schemas.openxmlformats.org/officeDocument/2006/relationships/image" Target="../media/image139.wmf"/><Relationship Id="rId12" Type="http://schemas.openxmlformats.org/officeDocument/2006/relationships/oleObject" Target="../embeddings/oleObject140.bin"/><Relationship Id="rId2" Type="http://schemas.openxmlformats.org/officeDocument/2006/relationships/oleObject" Target="../embeddings/oleObject135.bin"/><Relationship Id="rId1" Type="http://schemas.openxmlformats.org/officeDocument/2006/relationships/slideLayout" Target="../slideLayouts/slideLayout7.xml"/><Relationship Id="rId6" Type="http://schemas.openxmlformats.org/officeDocument/2006/relationships/oleObject" Target="../embeddings/oleObject137.bin"/><Relationship Id="rId11" Type="http://schemas.openxmlformats.org/officeDocument/2006/relationships/image" Target="../media/image141.wmf"/><Relationship Id="rId5" Type="http://schemas.openxmlformats.org/officeDocument/2006/relationships/image" Target="../media/image138.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40.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43.wmf"/><Relationship Id="rId7" Type="http://schemas.openxmlformats.org/officeDocument/2006/relationships/image" Target="../media/image145.wmf"/><Relationship Id="rId2" Type="http://schemas.openxmlformats.org/officeDocument/2006/relationships/oleObject" Target="../embeddings/oleObject141.bin"/><Relationship Id="rId1" Type="http://schemas.openxmlformats.org/officeDocument/2006/relationships/slideLayout" Target="../slideLayouts/slideLayout7.xml"/><Relationship Id="rId6" Type="http://schemas.openxmlformats.org/officeDocument/2006/relationships/oleObject" Target="../embeddings/oleObject143.bin"/><Relationship Id="rId11" Type="http://schemas.openxmlformats.org/officeDocument/2006/relationships/image" Target="../media/image147.wmf"/><Relationship Id="rId5" Type="http://schemas.openxmlformats.org/officeDocument/2006/relationships/image" Target="../media/image144.wmf"/><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46.wmf"/></Relationships>
</file>

<file path=ppt/slides/_rels/slide52.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oleObject" Target="../embeddings/oleObject146.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151.wmf"/><Relationship Id="rId2" Type="http://schemas.openxmlformats.org/officeDocument/2006/relationships/oleObject" Target="../embeddings/oleObject147.bin"/><Relationship Id="rId1" Type="http://schemas.openxmlformats.org/officeDocument/2006/relationships/slideLayout" Target="../slideLayouts/slideLayout7.xml"/><Relationship Id="rId6" Type="http://schemas.openxmlformats.org/officeDocument/2006/relationships/oleObject" Target="../embeddings/oleObject149.bin"/><Relationship Id="rId5" Type="http://schemas.openxmlformats.org/officeDocument/2006/relationships/image" Target="../media/image150.wmf"/><Relationship Id="rId4" Type="http://schemas.openxmlformats.org/officeDocument/2006/relationships/oleObject" Target="../embeddings/oleObject148.bin"/></Relationships>
</file>

<file path=ppt/slides/_rels/slide54.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oleObject" Target="../embeddings/oleObject150.bin"/><Relationship Id="rId1" Type="http://schemas.openxmlformats.org/officeDocument/2006/relationships/slideLayout" Target="../slideLayouts/slideLayout7.xml"/><Relationship Id="rId5" Type="http://schemas.openxmlformats.org/officeDocument/2006/relationships/image" Target="../media/image153.wmf"/><Relationship Id="rId4" Type="http://schemas.openxmlformats.org/officeDocument/2006/relationships/oleObject" Target="../embeddings/oleObject151.bin"/></Relationships>
</file>

<file path=ppt/slides/_rels/slide55.x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56.wmf"/><Relationship Id="rId2" Type="http://schemas.openxmlformats.org/officeDocument/2006/relationships/oleObject" Target="../embeddings/oleObject152.bin"/><Relationship Id="rId1" Type="http://schemas.openxmlformats.org/officeDocument/2006/relationships/slideLayout" Target="../slideLayouts/slideLayout7.xml"/><Relationship Id="rId6" Type="http://schemas.openxmlformats.org/officeDocument/2006/relationships/oleObject" Target="../embeddings/oleObject154.bin"/><Relationship Id="rId5" Type="http://schemas.openxmlformats.org/officeDocument/2006/relationships/image" Target="../media/image155.wmf"/><Relationship Id="rId4" Type="http://schemas.openxmlformats.org/officeDocument/2006/relationships/oleObject" Target="../embeddings/oleObject153.bin"/></Relationships>
</file>

<file path=ppt/slides/_rels/slide56.x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oleObject" Target="../embeddings/oleObject155.bin"/><Relationship Id="rId1" Type="http://schemas.openxmlformats.org/officeDocument/2006/relationships/slideLayout" Target="../slideLayouts/slideLayout7.xml"/><Relationship Id="rId5" Type="http://schemas.openxmlformats.org/officeDocument/2006/relationships/image" Target="../media/image158.wmf"/><Relationship Id="rId4" Type="http://schemas.openxmlformats.org/officeDocument/2006/relationships/oleObject" Target="../embeddings/oleObject156.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oleObject" Target="../embeddings/oleObject157.bin"/><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oleObject" Target="../embeddings/oleObject158.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oleObject" Target="../embeddings/oleObject159.bin"/><Relationship Id="rId1" Type="http://schemas.openxmlformats.org/officeDocument/2006/relationships/slideLayout" Target="../slideLayouts/slideLayout6.xml"/><Relationship Id="rId5" Type="http://schemas.openxmlformats.org/officeDocument/2006/relationships/image" Target="../media/image162.wmf"/><Relationship Id="rId4" Type="http://schemas.openxmlformats.org/officeDocument/2006/relationships/oleObject" Target="../embeddings/oleObject160.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oleObject" Target="../embeddings/oleObject161.bin"/><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167.wmf"/><Relationship Id="rId3" Type="http://schemas.openxmlformats.org/officeDocument/2006/relationships/image" Target="../media/image164.wmf"/><Relationship Id="rId7" Type="http://schemas.openxmlformats.org/officeDocument/2006/relationships/image" Target="../media/image166.wmf"/><Relationship Id="rId12" Type="http://schemas.openxmlformats.org/officeDocument/2006/relationships/oleObject" Target="../embeddings/oleObject168.bin"/><Relationship Id="rId17" Type="http://schemas.openxmlformats.org/officeDocument/2006/relationships/oleObject" Target="../embeddings/oleObject171.bin"/><Relationship Id="rId2" Type="http://schemas.openxmlformats.org/officeDocument/2006/relationships/oleObject" Target="../embeddings/oleObject162.bin"/><Relationship Id="rId16" Type="http://schemas.openxmlformats.org/officeDocument/2006/relationships/image" Target="../media/image168.wmf"/><Relationship Id="rId1" Type="http://schemas.openxmlformats.org/officeDocument/2006/relationships/slideLayout" Target="../slideLayouts/slideLayout7.xml"/><Relationship Id="rId6" Type="http://schemas.openxmlformats.org/officeDocument/2006/relationships/oleObject" Target="../embeddings/oleObject164.bin"/><Relationship Id="rId11" Type="http://schemas.openxmlformats.org/officeDocument/2006/relationships/oleObject" Target="../embeddings/oleObject167.bin"/><Relationship Id="rId5" Type="http://schemas.openxmlformats.org/officeDocument/2006/relationships/image" Target="../media/image165.wmf"/><Relationship Id="rId15" Type="http://schemas.openxmlformats.org/officeDocument/2006/relationships/oleObject" Target="../embeddings/oleObject170.bin"/><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91.wmf"/><Relationship Id="rId14" Type="http://schemas.openxmlformats.org/officeDocument/2006/relationships/oleObject" Target="../embeddings/oleObject169.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73.wmf"/><Relationship Id="rId18" Type="http://schemas.openxmlformats.org/officeDocument/2006/relationships/image" Target="../media/image176.wmf"/><Relationship Id="rId3" Type="http://schemas.openxmlformats.org/officeDocument/2006/relationships/image" Target="../media/image169.wmf"/><Relationship Id="rId7" Type="http://schemas.openxmlformats.org/officeDocument/2006/relationships/image" Target="../media/image166.wmf"/><Relationship Id="rId12" Type="http://schemas.openxmlformats.org/officeDocument/2006/relationships/oleObject" Target="../embeddings/oleObject177.bin"/><Relationship Id="rId17" Type="http://schemas.openxmlformats.org/officeDocument/2006/relationships/oleObject" Target="../embeddings/oleObject179.bin"/><Relationship Id="rId2" Type="http://schemas.openxmlformats.org/officeDocument/2006/relationships/oleObject" Target="../embeddings/oleObject172.bin"/><Relationship Id="rId16" Type="http://schemas.openxmlformats.org/officeDocument/2006/relationships/image" Target="../media/image175.wmf"/><Relationship Id="rId20" Type="http://schemas.openxmlformats.org/officeDocument/2006/relationships/image" Target="../media/image177.wmf"/><Relationship Id="rId1" Type="http://schemas.openxmlformats.org/officeDocument/2006/relationships/slideLayout" Target="../slideLayouts/slideLayout7.xml"/><Relationship Id="rId6" Type="http://schemas.openxmlformats.org/officeDocument/2006/relationships/oleObject" Target="../embeddings/oleObject174.bin"/><Relationship Id="rId11" Type="http://schemas.openxmlformats.org/officeDocument/2006/relationships/image" Target="../media/image172.wmf"/><Relationship Id="rId5" Type="http://schemas.openxmlformats.org/officeDocument/2006/relationships/image" Target="../media/image170.wmf"/><Relationship Id="rId15" Type="http://schemas.openxmlformats.org/officeDocument/2006/relationships/oleObject" Target="../embeddings/oleObject178.bin"/><Relationship Id="rId10" Type="http://schemas.openxmlformats.org/officeDocument/2006/relationships/oleObject" Target="../embeddings/oleObject176.bin"/><Relationship Id="rId19" Type="http://schemas.openxmlformats.org/officeDocument/2006/relationships/oleObject" Target="../embeddings/oleObject180.bin"/><Relationship Id="rId4" Type="http://schemas.openxmlformats.org/officeDocument/2006/relationships/oleObject" Target="../embeddings/oleObject173.bin"/><Relationship Id="rId9" Type="http://schemas.openxmlformats.org/officeDocument/2006/relationships/image" Target="../media/image171.wmf"/><Relationship Id="rId14" Type="http://schemas.openxmlformats.org/officeDocument/2006/relationships/image" Target="../media/image17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8E5B-6CFA-207E-B05D-0CFE5EA6FEEE}"/>
              </a:ext>
            </a:extLst>
          </p:cNvPr>
          <p:cNvSpPr>
            <a:spLocks noGrp="1"/>
          </p:cNvSpPr>
          <p:nvPr>
            <p:ph type="title"/>
          </p:nvPr>
        </p:nvSpPr>
        <p:spPr/>
        <p:txBody>
          <a:bodyPr/>
          <a:lstStyle/>
          <a:p>
            <a:r>
              <a:rPr lang="zh-CN" altLang="en-US" dirty="0"/>
              <a:t>课程安排</a:t>
            </a:r>
            <a:endParaRPr lang="en-US" dirty="0"/>
          </a:p>
        </p:txBody>
      </p:sp>
      <p:sp>
        <p:nvSpPr>
          <p:cNvPr id="3" name="Content Placeholder 2">
            <a:extLst>
              <a:ext uri="{FF2B5EF4-FFF2-40B4-BE49-F238E27FC236}">
                <a16:creationId xmlns:a16="http://schemas.microsoft.com/office/drawing/2014/main" id="{5AA9CA90-65AD-F096-2AF9-3A288926CED5}"/>
              </a:ext>
            </a:extLst>
          </p:cNvPr>
          <p:cNvSpPr>
            <a:spLocks noGrp="1"/>
          </p:cNvSpPr>
          <p:nvPr>
            <p:ph idx="1"/>
          </p:nvPr>
        </p:nvSpPr>
        <p:spPr/>
        <p:txBody>
          <a:bodyPr/>
          <a:lstStyle/>
          <a:p>
            <a:pPr eaLnBrk="1" hangingPunct="1">
              <a:buSzTx/>
            </a:pPr>
            <a:r>
              <a:rPr lang="en-US" altLang="zh-CN" dirty="0"/>
              <a:t>51</a:t>
            </a:r>
            <a:r>
              <a:rPr lang="zh-CN" altLang="en-US" dirty="0"/>
              <a:t>课时（</a:t>
            </a:r>
            <a:r>
              <a:rPr lang="en-US" altLang="zh-CN" dirty="0"/>
              <a:t>2.5</a:t>
            </a:r>
            <a:r>
              <a:rPr lang="zh-CN" altLang="en-US" dirty="0"/>
              <a:t>学分）</a:t>
            </a:r>
            <a:endParaRPr lang="en-US" altLang="zh-CN" dirty="0"/>
          </a:p>
          <a:p>
            <a:pPr eaLnBrk="1" hangingPunct="1">
              <a:buSzTx/>
            </a:pPr>
            <a:r>
              <a:rPr lang="zh-CN" altLang="en-US" dirty="0"/>
              <a:t>教材</a:t>
            </a:r>
            <a:endParaRPr lang="en-US" altLang="zh-CN" dirty="0"/>
          </a:p>
          <a:p>
            <a:pPr lvl="1" eaLnBrk="1" hangingPunct="1">
              <a:buSzTx/>
            </a:pPr>
            <a:r>
              <a:rPr lang="zh-CN" altLang="en-US" b="1" dirty="0">
                <a:solidFill>
                  <a:srgbClr val="1406CA"/>
                </a:solidFill>
              </a:rPr>
              <a:t>盛骤等 </a:t>
            </a:r>
            <a:r>
              <a:rPr lang="en-US" altLang="zh-CN" b="1" dirty="0">
                <a:solidFill>
                  <a:srgbClr val="1406CA"/>
                </a:solidFill>
              </a:rPr>
              <a:t>《</a:t>
            </a:r>
            <a:r>
              <a:rPr lang="zh-CN" altLang="en-US" b="1" dirty="0">
                <a:solidFill>
                  <a:srgbClr val="1406CA"/>
                </a:solidFill>
              </a:rPr>
              <a:t>概率论与数理统计</a:t>
            </a:r>
            <a:r>
              <a:rPr lang="en-US" altLang="zh-CN" b="1" dirty="0">
                <a:solidFill>
                  <a:srgbClr val="1406CA"/>
                </a:solidFill>
              </a:rPr>
              <a:t>》 </a:t>
            </a:r>
            <a:r>
              <a:rPr lang="zh-CN" altLang="en-US" dirty="0">
                <a:solidFill>
                  <a:srgbClr val="1406CA"/>
                </a:solidFill>
              </a:rPr>
              <a:t>前</a:t>
            </a:r>
            <a:r>
              <a:rPr lang="en-US" altLang="zh-CN" dirty="0">
                <a:solidFill>
                  <a:srgbClr val="1406CA"/>
                </a:solidFill>
              </a:rPr>
              <a:t>5</a:t>
            </a:r>
            <a:r>
              <a:rPr lang="zh-CN" altLang="en-US" dirty="0">
                <a:solidFill>
                  <a:srgbClr val="1406CA"/>
                </a:solidFill>
              </a:rPr>
              <a:t>章，第四版，高教</a:t>
            </a:r>
            <a:endParaRPr lang="en-US" altLang="zh-CN" dirty="0">
              <a:solidFill>
                <a:srgbClr val="1406CA"/>
              </a:solidFill>
            </a:endParaRPr>
          </a:p>
          <a:p>
            <a:pPr lvl="1" eaLnBrk="1" hangingPunct="1">
              <a:buSzTx/>
            </a:pPr>
            <a:r>
              <a:rPr lang="zh-CN" altLang="en-US" b="1" dirty="0"/>
              <a:t>陈希孺 </a:t>
            </a:r>
            <a:r>
              <a:rPr lang="en-US" altLang="zh-CN" b="1" dirty="0"/>
              <a:t>《</a:t>
            </a:r>
            <a:r>
              <a:rPr lang="zh-CN" altLang="en-US" b="1" dirty="0"/>
              <a:t>概率论与数理统计</a:t>
            </a:r>
            <a:r>
              <a:rPr lang="en-US" altLang="zh-CN" b="1" dirty="0"/>
              <a:t>》 </a:t>
            </a:r>
            <a:r>
              <a:rPr lang="zh-CN" altLang="en-US" dirty="0"/>
              <a:t>前三章，中科大</a:t>
            </a:r>
            <a:endParaRPr lang="en-US" altLang="zh-CN" dirty="0"/>
          </a:p>
          <a:p>
            <a:pPr lvl="1" eaLnBrk="1" hangingPunct="1">
              <a:buSzTx/>
            </a:pPr>
            <a:r>
              <a:rPr lang="en-US" altLang="zh-CN" dirty="0"/>
              <a:t>Richard J. Larson and Morris L. Marx</a:t>
            </a:r>
            <a:r>
              <a:rPr lang="zh-CN" altLang="en-US" dirty="0"/>
              <a:t>，</a:t>
            </a:r>
            <a:r>
              <a:rPr lang="en-US" altLang="zh-CN" b="1" i="1" dirty="0"/>
              <a:t>Introduction to Mathematical Statistics and Its Applications</a:t>
            </a:r>
            <a:r>
              <a:rPr lang="en-US" altLang="zh-CN" dirty="0"/>
              <a:t>, 5th edition, Prentice Hall</a:t>
            </a:r>
          </a:p>
          <a:p>
            <a:pPr eaLnBrk="1" hangingPunct="1">
              <a:buSzTx/>
            </a:pPr>
            <a:r>
              <a:rPr lang="zh-CN" altLang="en-US" dirty="0"/>
              <a:t>成绩</a:t>
            </a:r>
            <a:endParaRPr lang="en-US" altLang="zh-CN" dirty="0"/>
          </a:p>
          <a:p>
            <a:pPr lvl="1" eaLnBrk="1" hangingPunct="1">
              <a:buSzTx/>
            </a:pPr>
            <a:r>
              <a:rPr lang="zh-CN" altLang="en-US" dirty="0"/>
              <a:t>平时成绩：</a:t>
            </a:r>
            <a:r>
              <a:rPr lang="en-US" altLang="zh-CN" dirty="0"/>
              <a:t>30%</a:t>
            </a:r>
            <a:r>
              <a:rPr lang="zh-CN" altLang="en-US" dirty="0"/>
              <a:t>（</a:t>
            </a:r>
            <a:r>
              <a:rPr lang="en-US" altLang="zh-CN" dirty="0"/>
              <a:t>5</a:t>
            </a:r>
            <a:r>
              <a:rPr lang="zh-CN" altLang="en-US" dirty="0"/>
              <a:t>次作业</a:t>
            </a:r>
            <a:r>
              <a:rPr lang="en-US" altLang="zh-CN" dirty="0"/>
              <a:t>+</a:t>
            </a:r>
            <a:r>
              <a:rPr lang="zh-CN" altLang="en-US" dirty="0"/>
              <a:t>出勤与课堂表现）</a:t>
            </a:r>
            <a:endParaRPr lang="en-US" altLang="zh-CN" dirty="0"/>
          </a:p>
          <a:p>
            <a:pPr lvl="1" eaLnBrk="1" hangingPunct="1">
              <a:buSzTx/>
            </a:pPr>
            <a:r>
              <a:rPr lang="zh-CN" altLang="en-US" dirty="0"/>
              <a:t>期末成绩：</a:t>
            </a:r>
            <a:r>
              <a:rPr lang="en-US" altLang="zh-CN" dirty="0"/>
              <a:t>70%</a:t>
            </a:r>
          </a:p>
          <a:p>
            <a:endParaRPr lang="en-US" dirty="0"/>
          </a:p>
        </p:txBody>
      </p:sp>
    </p:spTree>
    <p:extLst>
      <p:ext uri="{BB962C8B-B14F-4D97-AF65-F5344CB8AC3E}">
        <p14:creationId xmlns:p14="http://schemas.microsoft.com/office/powerpoint/2010/main" val="317197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FC5BEFC0-6FA3-4A98-B94C-3BDB8DF7AECA}"/>
              </a:ext>
            </a:extLst>
          </p:cNvPr>
          <p:cNvSpPr txBox="1">
            <a:spLocks noChangeArrowheads="1"/>
          </p:cNvSpPr>
          <p:nvPr/>
        </p:nvSpPr>
        <p:spPr bwMode="auto">
          <a:xfrm>
            <a:off x="1828800" y="416376"/>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ea typeface="黑体" panose="02010609060101010101" pitchFamily="49" charset="-122"/>
              </a:rPr>
              <a:t>几点说明</a:t>
            </a:r>
          </a:p>
        </p:txBody>
      </p:sp>
      <p:sp>
        <p:nvSpPr>
          <p:cNvPr id="119813" name="Rectangle 5">
            <a:extLst>
              <a:ext uri="{FF2B5EF4-FFF2-40B4-BE49-F238E27FC236}">
                <a16:creationId xmlns:a16="http://schemas.microsoft.com/office/drawing/2014/main" id="{602C9698-D1C4-4411-9186-4EE7AFE7DE9F}"/>
              </a:ext>
            </a:extLst>
          </p:cNvPr>
          <p:cNvSpPr>
            <a:spLocks noChangeArrowheads="1"/>
          </p:cNvSpPr>
          <p:nvPr/>
        </p:nvSpPr>
        <p:spPr bwMode="auto">
          <a:xfrm>
            <a:off x="1828800" y="2073727"/>
            <a:ext cx="50863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00"/>
                </a:solidFill>
              </a:rPr>
              <a:t>例如    抛掷一枚骰子</a:t>
            </a:r>
            <a:r>
              <a:rPr lang="en-US" altLang="zh-CN" sz="2100" b="1" dirty="0">
                <a:solidFill>
                  <a:srgbClr val="000000"/>
                </a:solidFill>
              </a:rPr>
              <a:t>, </a:t>
            </a:r>
            <a:r>
              <a:rPr lang="zh-CN" altLang="en-US" sz="2100" b="1" dirty="0">
                <a:solidFill>
                  <a:srgbClr val="000000"/>
                </a:solidFill>
              </a:rPr>
              <a:t>观察出现的点数</a:t>
            </a:r>
            <a:r>
              <a:rPr lang="en-US" altLang="zh-CN" sz="2100" b="1" dirty="0">
                <a:solidFill>
                  <a:srgbClr val="000000"/>
                </a:solidFill>
              </a:rPr>
              <a:t>.</a:t>
            </a:r>
          </a:p>
        </p:txBody>
      </p:sp>
      <p:sp>
        <p:nvSpPr>
          <p:cNvPr id="119814" name="Rectangle 6">
            <a:extLst>
              <a:ext uri="{FF2B5EF4-FFF2-40B4-BE49-F238E27FC236}">
                <a16:creationId xmlns:a16="http://schemas.microsoft.com/office/drawing/2014/main" id="{4AC66ECF-1ED4-48C8-8DDD-9D4FACAEC9A0}"/>
              </a:ext>
            </a:extLst>
          </p:cNvPr>
          <p:cNvSpPr>
            <a:spLocks noChangeArrowheads="1"/>
          </p:cNvSpPr>
          <p:nvPr/>
        </p:nvSpPr>
        <p:spPr bwMode="auto">
          <a:xfrm>
            <a:off x="1771650" y="2588077"/>
            <a:ext cx="38290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 </a:t>
            </a:r>
            <a:r>
              <a:rPr lang="zh-CN" altLang="en-US" sz="2100" b="1">
                <a:solidFill>
                  <a:srgbClr val="000000"/>
                </a:solidFill>
              </a:rPr>
              <a:t>可设    </a:t>
            </a:r>
            <a:r>
              <a:rPr lang="en-US" altLang="zh-CN" sz="2100" b="1" i="1">
                <a:solidFill>
                  <a:srgbClr val="000000"/>
                </a:solidFill>
              </a:rPr>
              <a:t>A </a:t>
            </a:r>
            <a:r>
              <a:rPr lang="en-US" altLang="zh-CN" sz="2100" b="1">
                <a:solidFill>
                  <a:srgbClr val="000000"/>
                </a:solidFill>
              </a:rPr>
              <a:t>= “</a:t>
            </a:r>
            <a:r>
              <a:rPr lang="zh-CN" altLang="en-US" sz="2100" b="1">
                <a:solidFill>
                  <a:srgbClr val="000000"/>
                </a:solidFill>
              </a:rPr>
              <a:t>点数不大于</a:t>
            </a:r>
            <a:r>
              <a:rPr lang="en-US" altLang="zh-CN" sz="2100" b="1">
                <a:solidFill>
                  <a:srgbClr val="000000"/>
                </a:solidFill>
              </a:rPr>
              <a:t>4”,</a:t>
            </a:r>
          </a:p>
        </p:txBody>
      </p:sp>
      <p:sp>
        <p:nvSpPr>
          <p:cNvPr id="119815" name="Text Box 7">
            <a:extLst>
              <a:ext uri="{FF2B5EF4-FFF2-40B4-BE49-F238E27FC236}">
                <a16:creationId xmlns:a16="http://schemas.microsoft.com/office/drawing/2014/main" id="{3969EFB6-556D-4D40-9F7D-D6C53D0EBB8E}"/>
              </a:ext>
            </a:extLst>
          </p:cNvPr>
          <p:cNvSpPr txBox="1">
            <a:spLocks noChangeArrowheads="1"/>
          </p:cNvSpPr>
          <p:nvPr/>
        </p:nvSpPr>
        <p:spPr bwMode="auto">
          <a:xfrm>
            <a:off x="2628901" y="3102427"/>
            <a:ext cx="310009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i="1" dirty="0">
                <a:solidFill>
                  <a:srgbClr val="000000"/>
                </a:solidFill>
              </a:rPr>
              <a:t>B </a:t>
            </a:r>
            <a:r>
              <a:rPr lang="en-US" altLang="zh-CN" sz="2100" b="1" dirty="0">
                <a:solidFill>
                  <a:srgbClr val="000000"/>
                </a:solidFill>
              </a:rPr>
              <a:t>= “</a:t>
            </a:r>
            <a:r>
              <a:rPr lang="zh-CN" altLang="en-US" sz="2100" b="1" dirty="0">
                <a:solidFill>
                  <a:srgbClr val="000000"/>
                </a:solidFill>
              </a:rPr>
              <a:t>点数为奇数” 等等</a:t>
            </a:r>
            <a:r>
              <a:rPr lang="en-US" altLang="zh-CN" sz="2100" b="1" dirty="0">
                <a:solidFill>
                  <a:srgbClr val="000000"/>
                </a:solidFill>
              </a:rPr>
              <a:t>.</a:t>
            </a:r>
          </a:p>
        </p:txBody>
      </p:sp>
      <p:grpSp>
        <p:nvGrpSpPr>
          <p:cNvPr id="2" name="Group 9">
            <a:extLst>
              <a:ext uri="{FF2B5EF4-FFF2-40B4-BE49-F238E27FC236}">
                <a16:creationId xmlns:a16="http://schemas.microsoft.com/office/drawing/2014/main" id="{2877FAB8-C198-47EA-A596-47BE9F19FF4C}"/>
              </a:ext>
            </a:extLst>
          </p:cNvPr>
          <p:cNvGrpSpPr>
            <a:grpSpLocks/>
          </p:cNvGrpSpPr>
          <p:nvPr/>
        </p:nvGrpSpPr>
        <p:grpSpPr bwMode="auto">
          <a:xfrm>
            <a:off x="1828800" y="930728"/>
            <a:ext cx="5772150" cy="915591"/>
            <a:chOff x="576" y="1104"/>
            <a:chExt cx="4848" cy="769"/>
          </a:xfrm>
        </p:grpSpPr>
        <p:sp>
          <p:nvSpPr>
            <p:cNvPr id="36871" name="Rectangle 3">
              <a:extLst>
                <a:ext uri="{FF2B5EF4-FFF2-40B4-BE49-F238E27FC236}">
                  <a16:creationId xmlns:a16="http://schemas.microsoft.com/office/drawing/2014/main" id="{E14D9C46-8D4A-4E4A-AF76-B0DCA1024179}"/>
                </a:ext>
              </a:extLst>
            </p:cNvPr>
            <p:cNvSpPr>
              <a:spLocks noChangeArrowheads="1"/>
            </p:cNvSpPr>
            <p:nvPr/>
          </p:nvSpPr>
          <p:spPr bwMode="auto">
            <a:xfrm>
              <a:off x="576" y="1104"/>
              <a:ext cx="4848"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buFontTx/>
                <a:buAutoNum type="arabicParenBoth"/>
              </a:pPr>
              <a:r>
                <a:rPr lang="en-US" altLang="zh-CN" sz="2100" b="1" dirty="0">
                  <a:solidFill>
                    <a:srgbClr val="0000FF"/>
                  </a:solidFill>
                </a:rPr>
                <a:t> </a:t>
              </a:r>
              <a:r>
                <a:rPr lang="zh-CN" altLang="en-US" sz="2100" b="1" dirty="0">
                  <a:solidFill>
                    <a:srgbClr val="0000FF"/>
                  </a:solidFill>
                </a:rPr>
                <a:t>随机事件可简称为事件</a:t>
              </a:r>
              <a:r>
                <a:rPr lang="en-US" altLang="zh-CN" sz="2100" b="1" dirty="0">
                  <a:solidFill>
                    <a:srgbClr val="0000FF"/>
                  </a:solidFill>
                </a:rPr>
                <a:t>, </a:t>
              </a:r>
              <a:r>
                <a:rPr lang="zh-CN" altLang="en-US" sz="2100" b="1" dirty="0">
                  <a:solidFill>
                    <a:srgbClr val="0000FF"/>
                  </a:solidFill>
                </a:rPr>
                <a:t>并以大写英文字母 </a:t>
              </a:r>
            </a:p>
            <a:p>
              <a:pPr eaLnBrk="1" hangingPunct="1">
                <a:lnSpc>
                  <a:spcPct val="135000"/>
                </a:lnSpc>
              </a:pPr>
              <a:r>
                <a:rPr lang="en-US" altLang="zh-CN" sz="2100" b="1" i="1" dirty="0">
                  <a:solidFill>
                    <a:srgbClr val="0000FF"/>
                  </a:solidFill>
                </a:rPr>
                <a:t>A</a:t>
              </a:r>
              <a:r>
                <a:rPr lang="en-US" altLang="zh-CN" sz="2100" b="1" dirty="0">
                  <a:solidFill>
                    <a:srgbClr val="0000FF"/>
                  </a:solidFill>
                </a:rPr>
                <a:t>, </a:t>
              </a:r>
              <a:r>
                <a:rPr lang="en-US" altLang="zh-CN" sz="2100" b="1" i="1" dirty="0">
                  <a:solidFill>
                    <a:srgbClr val="0000FF"/>
                  </a:solidFill>
                </a:rPr>
                <a:t>B</a:t>
              </a:r>
              <a:r>
                <a:rPr lang="en-US" altLang="zh-CN" sz="2100" b="1" dirty="0">
                  <a:solidFill>
                    <a:srgbClr val="0000FF"/>
                  </a:solidFill>
                </a:rPr>
                <a:t>,</a:t>
              </a:r>
              <a:r>
                <a:rPr lang="en-US" altLang="zh-CN" sz="2100" b="1" i="1" dirty="0">
                  <a:solidFill>
                    <a:srgbClr val="0000FF"/>
                  </a:solidFill>
                </a:rPr>
                <a:t>  C</a:t>
              </a:r>
              <a:r>
                <a:rPr lang="en-US" altLang="zh-CN" sz="2100" b="1" dirty="0">
                  <a:solidFill>
                    <a:srgbClr val="0000FF"/>
                  </a:solidFill>
                </a:rPr>
                <a:t>,</a:t>
              </a:r>
              <a:r>
                <a:rPr lang="en-US" altLang="zh-CN" sz="2100" b="1" i="1" dirty="0">
                  <a:solidFill>
                    <a:srgbClr val="0000FF"/>
                  </a:solidFill>
                </a:rPr>
                <a:t> </a:t>
              </a:r>
              <a:r>
                <a:rPr lang="zh-CN" altLang="en-US" sz="2100" b="1" dirty="0">
                  <a:solidFill>
                    <a:srgbClr val="0000FF"/>
                  </a:solidFill>
                </a:rPr>
                <a:t>来表示</a:t>
              </a:r>
            </a:p>
          </p:txBody>
        </p:sp>
        <mc:AlternateContent xmlns:mc="http://schemas.openxmlformats.org/markup-compatibility/2006" xmlns:a14="http://schemas.microsoft.com/office/drawing/2010/main">
          <mc:Choice Requires="a14">
            <p:sp>
              <p:nvSpPr>
                <p:cNvPr id="36872" name="Object 8">
                  <a:extLst>
                    <a:ext uri="{FF2B5EF4-FFF2-40B4-BE49-F238E27FC236}">
                      <a16:creationId xmlns:a16="http://schemas.microsoft.com/office/drawing/2014/main" id="{5266E026-E207-4E89-9F36-D43218E3394A}"/>
                    </a:ext>
                  </a:extLst>
                </p:cNvPr>
                <p:cNvSpPr txBox="1"/>
                <p:nvPr/>
              </p:nvSpPr>
              <p:spPr bwMode="auto">
                <a:xfrm>
                  <a:off x="1536" y="1680"/>
                  <a:ext cx="208" cy="64"/>
                </a:xfrm>
                <a:prstGeom prst="rect">
                  <a:avLst/>
                </a:prstGeom>
                <a:noFill/>
                <a:ln>
                  <a:noFill/>
                </a:ln>
                <a:effectLst/>
              </p:spPr>
              <p:txBody>
                <a:bodyPr>
                  <a:normAutofit fontScale="25000" lnSpcReduction="20000"/>
                </a:bodyPr>
                <a:lstStyle/>
                <a:p>
                  <a:pPr/>
                  <a14:m>
                    <m:oMathPara xmlns:m="http://schemas.openxmlformats.org/officeDocument/2006/math">
                      <m:oMathParaPr>
                        <m:jc m:val="left"/>
                      </m:oMathParaPr>
                      <m:oMath xmlns:m="http://schemas.openxmlformats.org/officeDocument/2006/math">
                        <m:r>
                          <a:rPr lang="en-US" sz="1350" i="1">
                            <a:solidFill>
                              <a:srgbClr val="000000"/>
                            </a:solidFill>
                            <a:latin typeface="Cambria Math" panose="02040503050406030204" pitchFamily="18" charset="0"/>
                          </a:rPr>
                          <m:t>⋯</m:t>
                        </m:r>
                      </m:oMath>
                    </m:oMathPara>
                  </a14:m>
                  <a:endParaRPr lang="en-US" sz="1350"/>
                </a:p>
              </p:txBody>
            </p:sp>
          </mc:Choice>
          <mc:Fallback xmlns="">
            <p:sp>
              <p:nvSpPr>
                <p:cNvPr id="36872" name="Object 8">
                  <a:extLst>
                    <a:ext uri="{FF2B5EF4-FFF2-40B4-BE49-F238E27FC236}">
                      <a16:creationId xmlns:a16="http://schemas.microsoft.com/office/drawing/2014/main" id="{5266E026-E207-4E89-9F36-D43218E3394A}"/>
                    </a:ext>
                  </a:extLst>
                </p:cNvPr>
                <p:cNvSpPr txBox="1">
                  <a:spLocks noRot="1" noChangeAspect="1" noMove="1" noResize="1" noEditPoints="1" noAdjustHandles="1" noChangeArrowheads="1" noChangeShapeType="1" noTextEdit="1"/>
                </p:cNvSpPr>
                <p:nvPr/>
              </p:nvSpPr>
              <p:spPr bwMode="auto">
                <a:xfrm>
                  <a:off x="1536" y="1680"/>
                  <a:ext cx="208" cy="64"/>
                </a:xfrm>
                <a:prstGeom prst="rect">
                  <a:avLst/>
                </a:prstGeom>
                <a:blipFill>
                  <a:blip r:embed="rId2"/>
                  <a:stretch>
                    <a:fillRect b="-18750"/>
                  </a:stretch>
                </a:blipFill>
                <a:ln>
                  <a:noFill/>
                </a:ln>
                <a:effectLst/>
              </p:spPr>
              <p:txBody>
                <a:bodyPr/>
                <a:lstStyle/>
                <a:p>
                  <a:r>
                    <a:rPr lang="en-US">
                      <a:noFill/>
                    </a:rPr>
                    <a:t> </a:t>
                  </a:r>
                </a:p>
              </p:txBody>
            </p:sp>
          </mc:Fallback>
        </mc:AlternateContent>
      </p:grpSp>
      <p:sp>
        <p:nvSpPr>
          <p:cNvPr id="3" name="Rectangle 14">
            <a:extLst>
              <a:ext uri="{FF2B5EF4-FFF2-40B4-BE49-F238E27FC236}">
                <a16:creationId xmlns:a16="http://schemas.microsoft.com/office/drawing/2014/main" id="{BE9890E7-9881-4295-D3A1-BB1116B7AEC7}"/>
              </a:ext>
            </a:extLst>
          </p:cNvPr>
          <p:cNvSpPr>
            <a:spLocks noChangeArrowheads="1"/>
          </p:cNvSpPr>
          <p:nvPr/>
        </p:nvSpPr>
        <p:spPr bwMode="auto">
          <a:xfrm>
            <a:off x="1828800" y="3745333"/>
            <a:ext cx="51716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FF"/>
                </a:solidFill>
              </a:rPr>
              <a:t>(2) </a:t>
            </a:r>
            <a:r>
              <a:rPr lang="zh-CN" altLang="en-US" sz="2100" b="1">
                <a:solidFill>
                  <a:srgbClr val="2736F7"/>
                </a:solidFill>
                <a:latin typeface="黑体" panose="02010609060101010101" pitchFamily="49" charset="-122"/>
                <a:ea typeface="黑体" panose="02010609060101010101" pitchFamily="49" charset="-122"/>
              </a:rPr>
              <a:t>随机试验</a:t>
            </a:r>
            <a:r>
              <a:rPr lang="zh-CN" altLang="en-US" sz="2100" b="1">
                <a:solidFill>
                  <a:srgbClr val="2736F7"/>
                </a:solidFill>
                <a:ea typeface="黑体" panose="02010609060101010101" pitchFamily="49" charset="-122"/>
              </a:rPr>
              <a:t>、</a:t>
            </a:r>
            <a:r>
              <a:rPr lang="zh-CN" altLang="en-US" sz="2100" b="1">
                <a:solidFill>
                  <a:srgbClr val="2736F7"/>
                </a:solidFill>
                <a:latin typeface="黑体" panose="02010609060101010101" pitchFamily="49" charset="-122"/>
                <a:ea typeface="黑体" panose="02010609060101010101" pitchFamily="49" charset="-122"/>
              </a:rPr>
              <a:t>样本空间与随机事件的关系</a:t>
            </a:r>
            <a:endParaRPr lang="zh-CN" altLang="en-US" sz="2100" b="1">
              <a:solidFill>
                <a:srgbClr val="000000"/>
              </a:solidFill>
            </a:endParaRPr>
          </a:p>
        </p:txBody>
      </p:sp>
      <p:sp>
        <p:nvSpPr>
          <p:cNvPr id="4" name="Rectangle 15">
            <a:extLst>
              <a:ext uri="{FF2B5EF4-FFF2-40B4-BE49-F238E27FC236}">
                <a16:creationId xmlns:a16="http://schemas.microsoft.com/office/drawing/2014/main" id="{F954EC2C-9E4D-70E3-A62D-6CB2C85DB4EA}"/>
              </a:ext>
            </a:extLst>
          </p:cNvPr>
          <p:cNvSpPr>
            <a:spLocks noChangeArrowheads="1"/>
          </p:cNvSpPr>
          <p:nvPr/>
        </p:nvSpPr>
        <p:spPr bwMode="auto">
          <a:xfrm>
            <a:off x="1828799" y="4252866"/>
            <a:ext cx="5715000" cy="85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100" b="1" dirty="0">
                <a:solidFill>
                  <a:srgbClr val="000000"/>
                </a:solidFill>
              </a:rPr>
              <a:t>         </a:t>
            </a:r>
            <a:r>
              <a:rPr lang="zh-CN" altLang="en-US" sz="2100" b="1" dirty="0">
                <a:solidFill>
                  <a:srgbClr val="000000"/>
                </a:solidFill>
              </a:rPr>
              <a:t>每一个随机试验相应地有一个样本空间</a:t>
            </a:r>
            <a:r>
              <a:rPr lang="en-US" altLang="zh-CN" sz="2100" b="1" dirty="0">
                <a:solidFill>
                  <a:srgbClr val="000000"/>
                </a:solidFill>
              </a:rPr>
              <a:t>, </a:t>
            </a:r>
            <a:r>
              <a:rPr lang="zh-CN" altLang="en-US" sz="2100" b="1" dirty="0">
                <a:solidFill>
                  <a:srgbClr val="000000"/>
                </a:solidFill>
              </a:rPr>
              <a:t>样本空间的子集就是随机事件</a:t>
            </a:r>
            <a:r>
              <a:rPr lang="en-US" altLang="zh-CN" sz="2100" b="1" dirty="0">
                <a:solidFill>
                  <a:srgbClr val="000000"/>
                </a:solidFill>
              </a:rPr>
              <a:t>.</a:t>
            </a:r>
          </a:p>
        </p:txBody>
      </p:sp>
      <p:sp>
        <p:nvSpPr>
          <p:cNvPr id="5" name="Rectangle 17">
            <a:extLst>
              <a:ext uri="{FF2B5EF4-FFF2-40B4-BE49-F238E27FC236}">
                <a16:creationId xmlns:a16="http://schemas.microsoft.com/office/drawing/2014/main" id="{7906986C-36B9-0691-BCC9-FC979464BDCB}"/>
              </a:ext>
            </a:extLst>
          </p:cNvPr>
          <p:cNvSpPr>
            <a:spLocks noChangeArrowheads="1"/>
          </p:cNvSpPr>
          <p:nvPr/>
        </p:nvSpPr>
        <p:spPr bwMode="auto">
          <a:xfrm>
            <a:off x="1828799" y="5681438"/>
            <a:ext cx="12682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00"/>
                </a:solidFill>
              </a:rPr>
              <a:t>随机试验</a:t>
            </a:r>
          </a:p>
        </p:txBody>
      </p:sp>
      <p:sp>
        <p:nvSpPr>
          <p:cNvPr id="6" name="Rectangle 19">
            <a:extLst>
              <a:ext uri="{FF2B5EF4-FFF2-40B4-BE49-F238E27FC236}">
                <a16:creationId xmlns:a16="http://schemas.microsoft.com/office/drawing/2014/main" id="{BF4957AE-2A8A-E78A-FA0D-FC9705E11AD0}"/>
              </a:ext>
            </a:extLst>
          </p:cNvPr>
          <p:cNvSpPr>
            <a:spLocks noChangeArrowheads="1"/>
          </p:cNvSpPr>
          <p:nvPr/>
        </p:nvSpPr>
        <p:spPr bwMode="auto">
          <a:xfrm>
            <a:off x="3740559" y="5681438"/>
            <a:ext cx="12682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00"/>
                </a:solidFill>
              </a:rPr>
              <a:t>样本空间</a:t>
            </a:r>
          </a:p>
        </p:txBody>
      </p:sp>
      <p:grpSp>
        <p:nvGrpSpPr>
          <p:cNvPr id="7" name="Group 29">
            <a:extLst>
              <a:ext uri="{FF2B5EF4-FFF2-40B4-BE49-F238E27FC236}">
                <a16:creationId xmlns:a16="http://schemas.microsoft.com/office/drawing/2014/main" id="{6AFE0BFC-B0EC-2485-482F-C86127201247}"/>
              </a:ext>
            </a:extLst>
          </p:cNvPr>
          <p:cNvGrpSpPr>
            <a:grpSpLocks/>
          </p:cNvGrpSpPr>
          <p:nvPr/>
        </p:nvGrpSpPr>
        <p:grpSpPr bwMode="auto">
          <a:xfrm>
            <a:off x="4940709" y="5509986"/>
            <a:ext cx="800100" cy="415528"/>
            <a:chOff x="3408" y="2016"/>
            <a:chExt cx="672" cy="349"/>
          </a:xfrm>
        </p:grpSpPr>
        <p:sp>
          <p:nvSpPr>
            <p:cNvPr id="8" name="Line 20">
              <a:extLst>
                <a:ext uri="{FF2B5EF4-FFF2-40B4-BE49-F238E27FC236}">
                  <a16:creationId xmlns:a16="http://schemas.microsoft.com/office/drawing/2014/main" id="{499F9666-ACF2-E5D5-9985-1FCF487A5147}"/>
                </a:ext>
              </a:extLst>
            </p:cNvPr>
            <p:cNvSpPr>
              <a:spLocks noChangeShapeType="1"/>
            </p:cNvSpPr>
            <p:nvPr/>
          </p:nvSpPr>
          <p:spPr bwMode="auto">
            <a:xfrm>
              <a:off x="3408" y="2352"/>
              <a:ext cx="672" cy="0"/>
            </a:xfrm>
            <a:prstGeom prst="line">
              <a:avLst/>
            </a:prstGeom>
            <a:noFill/>
            <a:ln w="38100" cap="sq">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sz="1350"/>
            </a:p>
          </p:txBody>
        </p:sp>
        <p:sp>
          <p:nvSpPr>
            <p:cNvPr id="9" name="Rectangle 21">
              <a:extLst>
                <a:ext uri="{FF2B5EF4-FFF2-40B4-BE49-F238E27FC236}">
                  <a16:creationId xmlns:a16="http://schemas.microsoft.com/office/drawing/2014/main" id="{F1ED2622-8EAF-DCFE-439A-14BC8A2AE83B}"/>
                </a:ext>
              </a:extLst>
            </p:cNvPr>
            <p:cNvSpPr>
              <a:spLocks noChangeArrowheads="1"/>
            </p:cNvSpPr>
            <p:nvPr/>
          </p:nvSpPr>
          <p:spPr bwMode="auto">
            <a:xfrm>
              <a:off x="3456" y="2016"/>
              <a:ext cx="61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00"/>
                  </a:solidFill>
                </a:rPr>
                <a:t>子集</a:t>
              </a:r>
            </a:p>
          </p:txBody>
        </p:sp>
      </p:grpSp>
      <p:sp>
        <p:nvSpPr>
          <p:cNvPr id="10" name="Rectangle 22">
            <a:extLst>
              <a:ext uri="{FF2B5EF4-FFF2-40B4-BE49-F238E27FC236}">
                <a16:creationId xmlns:a16="http://schemas.microsoft.com/office/drawing/2014/main" id="{96741D1A-ED48-5B29-4622-57BC0F52D2B7}"/>
              </a:ext>
            </a:extLst>
          </p:cNvPr>
          <p:cNvSpPr>
            <a:spLocks noChangeArrowheads="1"/>
          </p:cNvSpPr>
          <p:nvPr/>
        </p:nvSpPr>
        <p:spPr bwMode="auto">
          <a:xfrm>
            <a:off x="5740809" y="5681438"/>
            <a:ext cx="126829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00"/>
                </a:solidFill>
              </a:rPr>
              <a:t>随机事件</a:t>
            </a:r>
          </a:p>
        </p:txBody>
      </p:sp>
      <p:grpSp>
        <p:nvGrpSpPr>
          <p:cNvPr id="11" name="Group 29">
            <a:extLst>
              <a:ext uri="{FF2B5EF4-FFF2-40B4-BE49-F238E27FC236}">
                <a16:creationId xmlns:a16="http://schemas.microsoft.com/office/drawing/2014/main" id="{E151BFBC-6FEE-444A-DDE3-AD1B0D7DE9A4}"/>
              </a:ext>
            </a:extLst>
          </p:cNvPr>
          <p:cNvGrpSpPr>
            <a:grpSpLocks/>
          </p:cNvGrpSpPr>
          <p:nvPr/>
        </p:nvGrpSpPr>
        <p:grpSpPr bwMode="auto">
          <a:xfrm>
            <a:off x="2982098" y="5502592"/>
            <a:ext cx="800101" cy="415528"/>
            <a:chOff x="3408" y="2016"/>
            <a:chExt cx="672" cy="349"/>
          </a:xfrm>
        </p:grpSpPr>
        <p:sp>
          <p:nvSpPr>
            <p:cNvPr id="12" name="Line 20">
              <a:extLst>
                <a:ext uri="{FF2B5EF4-FFF2-40B4-BE49-F238E27FC236}">
                  <a16:creationId xmlns:a16="http://schemas.microsoft.com/office/drawing/2014/main" id="{B03C0950-CD32-3724-411E-64B25AA4286F}"/>
                </a:ext>
              </a:extLst>
            </p:cNvPr>
            <p:cNvSpPr>
              <a:spLocks noChangeShapeType="1"/>
            </p:cNvSpPr>
            <p:nvPr/>
          </p:nvSpPr>
          <p:spPr bwMode="auto">
            <a:xfrm>
              <a:off x="3408" y="2352"/>
              <a:ext cx="672" cy="0"/>
            </a:xfrm>
            <a:prstGeom prst="line">
              <a:avLst/>
            </a:prstGeom>
            <a:noFill/>
            <a:ln w="38100" cap="sq">
              <a:solidFill>
                <a:srgbClr val="FF0000"/>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sz="1350"/>
            </a:p>
          </p:txBody>
        </p:sp>
        <p:sp>
          <p:nvSpPr>
            <p:cNvPr id="13" name="Rectangle 21">
              <a:extLst>
                <a:ext uri="{FF2B5EF4-FFF2-40B4-BE49-F238E27FC236}">
                  <a16:creationId xmlns:a16="http://schemas.microsoft.com/office/drawing/2014/main" id="{BC0DF3BF-8CEF-D8ED-9A5E-2FE46DE24F29}"/>
                </a:ext>
              </a:extLst>
            </p:cNvPr>
            <p:cNvSpPr>
              <a:spLocks noChangeArrowheads="1"/>
            </p:cNvSpPr>
            <p:nvPr/>
          </p:nvSpPr>
          <p:spPr bwMode="auto">
            <a:xfrm>
              <a:off x="3456" y="2016"/>
              <a:ext cx="61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00"/>
                  </a:solidFill>
                </a:rPr>
                <a:t>结果</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wipe(left)">
                                      <p:cBhvr>
                                        <p:cTn id="12" dur="500"/>
                                        <p:tgtEl>
                                          <p:spTgt spid="1198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4"/>
                                        </p:tgtEl>
                                        <p:attrNameLst>
                                          <p:attrName>style.visibility</p:attrName>
                                        </p:attrNameLst>
                                      </p:cBhvr>
                                      <p:to>
                                        <p:strVal val="visible"/>
                                      </p:to>
                                    </p:set>
                                    <p:animEffect transition="in" filter="wipe(left)">
                                      <p:cBhvr>
                                        <p:cTn id="17" dur="500"/>
                                        <p:tgtEl>
                                          <p:spTgt spid="119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5"/>
                                        </p:tgtEl>
                                        <p:attrNameLst>
                                          <p:attrName>style.visibility</p:attrName>
                                        </p:attrNameLst>
                                      </p:cBhvr>
                                      <p:to>
                                        <p:strVal val="visible"/>
                                      </p:to>
                                    </p:set>
                                    <p:animEffect transition="in" filter="wipe(left)">
                                      <p:cBhvr>
                                        <p:cTn id="22" dur="500"/>
                                        <p:tgtEl>
                                          <p:spTgt spid="1198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utoUpdateAnimBg="0"/>
      <p:bldP spid="119814" grpId="0" autoUpdateAnimBg="0"/>
      <p:bldP spid="119815" grpId="0" autoUpdateAnimBg="0"/>
      <p:bldP spid="4" grpId="0" autoUpdateAnimBg="0"/>
      <p:bldP spid="5" grpId="0" autoUpdateAnimBg="0"/>
      <p:bldP spid="6" grpId="0" autoUpdateAnimBg="0"/>
      <p:bldP spid="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随机事件间的关系及运算</a:t>
            </a:r>
            <a:endParaRPr lang="en-US" sz="4050" dirty="0"/>
          </a:p>
        </p:txBody>
      </p:sp>
    </p:spTree>
    <p:extLst>
      <p:ext uri="{BB962C8B-B14F-4D97-AF65-F5344CB8AC3E}">
        <p14:creationId xmlns:p14="http://schemas.microsoft.com/office/powerpoint/2010/main" val="391805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8853" name="Object 5">
                <a:extLst>
                  <a:ext uri="{FF2B5EF4-FFF2-40B4-BE49-F238E27FC236}">
                    <a16:creationId xmlns:a16="http://schemas.microsoft.com/office/drawing/2014/main" id="{8D89C05A-43C4-4AE9-94BD-34B5EEAF2B52}"/>
                  </a:ext>
                </a:extLst>
              </p:cNvPr>
              <p:cNvSpPr txBox="1"/>
              <p:nvPr/>
            </p:nvSpPr>
            <p:spPr bwMode="auto">
              <a:xfrm>
                <a:off x="1828799" y="1104508"/>
                <a:ext cx="6559421" cy="7524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800" b="1">
                          <a:solidFill>
                            <a:srgbClr val="000000"/>
                          </a:solidFill>
                          <a:latin typeface="Cambria Math" panose="02040503050406030204" pitchFamily="18" charset="0"/>
                          <a:ea typeface="宋体" panose="02010600030101010101" pitchFamily="2" charset="-122"/>
                        </a:rPr>
                        <m:t>设试验</m:t>
                      </m:r>
                      <m:r>
                        <a:rPr kumimoji="1" lang="en-US" sz="2800" b="1">
                          <a:solidFill>
                            <a:srgbClr val="000000"/>
                          </a:solidFill>
                          <a:latin typeface="Cambria Math" panose="02040503050406030204" pitchFamily="18" charset="0"/>
                          <a:ea typeface="宋体" panose="02010600030101010101" pitchFamily="2" charset="-122"/>
                        </a:rPr>
                        <m:t> </m:t>
                      </m:r>
                      <m:r>
                        <m:rPr>
                          <m:sty m:val="p"/>
                        </m:rPr>
                        <a:rPr kumimoji="1" lang="en-US" sz="2800" b="1">
                          <a:solidFill>
                            <a:srgbClr val="000000"/>
                          </a:solidFill>
                          <a:latin typeface="Cambria Math" panose="02040503050406030204" pitchFamily="18" charset="0"/>
                          <a:ea typeface="宋体" panose="02010600030101010101" pitchFamily="2" charset="-122"/>
                        </a:rPr>
                        <m:t>E</m:t>
                      </m:r>
                      <m:r>
                        <a:rPr kumimoji="1" lang="en-US" sz="2800" b="1">
                          <a:solidFill>
                            <a:srgbClr val="000000"/>
                          </a:solidFill>
                          <a:latin typeface="Cambria Math" panose="02040503050406030204" pitchFamily="18" charset="0"/>
                          <a:ea typeface="宋体" panose="02010600030101010101" pitchFamily="2" charset="-122"/>
                        </a:rPr>
                        <m:t> </m:t>
                      </m:r>
                      <m:r>
                        <a:rPr kumimoji="1" lang="en-US" sz="2800" b="1">
                          <a:solidFill>
                            <a:srgbClr val="000000"/>
                          </a:solidFill>
                          <a:latin typeface="Cambria Math" panose="02040503050406030204" pitchFamily="18" charset="0"/>
                          <a:ea typeface="宋体" panose="02010600030101010101" pitchFamily="2" charset="-122"/>
                        </a:rPr>
                        <m:t>的样本空间为</m:t>
                      </m:r>
                      <m:r>
                        <a:rPr kumimoji="1" lang="en-US" sz="2800" b="1">
                          <a:solidFill>
                            <a:srgbClr val="000000"/>
                          </a:solidFill>
                          <a:latin typeface="Cambria Math" panose="02040503050406030204" pitchFamily="18" charset="0"/>
                          <a:ea typeface="宋体" panose="02010600030101010101" pitchFamily="2" charset="-122"/>
                        </a:rPr>
                        <m:t> </m:t>
                      </m:r>
                      <m:r>
                        <m:rPr>
                          <m:sty m:val="p"/>
                        </m:rPr>
                        <a:rPr kumimoji="1" lang="en-US" sz="2800" b="1">
                          <a:solidFill>
                            <a:srgbClr val="000000"/>
                          </a:solidFill>
                          <a:latin typeface="Cambria Math" panose="02040503050406030204" pitchFamily="18" charset="0"/>
                          <a:ea typeface="宋体" panose="02010600030101010101" pitchFamily="2" charset="-122"/>
                        </a:rPr>
                        <m:t>S</m:t>
                      </m:r>
                      <m:r>
                        <a:rPr kumimoji="1" lang="en-US" sz="2800" b="1">
                          <a:solidFill>
                            <a:srgbClr val="000000"/>
                          </a:solidFill>
                          <a:latin typeface="Cambria Math" panose="02040503050406030204" pitchFamily="18" charset="0"/>
                          <a:ea typeface="宋体" panose="02010600030101010101" pitchFamily="2" charset="-122"/>
                        </a:rPr>
                        <m:t>, </m:t>
                      </m:r>
                      <m:r>
                        <a:rPr kumimoji="1" lang="en-US" sz="2800" b="1">
                          <a:solidFill>
                            <a:srgbClr val="000000"/>
                          </a:solidFill>
                          <a:latin typeface="Cambria Math" panose="02040503050406030204" pitchFamily="18" charset="0"/>
                          <a:ea typeface="宋体" panose="02010600030101010101" pitchFamily="2" charset="-122"/>
                        </a:rPr>
                        <m:t>而</m:t>
                      </m:r>
                      <m:r>
                        <a:rPr kumimoji="1" lang="en-US" sz="2800" b="1">
                          <a:solidFill>
                            <a:srgbClr val="000000"/>
                          </a:solidFill>
                          <a:latin typeface="Cambria Math" panose="02040503050406030204" pitchFamily="18" charset="0"/>
                          <a:ea typeface="宋体" panose="02010600030101010101" pitchFamily="2" charset="-122"/>
                        </a:rPr>
                        <m:t> </m:t>
                      </m:r>
                      <m:r>
                        <m:rPr>
                          <m:sty m:val="p"/>
                        </m:rPr>
                        <a:rPr kumimoji="1" lang="en-US" sz="2800" b="1">
                          <a:solidFill>
                            <a:srgbClr val="000000"/>
                          </a:solidFill>
                          <a:latin typeface="Cambria Math" panose="02040503050406030204" pitchFamily="18" charset="0"/>
                          <a:ea typeface="宋体" panose="02010600030101010101" pitchFamily="2" charset="-122"/>
                        </a:rPr>
                        <m:t>A</m:t>
                      </m:r>
                      <m:r>
                        <a:rPr kumimoji="1" lang="en-US" sz="2800" b="1">
                          <a:solidFill>
                            <a:srgbClr val="000000"/>
                          </a:solidFill>
                          <a:latin typeface="Cambria Math" panose="02040503050406030204" pitchFamily="18" charset="0"/>
                          <a:ea typeface="宋体" panose="02010600030101010101" pitchFamily="2" charset="-122"/>
                        </a:rPr>
                        <m:t>,  </m:t>
                      </m:r>
                      <m:r>
                        <m:rPr>
                          <m:sty m:val="p"/>
                        </m:rPr>
                        <a:rPr kumimoji="1" lang="en-US" sz="2800" b="1">
                          <a:solidFill>
                            <a:srgbClr val="000000"/>
                          </a:solidFill>
                          <a:latin typeface="Cambria Math" panose="02040503050406030204" pitchFamily="18" charset="0"/>
                          <a:ea typeface="宋体" panose="02010600030101010101" pitchFamily="2" charset="-122"/>
                        </a:rPr>
                        <m:t>B</m:t>
                      </m:r>
                      <m:r>
                        <a:rPr kumimoji="1" lang="en-US" sz="2800" b="1">
                          <a:solidFill>
                            <a:srgbClr val="000000"/>
                          </a:solidFill>
                          <a:latin typeface="Cambria Math" panose="02040503050406030204" pitchFamily="18" charset="0"/>
                          <a:ea typeface="宋体" panose="02010600030101010101" pitchFamily="2" charset="-122"/>
                        </a:rPr>
                        <m:t>, </m:t>
                      </m:r>
                      <m:sSub>
                        <m:sSubPr>
                          <m:ctrlPr>
                            <a:rPr kumimoji="1" lang="en-US" sz="2800" b="1" i="1">
                              <a:solidFill>
                                <a:srgbClr val="000000"/>
                              </a:solidFill>
                              <a:latin typeface="Cambria Math" panose="02040503050406030204" pitchFamily="18" charset="0"/>
                              <a:ea typeface="宋体" panose="02010600030101010101" pitchFamily="2" charset="-122"/>
                            </a:rPr>
                          </m:ctrlPr>
                        </m:sSubPr>
                        <m:e>
                          <m:r>
                            <m:rPr>
                              <m:sty m:val="p"/>
                            </m:rPr>
                            <a:rPr kumimoji="1" lang="en-US" sz="2800" b="1">
                              <a:solidFill>
                                <a:srgbClr val="000000"/>
                              </a:solidFill>
                              <a:latin typeface="Cambria Math" panose="02040503050406030204" pitchFamily="18" charset="0"/>
                              <a:ea typeface="宋体" panose="02010600030101010101" pitchFamily="2" charset="-122"/>
                            </a:rPr>
                            <m:t>A</m:t>
                          </m:r>
                        </m:e>
                        <m:sub>
                          <m:r>
                            <m:rPr>
                              <m:sty m:val="p"/>
                            </m:rPr>
                            <a:rPr kumimoji="1" lang="en-US" sz="2800" b="1">
                              <a:solidFill>
                                <a:srgbClr val="000000"/>
                              </a:solidFill>
                              <a:latin typeface="Cambria Math" panose="02040503050406030204" pitchFamily="18" charset="0"/>
                              <a:ea typeface="宋体" panose="02010600030101010101" pitchFamily="2" charset="-122"/>
                            </a:rPr>
                            <m:t>k</m:t>
                          </m:r>
                        </m:sub>
                      </m:sSub>
                      <m:r>
                        <a:rPr kumimoji="1" lang="en-US" sz="2800" b="1">
                          <a:solidFill>
                            <a:srgbClr val="000000"/>
                          </a:solidFill>
                          <a:latin typeface="Cambria Math" panose="02040503050406030204" pitchFamily="18" charset="0"/>
                          <a:ea typeface="宋体" panose="02010600030101010101" pitchFamily="2" charset="-122"/>
                        </a:rPr>
                        <m:t> </m:t>
                      </m:r>
                      <m:d>
                        <m:dPr>
                          <m:ctrlPr>
                            <a:rPr kumimoji="1" lang="en-US" sz="2800" b="1" i="1">
                              <a:solidFill>
                                <a:srgbClr val="000000"/>
                              </a:solidFill>
                              <a:latin typeface="Cambria Math" panose="02040503050406030204" pitchFamily="18" charset="0"/>
                              <a:ea typeface="宋体" panose="02010600030101010101" pitchFamily="2" charset="-122"/>
                            </a:rPr>
                          </m:ctrlPr>
                        </m:dPr>
                        <m:e>
                          <m:r>
                            <m:rPr>
                              <m:sty m:val="p"/>
                            </m:rPr>
                            <a:rPr kumimoji="1" lang="en-US" sz="2800" b="1">
                              <a:solidFill>
                                <a:srgbClr val="000000"/>
                              </a:solidFill>
                              <a:latin typeface="Cambria Math" panose="02040503050406030204" pitchFamily="18" charset="0"/>
                              <a:ea typeface="宋体" panose="02010600030101010101" pitchFamily="2" charset="-122"/>
                            </a:rPr>
                            <m:t>k</m:t>
                          </m:r>
                          <m:r>
                            <a:rPr kumimoji="1" lang="en-US" sz="2800" b="1">
                              <a:solidFill>
                                <a:srgbClr val="000000"/>
                              </a:solidFill>
                              <a:latin typeface="Cambria Math" panose="02040503050406030204" pitchFamily="18" charset="0"/>
                              <a:ea typeface="宋体" panose="02010600030101010101" pitchFamily="2" charset="-122"/>
                            </a:rPr>
                            <m:t>=1,2,⋯</m:t>
                          </m:r>
                        </m:e>
                      </m:d>
                      <m:r>
                        <a:rPr kumimoji="1" lang="en-US" sz="2800" b="1">
                          <a:solidFill>
                            <a:srgbClr val="000000"/>
                          </a:solidFill>
                          <a:latin typeface="Cambria Math" panose="02040503050406030204" pitchFamily="18" charset="0"/>
                          <a:ea typeface="宋体" panose="02010600030101010101" pitchFamily="2" charset="-122"/>
                        </a:rPr>
                        <m:t>是</m:t>
                      </m:r>
                      <m:r>
                        <a:rPr kumimoji="1" lang="en-US" sz="2800" b="1">
                          <a:solidFill>
                            <a:srgbClr val="000000"/>
                          </a:solidFill>
                          <a:latin typeface="Cambria Math" panose="02040503050406030204" pitchFamily="18" charset="0"/>
                          <a:ea typeface="宋体" panose="02010600030101010101" pitchFamily="2" charset="-122"/>
                        </a:rPr>
                        <m:t> </m:t>
                      </m:r>
                      <m:r>
                        <m:rPr>
                          <m:sty m:val="p"/>
                        </m:rPr>
                        <a:rPr kumimoji="1" lang="en-US" sz="2800" b="1">
                          <a:solidFill>
                            <a:srgbClr val="000000"/>
                          </a:solidFill>
                          <a:latin typeface="Cambria Math" panose="02040503050406030204" pitchFamily="18" charset="0"/>
                          <a:ea typeface="宋体" panose="02010600030101010101" pitchFamily="2" charset="-122"/>
                        </a:rPr>
                        <m:t>S</m:t>
                      </m:r>
                      <m:r>
                        <a:rPr kumimoji="1" lang="en-US" sz="2800" b="1">
                          <a:solidFill>
                            <a:srgbClr val="000000"/>
                          </a:solidFill>
                          <a:latin typeface="Cambria Math" panose="02040503050406030204" pitchFamily="18" charset="0"/>
                          <a:ea typeface="宋体" panose="02010600030101010101" pitchFamily="2" charset="-122"/>
                        </a:rPr>
                        <m:t> </m:t>
                      </m:r>
                      <m:r>
                        <a:rPr kumimoji="1" lang="en-US" sz="2800" b="1">
                          <a:solidFill>
                            <a:srgbClr val="000000"/>
                          </a:solidFill>
                          <a:latin typeface="Cambria Math" panose="02040503050406030204" pitchFamily="18" charset="0"/>
                          <a:ea typeface="宋体" panose="02010600030101010101" pitchFamily="2" charset="-122"/>
                        </a:rPr>
                        <m:t>的子集</m:t>
                      </m:r>
                      <m:r>
                        <a:rPr kumimoji="1" lang="en-US" sz="2800" b="1">
                          <a:solidFill>
                            <a:srgbClr val="000000"/>
                          </a:solidFill>
                          <a:latin typeface="Cambria Math" panose="02040503050406030204" pitchFamily="18" charset="0"/>
                          <a:ea typeface="宋体" panose="02010600030101010101" pitchFamily="2" charset="-122"/>
                        </a:rPr>
                        <m:t>.</m:t>
                      </m:r>
                    </m:oMath>
                  </m:oMathPara>
                </a14:m>
                <a:endParaRPr kumimoji="1" lang="en-US" sz="2800" b="1" dirty="0">
                  <a:solidFill>
                    <a:srgbClr val="000000"/>
                  </a:solidFill>
                  <a:latin typeface="宋体" panose="02010600030101010101" pitchFamily="2" charset="-122"/>
                  <a:ea typeface="宋体" panose="02010600030101010101" pitchFamily="2" charset="-122"/>
                </a:endParaRPr>
              </a:p>
            </p:txBody>
          </p:sp>
        </mc:Choice>
        <mc:Fallback xmlns="">
          <p:sp>
            <p:nvSpPr>
              <p:cNvPr id="78853" name="Object 5">
                <a:extLst>
                  <a:ext uri="{FF2B5EF4-FFF2-40B4-BE49-F238E27FC236}">
                    <a16:creationId xmlns:a16="http://schemas.microsoft.com/office/drawing/2014/main" id="{8D89C05A-43C4-4AE9-94BD-34B5EEAF2B52}"/>
                  </a:ext>
                </a:extLst>
              </p:cNvPr>
              <p:cNvSpPr txBox="1">
                <a:spLocks noRot="1" noChangeAspect="1" noMove="1" noResize="1" noEditPoints="1" noAdjustHandles="1" noChangeArrowheads="1" noChangeShapeType="1" noTextEdit="1"/>
              </p:cNvSpPr>
              <p:nvPr/>
            </p:nvSpPr>
            <p:spPr bwMode="auto">
              <a:xfrm>
                <a:off x="1828799" y="1104508"/>
                <a:ext cx="6559421" cy="752475"/>
              </a:xfrm>
              <a:prstGeom prst="rect">
                <a:avLst/>
              </a:prstGeom>
              <a:blipFill>
                <a:blip r:embed="rId2"/>
                <a:stretch>
                  <a:fillRect b="-16935"/>
                </a:stretch>
              </a:blipFill>
              <a:ln>
                <a:noFill/>
              </a:ln>
              <a:effectLst/>
            </p:spPr>
            <p:txBody>
              <a:bodyPr/>
              <a:lstStyle/>
              <a:p>
                <a:r>
                  <a:rPr lang="en-US">
                    <a:noFill/>
                  </a:rPr>
                  <a:t> </a:t>
                </a:r>
              </a:p>
            </p:txBody>
          </p:sp>
        </mc:Fallback>
      </mc:AlternateContent>
      <p:sp>
        <p:nvSpPr>
          <p:cNvPr id="78854" name="Text Box 6">
            <a:extLst>
              <a:ext uri="{FF2B5EF4-FFF2-40B4-BE49-F238E27FC236}">
                <a16:creationId xmlns:a16="http://schemas.microsoft.com/office/drawing/2014/main" id="{3BD21CA0-CDDE-4ADA-BCB0-94E422403D6F}"/>
              </a:ext>
            </a:extLst>
          </p:cNvPr>
          <p:cNvSpPr txBox="1">
            <a:spLocks noChangeArrowheads="1"/>
          </p:cNvSpPr>
          <p:nvPr/>
        </p:nvSpPr>
        <p:spPr bwMode="auto">
          <a:xfrm>
            <a:off x="1657350" y="2100552"/>
            <a:ext cx="2400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dirty="0">
                <a:solidFill>
                  <a:srgbClr val="000000"/>
                </a:solidFill>
                <a:latin typeface="黑体" panose="02010609060101010101" pitchFamily="49" charset="-122"/>
                <a:ea typeface="黑体" panose="02010609060101010101" pitchFamily="49" charset="-122"/>
              </a:rPr>
              <a:t> </a:t>
            </a:r>
            <a:r>
              <a:rPr lang="en-US" altLang="zh-CN" sz="2800" b="1" dirty="0">
                <a:solidFill>
                  <a:srgbClr val="2736F7"/>
                </a:solidFill>
                <a:latin typeface="黑体" panose="02010609060101010101" pitchFamily="49" charset="-122"/>
                <a:ea typeface="黑体" panose="02010609060101010101" pitchFamily="49" charset="-122"/>
              </a:rPr>
              <a:t>1. </a:t>
            </a:r>
            <a:r>
              <a:rPr lang="zh-CN" altLang="en-US" sz="2800" b="1" dirty="0">
                <a:solidFill>
                  <a:srgbClr val="2736F7"/>
                </a:solidFill>
                <a:latin typeface="黑体" panose="02010609060101010101" pitchFamily="49" charset="-122"/>
                <a:ea typeface="黑体" panose="02010609060101010101" pitchFamily="49" charset="-122"/>
              </a:rPr>
              <a:t>包含关系</a:t>
            </a:r>
          </a:p>
        </p:txBody>
      </p:sp>
      <p:sp>
        <p:nvSpPr>
          <p:cNvPr id="78855" name="Text Box 7">
            <a:extLst>
              <a:ext uri="{FF2B5EF4-FFF2-40B4-BE49-F238E27FC236}">
                <a16:creationId xmlns:a16="http://schemas.microsoft.com/office/drawing/2014/main" id="{722CB65C-B9E4-4E12-9002-6EDFDE7AA3B8}"/>
              </a:ext>
            </a:extLst>
          </p:cNvPr>
          <p:cNvSpPr txBox="1">
            <a:spLocks noChangeArrowheads="1"/>
          </p:cNvSpPr>
          <p:nvPr/>
        </p:nvSpPr>
        <p:spPr bwMode="auto">
          <a:xfrm>
            <a:off x="1771648" y="2629198"/>
            <a:ext cx="672854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000000"/>
                </a:solidFill>
                <a:latin typeface="宋体" panose="02010600030101010101" pitchFamily="2" charset="-122"/>
              </a:rPr>
              <a:t>若事件 </a:t>
            </a:r>
            <a:r>
              <a:rPr lang="en-US" altLang="zh-CN" sz="2800" b="1" dirty="0">
                <a:solidFill>
                  <a:srgbClr val="000000"/>
                </a:solidFill>
                <a:latin typeface="宋体" panose="02010600030101010101" pitchFamily="2" charset="-122"/>
              </a:rPr>
              <a:t>A </a:t>
            </a:r>
            <a:r>
              <a:rPr lang="zh-CN" altLang="en-US" sz="2800" b="1" dirty="0">
                <a:solidFill>
                  <a:srgbClr val="000000"/>
                </a:solidFill>
                <a:latin typeface="宋体" panose="02010600030101010101" pitchFamily="2" charset="-122"/>
              </a:rPr>
              <a:t>出现</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必然导致 </a:t>
            </a:r>
            <a:r>
              <a:rPr lang="en-US" altLang="zh-CN" sz="2800" b="1" dirty="0">
                <a:solidFill>
                  <a:srgbClr val="000000"/>
                </a:solidFill>
                <a:latin typeface="宋体" panose="02010600030101010101" pitchFamily="2" charset="-122"/>
              </a:rPr>
              <a:t>B </a:t>
            </a:r>
            <a:r>
              <a:rPr lang="zh-CN" altLang="en-US" sz="2800" b="1" dirty="0">
                <a:solidFill>
                  <a:srgbClr val="000000"/>
                </a:solidFill>
                <a:latin typeface="宋体" panose="02010600030101010101" pitchFamily="2" charset="-122"/>
              </a:rPr>
              <a:t>出现 </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则称事件 </a:t>
            </a:r>
            <a:r>
              <a:rPr lang="en-US" altLang="zh-CN" sz="2800" b="1" dirty="0">
                <a:solidFill>
                  <a:srgbClr val="000000"/>
                </a:solidFill>
                <a:latin typeface="宋体" panose="02010600030101010101" pitchFamily="2" charset="-122"/>
              </a:rPr>
              <a:t>B </a:t>
            </a:r>
            <a:r>
              <a:rPr lang="zh-CN" altLang="en-US" sz="2800" b="1" dirty="0">
                <a:solidFill>
                  <a:srgbClr val="000000"/>
                </a:solidFill>
                <a:latin typeface="宋体" panose="02010600030101010101" pitchFamily="2" charset="-122"/>
              </a:rPr>
              <a:t>包含事件 </a:t>
            </a:r>
            <a:r>
              <a:rPr lang="en-US" altLang="zh-CN" sz="2800" b="1" dirty="0">
                <a:solidFill>
                  <a:srgbClr val="000000"/>
                </a:solidFill>
                <a:latin typeface="宋体" panose="02010600030101010101" pitchFamily="2" charset="-122"/>
              </a:rPr>
              <a:t>A,</a:t>
            </a:r>
            <a:r>
              <a:rPr lang="zh-CN" altLang="en-US" sz="2800" b="1" dirty="0">
                <a:solidFill>
                  <a:srgbClr val="000000"/>
                </a:solidFill>
                <a:latin typeface="宋体" panose="02010600030101010101" pitchFamily="2" charset="-122"/>
              </a:rPr>
              <a:t>记作</a:t>
            </a:r>
          </a:p>
          <a:p>
            <a:pPr eaLnBrk="1" hangingPunct="1">
              <a:spcBef>
                <a:spcPct val="50000"/>
              </a:spcBef>
            </a:pPr>
            <a:endParaRPr lang="en-US" altLang="zh-CN" sz="2800" b="1" dirty="0">
              <a:solidFill>
                <a:srgbClr val="000000"/>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78857" name="Object 9">
                <a:extLst>
                  <a:ext uri="{FF2B5EF4-FFF2-40B4-BE49-F238E27FC236}">
                    <a16:creationId xmlns:a16="http://schemas.microsoft.com/office/drawing/2014/main" id="{70F9E4B2-E746-4B68-B424-BA64B045813D}"/>
                  </a:ext>
                </a:extLst>
              </p:cNvPr>
              <p:cNvSpPr txBox="1"/>
              <p:nvPr/>
            </p:nvSpPr>
            <p:spPr bwMode="auto">
              <a:xfrm>
                <a:off x="5819385" y="3105150"/>
                <a:ext cx="2795101" cy="3238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800" b="1">
                          <a:solidFill>
                            <a:srgbClr val="000000"/>
                          </a:solidFill>
                          <a:latin typeface="Cambria Math" panose="02040503050406030204" pitchFamily="18" charset="0"/>
                          <a:ea typeface="宋体" panose="02010600030101010101" pitchFamily="2" charset="-122"/>
                        </a:rPr>
                        <m:t>𝐵</m:t>
                      </m:r>
                      <m:r>
                        <a:rPr kumimoji="1" lang="en-US" sz="2800" b="1">
                          <a:solidFill>
                            <a:srgbClr val="000000"/>
                          </a:solidFill>
                          <a:latin typeface="Cambria Math" panose="02040503050406030204" pitchFamily="18" charset="0"/>
                          <a:ea typeface="宋体" panose="02010600030101010101" pitchFamily="2" charset="-122"/>
                        </a:rPr>
                        <m:t>⊃</m:t>
                      </m:r>
                      <m:r>
                        <a:rPr kumimoji="1" lang="en-US" sz="2800" b="1">
                          <a:solidFill>
                            <a:srgbClr val="000000"/>
                          </a:solidFill>
                          <a:latin typeface="Cambria Math" panose="02040503050406030204" pitchFamily="18" charset="0"/>
                          <a:ea typeface="宋体" panose="02010600030101010101" pitchFamily="2" charset="-122"/>
                        </a:rPr>
                        <m:t>𝐴</m:t>
                      </m:r>
                      <m:r>
                        <a:rPr kumimoji="1" lang="en-US" sz="2800" b="1">
                          <a:solidFill>
                            <a:srgbClr val="000000"/>
                          </a:solidFill>
                          <a:latin typeface="Cambria Math" panose="02040503050406030204" pitchFamily="18" charset="0"/>
                          <a:ea typeface="宋体" panose="02010600030101010101" pitchFamily="2" charset="-122"/>
                        </a:rPr>
                        <m:t> </m:t>
                      </m:r>
                      <m:r>
                        <a:rPr kumimoji="1" lang="en-US" sz="2800" b="1">
                          <a:solidFill>
                            <a:srgbClr val="000000"/>
                          </a:solidFill>
                          <a:latin typeface="Cambria Math" panose="02040503050406030204" pitchFamily="18" charset="0"/>
                          <a:ea typeface="宋体" panose="02010600030101010101" pitchFamily="2" charset="-122"/>
                        </a:rPr>
                        <m:t>或</m:t>
                      </m:r>
                      <m:r>
                        <a:rPr kumimoji="1" lang="en-US" sz="2800" b="1">
                          <a:solidFill>
                            <a:srgbClr val="000000"/>
                          </a:solidFill>
                          <a:latin typeface="Cambria Math" panose="02040503050406030204" pitchFamily="18" charset="0"/>
                          <a:ea typeface="宋体" panose="02010600030101010101" pitchFamily="2" charset="-122"/>
                        </a:rPr>
                        <m:t> </m:t>
                      </m:r>
                      <m:r>
                        <a:rPr kumimoji="1" lang="en-US" sz="2800" b="1">
                          <a:solidFill>
                            <a:srgbClr val="000000"/>
                          </a:solidFill>
                          <a:latin typeface="Cambria Math" panose="02040503050406030204" pitchFamily="18" charset="0"/>
                          <a:ea typeface="宋体" panose="02010600030101010101" pitchFamily="2" charset="-122"/>
                        </a:rPr>
                        <m:t>𝐴</m:t>
                      </m:r>
                      <m:r>
                        <a:rPr kumimoji="1" lang="en-US" sz="2800" b="1">
                          <a:solidFill>
                            <a:srgbClr val="000000"/>
                          </a:solidFill>
                          <a:latin typeface="Cambria Math" panose="02040503050406030204" pitchFamily="18" charset="0"/>
                          <a:ea typeface="宋体" panose="02010600030101010101" pitchFamily="2" charset="-122"/>
                        </a:rPr>
                        <m:t>⊂</m:t>
                      </m:r>
                      <m:r>
                        <a:rPr kumimoji="1" lang="en-US" sz="2800" b="1">
                          <a:solidFill>
                            <a:srgbClr val="000000"/>
                          </a:solidFill>
                          <a:latin typeface="Cambria Math" panose="02040503050406030204" pitchFamily="18" charset="0"/>
                          <a:ea typeface="宋体" panose="02010600030101010101" pitchFamily="2" charset="-122"/>
                        </a:rPr>
                        <m:t>𝐵</m:t>
                      </m:r>
                      <m:r>
                        <a:rPr kumimoji="1" lang="en-US" sz="2800" b="1">
                          <a:solidFill>
                            <a:srgbClr val="000000"/>
                          </a:solidFill>
                          <a:latin typeface="Cambria Math" panose="02040503050406030204" pitchFamily="18" charset="0"/>
                          <a:ea typeface="宋体" panose="02010600030101010101" pitchFamily="2" charset="-122"/>
                        </a:rPr>
                        <m:t>.</m:t>
                      </m:r>
                    </m:oMath>
                  </m:oMathPara>
                </a14:m>
                <a:endParaRPr kumimoji="1" lang="en-US" sz="2800" b="1" dirty="0">
                  <a:solidFill>
                    <a:srgbClr val="000000"/>
                  </a:solidFill>
                  <a:latin typeface="宋体" panose="02010600030101010101" pitchFamily="2" charset="-122"/>
                  <a:ea typeface="宋体" panose="02010600030101010101" pitchFamily="2" charset="-122"/>
                </a:endParaRPr>
              </a:p>
            </p:txBody>
          </p:sp>
        </mc:Choice>
        <mc:Fallback xmlns="">
          <p:sp>
            <p:nvSpPr>
              <p:cNvPr id="78857" name="Object 9">
                <a:extLst>
                  <a:ext uri="{FF2B5EF4-FFF2-40B4-BE49-F238E27FC236}">
                    <a16:creationId xmlns:a16="http://schemas.microsoft.com/office/drawing/2014/main" id="{70F9E4B2-E746-4B68-B424-BA64B045813D}"/>
                  </a:ext>
                </a:extLst>
              </p:cNvPr>
              <p:cNvSpPr txBox="1">
                <a:spLocks noRot="1" noChangeAspect="1" noMove="1" noResize="1" noEditPoints="1" noAdjustHandles="1" noChangeArrowheads="1" noChangeShapeType="1" noTextEdit="1"/>
              </p:cNvSpPr>
              <p:nvPr/>
            </p:nvSpPr>
            <p:spPr bwMode="auto">
              <a:xfrm>
                <a:off x="5819385" y="3105150"/>
                <a:ext cx="2795101" cy="323850"/>
              </a:xfrm>
              <a:prstGeom prst="rect">
                <a:avLst/>
              </a:prstGeom>
              <a:blipFill>
                <a:blip r:embed="rId3"/>
                <a:stretch>
                  <a:fillRect b="-31481"/>
                </a:stretch>
              </a:blipFill>
              <a:ln>
                <a:noFill/>
              </a:ln>
              <a:effectLst/>
            </p:spPr>
            <p:txBody>
              <a:bodyPr/>
              <a:lstStyle/>
              <a:p>
                <a:r>
                  <a:rPr lang="en-US">
                    <a:noFill/>
                  </a:rPr>
                  <a:t> </a:t>
                </a:r>
              </a:p>
            </p:txBody>
          </p:sp>
        </mc:Fallback>
      </mc:AlternateContent>
      <p:sp>
        <p:nvSpPr>
          <p:cNvPr id="78858" name="Text Box 10">
            <a:extLst>
              <a:ext uri="{FF2B5EF4-FFF2-40B4-BE49-F238E27FC236}">
                <a16:creationId xmlns:a16="http://schemas.microsoft.com/office/drawing/2014/main" id="{0875B964-575C-4F12-AACF-A71FF12B7995}"/>
              </a:ext>
            </a:extLst>
          </p:cNvPr>
          <p:cNvSpPr txBox="1">
            <a:spLocks noChangeArrowheads="1"/>
          </p:cNvSpPr>
          <p:nvPr/>
        </p:nvSpPr>
        <p:spPr bwMode="auto">
          <a:xfrm>
            <a:off x="1828799" y="3851801"/>
            <a:ext cx="667138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solidFill>
                  <a:srgbClr val="2736F7"/>
                </a:solidFill>
                <a:latin typeface="黑体" panose="02010609060101010101" pitchFamily="49" charset="-122"/>
                <a:ea typeface="黑体" panose="02010609060101010101" pitchFamily="49" charset="-122"/>
              </a:rPr>
              <a:t>实例  </a:t>
            </a:r>
            <a:r>
              <a:rPr lang="zh-CN" altLang="en-US" sz="2800" b="1" dirty="0">
                <a:solidFill>
                  <a:srgbClr val="000000"/>
                </a:solidFill>
                <a:latin typeface="宋体" panose="02010600030101010101" pitchFamily="2" charset="-122"/>
              </a:rPr>
              <a:t>“长度不合格” 必然导致 “产品不合格”所以“产品不合格”包含“长度不合格”</a:t>
            </a:r>
            <a:r>
              <a:rPr lang="en-US" altLang="zh-CN" sz="2800" b="1" dirty="0">
                <a:solidFill>
                  <a:srgbClr val="000000"/>
                </a:solidFill>
                <a:latin typeface="宋体" panose="02010600030101010101" pitchFamily="2" charset="-122"/>
              </a:rPr>
              <a:t>.</a:t>
            </a:r>
          </a:p>
          <a:p>
            <a:endParaRPr lang="zh-CN" altLang="en-US" sz="2800" b="1" dirty="0">
              <a:solidFill>
                <a:srgbClr val="000000"/>
              </a:solidFill>
              <a:latin typeface="宋体" panose="02010600030101010101" pitchFamily="2" charset="-122"/>
            </a:endParaRPr>
          </a:p>
          <a:p>
            <a:pPr eaLnBrk="1" hangingPunct="1"/>
            <a:endParaRPr lang="zh-CN" altLang="en-US" sz="2800" b="1" dirty="0">
              <a:solidFill>
                <a:srgbClr val="000000"/>
              </a:solidFill>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wipe(left)">
                                      <p:cBhvr>
                                        <p:cTn id="7" dur="500"/>
                                        <p:tgtEl>
                                          <p:spTgt spid="7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wipe(left)">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8"/>
                                        </p:tgtEl>
                                        <p:attrNameLst>
                                          <p:attrName>style.visibility</p:attrName>
                                        </p:attrNameLst>
                                      </p:cBhvr>
                                      <p:to>
                                        <p:strVal val="visible"/>
                                      </p:to>
                                    </p:set>
                                    <p:animEffect transition="in" filter="wipe(left)">
                                      <p:cBhvr>
                                        <p:cTn id="17"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utoUpdateAnimBg="0"/>
      <p:bldP spid="78855" grpId="0" autoUpdateAnimBg="0"/>
      <p:bldP spid="788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A82B7901-20C2-4C88-ACD7-85A58AC96CBC}"/>
              </a:ext>
            </a:extLst>
          </p:cNvPr>
          <p:cNvSpPr>
            <a:spLocks noChangeArrowheads="1"/>
          </p:cNvSpPr>
          <p:nvPr/>
        </p:nvSpPr>
        <p:spPr bwMode="auto">
          <a:xfrm>
            <a:off x="533400" y="609600"/>
            <a:ext cx="80772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b="1" dirty="0">
                <a:solidFill>
                  <a:srgbClr val="000000"/>
                </a:solidFill>
                <a:ea typeface="黑体" panose="02010609060101010101" pitchFamily="49" charset="-122"/>
              </a:rPr>
              <a:t>     </a:t>
            </a:r>
            <a:r>
              <a:rPr lang="en-US" altLang="zh-CN" sz="2800" b="1" dirty="0">
                <a:solidFill>
                  <a:srgbClr val="0000FF"/>
                </a:solidFill>
                <a:ea typeface="黑体" panose="02010609060101010101" pitchFamily="49" charset="-122"/>
              </a:rPr>
              <a:t>2.  </a:t>
            </a:r>
            <a:r>
              <a:rPr lang="en-US" altLang="zh-CN" sz="2800" b="1" i="1" dirty="0">
                <a:solidFill>
                  <a:srgbClr val="2736F7"/>
                </a:solidFill>
                <a:ea typeface="黑体" panose="02010609060101010101" pitchFamily="49" charset="-122"/>
              </a:rPr>
              <a:t>A</a:t>
            </a:r>
            <a:r>
              <a:rPr lang="zh-CN" altLang="en-US" sz="2800" b="1" dirty="0">
                <a:solidFill>
                  <a:srgbClr val="2736F7"/>
                </a:solidFill>
                <a:latin typeface="黑体" panose="02010609060101010101" pitchFamily="49" charset="-122"/>
                <a:ea typeface="黑体" panose="02010609060101010101" pitchFamily="49" charset="-122"/>
              </a:rPr>
              <a:t>等于</a:t>
            </a:r>
            <a:r>
              <a:rPr lang="en-US" altLang="zh-CN" sz="2800" b="1" i="1" dirty="0">
                <a:solidFill>
                  <a:srgbClr val="2736F7"/>
                </a:solidFill>
                <a:ea typeface="黑体" panose="02010609060101010101" pitchFamily="49" charset="-122"/>
              </a:rPr>
              <a:t>B</a:t>
            </a:r>
            <a:r>
              <a:rPr lang="en-US" altLang="zh-CN" sz="2800" b="1" dirty="0">
                <a:solidFill>
                  <a:srgbClr val="000000"/>
                </a:solidFill>
                <a:latin typeface="黑体" panose="02010609060101010101" pitchFamily="49" charset="-122"/>
                <a:ea typeface="黑体" panose="02010609060101010101" pitchFamily="49" charset="-122"/>
              </a:rPr>
              <a:t>  </a:t>
            </a:r>
            <a:r>
              <a:rPr lang="zh-CN" altLang="en-US" sz="2800" b="1" dirty="0">
                <a:solidFill>
                  <a:srgbClr val="000000"/>
                </a:solidFill>
                <a:latin typeface="宋体" panose="02010600030101010101" pitchFamily="2" charset="-122"/>
              </a:rPr>
              <a:t>若事件 </a:t>
            </a:r>
            <a:r>
              <a:rPr lang="en-US" altLang="zh-CN" sz="2800" b="1" i="1" dirty="0">
                <a:solidFill>
                  <a:srgbClr val="000000"/>
                </a:solidFill>
              </a:rPr>
              <a:t>A </a:t>
            </a:r>
            <a:r>
              <a:rPr lang="zh-CN" altLang="en-US" sz="2800" b="1" dirty="0">
                <a:solidFill>
                  <a:srgbClr val="000000"/>
                </a:solidFill>
                <a:latin typeface="宋体" panose="02010600030101010101" pitchFamily="2" charset="-122"/>
              </a:rPr>
              <a:t>包含事件 </a:t>
            </a:r>
            <a:r>
              <a:rPr lang="en-US" altLang="zh-CN" sz="2800" b="1" i="1" dirty="0">
                <a:solidFill>
                  <a:srgbClr val="000000"/>
                </a:solidFill>
              </a:rPr>
              <a:t>B</a:t>
            </a:r>
            <a:r>
              <a:rPr lang="zh-CN" altLang="en-US" sz="2800" b="1" dirty="0">
                <a:solidFill>
                  <a:srgbClr val="000000"/>
                </a:solidFill>
              </a:rPr>
              <a:t>， </a:t>
            </a:r>
            <a:r>
              <a:rPr lang="zh-CN" altLang="en-US" sz="2800" b="1" dirty="0">
                <a:solidFill>
                  <a:srgbClr val="000000"/>
                </a:solidFill>
                <a:latin typeface="宋体" panose="02010600030101010101" pitchFamily="2" charset="-122"/>
              </a:rPr>
              <a:t>而且事件</a:t>
            </a:r>
            <a:r>
              <a:rPr lang="en-US" altLang="zh-CN" sz="2800" b="1" i="1" dirty="0">
                <a:solidFill>
                  <a:srgbClr val="000000"/>
                </a:solidFill>
              </a:rPr>
              <a:t>B </a:t>
            </a:r>
            <a:r>
              <a:rPr lang="zh-CN" altLang="en-US" sz="2800" b="1" dirty="0">
                <a:solidFill>
                  <a:srgbClr val="000000"/>
                </a:solidFill>
                <a:latin typeface="宋体" panose="02010600030101010101" pitchFamily="2" charset="-122"/>
              </a:rPr>
              <a:t>包含事件 </a:t>
            </a:r>
            <a:r>
              <a:rPr lang="en-US" altLang="zh-CN" sz="2800" b="1" i="1" dirty="0">
                <a:solidFill>
                  <a:srgbClr val="000000"/>
                </a:solidFill>
              </a:rPr>
              <a:t>A</a:t>
            </a:r>
            <a:r>
              <a:rPr lang="zh-CN" altLang="en-US" sz="2800" b="1" dirty="0">
                <a:solidFill>
                  <a:srgbClr val="000000"/>
                </a:solidFill>
              </a:rPr>
              <a:t>，</a:t>
            </a:r>
            <a:r>
              <a:rPr lang="zh-CN" altLang="en-US" sz="2800" b="1" dirty="0">
                <a:solidFill>
                  <a:srgbClr val="000000"/>
                </a:solidFill>
                <a:latin typeface="宋体" panose="02010600030101010101" pitchFamily="2" charset="-122"/>
              </a:rPr>
              <a:t>则称事件 </a:t>
            </a:r>
            <a:r>
              <a:rPr lang="en-US" altLang="zh-CN" sz="2800" b="1" i="1" dirty="0">
                <a:solidFill>
                  <a:srgbClr val="000000"/>
                </a:solidFill>
              </a:rPr>
              <a:t>A </a:t>
            </a:r>
            <a:r>
              <a:rPr lang="zh-CN" altLang="en-US" sz="2800" b="1" dirty="0">
                <a:solidFill>
                  <a:srgbClr val="000000"/>
                </a:solidFill>
                <a:latin typeface="宋体" panose="02010600030101010101" pitchFamily="2" charset="-122"/>
              </a:rPr>
              <a:t>与事件 </a:t>
            </a:r>
            <a:r>
              <a:rPr lang="en-US" altLang="zh-CN" sz="2800" b="1" i="1" dirty="0">
                <a:solidFill>
                  <a:srgbClr val="000000"/>
                </a:solidFill>
              </a:rPr>
              <a:t>B </a:t>
            </a:r>
            <a:r>
              <a:rPr lang="zh-CN" altLang="en-US" sz="2800" b="1" dirty="0">
                <a:solidFill>
                  <a:srgbClr val="000000"/>
                </a:solidFill>
                <a:latin typeface="宋体" panose="02010600030101010101" pitchFamily="2" charset="-122"/>
              </a:rPr>
              <a:t>相等</a:t>
            </a:r>
            <a:r>
              <a:rPr lang="zh-CN" altLang="en-US" sz="2800" b="1" dirty="0">
                <a:solidFill>
                  <a:srgbClr val="000000"/>
                </a:solidFill>
              </a:rPr>
              <a:t>，</a:t>
            </a:r>
            <a:r>
              <a:rPr lang="zh-CN" altLang="en-US" sz="2800" b="1" dirty="0">
                <a:solidFill>
                  <a:srgbClr val="000000"/>
                </a:solidFill>
                <a:latin typeface="宋体" panose="02010600030101010101" pitchFamily="2" charset="-122"/>
              </a:rPr>
              <a:t>记作 </a:t>
            </a:r>
            <a:r>
              <a:rPr lang="en-US" altLang="zh-CN" sz="2800" b="1" i="1" dirty="0">
                <a:solidFill>
                  <a:srgbClr val="000000"/>
                </a:solidFill>
              </a:rPr>
              <a:t>A=B</a:t>
            </a:r>
            <a:r>
              <a:rPr lang="en-US" altLang="zh-CN" sz="2800" b="1" dirty="0">
                <a:solidFill>
                  <a:srgbClr val="000000"/>
                </a:solidFill>
              </a:rPr>
              <a:t>.</a:t>
            </a:r>
          </a:p>
        </p:txBody>
      </p:sp>
      <p:sp>
        <p:nvSpPr>
          <p:cNvPr id="83971" name="Text Box 1027">
            <a:extLst>
              <a:ext uri="{FF2B5EF4-FFF2-40B4-BE49-F238E27FC236}">
                <a16:creationId xmlns:a16="http://schemas.microsoft.com/office/drawing/2014/main" id="{68C4A0FB-DA33-4ABA-90A0-1FB27F51F175}"/>
              </a:ext>
            </a:extLst>
          </p:cNvPr>
          <p:cNvSpPr txBox="1">
            <a:spLocks noChangeArrowheads="1"/>
          </p:cNvSpPr>
          <p:nvPr/>
        </p:nvSpPr>
        <p:spPr bwMode="auto">
          <a:xfrm>
            <a:off x="995363" y="2224088"/>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solidFill>
                  <a:srgbClr val="0000FF"/>
                </a:solidFill>
                <a:ea typeface="黑体" panose="02010609060101010101" pitchFamily="49" charset="-122"/>
              </a:rPr>
              <a:t>3.  </a:t>
            </a:r>
            <a:r>
              <a:rPr lang="zh-CN" altLang="en-US" sz="2800" b="1" dirty="0">
                <a:solidFill>
                  <a:srgbClr val="2736F7"/>
                </a:solidFill>
                <a:latin typeface="黑体" panose="02010609060101010101" pitchFamily="49" charset="-122"/>
                <a:ea typeface="黑体" panose="02010609060101010101" pitchFamily="49" charset="-122"/>
              </a:rPr>
              <a:t>事件</a:t>
            </a:r>
            <a:r>
              <a:rPr lang="zh-CN" altLang="en-US" sz="2800" b="1" dirty="0">
                <a:solidFill>
                  <a:srgbClr val="2736F7"/>
                </a:solidFill>
                <a:ea typeface="黑体" panose="02010609060101010101" pitchFamily="49" charset="-122"/>
              </a:rPr>
              <a:t> </a:t>
            </a:r>
            <a:r>
              <a:rPr lang="en-US" altLang="zh-CN" sz="2800" b="1" i="1" dirty="0">
                <a:solidFill>
                  <a:srgbClr val="2736F7"/>
                </a:solidFill>
                <a:ea typeface="黑体" panose="02010609060101010101" pitchFamily="49" charset="-122"/>
              </a:rPr>
              <a:t>A </a:t>
            </a:r>
            <a:r>
              <a:rPr lang="zh-CN" altLang="en-US" sz="2800" b="1" dirty="0">
                <a:solidFill>
                  <a:srgbClr val="2736F7"/>
                </a:solidFill>
                <a:latin typeface="黑体" panose="02010609060101010101" pitchFamily="49" charset="-122"/>
                <a:ea typeface="黑体" panose="02010609060101010101" pitchFamily="49" charset="-122"/>
              </a:rPr>
              <a:t>与</a:t>
            </a:r>
            <a:r>
              <a:rPr lang="zh-CN" altLang="en-US" sz="2800" b="1" dirty="0">
                <a:solidFill>
                  <a:srgbClr val="2736F7"/>
                </a:solidFill>
                <a:ea typeface="黑体" panose="02010609060101010101" pitchFamily="49" charset="-122"/>
              </a:rPr>
              <a:t> </a:t>
            </a:r>
            <a:r>
              <a:rPr lang="en-US" altLang="zh-CN" sz="2800" b="1" i="1" dirty="0">
                <a:solidFill>
                  <a:srgbClr val="2736F7"/>
                </a:solidFill>
                <a:ea typeface="黑体" panose="02010609060101010101" pitchFamily="49" charset="-122"/>
              </a:rPr>
              <a:t>B </a:t>
            </a:r>
            <a:r>
              <a:rPr lang="zh-CN" altLang="en-US" sz="2800" b="1" dirty="0">
                <a:solidFill>
                  <a:srgbClr val="2736F7"/>
                </a:solidFill>
                <a:latin typeface="黑体" panose="02010609060101010101" pitchFamily="49" charset="-122"/>
                <a:ea typeface="黑体" panose="02010609060101010101" pitchFamily="49" charset="-122"/>
              </a:rPr>
              <a:t>的并</a:t>
            </a:r>
            <a:r>
              <a:rPr lang="en-US" altLang="zh-CN" sz="2800" b="1" dirty="0">
                <a:solidFill>
                  <a:srgbClr val="2736F7"/>
                </a:solidFill>
                <a:ea typeface="黑体" panose="02010609060101010101" pitchFamily="49" charset="-122"/>
              </a:rPr>
              <a:t>(</a:t>
            </a:r>
            <a:r>
              <a:rPr lang="zh-CN" altLang="en-US" sz="2800" b="1" dirty="0">
                <a:solidFill>
                  <a:srgbClr val="2736F7"/>
                </a:solidFill>
                <a:latin typeface="黑体" panose="02010609060101010101" pitchFamily="49" charset="-122"/>
                <a:ea typeface="黑体" panose="02010609060101010101" pitchFamily="49" charset="-122"/>
              </a:rPr>
              <a:t>和事件</a:t>
            </a:r>
            <a:r>
              <a:rPr lang="en-US" altLang="zh-CN" sz="2800" b="1" dirty="0">
                <a:solidFill>
                  <a:srgbClr val="2736F7"/>
                </a:solidFill>
                <a:ea typeface="黑体" panose="02010609060101010101" pitchFamily="49" charset="-122"/>
              </a:rPr>
              <a:t>)</a:t>
            </a:r>
          </a:p>
        </p:txBody>
      </p:sp>
      <p:graphicFrame>
        <p:nvGraphicFramePr>
          <p:cNvPr id="83973" name="Object 1029">
            <a:extLst>
              <a:ext uri="{FF2B5EF4-FFF2-40B4-BE49-F238E27FC236}">
                <a16:creationId xmlns:a16="http://schemas.microsoft.com/office/drawing/2014/main" id="{9D142EB3-A929-4947-B8A9-756C2C547D16}"/>
              </a:ext>
            </a:extLst>
          </p:cNvPr>
          <p:cNvGraphicFramePr>
            <a:graphicFrameLocks noChangeAspect="1"/>
          </p:cNvGraphicFramePr>
          <p:nvPr/>
        </p:nvGraphicFramePr>
        <p:xfrm>
          <a:off x="914400" y="2743200"/>
          <a:ext cx="7658100" cy="952500"/>
        </p:xfrm>
        <a:graphic>
          <a:graphicData uri="http://schemas.openxmlformats.org/presentationml/2006/ole">
            <mc:AlternateContent xmlns:mc="http://schemas.openxmlformats.org/markup-compatibility/2006">
              <mc:Choice xmlns:v="urn:schemas-microsoft-com:vml" Requires="v">
                <p:oleObj name="Equation" r:id="rId2" imgW="7658100" imgH="952500" progId="Equation.3">
                  <p:embed/>
                </p:oleObj>
              </mc:Choice>
              <mc:Fallback>
                <p:oleObj name="Equation" r:id="rId2" imgW="7658100" imgH="952500" progId="Equation.3">
                  <p:embed/>
                  <p:pic>
                    <p:nvPicPr>
                      <p:cNvPr id="83973" name="Object 1029">
                        <a:extLst>
                          <a:ext uri="{FF2B5EF4-FFF2-40B4-BE49-F238E27FC236}">
                            <a16:creationId xmlns:a16="http://schemas.microsoft.com/office/drawing/2014/main" id="{9D142EB3-A929-4947-B8A9-756C2C547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6581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Text Box 1030">
            <a:extLst>
              <a:ext uri="{FF2B5EF4-FFF2-40B4-BE49-F238E27FC236}">
                <a16:creationId xmlns:a16="http://schemas.microsoft.com/office/drawing/2014/main" id="{7CD41D01-3CCC-4626-8F81-DFD9F09C1342}"/>
              </a:ext>
            </a:extLst>
          </p:cNvPr>
          <p:cNvSpPr txBox="1">
            <a:spLocks noChangeArrowheads="1"/>
          </p:cNvSpPr>
          <p:nvPr/>
        </p:nvSpPr>
        <p:spPr bwMode="auto">
          <a:xfrm>
            <a:off x="914400" y="3733800"/>
            <a:ext cx="768191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800" b="1">
                <a:solidFill>
                  <a:srgbClr val="0000FF"/>
                </a:solidFill>
                <a:latin typeface="黑体" panose="02010609060101010101" pitchFamily="49" charset="-122"/>
                <a:ea typeface="黑体" panose="02010609060101010101" pitchFamily="49" charset="-122"/>
              </a:rPr>
              <a:t>实例</a:t>
            </a:r>
            <a:r>
              <a:rPr lang="zh-CN" altLang="en-US" sz="2800" b="1">
                <a:solidFill>
                  <a:srgbClr val="000000"/>
                </a:solidFill>
                <a:latin typeface="华文宋体" panose="02010600040101010101" pitchFamily="2" charset="-122"/>
                <a:ea typeface="华文宋体" panose="02010600040101010101" pitchFamily="2" charset="-122"/>
              </a:rPr>
              <a:t>    </a:t>
            </a:r>
            <a:r>
              <a:rPr lang="zh-CN" altLang="en-US" sz="2800" b="1">
                <a:solidFill>
                  <a:srgbClr val="000000"/>
                </a:solidFill>
              </a:rPr>
              <a:t>某种产品的合格与否是由该产品的长度与</a:t>
            </a:r>
          </a:p>
          <a:p>
            <a:pPr eaLnBrk="1" hangingPunct="1">
              <a:lnSpc>
                <a:spcPct val="125000"/>
              </a:lnSpc>
            </a:pPr>
            <a:r>
              <a:rPr lang="zh-CN" altLang="en-US" sz="2800" b="1">
                <a:solidFill>
                  <a:srgbClr val="000000"/>
                </a:solidFill>
              </a:rPr>
              <a:t>直径是否合格所决定</a:t>
            </a:r>
            <a:r>
              <a:rPr lang="en-US" altLang="zh-CN" sz="2800" b="1">
                <a:solidFill>
                  <a:srgbClr val="000000"/>
                </a:solidFill>
              </a:rPr>
              <a:t>,</a:t>
            </a:r>
            <a:r>
              <a:rPr lang="zh-CN" altLang="en-US" sz="2800" b="1">
                <a:solidFill>
                  <a:srgbClr val="000000"/>
                </a:solidFill>
              </a:rPr>
              <a:t>因此 “产品不合格”是“长度</a:t>
            </a:r>
          </a:p>
          <a:p>
            <a:pPr eaLnBrk="1" hangingPunct="1">
              <a:lnSpc>
                <a:spcPct val="125000"/>
              </a:lnSpc>
            </a:pPr>
            <a:r>
              <a:rPr lang="zh-CN" altLang="en-US" sz="2800" b="1">
                <a:solidFill>
                  <a:srgbClr val="000000"/>
                </a:solidFill>
              </a:rPr>
              <a:t>不合格”与“直径不合格”的并</a:t>
            </a:r>
            <a:r>
              <a:rPr lang="en-US" altLang="zh-CN" sz="2800" b="1">
                <a:solidFill>
                  <a:srgbClr val="000000"/>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wipe(left)">
                                      <p:cBhvr>
                                        <p:cTn id="7" dur="500"/>
                                        <p:tgtEl>
                                          <p:spTgt spid="8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left)">
                                      <p:cBhvr>
                                        <p:cTn id="12" dur="500"/>
                                        <p:tgtEl>
                                          <p:spTgt spid="8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4"/>
                                        </p:tgtEl>
                                        <p:attrNameLst>
                                          <p:attrName>style.visibility</p:attrName>
                                        </p:attrNameLst>
                                      </p:cBhvr>
                                      <p:to>
                                        <p:strVal val="visible"/>
                                      </p:to>
                                    </p:set>
                                    <p:animEffect transition="in" filter="wipe(left)">
                                      <p:cBhvr>
                                        <p:cTn id="17" dur="5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0">
            <a:extLst>
              <a:ext uri="{FF2B5EF4-FFF2-40B4-BE49-F238E27FC236}">
                <a16:creationId xmlns:a16="http://schemas.microsoft.com/office/drawing/2014/main" id="{11A86166-F3B3-46F3-9A16-32E1286ECDC1}"/>
              </a:ext>
            </a:extLst>
          </p:cNvPr>
          <p:cNvGraphicFramePr>
            <a:graphicFrameLocks noChangeAspect="1"/>
          </p:cNvGraphicFramePr>
          <p:nvPr/>
        </p:nvGraphicFramePr>
        <p:xfrm>
          <a:off x="914400" y="762000"/>
          <a:ext cx="7683500" cy="825500"/>
        </p:xfrm>
        <a:graphic>
          <a:graphicData uri="http://schemas.openxmlformats.org/presentationml/2006/ole">
            <mc:AlternateContent xmlns:mc="http://schemas.openxmlformats.org/markup-compatibility/2006">
              <mc:Choice xmlns:v="urn:schemas-microsoft-com:vml" Requires="v">
                <p:oleObj name="Equation" r:id="rId2" imgW="7683500" imgH="825500" progId="Equation.3">
                  <p:embed/>
                </p:oleObj>
              </mc:Choice>
              <mc:Fallback>
                <p:oleObj name="Equation" r:id="rId2" imgW="7683500" imgH="825500" progId="Equation.3">
                  <p:embed/>
                  <p:pic>
                    <p:nvPicPr>
                      <p:cNvPr id="40962" name="Object 0">
                        <a:extLst>
                          <a:ext uri="{FF2B5EF4-FFF2-40B4-BE49-F238E27FC236}">
                            <a16:creationId xmlns:a16="http://schemas.microsoft.com/office/drawing/2014/main" id="{11A86166-F3B3-46F3-9A16-32E1286EC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762000"/>
                        <a:ext cx="7683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0" name="Rectangle 8">
            <a:extLst>
              <a:ext uri="{FF2B5EF4-FFF2-40B4-BE49-F238E27FC236}">
                <a16:creationId xmlns:a16="http://schemas.microsoft.com/office/drawing/2014/main" id="{89456BFB-F4E4-4F1B-AF36-B849553036FD}"/>
              </a:ext>
            </a:extLst>
          </p:cNvPr>
          <p:cNvSpPr>
            <a:spLocks noChangeArrowheads="1"/>
          </p:cNvSpPr>
          <p:nvPr/>
        </p:nvSpPr>
        <p:spPr bwMode="auto">
          <a:xfrm>
            <a:off x="914400" y="3124200"/>
            <a:ext cx="455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4. </a:t>
            </a:r>
            <a:r>
              <a:rPr lang="zh-CN" altLang="en-US" sz="2800" b="1">
                <a:solidFill>
                  <a:srgbClr val="2736F7"/>
                </a:solidFill>
                <a:latin typeface="黑体" panose="02010609060101010101" pitchFamily="49" charset="-122"/>
                <a:ea typeface="黑体" panose="02010609060101010101" pitchFamily="49" charset="-122"/>
              </a:rPr>
              <a:t>事件</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A </a:t>
            </a:r>
            <a:r>
              <a:rPr lang="zh-CN" altLang="en-US" sz="2800" b="1">
                <a:solidFill>
                  <a:srgbClr val="2736F7"/>
                </a:solidFill>
                <a:latin typeface="黑体" panose="02010609060101010101" pitchFamily="49" charset="-122"/>
                <a:ea typeface="黑体" panose="02010609060101010101" pitchFamily="49" charset="-122"/>
              </a:rPr>
              <a:t>与</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B </a:t>
            </a:r>
            <a:r>
              <a:rPr lang="zh-CN" altLang="en-US" sz="2800" b="1">
                <a:solidFill>
                  <a:srgbClr val="2736F7"/>
                </a:solidFill>
                <a:latin typeface="黑体" panose="02010609060101010101" pitchFamily="49" charset="-122"/>
                <a:ea typeface="黑体" panose="02010609060101010101" pitchFamily="49" charset="-122"/>
              </a:rPr>
              <a:t>的交</a:t>
            </a:r>
            <a:r>
              <a:rPr lang="zh-CN" altLang="en-US" sz="2800" b="1">
                <a:solidFill>
                  <a:srgbClr val="2736F7"/>
                </a:solidFill>
                <a:ea typeface="黑体" panose="02010609060101010101" pitchFamily="49" charset="-122"/>
              </a:rPr>
              <a:t> </a:t>
            </a:r>
            <a:r>
              <a:rPr lang="en-US" altLang="zh-CN" sz="2800" b="1">
                <a:solidFill>
                  <a:srgbClr val="2736F7"/>
                </a:solidFill>
                <a:ea typeface="黑体" panose="02010609060101010101" pitchFamily="49" charset="-122"/>
              </a:rPr>
              <a:t>(</a:t>
            </a:r>
            <a:r>
              <a:rPr lang="zh-CN" altLang="en-US" sz="2800" b="1">
                <a:solidFill>
                  <a:srgbClr val="2736F7"/>
                </a:solidFill>
                <a:latin typeface="黑体" panose="02010609060101010101" pitchFamily="49" charset="-122"/>
                <a:ea typeface="黑体" panose="02010609060101010101" pitchFamily="49" charset="-122"/>
              </a:rPr>
              <a:t>积事件</a:t>
            </a:r>
            <a:r>
              <a:rPr lang="en-US" altLang="zh-CN" sz="2800" b="1">
                <a:solidFill>
                  <a:srgbClr val="2736F7"/>
                </a:solidFill>
                <a:ea typeface="黑体" panose="02010609060101010101" pitchFamily="49" charset="-122"/>
              </a:rPr>
              <a:t>)</a:t>
            </a:r>
          </a:p>
        </p:txBody>
      </p:sp>
      <p:graphicFrame>
        <p:nvGraphicFramePr>
          <p:cNvPr id="141313" name="Object 1">
            <a:extLst>
              <a:ext uri="{FF2B5EF4-FFF2-40B4-BE49-F238E27FC236}">
                <a16:creationId xmlns:a16="http://schemas.microsoft.com/office/drawing/2014/main" id="{6254D16E-085F-4227-B64D-F21F813D7A83}"/>
              </a:ext>
            </a:extLst>
          </p:cNvPr>
          <p:cNvGraphicFramePr>
            <a:graphicFrameLocks noChangeAspect="1"/>
          </p:cNvGraphicFramePr>
          <p:nvPr/>
        </p:nvGraphicFramePr>
        <p:xfrm>
          <a:off x="1905000" y="5334000"/>
          <a:ext cx="4826000" cy="431800"/>
        </p:xfrm>
        <a:graphic>
          <a:graphicData uri="http://schemas.openxmlformats.org/presentationml/2006/ole">
            <mc:AlternateContent xmlns:mc="http://schemas.openxmlformats.org/markup-compatibility/2006">
              <mc:Choice xmlns:v="urn:schemas-microsoft-com:vml" Requires="v">
                <p:oleObj name="Equation" r:id="rId4" imgW="4826000" imgH="431800" progId="Equation.3">
                  <p:embed/>
                </p:oleObj>
              </mc:Choice>
              <mc:Fallback>
                <p:oleObj name="Equation" r:id="rId4" imgW="4826000" imgH="431800" progId="Equation.3">
                  <p:embed/>
                  <p:pic>
                    <p:nvPicPr>
                      <p:cNvPr id="141313" name="Object 1">
                        <a:extLst>
                          <a:ext uri="{FF2B5EF4-FFF2-40B4-BE49-F238E27FC236}">
                            <a16:creationId xmlns:a16="http://schemas.microsoft.com/office/drawing/2014/main" id="{6254D16E-085F-4227-B64D-F21F813D7A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5334000"/>
                        <a:ext cx="4826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4" name="Object 2">
            <a:extLst>
              <a:ext uri="{FF2B5EF4-FFF2-40B4-BE49-F238E27FC236}">
                <a16:creationId xmlns:a16="http://schemas.microsoft.com/office/drawing/2014/main" id="{E23B67DF-58E3-4ADF-BA84-1B06661CE798}"/>
              </a:ext>
            </a:extLst>
          </p:cNvPr>
          <p:cNvGraphicFramePr>
            <a:graphicFrameLocks noChangeAspect="1"/>
          </p:cNvGraphicFramePr>
          <p:nvPr/>
        </p:nvGraphicFramePr>
        <p:xfrm>
          <a:off x="1981200" y="1981200"/>
          <a:ext cx="6502400" cy="825500"/>
        </p:xfrm>
        <a:graphic>
          <a:graphicData uri="http://schemas.openxmlformats.org/presentationml/2006/ole">
            <mc:AlternateContent xmlns:mc="http://schemas.openxmlformats.org/markup-compatibility/2006">
              <mc:Choice xmlns:v="urn:schemas-microsoft-com:vml" Requires="v">
                <p:oleObj name="Equation" r:id="rId6" imgW="6502400" imgH="825500" progId="Equation.3">
                  <p:embed/>
                </p:oleObj>
              </mc:Choice>
              <mc:Fallback>
                <p:oleObj name="Equation" r:id="rId6" imgW="6502400" imgH="825500" progId="Equation.3">
                  <p:embed/>
                  <p:pic>
                    <p:nvPicPr>
                      <p:cNvPr id="141314" name="Object 2">
                        <a:extLst>
                          <a:ext uri="{FF2B5EF4-FFF2-40B4-BE49-F238E27FC236}">
                            <a16:creationId xmlns:a16="http://schemas.microsoft.com/office/drawing/2014/main" id="{E23B67DF-58E3-4ADF-BA84-1B06661CE7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981200"/>
                        <a:ext cx="6502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15" name="Object 3">
            <a:extLst>
              <a:ext uri="{FF2B5EF4-FFF2-40B4-BE49-F238E27FC236}">
                <a16:creationId xmlns:a16="http://schemas.microsoft.com/office/drawing/2014/main" id="{92A58FE4-9B95-4910-B48B-6D409F4A1EA9}"/>
              </a:ext>
            </a:extLst>
          </p:cNvPr>
          <p:cNvGraphicFramePr>
            <a:graphicFrameLocks noChangeAspect="1"/>
          </p:cNvGraphicFramePr>
          <p:nvPr/>
        </p:nvGraphicFramePr>
        <p:xfrm>
          <a:off x="914400" y="3886200"/>
          <a:ext cx="7315200" cy="1003300"/>
        </p:xfrm>
        <a:graphic>
          <a:graphicData uri="http://schemas.openxmlformats.org/presentationml/2006/ole">
            <mc:AlternateContent xmlns:mc="http://schemas.openxmlformats.org/markup-compatibility/2006">
              <mc:Choice xmlns:v="urn:schemas-microsoft-com:vml" Requires="v">
                <p:oleObj name="Equation" r:id="rId8" imgW="7315200" imgH="1003300" progId="Equation.3">
                  <p:embed/>
                </p:oleObj>
              </mc:Choice>
              <mc:Fallback>
                <p:oleObj name="Equation" r:id="rId8" imgW="7315200" imgH="1003300" progId="Equation.3">
                  <p:embed/>
                  <p:pic>
                    <p:nvPicPr>
                      <p:cNvPr id="141315" name="Object 3">
                        <a:extLst>
                          <a:ext uri="{FF2B5EF4-FFF2-40B4-BE49-F238E27FC236}">
                            <a16:creationId xmlns:a16="http://schemas.microsoft.com/office/drawing/2014/main" id="{92A58FE4-9B95-4910-B48B-6D409F4A1E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3886200"/>
                        <a:ext cx="73152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wipe(left)">
                                      <p:cBhvr>
                                        <p:cTn id="7" dur="5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wipe(left)">
                                      <p:cBhvr>
                                        <p:cTn id="12" dur="500"/>
                                        <p:tgtEl>
                                          <p:spTgt spid="850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5"/>
                                        </p:tgtEl>
                                        <p:attrNameLst>
                                          <p:attrName>style.visibility</p:attrName>
                                        </p:attrNameLst>
                                      </p:cBhvr>
                                      <p:to>
                                        <p:strVal val="visible"/>
                                      </p:to>
                                    </p:set>
                                    <p:animEffect transition="in" filter="wipe(left)">
                                      <p:cBhvr>
                                        <p:cTn id="17" dur="500"/>
                                        <p:tgtEl>
                                          <p:spTgt spid="141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3"/>
                                        </p:tgtEl>
                                        <p:attrNameLst>
                                          <p:attrName>style.visibility</p:attrName>
                                        </p:attrNameLst>
                                      </p:cBhvr>
                                      <p:to>
                                        <p:strVal val="visible"/>
                                      </p:to>
                                    </p:set>
                                    <p:animEffect transition="in" filter="wipe(left)">
                                      <p:cBhvr>
                                        <p:cTn id="22" dur="500"/>
                                        <p:tgtEl>
                                          <p:spTgt spid="141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4" name="Rectangle 1041">
            <a:extLst>
              <a:ext uri="{FF2B5EF4-FFF2-40B4-BE49-F238E27FC236}">
                <a16:creationId xmlns:a16="http://schemas.microsoft.com/office/drawing/2014/main" id="{3B278930-A1AC-48C9-833A-45EB60509A5F}"/>
              </a:ext>
            </a:extLst>
          </p:cNvPr>
          <p:cNvSpPr>
            <a:spLocks noChangeArrowheads="1"/>
          </p:cNvSpPr>
          <p:nvPr/>
        </p:nvSpPr>
        <p:spPr bwMode="auto">
          <a:xfrm>
            <a:off x="914400" y="990600"/>
            <a:ext cx="75438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b="1">
                <a:solidFill>
                  <a:srgbClr val="0000FF"/>
                </a:solidFill>
                <a:ea typeface="黑体" panose="02010609060101010101" pitchFamily="49" charset="-122"/>
              </a:rPr>
              <a:t>实例</a:t>
            </a:r>
            <a:r>
              <a:rPr lang="zh-CN" altLang="en-US" sz="2800" b="1">
                <a:solidFill>
                  <a:srgbClr val="000000"/>
                </a:solidFill>
              </a:rPr>
              <a:t>   某种产品的合格与否是由该产品的长度                        与直径是否合格所决定</a:t>
            </a:r>
            <a:r>
              <a:rPr lang="en-US" altLang="zh-CN" sz="2800" b="1">
                <a:solidFill>
                  <a:srgbClr val="000000"/>
                </a:solidFill>
              </a:rPr>
              <a:t>,</a:t>
            </a:r>
            <a:r>
              <a:rPr lang="zh-CN" altLang="en-US" sz="2800" b="1">
                <a:solidFill>
                  <a:srgbClr val="000000"/>
                </a:solidFill>
              </a:rPr>
              <a:t>因此“</a:t>
            </a:r>
            <a:r>
              <a:rPr lang="zh-CN" altLang="en-US" sz="2800" b="1">
                <a:solidFill>
                  <a:srgbClr val="FF0000"/>
                </a:solidFill>
              </a:rPr>
              <a:t>产品合格</a:t>
            </a:r>
            <a:r>
              <a:rPr lang="zh-CN" altLang="en-US" sz="2800" b="1">
                <a:solidFill>
                  <a:srgbClr val="000000"/>
                </a:solidFill>
              </a:rPr>
              <a:t>”是“</a:t>
            </a:r>
            <a:r>
              <a:rPr lang="zh-CN" altLang="en-US" sz="2800" b="1">
                <a:solidFill>
                  <a:srgbClr val="0000FF"/>
                </a:solidFill>
              </a:rPr>
              <a:t>长度合格</a:t>
            </a:r>
            <a:r>
              <a:rPr lang="zh-CN" altLang="en-US" sz="2800" b="1">
                <a:solidFill>
                  <a:srgbClr val="000000"/>
                </a:solidFill>
              </a:rPr>
              <a:t>”与“</a:t>
            </a:r>
            <a:r>
              <a:rPr lang="zh-CN" altLang="en-US" sz="2800" b="1">
                <a:solidFill>
                  <a:srgbClr val="006600"/>
                </a:solidFill>
              </a:rPr>
              <a:t>直径合格</a:t>
            </a:r>
            <a:r>
              <a:rPr lang="zh-CN" altLang="en-US" sz="2800" b="1">
                <a:solidFill>
                  <a:srgbClr val="000000"/>
                </a:solidFill>
              </a:rPr>
              <a:t>”的交或积事件</a:t>
            </a:r>
            <a:r>
              <a:rPr lang="en-US" altLang="zh-CN" sz="2800" b="1">
                <a:solidFill>
                  <a:srgbClr val="000000"/>
                </a:solidFill>
              </a:rPr>
              <a:t>.</a:t>
            </a:r>
          </a:p>
        </p:txBody>
      </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33" name="Rectangle 17">
            <a:extLst>
              <a:ext uri="{FF2B5EF4-FFF2-40B4-BE49-F238E27FC236}">
                <a16:creationId xmlns:a16="http://schemas.microsoft.com/office/drawing/2014/main" id="{A3402432-5B03-40F6-9609-2498C04F909A}"/>
              </a:ext>
            </a:extLst>
          </p:cNvPr>
          <p:cNvSpPr>
            <a:spLocks noChangeArrowheads="1"/>
          </p:cNvSpPr>
          <p:nvPr/>
        </p:nvSpPr>
        <p:spPr bwMode="auto">
          <a:xfrm>
            <a:off x="914400" y="32004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2736F7"/>
                </a:solidFill>
                <a:ea typeface="黑体" panose="02010609060101010101" pitchFamily="49" charset="-122"/>
              </a:rPr>
              <a:t>和事件与积事件的运算性质</a:t>
            </a:r>
          </a:p>
        </p:txBody>
      </p:sp>
      <p:graphicFrame>
        <p:nvGraphicFramePr>
          <p:cNvPr id="86034" name="Object 18">
            <a:extLst>
              <a:ext uri="{FF2B5EF4-FFF2-40B4-BE49-F238E27FC236}">
                <a16:creationId xmlns:a16="http://schemas.microsoft.com/office/drawing/2014/main" id="{637760C7-DAF8-4BEC-ADDD-D1FB5F2F365A}"/>
              </a:ext>
            </a:extLst>
          </p:cNvPr>
          <p:cNvGraphicFramePr>
            <a:graphicFrameLocks noChangeAspect="1"/>
          </p:cNvGraphicFramePr>
          <p:nvPr/>
        </p:nvGraphicFramePr>
        <p:xfrm>
          <a:off x="1968500" y="4273550"/>
          <a:ext cx="1625600" cy="381000"/>
        </p:xfrm>
        <a:graphic>
          <a:graphicData uri="http://schemas.openxmlformats.org/presentationml/2006/ole">
            <mc:AlternateContent xmlns:mc="http://schemas.openxmlformats.org/markup-compatibility/2006">
              <mc:Choice xmlns:v="urn:schemas-microsoft-com:vml" Requires="v">
                <p:oleObj name="Equation" r:id="rId2" imgW="1625600" imgH="381000" progId="Equation.3">
                  <p:embed/>
                </p:oleObj>
              </mc:Choice>
              <mc:Fallback>
                <p:oleObj name="Equation" r:id="rId2" imgW="1625600" imgH="381000" progId="Equation.3">
                  <p:embed/>
                  <p:pic>
                    <p:nvPicPr>
                      <p:cNvPr id="86034" name="Object 18">
                        <a:extLst>
                          <a:ext uri="{FF2B5EF4-FFF2-40B4-BE49-F238E27FC236}">
                            <a16:creationId xmlns:a16="http://schemas.microsoft.com/office/drawing/2014/main" id="{637760C7-DAF8-4BEC-ADDD-D1FB5F2F3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4273550"/>
                        <a:ext cx="162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5" name="Object 19">
            <a:extLst>
              <a:ext uri="{FF2B5EF4-FFF2-40B4-BE49-F238E27FC236}">
                <a16:creationId xmlns:a16="http://schemas.microsoft.com/office/drawing/2014/main" id="{1B8A2364-BEAF-4EC6-892E-7E79E2F8D244}"/>
              </a:ext>
            </a:extLst>
          </p:cNvPr>
          <p:cNvGraphicFramePr>
            <a:graphicFrameLocks noChangeAspect="1"/>
          </p:cNvGraphicFramePr>
          <p:nvPr/>
        </p:nvGraphicFramePr>
        <p:xfrm>
          <a:off x="4102100" y="4273550"/>
          <a:ext cx="1587500" cy="381000"/>
        </p:xfrm>
        <a:graphic>
          <a:graphicData uri="http://schemas.openxmlformats.org/presentationml/2006/ole">
            <mc:AlternateContent xmlns:mc="http://schemas.openxmlformats.org/markup-compatibility/2006">
              <mc:Choice xmlns:v="urn:schemas-microsoft-com:vml" Requires="v">
                <p:oleObj name="Equation" r:id="rId4" imgW="1587500" imgH="381000" progId="Equation.3">
                  <p:embed/>
                </p:oleObj>
              </mc:Choice>
              <mc:Fallback>
                <p:oleObj name="Equation" r:id="rId4" imgW="1587500" imgH="381000" progId="Equation.3">
                  <p:embed/>
                  <p:pic>
                    <p:nvPicPr>
                      <p:cNvPr id="86035" name="Object 19">
                        <a:extLst>
                          <a:ext uri="{FF2B5EF4-FFF2-40B4-BE49-F238E27FC236}">
                            <a16:creationId xmlns:a16="http://schemas.microsoft.com/office/drawing/2014/main" id="{1B8A2364-BEAF-4EC6-892E-7E79E2F8D2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100" y="4273550"/>
                        <a:ext cx="158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6" name="Object 20">
            <a:extLst>
              <a:ext uri="{FF2B5EF4-FFF2-40B4-BE49-F238E27FC236}">
                <a16:creationId xmlns:a16="http://schemas.microsoft.com/office/drawing/2014/main" id="{3C9A64F3-D224-4790-9752-956EA7D2F88A}"/>
              </a:ext>
            </a:extLst>
          </p:cNvPr>
          <p:cNvGraphicFramePr>
            <a:graphicFrameLocks noChangeAspect="1"/>
          </p:cNvGraphicFramePr>
          <p:nvPr/>
        </p:nvGraphicFramePr>
        <p:xfrm>
          <a:off x="6172200" y="4267200"/>
          <a:ext cx="1676400" cy="381000"/>
        </p:xfrm>
        <a:graphic>
          <a:graphicData uri="http://schemas.openxmlformats.org/presentationml/2006/ole">
            <mc:AlternateContent xmlns:mc="http://schemas.openxmlformats.org/markup-compatibility/2006">
              <mc:Choice xmlns:v="urn:schemas-microsoft-com:vml" Requires="v">
                <p:oleObj name="Equation" r:id="rId6" imgW="1676400" imgH="381000" progId="Equation.3">
                  <p:embed/>
                </p:oleObj>
              </mc:Choice>
              <mc:Fallback>
                <p:oleObj name="Equation" r:id="rId6" imgW="1676400" imgH="381000" progId="Equation.3">
                  <p:embed/>
                  <p:pic>
                    <p:nvPicPr>
                      <p:cNvPr id="86036" name="Object 20">
                        <a:extLst>
                          <a:ext uri="{FF2B5EF4-FFF2-40B4-BE49-F238E27FC236}">
                            <a16:creationId xmlns:a16="http://schemas.microsoft.com/office/drawing/2014/main" id="{3C9A64F3-D224-4790-9752-956EA7D2F8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267200"/>
                        <a:ext cx="1676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7" name="Object 21">
            <a:extLst>
              <a:ext uri="{FF2B5EF4-FFF2-40B4-BE49-F238E27FC236}">
                <a16:creationId xmlns:a16="http://schemas.microsoft.com/office/drawing/2014/main" id="{270DC0B5-CFAF-44D9-BFE5-E9AC10BDCD8B}"/>
              </a:ext>
            </a:extLst>
          </p:cNvPr>
          <p:cNvGraphicFramePr>
            <a:graphicFrameLocks noChangeAspect="1"/>
          </p:cNvGraphicFramePr>
          <p:nvPr/>
        </p:nvGraphicFramePr>
        <p:xfrm>
          <a:off x="2006600" y="5181600"/>
          <a:ext cx="1625600" cy="381000"/>
        </p:xfrm>
        <a:graphic>
          <a:graphicData uri="http://schemas.openxmlformats.org/presentationml/2006/ole">
            <mc:AlternateContent xmlns:mc="http://schemas.openxmlformats.org/markup-compatibility/2006">
              <mc:Choice xmlns:v="urn:schemas-microsoft-com:vml" Requires="v">
                <p:oleObj name="Equation" r:id="rId8" imgW="1625600" imgH="381000" progId="Equation.3">
                  <p:embed/>
                </p:oleObj>
              </mc:Choice>
              <mc:Fallback>
                <p:oleObj name="Equation" r:id="rId8" imgW="1625600" imgH="381000" progId="Equation.3">
                  <p:embed/>
                  <p:pic>
                    <p:nvPicPr>
                      <p:cNvPr id="86037" name="Object 21">
                        <a:extLst>
                          <a:ext uri="{FF2B5EF4-FFF2-40B4-BE49-F238E27FC236}">
                            <a16:creationId xmlns:a16="http://schemas.microsoft.com/office/drawing/2014/main" id="{270DC0B5-CFAF-44D9-BFE5-E9AC10BDCD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6600" y="5181600"/>
                        <a:ext cx="162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8" name="Object 22">
            <a:extLst>
              <a:ext uri="{FF2B5EF4-FFF2-40B4-BE49-F238E27FC236}">
                <a16:creationId xmlns:a16="http://schemas.microsoft.com/office/drawing/2014/main" id="{D8969FBE-8033-4539-96FC-E9889435303B}"/>
              </a:ext>
            </a:extLst>
          </p:cNvPr>
          <p:cNvGraphicFramePr>
            <a:graphicFrameLocks noChangeAspect="1"/>
          </p:cNvGraphicFramePr>
          <p:nvPr/>
        </p:nvGraphicFramePr>
        <p:xfrm>
          <a:off x="4140200" y="5181600"/>
          <a:ext cx="1612900" cy="381000"/>
        </p:xfrm>
        <a:graphic>
          <a:graphicData uri="http://schemas.openxmlformats.org/presentationml/2006/ole">
            <mc:AlternateContent xmlns:mc="http://schemas.openxmlformats.org/markup-compatibility/2006">
              <mc:Choice xmlns:v="urn:schemas-microsoft-com:vml" Requires="v">
                <p:oleObj name="Equation" r:id="rId10" imgW="1612900" imgH="381000" progId="Equation.3">
                  <p:embed/>
                </p:oleObj>
              </mc:Choice>
              <mc:Fallback>
                <p:oleObj name="Equation" r:id="rId10" imgW="1612900" imgH="381000" progId="Equation.3">
                  <p:embed/>
                  <p:pic>
                    <p:nvPicPr>
                      <p:cNvPr id="86038" name="Object 22">
                        <a:extLst>
                          <a:ext uri="{FF2B5EF4-FFF2-40B4-BE49-F238E27FC236}">
                            <a16:creationId xmlns:a16="http://schemas.microsoft.com/office/drawing/2014/main" id="{D8969FBE-8033-4539-96FC-E9889435303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0200" y="5181600"/>
                        <a:ext cx="161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39" name="Object 23">
            <a:extLst>
              <a:ext uri="{FF2B5EF4-FFF2-40B4-BE49-F238E27FC236}">
                <a16:creationId xmlns:a16="http://schemas.microsoft.com/office/drawing/2014/main" id="{384AD5FD-DABF-4FC8-B94F-239CD988C990}"/>
              </a:ext>
            </a:extLst>
          </p:cNvPr>
          <p:cNvGraphicFramePr>
            <a:graphicFrameLocks noChangeAspect="1"/>
          </p:cNvGraphicFramePr>
          <p:nvPr/>
        </p:nvGraphicFramePr>
        <p:xfrm>
          <a:off x="6248400" y="5181600"/>
          <a:ext cx="1701800" cy="368300"/>
        </p:xfrm>
        <a:graphic>
          <a:graphicData uri="http://schemas.openxmlformats.org/presentationml/2006/ole">
            <mc:AlternateContent xmlns:mc="http://schemas.openxmlformats.org/markup-compatibility/2006">
              <mc:Choice xmlns:v="urn:schemas-microsoft-com:vml" Requires="v">
                <p:oleObj name="Equation" r:id="rId12" imgW="1701800" imgH="368300" progId="Equation.3">
                  <p:embed/>
                </p:oleObj>
              </mc:Choice>
              <mc:Fallback>
                <p:oleObj name="Equation" r:id="rId12" imgW="1701800" imgH="368300" progId="Equation.3">
                  <p:embed/>
                  <p:pic>
                    <p:nvPicPr>
                      <p:cNvPr id="86039" name="Object 23">
                        <a:extLst>
                          <a:ext uri="{FF2B5EF4-FFF2-40B4-BE49-F238E27FC236}">
                            <a16:creationId xmlns:a16="http://schemas.microsoft.com/office/drawing/2014/main" id="{384AD5FD-DABF-4FC8-B94F-239CD988C9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5181600"/>
                        <a:ext cx="1701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27">
            <a:extLst>
              <a:ext uri="{FF2B5EF4-FFF2-40B4-BE49-F238E27FC236}">
                <a16:creationId xmlns:a16="http://schemas.microsoft.com/office/drawing/2014/main" id="{B666D234-5D2F-47CE-A005-15DF5DA5586D}"/>
              </a:ext>
            </a:extLst>
          </p:cNvPr>
          <p:cNvGraphicFramePr>
            <a:graphicFrameLocks noChangeAspect="1"/>
          </p:cNvGraphicFramePr>
          <p:nvPr/>
        </p:nvGraphicFramePr>
        <p:xfrm>
          <a:off x="920750" y="736600"/>
          <a:ext cx="7632700" cy="952500"/>
        </p:xfrm>
        <a:graphic>
          <a:graphicData uri="http://schemas.openxmlformats.org/presentationml/2006/ole">
            <mc:AlternateContent xmlns:mc="http://schemas.openxmlformats.org/markup-compatibility/2006">
              <mc:Choice xmlns:v="urn:schemas-microsoft-com:vml" Requires="v">
                <p:oleObj name="Equation" r:id="rId14" imgW="7632700" imgH="952500" progId="Equation.3">
                  <p:embed/>
                </p:oleObj>
              </mc:Choice>
              <mc:Fallback>
                <p:oleObj name="Equation" r:id="rId14" imgW="7632700" imgH="952500" progId="Equation.3">
                  <p:embed/>
                  <p:pic>
                    <p:nvPicPr>
                      <p:cNvPr id="43017" name="Object 27">
                        <a:extLst>
                          <a:ext uri="{FF2B5EF4-FFF2-40B4-BE49-F238E27FC236}">
                            <a16:creationId xmlns:a16="http://schemas.microsoft.com/office/drawing/2014/main" id="{B666D234-5D2F-47CE-A005-15DF5DA5586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750" y="736600"/>
                        <a:ext cx="7632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4" name="Object 28">
            <a:extLst>
              <a:ext uri="{FF2B5EF4-FFF2-40B4-BE49-F238E27FC236}">
                <a16:creationId xmlns:a16="http://schemas.microsoft.com/office/drawing/2014/main" id="{BBB57B8E-5E85-40E3-96E0-639AD89CBE88}"/>
              </a:ext>
            </a:extLst>
          </p:cNvPr>
          <p:cNvGraphicFramePr>
            <a:graphicFrameLocks noChangeAspect="1"/>
          </p:cNvGraphicFramePr>
          <p:nvPr/>
        </p:nvGraphicFramePr>
        <p:xfrm>
          <a:off x="1981200" y="1981200"/>
          <a:ext cx="6502400" cy="952500"/>
        </p:xfrm>
        <a:graphic>
          <a:graphicData uri="http://schemas.openxmlformats.org/presentationml/2006/ole">
            <mc:AlternateContent xmlns:mc="http://schemas.openxmlformats.org/markup-compatibility/2006">
              <mc:Choice xmlns:v="urn:schemas-microsoft-com:vml" Requires="v">
                <p:oleObj name="Equation" r:id="rId16" imgW="6502400" imgH="952500" progId="Equation.3">
                  <p:embed/>
                </p:oleObj>
              </mc:Choice>
              <mc:Fallback>
                <p:oleObj name="Equation" r:id="rId16" imgW="6502400" imgH="952500" progId="Equation.3">
                  <p:embed/>
                  <p:pic>
                    <p:nvPicPr>
                      <p:cNvPr id="86044" name="Object 28">
                        <a:extLst>
                          <a:ext uri="{FF2B5EF4-FFF2-40B4-BE49-F238E27FC236}">
                            <a16:creationId xmlns:a16="http://schemas.microsoft.com/office/drawing/2014/main" id="{BBB57B8E-5E85-40E3-96E0-639AD89CBE8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1981200"/>
                        <a:ext cx="65024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044"/>
                                        </p:tgtEl>
                                        <p:attrNameLst>
                                          <p:attrName>style.visibility</p:attrName>
                                        </p:attrNameLst>
                                      </p:cBhvr>
                                      <p:to>
                                        <p:strVal val="visible"/>
                                      </p:to>
                                    </p:set>
                                    <p:animEffect transition="in" filter="wipe(left)">
                                      <p:cBhvr>
                                        <p:cTn id="7" dur="500"/>
                                        <p:tgtEl>
                                          <p:spTgt spid="86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33"/>
                                        </p:tgtEl>
                                        <p:attrNameLst>
                                          <p:attrName>style.visibility</p:attrName>
                                        </p:attrNameLst>
                                      </p:cBhvr>
                                      <p:to>
                                        <p:strVal val="visible"/>
                                      </p:to>
                                    </p:set>
                                    <p:animEffect transition="in" filter="wipe(left)">
                                      <p:cBhvr>
                                        <p:cTn id="12" dur="500"/>
                                        <p:tgtEl>
                                          <p:spTgt spid="86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034"/>
                                        </p:tgtEl>
                                        <p:attrNameLst>
                                          <p:attrName>style.visibility</p:attrName>
                                        </p:attrNameLst>
                                      </p:cBhvr>
                                      <p:to>
                                        <p:strVal val="visible"/>
                                      </p:to>
                                    </p:set>
                                    <p:animEffect transition="in" filter="wipe(left)">
                                      <p:cBhvr>
                                        <p:cTn id="17" dur="500"/>
                                        <p:tgtEl>
                                          <p:spTgt spid="86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035"/>
                                        </p:tgtEl>
                                        <p:attrNameLst>
                                          <p:attrName>style.visibility</p:attrName>
                                        </p:attrNameLst>
                                      </p:cBhvr>
                                      <p:to>
                                        <p:strVal val="visible"/>
                                      </p:to>
                                    </p:set>
                                    <p:animEffect transition="in" filter="wipe(left)">
                                      <p:cBhvr>
                                        <p:cTn id="22" dur="500"/>
                                        <p:tgtEl>
                                          <p:spTgt spid="860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036"/>
                                        </p:tgtEl>
                                        <p:attrNameLst>
                                          <p:attrName>style.visibility</p:attrName>
                                        </p:attrNameLst>
                                      </p:cBhvr>
                                      <p:to>
                                        <p:strVal val="visible"/>
                                      </p:to>
                                    </p:set>
                                    <p:animEffect transition="in" filter="wipe(left)">
                                      <p:cBhvr>
                                        <p:cTn id="27" dur="500"/>
                                        <p:tgtEl>
                                          <p:spTgt spid="860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6037"/>
                                        </p:tgtEl>
                                        <p:attrNameLst>
                                          <p:attrName>style.visibility</p:attrName>
                                        </p:attrNameLst>
                                      </p:cBhvr>
                                      <p:to>
                                        <p:strVal val="visible"/>
                                      </p:to>
                                    </p:set>
                                    <p:animEffect transition="in" filter="wipe(left)">
                                      <p:cBhvr>
                                        <p:cTn id="32" dur="500"/>
                                        <p:tgtEl>
                                          <p:spTgt spid="860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6038"/>
                                        </p:tgtEl>
                                        <p:attrNameLst>
                                          <p:attrName>style.visibility</p:attrName>
                                        </p:attrNameLst>
                                      </p:cBhvr>
                                      <p:to>
                                        <p:strVal val="visible"/>
                                      </p:to>
                                    </p:set>
                                    <p:animEffect transition="in" filter="wipe(left)">
                                      <p:cBhvr>
                                        <p:cTn id="37" dur="500"/>
                                        <p:tgtEl>
                                          <p:spTgt spid="860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6039"/>
                                        </p:tgtEl>
                                        <p:attrNameLst>
                                          <p:attrName>style.visibility</p:attrName>
                                        </p:attrNameLst>
                                      </p:cBhvr>
                                      <p:to>
                                        <p:strVal val="visible"/>
                                      </p:to>
                                    </p:set>
                                    <p:animEffect transition="in" filter="wipe(left)">
                                      <p:cBhvr>
                                        <p:cTn id="42" dur="500"/>
                                        <p:tgtEl>
                                          <p:spTgt spid="86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926E637-732A-42B6-AB9C-08E77E920D52}"/>
              </a:ext>
            </a:extLst>
          </p:cNvPr>
          <p:cNvSpPr>
            <a:spLocks noChangeArrowheads="1"/>
          </p:cNvSpPr>
          <p:nvPr/>
        </p:nvSpPr>
        <p:spPr bwMode="auto">
          <a:xfrm>
            <a:off x="914400" y="76200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5. </a:t>
            </a:r>
            <a:r>
              <a:rPr lang="zh-CN" altLang="en-US" sz="2800" b="1">
                <a:solidFill>
                  <a:srgbClr val="2736F7"/>
                </a:solidFill>
                <a:latin typeface="黑体" panose="02010609060101010101" pitchFamily="49" charset="-122"/>
                <a:ea typeface="黑体" panose="02010609060101010101" pitchFamily="49" charset="-122"/>
              </a:rPr>
              <a:t>事件</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A </a:t>
            </a:r>
            <a:r>
              <a:rPr lang="zh-CN" altLang="en-US" sz="2800" b="1">
                <a:solidFill>
                  <a:srgbClr val="2736F7"/>
                </a:solidFill>
                <a:latin typeface="黑体" panose="02010609060101010101" pitchFamily="49" charset="-122"/>
                <a:ea typeface="黑体" panose="02010609060101010101" pitchFamily="49" charset="-122"/>
              </a:rPr>
              <a:t>与</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B </a:t>
            </a:r>
            <a:r>
              <a:rPr lang="zh-CN" altLang="en-US" sz="2800" b="1">
                <a:solidFill>
                  <a:srgbClr val="2736F7"/>
                </a:solidFill>
                <a:latin typeface="黑体" panose="02010609060101010101" pitchFamily="49" charset="-122"/>
                <a:ea typeface="黑体" panose="02010609060101010101" pitchFamily="49" charset="-122"/>
              </a:rPr>
              <a:t>互不相容 </a:t>
            </a:r>
            <a:r>
              <a:rPr lang="en-US" altLang="zh-CN" sz="2800" b="1">
                <a:solidFill>
                  <a:srgbClr val="2736F7"/>
                </a:solidFill>
                <a:ea typeface="黑体" panose="02010609060101010101" pitchFamily="49" charset="-122"/>
              </a:rPr>
              <a:t>(</a:t>
            </a:r>
            <a:r>
              <a:rPr lang="zh-CN" altLang="en-US" sz="2800" b="1">
                <a:solidFill>
                  <a:srgbClr val="2736F7"/>
                </a:solidFill>
                <a:latin typeface="黑体" panose="02010609060101010101" pitchFamily="49" charset="-122"/>
                <a:ea typeface="黑体" panose="02010609060101010101" pitchFamily="49" charset="-122"/>
              </a:rPr>
              <a:t>互斥</a:t>
            </a:r>
            <a:r>
              <a:rPr lang="en-US" altLang="zh-CN" sz="2800" b="1">
                <a:solidFill>
                  <a:srgbClr val="2736F7"/>
                </a:solidFill>
                <a:ea typeface="黑体" panose="02010609060101010101" pitchFamily="49" charset="-122"/>
              </a:rPr>
              <a:t>)</a:t>
            </a:r>
            <a:endParaRPr lang="en-US" altLang="zh-CN" sz="2800" b="1">
              <a:solidFill>
                <a:srgbClr val="2736F7"/>
              </a:solidFill>
              <a:latin typeface="黑体" panose="02010609060101010101" pitchFamily="49" charset="-122"/>
              <a:ea typeface="黑体" panose="02010609060101010101" pitchFamily="49" charset="-122"/>
            </a:endParaRPr>
          </a:p>
        </p:txBody>
      </p:sp>
      <p:sp>
        <p:nvSpPr>
          <p:cNvPr id="87043" name="Text Box 3">
            <a:extLst>
              <a:ext uri="{FF2B5EF4-FFF2-40B4-BE49-F238E27FC236}">
                <a16:creationId xmlns:a16="http://schemas.microsoft.com/office/drawing/2014/main" id="{461A23F2-4507-4184-AE11-0DACBB268C5F}"/>
              </a:ext>
            </a:extLst>
          </p:cNvPr>
          <p:cNvSpPr txBox="1">
            <a:spLocks noChangeArrowheads="1"/>
          </p:cNvSpPr>
          <p:nvPr/>
        </p:nvSpPr>
        <p:spPr bwMode="auto">
          <a:xfrm>
            <a:off x="914400" y="1371600"/>
            <a:ext cx="758983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10000"/>
              </a:spcBef>
            </a:pPr>
            <a:r>
              <a:rPr lang="en-US" altLang="zh-CN" sz="2800" b="1">
                <a:solidFill>
                  <a:srgbClr val="000000"/>
                </a:solidFill>
              </a:rPr>
              <a:t>         </a:t>
            </a:r>
            <a:r>
              <a:rPr lang="zh-CN" altLang="en-US" sz="2800" b="1">
                <a:solidFill>
                  <a:srgbClr val="000000"/>
                </a:solidFill>
              </a:rPr>
              <a:t>若事件 </a:t>
            </a:r>
            <a:r>
              <a:rPr lang="en-US" altLang="zh-CN" sz="2800" b="1" i="1">
                <a:solidFill>
                  <a:srgbClr val="000000"/>
                </a:solidFill>
              </a:rPr>
              <a:t>A </a:t>
            </a:r>
            <a:r>
              <a:rPr lang="zh-CN" altLang="en-US" sz="2800" b="1">
                <a:solidFill>
                  <a:srgbClr val="000000"/>
                </a:solidFill>
              </a:rPr>
              <a:t>的出现必然导致事件 </a:t>
            </a:r>
            <a:r>
              <a:rPr lang="en-US" altLang="zh-CN" sz="2800" b="1" i="1">
                <a:solidFill>
                  <a:srgbClr val="000000"/>
                </a:solidFill>
              </a:rPr>
              <a:t>B </a:t>
            </a:r>
            <a:r>
              <a:rPr lang="zh-CN" altLang="en-US" sz="2800" b="1">
                <a:solidFill>
                  <a:srgbClr val="000000"/>
                </a:solidFill>
              </a:rPr>
              <a:t>不出现</a:t>
            </a:r>
            <a:r>
              <a:rPr lang="en-US" altLang="zh-CN" sz="2800" b="1">
                <a:solidFill>
                  <a:srgbClr val="000000"/>
                </a:solidFill>
              </a:rPr>
              <a:t>, </a:t>
            </a:r>
            <a:r>
              <a:rPr lang="en-US" altLang="zh-CN" sz="2800" b="1" i="1">
                <a:solidFill>
                  <a:srgbClr val="000000"/>
                </a:solidFill>
              </a:rPr>
              <a:t>B</a:t>
            </a:r>
          </a:p>
          <a:p>
            <a:pPr eaLnBrk="1" hangingPunct="1">
              <a:lnSpc>
                <a:spcPct val="125000"/>
              </a:lnSpc>
              <a:spcBef>
                <a:spcPct val="10000"/>
              </a:spcBef>
            </a:pPr>
            <a:r>
              <a:rPr lang="zh-CN" altLang="en-US" sz="2800" b="1">
                <a:solidFill>
                  <a:srgbClr val="000000"/>
                </a:solidFill>
              </a:rPr>
              <a:t>出现也必然导致 </a:t>
            </a:r>
            <a:r>
              <a:rPr lang="en-US" altLang="zh-CN" sz="2800" b="1" i="1">
                <a:solidFill>
                  <a:srgbClr val="000000"/>
                </a:solidFill>
              </a:rPr>
              <a:t>A</a:t>
            </a:r>
            <a:r>
              <a:rPr lang="zh-CN" altLang="en-US" sz="2800" b="1">
                <a:solidFill>
                  <a:srgbClr val="000000"/>
                </a:solidFill>
              </a:rPr>
              <a:t>不出现</a:t>
            </a:r>
            <a:r>
              <a:rPr lang="en-US" altLang="zh-CN" sz="2800" b="1">
                <a:solidFill>
                  <a:srgbClr val="000000"/>
                </a:solidFill>
              </a:rPr>
              <a:t>,</a:t>
            </a:r>
            <a:r>
              <a:rPr lang="zh-CN" altLang="en-US" sz="2800" b="1">
                <a:solidFill>
                  <a:srgbClr val="000000"/>
                </a:solidFill>
              </a:rPr>
              <a:t>则称事件 </a:t>
            </a:r>
            <a:r>
              <a:rPr lang="en-US" altLang="zh-CN" sz="2800" b="1" i="1">
                <a:solidFill>
                  <a:srgbClr val="000000"/>
                </a:solidFill>
              </a:rPr>
              <a:t>A</a:t>
            </a:r>
            <a:r>
              <a:rPr lang="zh-CN" altLang="en-US" sz="2800" b="1">
                <a:solidFill>
                  <a:srgbClr val="000000"/>
                </a:solidFill>
              </a:rPr>
              <a:t>与</a:t>
            </a:r>
            <a:r>
              <a:rPr lang="en-US" altLang="zh-CN" sz="2800" b="1" i="1">
                <a:solidFill>
                  <a:srgbClr val="000000"/>
                </a:solidFill>
              </a:rPr>
              <a:t>B</a:t>
            </a:r>
            <a:r>
              <a:rPr lang="zh-CN" altLang="en-US" sz="2800" b="1">
                <a:solidFill>
                  <a:srgbClr val="000000"/>
                </a:solidFill>
              </a:rPr>
              <a:t>互不相</a:t>
            </a:r>
          </a:p>
          <a:p>
            <a:pPr eaLnBrk="1" hangingPunct="1">
              <a:lnSpc>
                <a:spcPct val="125000"/>
              </a:lnSpc>
              <a:spcBef>
                <a:spcPct val="10000"/>
              </a:spcBef>
            </a:pPr>
            <a:r>
              <a:rPr lang="zh-CN" altLang="en-US" sz="2800" b="1">
                <a:solidFill>
                  <a:srgbClr val="000000"/>
                </a:solidFill>
              </a:rPr>
              <a:t>容</a:t>
            </a:r>
            <a:r>
              <a:rPr lang="en-US" altLang="zh-CN" sz="2800" b="1">
                <a:solidFill>
                  <a:srgbClr val="000000"/>
                </a:solidFill>
              </a:rPr>
              <a:t>, </a:t>
            </a:r>
            <a:r>
              <a:rPr lang="zh-CN" altLang="en-US" sz="2800" b="1">
                <a:solidFill>
                  <a:srgbClr val="000000"/>
                </a:solidFill>
              </a:rPr>
              <a:t>即</a:t>
            </a:r>
          </a:p>
        </p:txBody>
      </p:sp>
      <p:graphicFrame>
        <p:nvGraphicFramePr>
          <p:cNvPr id="87044" name="Object 4">
            <a:extLst>
              <a:ext uri="{FF2B5EF4-FFF2-40B4-BE49-F238E27FC236}">
                <a16:creationId xmlns:a16="http://schemas.microsoft.com/office/drawing/2014/main" id="{C381BAF0-4285-485B-B6F2-6654150F4495}"/>
              </a:ext>
            </a:extLst>
          </p:cNvPr>
          <p:cNvGraphicFramePr>
            <a:graphicFrameLocks noChangeAspect="1"/>
          </p:cNvGraphicFramePr>
          <p:nvPr/>
        </p:nvGraphicFramePr>
        <p:xfrm>
          <a:off x="2870200" y="3124200"/>
          <a:ext cx="2565400" cy="368300"/>
        </p:xfrm>
        <a:graphic>
          <a:graphicData uri="http://schemas.openxmlformats.org/presentationml/2006/ole">
            <mc:AlternateContent xmlns:mc="http://schemas.openxmlformats.org/markup-compatibility/2006">
              <mc:Choice xmlns:v="urn:schemas-microsoft-com:vml" Requires="v">
                <p:oleObj name="Equation" r:id="rId2" imgW="2565400" imgH="368300" progId="Equation.3">
                  <p:embed/>
                </p:oleObj>
              </mc:Choice>
              <mc:Fallback>
                <p:oleObj name="Equation" r:id="rId2" imgW="2565400" imgH="368300" progId="Equation.3">
                  <p:embed/>
                  <p:pic>
                    <p:nvPicPr>
                      <p:cNvPr id="87044" name="Object 4">
                        <a:extLst>
                          <a:ext uri="{FF2B5EF4-FFF2-40B4-BE49-F238E27FC236}">
                            <a16:creationId xmlns:a16="http://schemas.microsoft.com/office/drawing/2014/main" id="{C381BAF0-4285-485B-B6F2-6654150F4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3124200"/>
                        <a:ext cx="2565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5" name="Rectangle 5">
            <a:extLst>
              <a:ext uri="{FF2B5EF4-FFF2-40B4-BE49-F238E27FC236}">
                <a16:creationId xmlns:a16="http://schemas.microsoft.com/office/drawing/2014/main" id="{96E7DC1A-06BD-4864-B438-110A04DD077F}"/>
              </a:ext>
            </a:extLst>
          </p:cNvPr>
          <p:cNvSpPr>
            <a:spLocks noChangeArrowheads="1"/>
          </p:cNvSpPr>
          <p:nvPr/>
        </p:nvSpPr>
        <p:spPr bwMode="auto">
          <a:xfrm>
            <a:off x="914400" y="3733800"/>
            <a:ext cx="758983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10000"/>
              </a:spcBef>
            </a:pPr>
            <a:r>
              <a:rPr lang="zh-CN" altLang="en-US" sz="2800" b="1">
                <a:solidFill>
                  <a:srgbClr val="0000FF"/>
                </a:solidFill>
                <a:ea typeface="黑体" panose="02010609060101010101" pitchFamily="49" charset="-122"/>
              </a:rPr>
              <a:t>实例</a:t>
            </a:r>
            <a:r>
              <a:rPr lang="zh-CN" altLang="en-US" sz="2800" b="1">
                <a:solidFill>
                  <a:srgbClr val="000000"/>
                </a:solidFill>
              </a:rPr>
              <a:t>   抛掷一枚硬币</a:t>
            </a:r>
            <a:r>
              <a:rPr lang="en-US" altLang="zh-CN" sz="2800" b="1">
                <a:solidFill>
                  <a:srgbClr val="000000"/>
                </a:solidFill>
              </a:rPr>
              <a:t>, “</a:t>
            </a:r>
            <a:r>
              <a:rPr lang="zh-CN" altLang="en-US" sz="2800" b="1">
                <a:solidFill>
                  <a:srgbClr val="000000"/>
                </a:solidFill>
              </a:rPr>
              <a:t>出现花面” 与 “出现字面”</a:t>
            </a:r>
          </a:p>
          <a:p>
            <a:pPr eaLnBrk="1" hangingPunct="1">
              <a:lnSpc>
                <a:spcPct val="125000"/>
              </a:lnSpc>
              <a:spcBef>
                <a:spcPct val="10000"/>
              </a:spcBef>
            </a:pPr>
            <a:r>
              <a:rPr lang="zh-CN" altLang="en-US" sz="2800" b="1">
                <a:solidFill>
                  <a:srgbClr val="000000"/>
                </a:solidFill>
              </a:rPr>
              <a:t>           是互不相容的两个事件</a:t>
            </a:r>
            <a:r>
              <a:rPr lang="en-US" altLang="zh-CN" sz="2800" b="1">
                <a:solidFill>
                  <a:srgbClr val="000000"/>
                </a:solidFill>
              </a:rPr>
              <a:t>.</a:t>
            </a:r>
          </a:p>
        </p:txBody>
      </p:sp>
      <p:pic>
        <p:nvPicPr>
          <p:cNvPr id="87063" name="Picture 23" descr="yb1">
            <a:extLst>
              <a:ext uri="{FF2B5EF4-FFF2-40B4-BE49-F238E27FC236}">
                <a16:creationId xmlns:a16="http://schemas.microsoft.com/office/drawing/2014/main" id="{5B0F457E-E24F-4C6D-B100-5E3CB57B46AE}"/>
              </a:ext>
            </a:extLst>
          </p:cNvPr>
          <p:cNvPicPr>
            <a:picLocks noChangeAspect="1" noChangeArrowheads="1"/>
          </p:cNvPicPr>
          <p:nvPr/>
        </p:nvPicPr>
        <p:blipFill>
          <a:blip r:embed="rId4">
            <a:clrChange>
              <a:clrFrom>
                <a:srgbClr val="1B2248"/>
              </a:clrFrom>
              <a:clrTo>
                <a:srgbClr val="1B2248">
                  <a:alpha val="0"/>
                </a:srgbClr>
              </a:clrTo>
            </a:clrChange>
            <a:lum contrast="54000"/>
            <a:extLst>
              <a:ext uri="{28A0092B-C50C-407E-A947-70E740481C1C}">
                <a14:useLocalDpi xmlns:a14="http://schemas.microsoft.com/office/drawing/2010/main" val="0"/>
              </a:ext>
            </a:extLst>
          </a:blip>
          <a:srcRect/>
          <a:stretch>
            <a:fillRect/>
          </a:stretch>
        </p:blipFill>
        <p:spPr bwMode="auto">
          <a:xfrm>
            <a:off x="4267200" y="5181600"/>
            <a:ext cx="685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64" name="Picture 24" descr="yb3">
            <a:extLst>
              <a:ext uri="{FF2B5EF4-FFF2-40B4-BE49-F238E27FC236}">
                <a16:creationId xmlns:a16="http://schemas.microsoft.com/office/drawing/2014/main" id="{810EC534-2CF3-4841-9899-1A3735DC806B}"/>
              </a:ext>
            </a:extLst>
          </p:cNvPr>
          <p:cNvPicPr>
            <a:picLocks noChangeAspect="1" noChangeArrowheads="1"/>
          </p:cNvPicPr>
          <p:nvPr/>
        </p:nvPicPr>
        <p:blipFill>
          <a:blip r:embed="rId5">
            <a:clrChange>
              <a:clrFrom>
                <a:srgbClr val="1B2248"/>
              </a:clrFrom>
              <a:clrTo>
                <a:srgbClr val="1B2248">
                  <a:alpha val="0"/>
                </a:srgbClr>
              </a:clrTo>
            </a:clrChange>
            <a:extLst>
              <a:ext uri="{28A0092B-C50C-407E-A947-70E740481C1C}">
                <a14:useLocalDpi xmlns:a14="http://schemas.microsoft.com/office/drawing/2010/main" val="0"/>
              </a:ext>
            </a:extLst>
          </a:blip>
          <a:srcRect/>
          <a:stretch>
            <a:fillRect/>
          </a:stretch>
        </p:blipFill>
        <p:spPr bwMode="auto">
          <a:xfrm>
            <a:off x="3048000" y="5181600"/>
            <a:ext cx="711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wipe(left)">
                                      <p:cBhvr>
                                        <p:cTn id="17" dur="500"/>
                                        <p:tgtEl>
                                          <p:spTgt spid="8704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7064"/>
                                        </p:tgtEl>
                                        <p:attrNameLst>
                                          <p:attrName>style.visibility</p:attrName>
                                        </p:attrNameLst>
                                      </p:cBhvr>
                                      <p:to>
                                        <p:strVal val="visible"/>
                                      </p:to>
                                    </p:set>
                                    <p:animEffect transition="in" filter="wipe(left)">
                                      <p:cBhvr>
                                        <p:cTn id="21" dur="500"/>
                                        <p:tgtEl>
                                          <p:spTgt spid="8706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87063"/>
                                        </p:tgtEl>
                                        <p:attrNameLst>
                                          <p:attrName>style.visibility</p:attrName>
                                        </p:attrNameLst>
                                      </p:cBhvr>
                                      <p:to>
                                        <p:strVal val="visible"/>
                                      </p:to>
                                    </p:set>
                                    <p:animEffect transition="in" filter="wipe(left)">
                                      <p:cBhvr>
                                        <p:cTn id="25" dur="500"/>
                                        <p:tgtEl>
                                          <p:spTgt spid="87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3D04D663-135C-4B00-9FDA-2224BC12F945}"/>
              </a:ext>
            </a:extLst>
          </p:cNvPr>
          <p:cNvSpPr txBox="1">
            <a:spLocks noChangeArrowheads="1"/>
          </p:cNvSpPr>
          <p:nvPr/>
        </p:nvSpPr>
        <p:spPr bwMode="auto">
          <a:xfrm>
            <a:off x="1143000" y="1600200"/>
            <a:ext cx="6067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a:t>
            </a:r>
            <a:r>
              <a:rPr lang="zh-CN" altLang="en-US" sz="2800" b="1">
                <a:solidFill>
                  <a:srgbClr val="000000"/>
                </a:solidFill>
              </a:rPr>
              <a:t>骰子出现</a:t>
            </a:r>
            <a:r>
              <a:rPr lang="en-US" altLang="zh-CN" sz="2800" b="1">
                <a:solidFill>
                  <a:srgbClr val="000000"/>
                </a:solidFill>
              </a:rPr>
              <a:t>1</a:t>
            </a:r>
            <a:r>
              <a:rPr lang="zh-CN" altLang="en-US" sz="2800" b="1">
                <a:solidFill>
                  <a:srgbClr val="000000"/>
                </a:solidFill>
              </a:rPr>
              <a:t>点”              “骰子出现</a:t>
            </a:r>
            <a:r>
              <a:rPr lang="en-US" altLang="zh-CN" sz="2800" b="1">
                <a:solidFill>
                  <a:srgbClr val="000000"/>
                </a:solidFill>
              </a:rPr>
              <a:t>2</a:t>
            </a:r>
            <a:r>
              <a:rPr lang="zh-CN" altLang="en-US" sz="2800" b="1">
                <a:solidFill>
                  <a:srgbClr val="000000"/>
                </a:solidFill>
              </a:rPr>
              <a:t>点”</a:t>
            </a:r>
          </a:p>
        </p:txBody>
      </p:sp>
      <p:sp>
        <p:nvSpPr>
          <p:cNvPr id="125955" name="Text Box 3">
            <a:extLst>
              <a:ext uri="{FF2B5EF4-FFF2-40B4-BE49-F238E27FC236}">
                <a16:creationId xmlns:a16="http://schemas.microsoft.com/office/drawing/2014/main" id="{4D890545-BEF0-439E-82EB-6F2E1608F127}"/>
              </a:ext>
            </a:extLst>
          </p:cNvPr>
          <p:cNvSpPr txBox="1">
            <a:spLocks noChangeArrowheads="1"/>
          </p:cNvSpPr>
          <p:nvPr/>
        </p:nvSpPr>
        <p:spPr bwMode="auto">
          <a:xfrm>
            <a:off x="1371600" y="35052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图示  </a:t>
            </a:r>
            <a:r>
              <a:rPr lang="en-US" altLang="zh-CN" sz="2800" b="1" i="1">
                <a:solidFill>
                  <a:srgbClr val="000000"/>
                </a:solidFill>
              </a:rPr>
              <a:t>A </a:t>
            </a:r>
            <a:r>
              <a:rPr lang="zh-CN" altLang="en-US" sz="2800" b="1">
                <a:solidFill>
                  <a:srgbClr val="000000"/>
                </a:solidFill>
              </a:rPr>
              <a:t>与 </a:t>
            </a:r>
            <a:r>
              <a:rPr lang="en-US" altLang="zh-CN" sz="2800" b="1" i="1">
                <a:solidFill>
                  <a:srgbClr val="000000"/>
                </a:solidFill>
              </a:rPr>
              <a:t>B </a:t>
            </a:r>
            <a:r>
              <a:rPr lang="zh-CN" altLang="en-US" sz="2800" b="1">
                <a:solidFill>
                  <a:srgbClr val="000000"/>
                </a:solidFill>
              </a:rPr>
              <a:t>互斥</a:t>
            </a:r>
            <a:r>
              <a:rPr lang="en-US" altLang="zh-CN" sz="2800" b="1">
                <a:solidFill>
                  <a:srgbClr val="000000"/>
                </a:solidFill>
              </a:rPr>
              <a:t>.</a:t>
            </a:r>
          </a:p>
        </p:txBody>
      </p:sp>
      <p:sp>
        <p:nvSpPr>
          <p:cNvPr id="125956" name="Rectangle 4">
            <a:extLst>
              <a:ext uri="{FF2B5EF4-FFF2-40B4-BE49-F238E27FC236}">
                <a16:creationId xmlns:a16="http://schemas.microsoft.com/office/drawing/2014/main" id="{5B45E2D6-6999-44E7-B4FA-3C453B7B3E1B}"/>
              </a:ext>
            </a:extLst>
          </p:cNvPr>
          <p:cNvSpPr>
            <a:spLocks noChangeArrowheads="1"/>
          </p:cNvSpPr>
          <p:nvPr/>
        </p:nvSpPr>
        <p:spPr bwMode="auto">
          <a:xfrm>
            <a:off x="2590800" y="4419600"/>
            <a:ext cx="3581400" cy="1219200"/>
          </a:xfrm>
          <a:prstGeom prst="rect">
            <a:avLst/>
          </a:prstGeom>
          <a:solidFill>
            <a:schemeClr val="accent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25957" name="Text Box 5">
            <a:extLst>
              <a:ext uri="{FF2B5EF4-FFF2-40B4-BE49-F238E27FC236}">
                <a16:creationId xmlns:a16="http://schemas.microsoft.com/office/drawing/2014/main" id="{2BCEA464-A813-4B29-8215-7073D1FE43A4}"/>
              </a:ext>
            </a:extLst>
          </p:cNvPr>
          <p:cNvSpPr txBox="1">
            <a:spLocks noChangeArrowheads="1"/>
          </p:cNvSpPr>
          <p:nvPr/>
        </p:nvSpPr>
        <p:spPr bwMode="auto">
          <a:xfrm>
            <a:off x="5715000" y="51054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S</a:t>
            </a:r>
          </a:p>
        </p:txBody>
      </p:sp>
      <p:grpSp>
        <p:nvGrpSpPr>
          <p:cNvPr id="2" name="Group 6">
            <a:extLst>
              <a:ext uri="{FF2B5EF4-FFF2-40B4-BE49-F238E27FC236}">
                <a16:creationId xmlns:a16="http://schemas.microsoft.com/office/drawing/2014/main" id="{71F71C19-E930-4A83-B825-9636EAFB98A0}"/>
              </a:ext>
            </a:extLst>
          </p:cNvPr>
          <p:cNvGrpSpPr>
            <a:grpSpLocks/>
          </p:cNvGrpSpPr>
          <p:nvPr/>
        </p:nvGrpSpPr>
        <p:grpSpPr bwMode="auto">
          <a:xfrm>
            <a:off x="2743200" y="4572000"/>
            <a:ext cx="914400" cy="838200"/>
            <a:chOff x="2688" y="3168"/>
            <a:chExt cx="576" cy="528"/>
          </a:xfrm>
        </p:grpSpPr>
        <p:sp>
          <p:nvSpPr>
            <p:cNvPr id="45073" name="Oval 7">
              <a:extLst>
                <a:ext uri="{FF2B5EF4-FFF2-40B4-BE49-F238E27FC236}">
                  <a16:creationId xmlns:a16="http://schemas.microsoft.com/office/drawing/2014/main" id="{4FD6F906-536D-431D-82AE-0C18488485B9}"/>
                </a:ext>
              </a:extLst>
            </p:cNvPr>
            <p:cNvSpPr>
              <a:spLocks noChangeArrowheads="1"/>
            </p:cNvSpPr>
            <p:nvPr/>
          </p:nvSpPr>
          <p:spPr bwMode="auto">
            <a:xfrm>
              <a:off x="2688" y="3168"/>
              <a:ext cx="576" cy="528"/>
            </a:xfrm>
            <a:prstGeom prst="ellipse">
              <a:avLst/>
            </a:prstGeom>
            <a:solidFill>
              <a:srgbClr val="F8F83E"/>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5074" name="Text Box 8">
              <a:extLst>
                <a:ext uri="{FF2B5EF4-FFF2-40B4-BE49-F238E27FC236}">
                  <a16:creationId xmlns:a16="http://schemas.microsoft.com/office/drawing/2014/main" id="{9078F767-2A6A-4FFB-BD9D-F75871790210}"/>
                </a:ext>
              </a:extLst>
            </p:cNvPr>
            <p:cNvSpPr txBox="1">
              <a:spLocks noChangeArrowheads="1"/>
            </p:cNvSpPr>
            <p:nvPr/>
          </p:nvSpPr>
          <p:spPr bwMode="auto">
            <a:xfrm>
              <a:off x="2736" y="321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grpSp>
      <p:grpSp>
        <p:nvGrpSpPr>
          <p:cNvPr id="3" name="Group 9">
            <a:extLst>
              <a:ext uri="{FF2B5EF4-FFF2-40B4-BE49-F238E27FC236}">
                <a16:creationId xmlns:a16="http://schemas.microsoft.com/office/drawing/2014/main" id="{EFCE59B4-F9B2-407D-949C-28156A142254}"/>
              </a:ext>
            </a:extLst>
          </p:cNvPr>
          <p:cNvGrpSpPr>
            <a:grpSpLocks/>
          </p:cNvGrpSpPr>
          <p:nvPr/>
        </p:nvGrpSpPr>
        <p:grpSpPr bwMode="auto">
          <a:xfrm>
            <a:off x="4191000" y="4572000"/>
            <a:ext cx="1231900" cy="901700"/>
            <a:chOff x="3600" y="3168"/>
            <a:chExt cx="776" cy="568"/>
          </a:xfrm>
        </p:grpSpPr>
        <p:sp>
          <p:nvSpPr>
            <p:cNvPr id="45071" name="Freeform 10">
              <a:extLst>
                <a:ext uri="{FF2B5EF4-FFF2-40B4-BE49-F238E27FC236}">
                  <a16:creationId xmlns:a16="http://schemas.microsoft.com/office/drawing/2014/main" id="{ED2D30CD-3483-4DEF-BF66-46129FB7D837}"/>
                </a:ext>
              </a:extLst>
            </p:cNvPr>
            <p:cNvSpPr>
              <a:spLocks/>
            </p:cNvSpPr>
            <p:nvPr/>
          </p:nvSpPr>
          <p:spPr bwMode="auto">
            <a:xfrm>
              <a:off x="3600" y="3168"/>
              <a:ext cx="776" cy="568"/>
            </a:xfrm>
            <a:custGeom>
              <a:avLst/>
              <a:gdLst>
                <a:gd name="T0" fmla="*/ 112 w 776"/>
                <a:gd name="T1" fmla="*/ 152 h 568"/>
                <a:gd name="T2" fmla="*/ 544 w 776"/>
                <a:gd name="T3" fmla="*/ 8 h 568"/>
                <a:gd name="T4" fmla="*/ 688 w 776"/>
                <a:gd name="T5" fmla="*/ 200 h 568"/>
                <a:gd name="T6" fmla="*/ 688 w 776"/>
                <a:gd name="T7" fmla="*/ 488 h 568"/>
                <a:gd name="T8" fmla="*/ 160 w 776"/>
                <a:gd name="T9" fmla="*/ 536 h 568"/>
                <a:gd name="T10" fmla="*/ 16 w 776"/>
                <a:gd name="T11" fmla="*/ 296 h 568"/>
                <a:gd name="T12" fmla="*/ 112 w 776"/>
                <a:gd name="T13" fmla="*/ 152 h 568"/>
                <a:gd name="T14" fmla="*/ 0 60000 65536"/>
                <a:gd name="T15" fmla="*/ 0 60000 65536"/>
                <a:gd name="T16" fmla="*/ 0 60000 65536"/>
                <a:gd name="T17" fmla="*/ 0 60000 65536"/>
                <a:gd name="T18" fmla="*/ 0 60000 65536"/>
                <a:gd name="T19" fmla="*/ 0 60000 65536"/>
                <a:gd name="T20" fmla="*/ 0 60000 65536"/>
                <a:gd name="T21" fmla="*/ 0 w 776"/>
                <a:gd name="T22" fmla="*/ 0 h 568"/>
                <a:gd name="T23" fmla="*/ 776 w 776"/>
                <a:gd name="T24" fmla="*/ 568 h 5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6" h="568">
                  <a:moveTo>
                    <a:pt x="112" y="152"/>
                  </a:moveTo>
                  <a:cubicBezTo>
                    <a:pt x="200" y="104"/>
                    <a:pt x="448" y="0"/>
                    <a:pt x="544" y="8"/>
                  </a:cubicBezTo>
                  <a:cubicBezTo>
                    <a:pt x="640" y="16"/>
                    <a:pt x="664" y="120"/>
                    <a:pt x="688" y="200"/>
                  </a:cubicBezTo>
                  <a:cubicBezTo>
                    <a:pt x="712" y="280"/>
                    <a:pt x="776" y="432"/>
                    <a:pt x="688" y="488"/>
                  </a:cubicBezTo>
                  <a:cubicBezTo>
                    <a:pt x="600" y="544"/>
                    <a:pt x="272" y="568"/>
                    <a:pt x="160" y="536"/>
                  </a:cubicBezTo>
                  <a:cubicBezTo>
                    <a:pt x="48" y="504"/>
                    <a:pt x="32" y="352"/>
                    <a:pt x="16" y="296"/>
                  </a:cubicBezTo>
                  <a:cubicBezTo>
                    <a:pt x="0" y="240"/>
                    <a:pt x="24" y="200"/>
                    <a:pt x="112" y="152"/>
                  </a:cubicBezTo>
                  <a:close/>
                </a:path>
              </a:pathLst>
            </a:custGeom>
            <a:solidFill>
              <a:srgbClr val="9933FF"/>
            </a:solidFill>
            <a:ln>
              <a:noFill/>
            </a:ln>
            <a:extLst>
              <a:ext uri="{91240B29-F687-4F45-9708-019B960494DF}">
                <a14:hiddenLine xmlns:a14="http://schemas.microsoft.com/office/drawing/2010/main" w="12700" cap="sq" cmpd="sng">
                  <a:solidFill>
                    <a:srgbClr val="000000"/>
                  </a:solidFill>
                  <a:prstDash val="solid"/>
                  <a:miter lim="800000"/>
                  <a:headEnd type="none" w="sm" len="sm"/>
                  <a:tailEnd type="none" w="sm" len="sm"/>
                </a14:hiddenLine>
              </a:ext>
            </a:extLst>
          </p:spPr>
          <p:txBody>
            <a:bodyPr wrap="none"/>
            <a:lstStyle/>
            <a:p>
              <a:endParaRPr lang="zh-CN" altLang="en-US"/>
            </a:p>
          </p:txBody>
        </p:sp>
        <p:sp>
          <p:nvSpPr>
            <p:cNvPr id="45072" name="Text Box 11">
              <a:extLst>
                <a:ext uri="{FF2B5EF4-FFF2-40B4-BE49-F238E27FC236}">
                  <a16:creationId xmlns:a16="http://schemas.microsoft.com/office/drawing/2014/main" id="{F1A8601A-5E1E-46A6-8819-C686AF23D083}"/>
                </a:ext>
              </a:extLst>
            </p:cNvPr>
            <p:cNvSpPr txBox="1">
              <a:spLocks noChangeArrowheads="1"/>
            </p:cNvSpPr>
            <p:nvPr/>
          </p:nvSpPr>
          <p:spPr bwMode="auto">
            <a:xfrm>
              <a:off x="3888" y="3312"/>
              <a:ext cx="265" cy="327"/>
            </a:xfrm>
            <a:prstGeom prst="rect">
              <a:avLst/>
            </a:prstGeom>
            <a:solidFill>
              <a:srgbClr val="9933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B</a:t>
              </a:r>
            </a:p>
          </p:txBody>
        </p:sp>
      </p:grpSp>
      <p:grpSp>
        <p:nvGrpSpPr>
          <p:cNvPr id="4" name="Group 12">
            <a:extLst>
              <a:ext uri="{FF2B5EF4-FFF2-40B4-BE49-F238E27FC236}">
                <a16:creationId xmlns:a16="http://schemas.microsoft.com/office/drawing/2014/main" id="{B5629515-3FE7-418F-98F4-16783F028D4C}"/>
              </a:ext>
            </a:extLst>
          </p:cNvPr>
          <p:cNvGrpSpPr>
            <a:grpSpLocks/>
          </p:cNvGrpSpPr>
          <p:nvPr/>
        </p:nvGrpSpPr>
        <p:grpSpPr bwMode="auto">
          <a:xfrm>
            <a:off x="3657600" y="1447800"/>
            <a:ext cx="1066800" cy="519113"/>
            <a:chOff x="2496" y="2544"/>
            <a:chExt cx="672" cy="327"/>
          </a:xfrm>
        </p:grpSpPr>
        <p:sp>
          <p:nvSpPr>
            <p:cNvPr id="45069" name="Rectangle 13">
              <a:extLst>
                <a:ext uri="{FF2B5EF4-FFF2-40B4-BE49-F238E27FC236}">
                  <a16:creationId xmlns:a16="http://schemas.microsoft.com/office/drawing/2014/main" id="{EE99156E-DAF3-45F1-990F-687119FF6F28}"/>
                </a:ext>
              </a:extLst>
            </p:cNvPr>
            <p:cNvSpPr>
              <a:spLocks noChangeArrowheads="1"/>
            </p:cNvSpPr>
            <p:nvPr/>
          </p:nvSpPr>
          <p:spPr bwMode="auto">
            <a:xfrm>
              <a:off x="2544" y="2544"/>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rPr>
                <a:t>互斥</a:t>
              </a:r>
            </a:p>
          </p:txBody>
        </p:sp>
        <p:sp>
          <p:nvSpPr>
            <p:cNvPr id="45070" name="Line 14">
              <a:extLst>
                <a:ext uri="{FF2B5EF4-FFF2-40B4-BE49-F238E27FC236}">
                  <a16:creationId xmlns:a16="http://schemas.microsoft.com/office/drawing/2014/main" id="{28907F7D-D536-46A0-98B2-3597EC88108D}"/>
                </a:ext>
              </a:extLst>
            </p:cNvPr>
            <p:cNvSpPr>
              <a:spLocks noChangeShapeType="1"/>
            </p:cNvSpPr>
            <p:nvPr/>
          </p:nvSpPr>
          <p:spPr bwMode="auto">
            <a:xfrm>
              <a:off x="2496" y="2832"/>
              <a:ext cx="672" cy="0"/>
            </a:xfrm>
            <a:prstGeom prst="line">
              <a:avLst/>
            </a:prstGeom>
            <a:noFill/>
            <a:ln w="28575" cap="sq">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5">
            <a:extLst>
              <a:ext uri="{FF2B5EF4-FFF2-40B4-BE49-F238E27FC236}">
                <a16:creationId xmlns:a16="http://schemas.microsoft.com/office/drawing/2014/main" id="{0CAFD826-BEA8-4386-8AF8-59B81FE86472}"/>
              </a:ext>
            </a:extLst>
          </p:cNvPr>
          <p:cNvGrpSpPr>
            <a:grpSpLocks/>
          </p:cNvGrpSpPr>
          <p:nvPr/>
        </p:nvGrpSpPr>
        <p:grpSpPr bwMode="auto">
          <a:xfrm>
            <a:off x="3733800" y="2514600"/>
            <a:ext cx="1295400" cy="685800"/>
            <a:chOff x="1248" y="2928"/>
            <a:chExt cx="816" cy="432"/>
          </a:xfrm>
        </p:grpSpPr>
        <p:pic>
          <p:nvPicPr>
            <p:cNvPr id="45067" name="Picture 16" descr="2点">
              <a:extLst>
                <a:ext uri="{FF2B5EF4-FFF2-40B4-BE49-F238E27FC236}">
                  <a16:creationId xmlns:a16="http://schemas.microsoft.com/office/drawing/2014/main" id="{824179D0-5932-47CA-A3ED-FB4B5B8C5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2928"/>
              <a:ext cx="51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8" name="Picture 17" descr="1点1">
              <a:extLst>
                <a:ext uri="{FF2B5EF4-FFF2-40B4-BE49-F238E27FC236}">
                  <a16:creationId xmlns:a16="http://schemas.microsoft.com/office/drawing/2014/main" id="{863C8966-64F9-4720-80A6-807126370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 y="2928"/>
              <a:ext cx="442" cy="4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45066" name="Rectangle 18">
            <a:extLst>
              <a:ext uri="{FF2B5EF4-FFF2-40B4-BE49-F238E27FC236}">
                <a16:creationId xmlns:a16="http://schemas.microsoft.com/office/drawing/2014/main" id="{D7166438-9909-4D59-B703-9F527394DE84}"/>
              </a:ext>
            </a:extLst>
          </p:cNvPr>
          <p:cNvSpPr>
            <a:spLocks noChangeArrowheads="1"/>
          </p:cNvSpPr>
          <p:nvPr/>
        </p:nvSpPr>
        <p:spPr bwMode="auto">
          <a:xfrm>
            <a:off x="914400" y="762000"/>
            <a:ext cx="6253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实例   </a:t>
            </a:r>
            <a:r>
              <a:rPr lang="zh-CN" altLang="en-US" sz="2800" b="1">
                <a:solidFill>
                  <a:srgbClr val="000000"/>
                </a:solidFill>
              </a:rPr>
              <a:t>抛掷一枚骰子</a:t>
            </a:r>
            <a:r>
              <a:rPr lang="en-US" altLang="zh-CN" sz="2800" b="1">
                <a:solidFill>
                  <a:srgbClr val="000000"/>
                </a:solidFill>
              </a:rPr>
              <a:t>, </a:t>
            </a:r>
            <a:r>
              <a:rPr lang="zh-CN" altLang="en-US" sz="2800" b="1">
                <a:solidFill>
                  <a:srgbClr val="000000"/>
                </a:solidFill>
              </a:rPr>
              <a:t>观察出现的点数 </a:t>
            </a:r>
            <a:r>
              <a:rPr lang="en-US" altLang="zh-CN" sz="2800" b="1">
                <a:solidFill>
                  <a:srgbClr val="000000"/>
                </a:solidFill>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wipe(left)">
                                      <p:cBhvr>
                                        <p:cTn id="7" dur="5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5955"/>
                                        </p:tgtEl>
                                        <p:attrNameLst>
                                          <p:attrName>style.visibility</p:attrName>
                                        </p:attrNameLst>
                                      </p:cBhvr>
                                      <p:to>
                                        <p:strVal val="visible"/>
                                      </p:to>
                                    </p:set>
                                    <p:animEffect transition="in" filter="wipe(left)">
                                      <p:cBhvr>
                                        <p:cTn id="21" dur="500"/>
                                        <p:tgtEl>
                                          <p:spTgt spid="1259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5956"/>
                                        </p:tgtEl>
                                        <p:attrNameLst>
                                          <p:attrName>style.visibility</p:attrName>
                                        </p:attrNameLst>
                                      </p:cBhvr>
                                      <p:to>
                                        <p:strVal val="visible"/>
                                      </p:to>
                                    </p:set>
                                    <p:animEffect transition="in" filter="wipe(left)">
                                      <p:cBhvr>
                                        <p:cTn id="26" dur="500"/>
                                        <p:tgtEl>
                                          <p:spTgt spid="125956"/>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iterate type="lt">
                                    <p:tmPct val="100000"/>
                                  </p:iterate>
                                  <p:childTnLst>
                                    <p:set>
                                      <p:cBhvr>
                                        <p:cTn id="29" dur="1" fill="hold">
                                          <p:stCondLst>
                                            <p:cond delay="0"/>
                                          </p:stCondLst>
                                        </p:cTn>
                                        <p:tgtEl>
                                          <p:spTgt spid="125957"/>
                                        </p:tgtEl>
                                        <p:attrNameLst>
                                          <p:attrName>style.visibility</p:attrName>
                                        </p:attrNameLst>
                                      </p:cBhvr>
                                      <p:to>
                                        <p:strVal val="visible"/>
                                      </p:to>
                                    </p:set>
                                    <p:animEffect transition="in" filter="wipe(left)">
                                      <p:cBhvr>
                                        <p:cTn id="30" dur="75"/>
                                        <p:tgtEl>
                                          <p:spTgt spid="1259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ou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ox(out)">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55" grpId="0" autoUpdateAnimBg="0"/>
      <p:bldP spid="125956" grpId="0" animBg="1"/>
      <p:bldP spid="12595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3DC9BE2-2FBF-4349-8644-2192B2CEB90F}"/>
              </a:ext>
            </a:extLst>
          </p:cNvPr>
          <p:cNvSpPr>
            <a:spLocks noChangeArrowheads="1"/>
          </p:cNvSpPr>
          <p:nvPr/>
        </p:nvSpPr>
        <p:spPr bwMode="auto">
          <a:xfrm>
            <a:off x="914400" y="762000"/>
            <a:ext cx="3154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6. </a:t>
            </a:r>
            <a:r>
              <a:rPr lang="zh-CN" altLang="en-US" sz="2800" b="1">
                <a:solidFill>
                  <a:srgbClr val="2736F7"/>
                </a:solidFill>
                <a:latin typeface="黑体" panose="02010609060101010101" pitchFamily="49" charset="-122"/>
                <a:ea typeface="黑体" panose="02010609060101010101" pitchFamily="49" charset="-122"/>
              </a:rPr>
              <a:t>事件</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A </a:t>
            </a:r>
            <a:r>
              <a:rPr lang="zh-CN" altLang="en-US" sz="2800" b="1">
                <a:solidFill>
                  <a:srgbClr val="2736F7"/>
                </a:solidFill>
                <a:latin typeface="黑体" panose="02010609060101010101" pitchFamily="49" charset="-122"/>
                <a:ea typeface="黑体" panose="02010609060101010101" pitchFamily="49" charset="-122"/>
              </a:rPr>
              <a:t>与</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B </a:t>
            </a:r>
            <a:r>
              <a:rPr lang="zh-CN" altLang="en-US" sz="2800" b="1">
                <a:solidFill>
                  <a:srgbClr val="2736F7"/>
                </a:solidFill>
                <a:latin typeface="黑体" panose="02010609060101010101" pitchFamily="49" charset="-122"/>
                <a:ea typeface="黑体" panose="02010609060101010101" pitchFamily="49" charset="-122"/>
              </a:rPr>
              <a:t>的差</a:t>
            </a:r>
          </a:p>
        </p:txBody>
      </p:sp>
      <p:sp>
        <p:nvSpPr>
          <p:cNvPr id="88067" name="Rectangle 3">
            <a:extLst>
              <a:ext uri="{FF2B5EF4-FFF2-40B4-BE49-F238E27FC236}">
                <a16:creationId xmlns:a16="http://schemas.microsoft.com/office/drawing/2014/main" id="{8DC88BD0-0E37-4088-B6B9-62D9F1C36DB3}"/>
              </a:ext>
            </a:extLst>
          </p:cNvPr>
          <p:cNvSpPr>
            <a:spLocks noChangeArrowheads="1"/>
          </p:cNvSpPr>
          <p:nvPr/>
        </p:nvSpPr>
        <p:spPr bwMode="auto">
          <a:xfrm>
            <a:off x="914400" y="1295400"/>
            <a:ext cx="7315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en-US" altLang="zh-CN" sz="2800" b="1">
                <a:solidFill>
                  <a:srgbClr val="000000"/>
                </a:solidFill>
              </a:rPr>
              <a:t>        </a:t>
            </a:r>
            <a:r>
              <a:rPr lang="zh-CN" altLang="en-US" sz="2800" b="1">
                <a:solidFill>
                  <a:srgbClr val="000000"/>
                </a:solidFill>
              </a:rPr>
              <a:t>由事件  </a:t>
            </a:r>
            <a:r>
              <a:rPr lang="en-US" altLang="zh-CN" sz="2800" b="1" i="1">
                <a:solidFill>
                  <a:srgbClr val="000000"/>
                </a:solidFill>
              </a:rPr>
              <a:t>A </a:t>
            </a:r>
            <a:r>
              <a:rPr lang="zh-CN" altLang="en-US" sz="2800" b="1">
                <a:solidFill>
                  <a:srgbClr val="000000"/>
                </a:solidFill>
              </a:rPr>
              <a:t>出现而事件 </a:t>
            </a:r>
            <a:r>
              <a:rPr lang="en-US" altLang="zh-CN" sz="2800" b="1" i="1">
                <a:solidFill>
                  <a:srgbClr val="000000"/>
                </a:solidFill>
              </a:rPr>
              <a:t>B </a:t>
            </a:r>
            <a:r>
              <a:rPr lang="zh-CN" altLang="en-US" sz="2800" b="1">
                <a:solidFill>
                  <a:srgbClr val="000000"/>
                </a:solidFill>
              </a:rPr>
              <a:t>不出现所组成的事件称为事件 </a:t>
            </a:r>
            <a:r>
              <a:rPr lang="en-US" altLang="zh-CN" sz="2800" b="1" i="1">
                <a:solidFill>
                  <a:srgbClr val="000000"/>
                </a:solidFill>
              </a:rPr>
              <a:t>A </a:t>
            </a:r>
            <a:r>
              <a:rPr lang="zh-CN" altLang="en-US" sz="2800" b="1">
                <a:solidFill>
                  <a:srgbClr val="000000"/>
                </a:solidFill>
              </a:rPr>
              <a:t>与 </a:t>
            </a:r>
            <a:r>
              <a:rPr lang="en-US" altLang="zh-CN" sz="2800" b="1" i="1">
                <a:solidFill>
                  <a:srgbClr val="000000"/>
                </a:solidFill>
              </a:rPr>
              <a:t>B </a:t>
            </a:r>
            <a:r>
              <a:rPr lang="zh-CN" altLang="en-US" sz="2800" b="1">
                <a:solidFill>
                  <a:srgbClr val="000000"/>
                </a:solidFill>
              </a:rPr>
              <a:t>的差</a:t>
            </a:r>
            <a:r>
              <a:rPr lang="en-US" altLang="zh-CN" sz="2800" b="1">
                <a:solidFill>
                  <a:srgbClr val="000000"/>
                </a:solidFill>
              </a:rPr>
              <a:t>. </a:t>
            </a:r>
            <a:r>
              <a:rPr lang="zh-CN" altLang="en-US" sz="2800" b="1">
                <a:solidFill>
                  <a:srgbClr val="000000"/>
                </a:solidFill>
              </a:rPr>
              <a:t>记作  </a:t>
            </a:r>
            <a:r>
              <a:rPr lang="en-US" altLang="zh-CN" sz="2800" b="1" i="1">
                <a:solidFill>
                  <a:srgbClr val="000000"/>
                </a:solidFill>
              </a:rPr>
              <a:t>A</a:t>
            </a:r>
            <a:r>
              <a:rPr lang="en-US" altLang="zh-CN" sz="2800" b="1" i="1">
                <a:solidFill>
                  <a:srgbClr val="000000"/>
                </a:solidFill>
                <a:latin typeface="宋体" panose="02010600030101010101" pitchFamily="2" charset="-122"/>
              </a:rPr>
              <a:t>-</a:t>
            </a:r>
            <a:r>
              <a:rPr lang="en-US" altLang="zh-CN" sz="2800" b="1" i="1">
                <a:solidFill>
                  <a:srgbClr val="000000"/>
                </a:solidFill>
              </a:rPr>
              <a:t> B</a:t>
            </a:r>
            <a:r>
              <a:rPr lang="en-US" altLang="zh-CN" sz="2800" b="1">
                <a:solidFill>
                  <a:srgbClr val="000000"/>
                </a:solidFill>
              </a:rPr>
              <a:t>.</a:t>
            </a:r>
          </a:p>
        </p:txBody>
      </p:sp>
      <p:sp>
        <p:nvSpPr>
          <p:cNvPr id="88069" name="Rectangle 5">
            <a:extLst>
              <a:ext uri="{FF2B5EF4-FFF2-40B4-BE49-F238E27FC236}">
                <a16:creationId xmlns:a16="http://schemas.microsoft.com/office/drawing/2014/main" id="{C04DA71D-0411-46AB-977A-64AE1EC72E2A}"/>
              </a:ext>
            </a:extLst>
          </p:cNvPr>
          <p:cNvSpPr>
            <a:spLocks noChangeArrowheads="1"/>
          </p:cNvSpPr>
          <p:nvPr/>
        </p:nvSpPr>
        <p:spPr bwMode="auto">
          <a:xfrm>
            <a:off x="971550" y="37163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图示  </a:t>
            </a:r>
            <a:r>
              <a:rPr lang="en-US" altLang="zh-CN" sz="2800" b="1" i="1">
                <a:solidFill>
                  <a:srgbClr val="000000"/>
                </a:solidFill>
              </a:rPr>
              <a:t>A </a:t>
            </a:r>
            <a:r>
              <a:rPr lang="zh-CN" altLang="en-US" sz="2800" b="1">
                <a:solidFill>
                  <a:srgbClr val="000000"/>
                </a:solidFill>
              </a:rPr>
              <a:t>与 </a:t>
            </a:r>
            <a:r>
              <a:rPr lang="en-US" altLang="zh-CN" sz="2800" b="1" i="1">
                <a:solidFill>
                  <a:srgbClr val="000000"/>
                </a:solidFill>
              </a:rPr>
              <a:t>B </a:t>
            </a:r>
            <a:r>
              <a:rPr lang="zh-CN" altLang="en-US" sz="2800" b="1">
                <a:solidFill>
                  <a:srgbClr val="000000"/>
                </a:solidFill>
              </a:rPr>
              <a:t>的差</a:t>
            </a:r>
            <a:r>
              <a:rPr lang="en-US" altLang="zh-CN" sz="2800" b="1">
                <a:solidFill>
                  <a:srgbClr val="000000"/>
                </a:solidFill>
              </a:rPr>
              <a:t>.</a:t>
            </a:r>
          </a:p>
        </p:txBody>
      </p:sp>
      <p:sp>
        <p:nvSpPr>
          <p:cNvPr id="88070" name="Rectangle 6">
            <a:extLst>
              <a:ext uri="{FF2B5EF4-FFF2-40B4-BE49-F238E27FC236}">
                <a16:creationId xmlns:a16="http://schemas.microsoft.com/office/drawing/2014/main" id="{35C64F56-35D7-4605-9FD3-C0FBD1E74357}"/>
              </a:ext>
            </a:extLst>
          </p:cNvPr>
          <p:cNvSpPr>
            <a:spLocks noChangeArrowheads="1"/>
          </p:cNvSpPr>
          <p:nvPr/>
        </p:nvSpPr>
        <p:spPr bwMode="auto">
          <a:xfrm>
            <a:off x="1619250" y="4848225"/>
            <a:ext cx="3581400" cy="1219200"/>
          </a:xfrm>
          <a:prstGeom prst="rect">
            <a:avLst/>
          </a:prstGeom>
          <a:solidFill>
            <a:srgbClr val="00FF99"/>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8071" name="Text Box 7">
            <a:extLst>
              <a:ext uri="{FF2B5EF4-FFF2-40B4-BE49-F238E27FC236}">
                <a16:creationId xmlns:a16="http://schemas.microsoft.com/office/drawing/2014/main" id="{022A1555-E11E-4F53-A3FF-94FD6EF40A6E}"/>
              </a:ext>
            </a:extLst>
          </p:cNvPr>
          <p:cNvSpPr txBox="1">
            <a:spLocks noChangeArrowheads="1"/>
          </p:cNvSpPr>
          <p:nvPr/>
        </p:nvSpPr>
        <p:spPr bwMode="auto">
          <a:xfrm>
            <a:off x="4743450" y="55340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S</a:t>
            </a:r>
          </a:p>
        </p:txBody>
      </p:sp>
      <p:grpSp>
        <p:nvGrpSpPr>
          <p:cNvPr id="2" name="Group 25">
            <a:extLst>
              <a:ext uri="{FF2B5EF4-FFF2-40B4-BE49-F238E27FC236}">
                <a16:creationId xmlns:a16="http://schemas.microsoft.com/office/drawing/2014/main" id="{9D5F018B-A79A-4ADA-AC24-FA40864D6857}"/>
              </a:ext>
            </a:extLst>
          </p:cNvPr>
          <p:cNvGrpSpPr>
            <a:grpSpLocks/>
          </p:cNvGrpSpPr>
          <p:nvPr/>
        </p:nvGrpSpPr>
        <p:grpSpPr bwMode="auto">
          <a:xfrm>
            <a:off x="1771650" y="5000625"/>
            <a:ext cx="1752600" cy="838200"/>
            <a:chOff x="1200" y="3024"/>
            <a:chExt cx="1104" cy="528"/>
          </a:xfrm>
        </p:grpSpPr>
        <p:sp>
          <p:nvSpPr>
            <p:cNvPr id="46103" name="Oval 8">
              <a:extLst>
                <a:ext uri="{FF2B5EF4-FFF2-40B4-BE49-F238E27FC236}">
                  <a16:creationId xmlns:a16="http://schemas.microsoft.com/office/drawing/2014/main" id="{35BD14DD-F867-4916-A815-A9555789D315}"/>
                </a:ext>
              </a:extLst>
            </p:cNvPr>
            <p:cNvSpPr>
              <a:spLocks noChangeArrowheads="1"/>
            </p:cNvSpPr>
            <p:nvPr/>
          </p:nvSpPr>
          <p:spPr bwMode="auto">
            <a:xfrm>
              <a:off x="1200" y="3024"/>
              <a:ext cx="1104" cy="528"/>
            </a:xfrm>
            <a:prstGeom prst="ellipse">
              <a:avLst/>
            </a:prstGeom>
            <a:solidFill>
              <a:srgbClr val="FFCC00"/>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6104" name="Text Box 9">
              <a:extLst>
                <a:ext uri="{FF2B5EF4-FFF2-40B4-BE49-F238E27FC236}">
                  <a16:creationId xmlns:a16="http://schemas.microsoft.com/office/drawing/2014/main" id="{677475B9-DFAB-4125-9889-48A42FB68528}"/>
                </a:ext>
              </a:extLst>
            </p:cNvPr>
            <p:cNvSpPr txBox="1">
              <a:spLocks noChangeArrowheads="1"/>
            </p:cNvSpPr>
            <p:nvPr/>
          </p:nvSpPr>
          <p:spPr bwMode="auto">
            <a:xfrm>
              <a:off x="1248" y="307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grpSp>
      <p:grpSp>
        <p:nvGrpSpPr>
          <p:cNvPr id="3" name="Group 26">
            <a:extLst>
              <a:ext uri="{FF2B5EF4-FFF2-40B4-BE49-F238E27FC236}">
                <a16:creationId xmlns:a16="http://schemas.microsoft.com/office/drawing/2014/main" id="{7370569B-C37F-4827-9A9C-2689B368A431}"/>
              </a:ext>
            </a:extLst>
          </p:cNvPr>
          <p:cNvGrpSpPr>
            <a:grpSpLocks/>
          </p:cNvGrpSpPr>
          <p:nvPr/>
        </p:nvGrpSpPr>
        <p:grpSpPr bwMode="auto">
          <a:xfrm>
            <a:off x="2990850" y="5076825"/>
            <a:ext cx="1447800" cy="762000"/>
            <a:chOff x="1968" y="3072"/>
            <a:chExt cx="912" cy="480"/>
          </a:xfrm>
        </p:grpSpPr>
        <p:sp>
          <p:nvSpPr>
            <p:cNvPr id="46101" name="Oval 10">
              <a:extLst>
                <a:ext uri="{FF2B5EF4-FFF2-40B4-BE49-F238E27FC236}">
                  <a16:creationId xmlns:a16="http://schemas.microsoft.com/office/drawing/2014/main" id="{84195D5B-AC52-4ED3-94A4-B8C7DFF3392B}"/>
                </a:ext>
              </a:extLst>
            </p:cNvPr>
            <p:cNvSpPr>
              <a:spLocks noChangeArrowheads="1"/>
            </p:cNvSpPr>
            <p:nvPr/>
          </p:nvSpPr>
          <p:spPr bwMode="auto">
            <a:xfrm>
              <a:off x="1968" y="3072"/>
              <a:ext cx="912" cy="480"/>
            </a:xfrm>
            <a:prstGeom prst="ellipse">
              <a:avLst/>
            </a:prstGeom>
            <a:solidFill>
              <a:srgbClr val="FF00FF">
                <a:alpha val="50195"/>
              </a:srgbClr>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6102" name="Text Box 11">
              <a:extLst>
                <a:ext uri="{FF2B5EF4-FFF2-40B4-BE49-F238E27FC236}">
                  <a16:creationId xmlns:a16="http://schemas.microsoft.com/office/drawing/2014/main" id="{3E3EE69D-F6FD-4DBD-AB54-55DF8B3F6DBD}"/>
                </a:ext>
              </a:extLst>
            </p:cNvPr>
            <p:cNvSpPr txBox="1">
              <a:spLocks noChangeArrowheads="1"/>
            </p:cNvSpPr>
            <p:nvPr/>
          </p:nvSpPr>
          <p:spPr bwMode="auto">
            <a:xfrm>
              <a:off x="2400" y="3168"/>
              <a:ext cx="265" cy="327"/>
            </a:xfrm>
            <a:prstGeom prst="rect">
              <a:avLst/>
            </a:prstGeom>
            <a:solidFill>
              <a:srgbClr val="FF00FF">
                <a:alpha val="50195"/>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B</a:t>
              </a:r>
            </a:p>
          </p:txBody>
        </p:sp>
      </p:grpSp>
      <p:grpSp>
        <p:nvGrpSpPr>
          <p:cNvPr id="4" name="Group 16">
            <a:extLst>
              <a:ext uri="{FF2B5EF4-FFF2-40B4-BE49-F238E27FC236}">
                <a16:creationId xmlns:a16="http://schemas.microsoft.com/office/drawing/2014/main" id="{285A3FAF-D048-4803-8F0D-E6652C89E6DD}"/>
              </a:ext>
            </a:extLst>
          </p:cNvPr>
          <p:cNvGrpSpPr>
            <a:grpSpLocks/>
          </p:cNvGrpSpPr>
          <p:nvPr/>
        </p:nvGrpSpPr>
        <p:grpSpPr bwMode="auto">
          <a:xfrm>
            <a:off x="5940425" y="4467225"/>
            <a:ext cx="1906588" cy="1600200"/>
            <a:chOff x="4032" y="2544"/>
            <a:chExt cx="1201" cy="1008"/>
          </a:xfrm>
        </p:grpSpPr>
        <p:sp>
          <p:nvSpPr>
            <p:cNvPr id="46099" name="Rectangle 13">
              <a:extLst>
                <a:ext uri="{FF2B5EF4-FFF2-40B4-BE49-F238E27FC236}">
                  <a16:creationId xmlns:a16="http://schemas.microsoft.com/office/drawing/2014/main" id="{C2425521-E00E-458B-903D-89D5624784BD}"/>
                </a:ext>
              </a:extLst>
            </p:cNvPr>
            <p:cNvSpPr>
              <a:spLocks noChangeArrowheads="1"/>
            </p:cNvSpPr>
            <p:nvPr/>
          </p:nvSpPr>
          <p:spPr bwMode="auto">
            <a:xfrm>
              <a:off x="4032" y="2544"/>
              <a:ext cx="1200" cy="1008"/>
            </a:xfrm>
            <a:prstGeom prst="rect">
              <a:avLst/>
            </a:prstGeom>
            <a:solidFill>
              <a:srgbClr val="00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6100" name="Rectangle 15">
              <a:extLst>
                <a:ext uri="{FF2B5EF4-FFF2-40B4-BE49-F238E27FC236}">
                  <a16:creationId xmlns:a16="http://schemas.microsoft.com/office/drawing/2014/main" id="{4552A986-F555-468B-A43B-6319E379E330}"/>
                </a:ext>
              </a:extLst>
            </p:cNvPr>
            <p:cNvSpPr>
              <a:spLocks noChangeArrowheads="1"/>
            </p:cNvSpPr>
            <p:nvPr/>
          </p:nvSpPr>
          <p:spPr bwMode="auto">
            <a:xfrm>
              <a:off x="4992" y="3216"/>
              <a:ext cx="241" cy="327"/>
            </a:xfrm>
            <a:prstGeom prst="rect">
              <a:avLst/>
            </a:prstGeom>
            <a:solidFill>
              <a:srgbClr val="00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S</a:t>
              </a:r>
            </a:p>
          </p:txBody>
        </p:sp>
      </p:grpSp>
      <p:sp>
        <p:nvSpPr>
          <p:cNvPr id="88081" name="Oval 17">
            <a:extLst>
              <a:ext uri="{FF2B5EF4-FFF2-40B4-BE49-F238E27FC236}">
                <a16:creationId xmlns:a16="http://schemas.microsoft.com/office/drawing/2014/main" id="{689C9C15-0180-49EB-9814-B2D6BA6E0952}"/>
              </a:ext>
            </a:extLst>
          </p:cNvPr>
          <p:cNvSpPr>
            <a:spLocks noChangeArrowheads="1"/>
          </p:cNvSpPr>
          <p:nvPr/>
        </p:nvSpPr>
        <p:spPr bwMode="auto">
          <a:xfrm>
            <a:off x="6092825" y="4619625"/>
            <a:ext cx="1524000" cy="1295400"/>
          </a:xfrm>
          <a:prstGeom prst="ellipse">
            <a:avLst/>
          </a:prstGeom>
          <a:solidFill>
            <a:srgbClr val="9999FF"/>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8082" name="Rectangle 18">
            <a:extLst>
              <a:ext uri="{FF2B5EF4-FFF2-40B4-BE49-F238E27FC236}">
                <a16:creationId xmlns:a16="http://schemas.microsoft.com/office/drawing/2014/main" id="{75E3E5A1-6CC4-4442-9B89-CE4C718D98AF}"/>
              </a:ext>
            </a:extLst>
          </p:cNvPr>
          <p:cNvSpPr>
            <a:spLocks noChangeArrowheads="1"/>
          </p:cNvSpPr>
          <p:nvPr/>
        </p:nvSpPr>
        <p:spPr bwMode="auto">
          <a:xfrm>
            <a:off x="6854825" y="530542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sp>
        <p:nvSpPr>
          <p:cNvPr id="88083" name="Oval 19">
            <a:extLst>
              <a:ext uri="{FF2B5EF4-FFF2-40B4-BE49-F238E27FC236}">
                <a16:creationId xmlns:a16="http://schemas.microsoft.com/office/drawing/2014/main" id="{E42DA45A-2F1A-44F3-AFE4-8B0A17A4C769}"/>
              </a:ext>
            </a:extLst>
          </p:cNvPr>
          <p:cNvSpPr>
            <a:spLocks noChangeArrowheads="1"/>
          </p:cNvSpPr>
          <p:nvPr/>
        </p:nvSpPr>
        <p:spPr bwMode="auto">
          <a:xfrm>
            <a:off x="6321425" y="4772025"/>
            <a:ext cx="609600" cy="609600"/>
          </a:xfrm>
          <a:prstGeom prst="ellipse">
            <a:avLst/>
          </a:prstGeom>
          <a:solidFill>
            <a:schemeClr val="accent2"/>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8084" name="Rectangle 20">
            <a:extLst>
              <a:ext uri="{FF2B5EF4-FFF2-40B4-BE49-F238E27FC236}">
                <a16:creationId xmlns:a16="http://schemas.microsoft.com/office/drawing/2014/main" id="{4A0FAB6B-7160-4BC8-B3AD-22A8C3E7EE7B}"/>
              </a:ext>
            </a:extLst>
          </p:cNvPr>
          <p:cNvSpPr>
            <a:spLocks noChangeArrowheads="1"/>
          </p:cNvSpPr>
          <p:nvPr/>
        </p:nvSpPr>
        <p:spPr bwMode="auto">
          <a:xfrm>
            <a:off x="6443663" y="4832350"/>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B</a:t>
            </a:r>
          </a:p>
        </p:txBody>
      </p:sp>
      <p:graphicFrame>
        <p:nvGraphicFramePr>
          <p:cNvPr id="88086" name="Object 22">
            <a:extLst>
              <a:ext uri="{FF2B5EF4-FFF2-40B4-BE49-F238E27FC236}">
                <a16:creationId xmlns:a16="http://schemas.microsoft.com/office/drawing/2014/main" id="{3C2B1593-A6C6-4F90-B82D-0E1DB397433E}"/>
              </a:ext>
            </a:extLst>
          </p:cNvPr>
          <p:cNvGraphicFramePr>
            <a:graphicFrameLocks noChangeAspect="1"/>
          </p:cNvGraphicFramePr>
          <p:nvPr/>
        </p:nvGraphicFramePr>
        <p:xfrm>
          <a:off x="2762250" y="4397375"/>
          <a:ext cx="977900" cy="330200"/>
        </p:xfrm>
        <a:graphic>
          <a:graphicData uri="http://schemas.openxmlformats.org/presentationml/2006/ole">
            <mc:AlternateContent xmlns:mc="http://schemas.openxmlformats.org/markup-compatibility/2006">
              <mc:Choice xmlns:v="urn:schemas-microsoft-com:vml" Requires="v">
                <p:oleObj name="Equation" r:id="rId2" imgW="977900" imgH="330200" progId="Equation.3">
                  <p:embed/>
                </p:oleObj>
              </mc:Choice>
              <mc:Fallback>
                <p:oleObj name="Equation" r:id="rId2" imgW="977900" imgH="330200" progId="Equation.3">
                  <p:embed/>
                  <p:pic>
                    <p:nvPicPr>
                      <p:cNvPr id="88086" name="Object 22">
                        <a:extLst>
                          <a:ext uri="{FF2B5EF4-FFF2-40B4-BE49-F238E27FC236}">
                            <a16:creationId xmlns:a16="http://schemas.microsoft.com/office/drawing/2014/main" id="{3C2B1593-A6C6-4F90-B82D-0E1DB3974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4397375"/>
                        <a:ext cx="977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8" name="Object 24">
            <a:extLst>
              <a:ext uri="{FF2B5EF4-FFF2-40B4-BE49-F238E27FC236}">
                <a16:creationId xmlns:a16="http://schemas.microsoft.com/office/drawing/2014/main" id="{C58428D0-5409-41E9-8125-CAF10C76EACB}"/>
              </a:ext>
            </a:extLst>
          </p:cNvPr>
          <p:cNvGraphicFramePr>
            <a:graphicFrameLocks noChangeAspect="1"/>
          </p:cNvGraphicFramePr>
          <p:nvPr/>
        </p:nvGraphicFramePr>
        <p:xfrm>
          <a:off x="6321425" y="4010025"/>
          <a:ext cx="977900" cy="304800"/>
        </p:xfrm>
        <a:graphic>
          <a:graphicData uri="http://schemas.openxmlformats.org/presentationml/2006/ole">
            <mc:AlternateContent xmlns:mc="http://schemas.openxmlformats.org/markup-compatibility/2006">
              <mc:Choice xmlns:v="urn:schemas-microsoft-com:vml" Requires="v">
                <p:oleObj name="Equation" r:id="rId4" imgW="977476" imgH="304668" progId="Equation.3">
                  <p:embed/>
                </p:oleObj>
              </mc:Choice>
              <mc:Fallback>
                <p:oleObj name="Equation" r:id="rId4" imgW="977476" imgH="304668" progId="Equation.3">
                  <p:embed/>
                  <p:pic>
                    <p:nvPicPr>
                      <p:cNvPr id="88088" name="Object 24">
                        <a:extLst>
                          <a:ext uri="{FF2B5EF4-FFF2-40B4-BE49-F238E27FC236}">
                            <a16:creationId xmlns:a16="http://schemas.microsoft.com/office/drawing/2014/main" id="{C58428D0-5409-41E9-8125-CAF10C76EA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1425" y="4010025"/>
                        <a:ext cx="977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92" name="Object 28">
            <a:extLst>
              <a:ext uri="{FF2B5EF4-FFF2-40B4-BE49-F238E27FC236}">
                <a16:creationId xmlns:a16="http://schemas.microsoft.com/office/drawing/2014/main" id="{50BCB288-897F-4BF0-81A1-83DCE71372D0}"/>
              </a:ext>
            </a:extLst>
          </p:cNvPr>
          <p:cNvGraphicFramePr>
            <a:graphicFrameLocks noChangeAspect="1"/>
          </p:cNvGraphicFramePr>
          <p:nvPr/>
        </p:nvGraphicFramePr>
        <p:xfrm>
          <a:off x="1841500" y="5214938"/>
          <a:ext cx="814388" cy="379412"/>
        </p:xfrm>
        <a:graphic>
          <a:graphicData uri="http://schemas.openxmlformats.org/presentationml/2006/ole">
            <mc:AlternateContent xmlns:mc="http://schemas.openxmlformats.org/markup-compatibility/2006">
              <mc:Choice xmlns:v="urn:schemas-microsoft-com:vml" Requires="v">
                <p:oleObj name="Equation" r:id="rId6" imgW="1054100" imgH="393700" progId="Equation.3">
                  <p:embed/>
                </p:oleObj>
              </mc:Choice>
              <mc:Fallback>
                <p:oleObj name="Equation" r:id="rId6" imgW="1054100" imgH="393700" progId="Equation.3">
                  <p:embed/>
                  <p:pic>
                    <p:nvPicPr>
                      <p:cNvPr id="88092" name="Object 28">
                        <a:extLst>
                          <a:ext uri="{FF2B5EF4-FFF2-40B4-BE49-F238E27FC236}">
                            <a16:creationId xmlns:a16="http://schemas.microsoft.com/office/drawing/2014/main" id="{50BCB288-897F-4BF0-81A1-83DCE71372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1500" y="5214938"/>
                        <a:ext cx="814388" cy="379412"/>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2" name="Object 38">
            <a:extLst>
              <a:ext uri="{FF2B5EF4-FFF2-40B4-BE49-F238E27FC236}">
                <a16:creationId xmlns:a16="http://schemas.microsoft.com/office/drawing/2014/main" id="{775A101E-68A4-4DE4-A874-52C447B2D12A}"/>
              </a:ext>
            </a:extLst>
          </p:cNvPr>
          <p:cNvGraphicFramePr>
            <a:graphicFrameLocks noChangeAspect="1"/>
          </p:cNvGraphicFramePr>
          <p:nvPr/>
        </p:nvGraphicFramePr>
        <p:xfrm>
          <a:off x="6397625" y="5457825"/>
          <a:ext cx="889000" cy="304800"/>
        </p:xfrm>
        <a:graphic>
          <a:graphicData uri="http://schemas.openxmlformats.org/presentationml/2006/ole">
            <mc:AlternateContent xmlns:mc="http://schemas.openxmlformats.org/markup-compatibility/2006">
              <mc:Choice xmlns:v="urn:schemas-microsoft-com:vml" Requires="v">
                <p:oleObj name="Equation" r:id="rId8" imgW="876173" imgH="295139" progId="Equation.3">
                  <p:embed/>
                </p:oleObj>
              </mc:Choice>
              <mc:Fallback>
                <p:oleObj name="Equation" r:id="rId8" imgW="876173" imgH="295139" progId="Equation.3">
                  <p:embed/>
                  <p:pic>
                    <p:nvPicPr>
                      <p:cNvPr id="88102" name="Object 38">
                        <a:extLst>
                          <a:ext uri="{FF2B5EF4-FFF2-40B4-BE49-F238E27FC236}">
                            <a16:creationId xmlns:a16="http://schemas.microsoft.com/office/drawing/2014/main" id="{775A101E-68A4-4DE4-A874-52C447B2D1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7625" y="5457825"/>
                        <a:ext cx="889000" cy="304800"/>
                      </a:xfrm>
                      <a:prstGeom prst="rect">
                        <a:avLst/>
                      </a:prstGeom>
                      <a:solidFill>
                        <a:srgbClr val="99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06" name="Rectangle 42">
            <a:extLst>
              <a:ext uri="{FF2B5EF4-FFF2-40B4-BE49-F238E27FC236}">
                <a16:creationId xmlns:a16="http://schemas.microsoft.com/office/drawing/2014/main" id="{5554C312-0E54-4AD6-82F9-6EFD70C099E7}"/>
              </a:ext>
            </a:extLst>
          </p:cNvPr>
          <p:cNvSpPr>
            <a:spLocks noChangeArrowheads="1"/>
          </p:cNvSpPr>
          <p:nvPr/>
        </p:nvSpPr>
        <p:spPr bwMode="auto">
          <a:xfrm>
            <a:off x="914400" y="2514600"/>
            <a:ext cx="7620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800" b="1">
                <a:solidFill>
                  <a:srgbClr val="0000FF"/>
                </a:solidFill>
                <a:ea typeface="黑体" panose="02010609060101010101" pitchFamily="49" charset="-122"/>
              </a:rPr>
              <a:t>实例</a:t>
            </a:r>
            <a:r>
              <a:rPr lang="zh-CN" altLang="en-US" sz="2800" b="1">
                <a:solidFill>
                  <a:srgbClr val="000000"/>
                </a:solidFill>
              </a:rPr>
              <a:t>  “</a:t>
            </a:r>
            <a:r>
              <a:rPr lang="zh-CN" altLang="en-US" sz="2800" b="1">
                <a:solidFill>
                  <a:srgbClr val="FF0000"/>
                </a:solidFill>
              </a:rPr>
              <a:t>长度合格但直径不合格</a:t>
            </a:r>
            <a:r>
              <a:rPr lang="zh-CN" altLang="en-US" sz="2800" b="1">
                <a:solidFill>
                  <a:srgbClr val="000000"/>
                </a:solidFill>
              </a:rPr>
              <a:t>” 是 “</a:t>
            </a:r>
            <a:r>
              <a:rPr lang="zh-CN" altLang="en-US" sz="2800" b="1">
                <a:solidFill>
                  <a:srgbClr val="0000FF"/>
                </a:solidFill>
              </a:rPr>
              <a:t>长度合格</a:t>
            </a:r>
            <a:r>
              <a:rPr lang="zh-CN" altLang="en-US" sz="2800" b="1">
                <a:solidFill>
                  <a:srgbClr val="000000"/>
                </a:solidFill>
              </a:rPr>
              <a:t>”与 “</a:t>
            </a:r>
            <a:r>
              <a:rPr lang="zh-CN" altLang="en-US" sz="2800" b="1">
                <a:solidFill>
                  <a:srgbClr val="006600"/>
                </a:solidFill>
              </a:rPr>
              <a:t>直径合格</a:t>
            </a:r>
            <a:r>
              <a:rPr lang="zh-CN" altLang="en-US" sz="2800" b="1">
                <a:solidFill>
                  <a:srgbClr val="000000"/>
                </a:solidFill>
              </a:rPr>
              <a:t>” 的差</a:t>
            </a:r>
            <a:r>
              <a:rPr lang="en-US" altLang="zh-CN" sz="2800" b="1">
                <a:solidFill>
                  <a:srgbClr val="000000"/>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106"/>
                                        </p:tgtEl>
                                        <p:attrNameLst>
                                          <p:attrName>style.visibility</p:attrName>
                                        </p:attrNameLst>
                                      </p:cBhvr>
                                      <p:to>
                                        <p:strVal val="visible"/>
                                      </p:to>
                                    </p:set>
                                    <p:animEffect transition="in" filter="wipe(left)">
                                      <p:cBhvr>
                                        <p:cTn id="12" dur="500"/>
                                        <p:tgtEl>
                                          <p:spTgt spid="881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ipe(left)">
                                      <p:cBhvr>
                                        <p:cTn id="17" dur="500"/>
                                        <p:tgtEl>
                                          <p:spTgt spid="88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086"/>
                                        </p:tgtEl>
                                        <p:attrNameLst>
                                          <p:attrName>style.visibility</p:attrName>
                                        </p:attrNameLst>
                                      </p:cBhvr>
                                      <p:to>
                                        <p:strVal val="visible"/>
                                      </p:to>
                                    </p:set>
                                    <p:animEffect transition="in" filter="wipe(left)">
                                      <p:cBhvr>
                                        <p:cTn id="22" dur="500"/>
                                        <p:tgtEl>
                                          <p:spTgt spid="88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70"/>
                                        </p:tgtEl>
                                        <p:attrNameLst>
                                          <p:attrName>style.visibility</p:attrName>
                                        </p:attrNameLst>
                                      </p:cBhvr>
                                      <p:to>
                                        <p:strVal val="visible"/>
                                      </p:to>
                                    </p:set>
                                    <p:animEffect transition="in" filter="wipe(left)">
                                      <p:cBhvr>
                                        <p:cTn id="27" dur="500"/>
                                        <p:tgtEl>
                                          <p:spTgt spid="88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071"/>
                                        </p:tgtEl>
                                        <p:attrNameLst>
                                          <p:attrName>style.visibility</p:attrName>
                                        </p:attrNameLst>
                                      </p:cBhvr>
                                      <p:to>
                                        <p:strVal val="visible"/>
                                      </p:to>
                                    </p:set>
                                    <p:animEffect transition="in" filter="wipe(left)">
                                      <p:cBhvr>
                                        <p:cTn id="32" dur="500"/>
                                        <p:tgtEl>
                                          <p:spTgt spid="88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ou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ou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8092"/>
                                        </p:tgtEl>
                                        <p:attrNameLst>
                                          <p:attrName>style.visibility</p:attrName>
                                        </p:attrNameLst>
                                      </p:cBhvr>
                                      <p:to>
                                        <p:strVal val="visible"/>
                                      </p:to>
                                    </p:set>
                                    <p:animEffect transition="in" filter="dissolve">
                                      <p:cBhvr>
                                        <p:cTn id="47" dur="500"/>
                                        <p:tgtEl>
                                          <p:spTgt spid="880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8088"/>
                                        </p:tgtEl>
                                        <p:attrNameLst>
                                          <p:attrName>style.visibility</p:attrName>
                                        </p:attrNameLst>
                                      </p:cBhvr>
                                      <p:to>
                                        <p:strVal val="visible"/>
                                      </p:to>
                                    </p:set>
                                    <p:animEffect transition="in" filter="wipe(left)">
                                      <p:cBhvr>
                                        <p:cTn id="52" dur="500"/>
                                        <p:tgtEl>
                                          <p:spTgt spid="880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out)">
                                      <p:cBhvr>
                                        <p:cTn id="57" dur="500"/>
                                        <p:tgtEl>
                                          <p:spTgt spid="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8081"/>
                                        </p:tgtEl>
                                        <p:attrNameLst>
                                          <p:attrName>style.visibility</p:attrName>
                                        </p:attrNameLst>
                                      </p:cBhvr>
                                      <p:to>
                                        <p:strVal val="visible"/>
                                      </p:to>
                                    </p:set>
                                    <p:animEffect transition="in" filter="wipe(left)">
                                      <p:cBhvr>
                                        <p:cTn id="62" dur="500"/>
                                        <p:tgtEl>
                                          <p:spTgt spid="880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88082"/>
                                        </p:tgtEl>
                                        <p:attrNameLst>
                                          <p:attrName>style.visibility</p:attrName>
                                        </p:attrNameLst>
                                      </p:cBhvr>
                                      <p:to>
                                        <p:strVal val="visible"/>
                                      </p:to>
                                    </p:set>
                                    <p:animEffect transition="in" filter="wipe(left)">
                                      <p:cBhvr>
                                        <p:cTn id="67" dur="75"/>
                                        <p:tgtEl>
                                          <p:spTgt spid="880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8083"/>
                                        </p:tgtEl>
                                        <p:attrNameLst>
                                          <p:attrName>style.visibility</p:attrName>
                                        </p:attrNameLst>
                                      </p:cBhvr>
                                      <p:to>
                                        <p:strVal val="visible"/>
                                      </p:to>
                                    </p:set>
                                    <p:animEffect transition="in" filter="wipe(left)">
                                      <p:cBhvr>
                                        <p:cTn id="72" dur="500"/>
                                        <p:tgtEl>
                                          <p:spTgt spid="88083"/>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iterate type="lt">
                                    <p:tmPct val="100000"/>
                                  </p:iterate>
                                  <p:childTnLst>
                                    <p:set>
                                      <p:cBhvr>
                                        <p:cTn id="75" dur="1" fill="hold">
                                          <p:stCondLst>
                                            <p:cond delay="0"/>
                                          </p:stCondLst>
                                        </p:cTn>
                                        <p:tgtEl>
                                          <p:spTgt spid="88084"/>
                                        </p:tgtEl>
                                        <p:attrNameLst>
                                          <p:attrName>style.visibility</p:attrName>
                                        </p:attrNameLst>
                                      </p:cBhvr>
                                      <p:to>
                                        <p:strVal val="visible"/>
                                      </p:to>
                                    </p:set>
                                    <p:animEffect transition="in" filter="wipe(left)">
                                      <p:cBhvr>
                                        <p:cTn id="76" dur="75"/>
                                        <p:tgtEl>
                                          <p:spTgt spid="88084"/>
                                        </p:tgtEl>
                                      </p:cBhvr>
                                    </p:animEffect>
                                  </p:childTnLst>
                                </p:cTn>
                              </p:par>
                            </p:childTnLst>
                          </p:cTn>
                        </p:par>
                        <p:par>
                          <p:cTn id="77" fill="hold" nodeType="afterGroup">
                            <p:stCondLst>
                              <p:cond delay="575"/>
                            </p:stCondLst>
                            <p:childTnLst>
                              <p:par>
                                <p:cTn id="78" presetID="22" presetClass="entr" presetSubtype="8" fill="hold" nodeType="afterEffect">
                                  <p:stCondLst>
                                    <p:cond delay="0"/>
                                  </p:stCondLst>
                                  <p:childTnLst>
                                    <p:set>
                                      <p:cBhvr>
                                        <p:cTn id="79" dur="1" fill="hold">
                                          <p:stCondLst>
                                            <p:cond delay="0"/>
                                          </p:stCondLst>
                                        </p:cTn>
                                        <p:tgtEl>
                                          <p:spTgt spid="88102"/>
                                        </p:tgtEl>
                                        <p:attrNameLst>
                                          <p:attrName>style.visibility</p:attrName>
                                        </p:attrNameLst>
                                      </p:cBhvr>
                                      <p:to>
                                        <p:strVal val="visible"/>
                                      </p:to>
                                    </p:set>
                                    <p:animEffect transition="in" filter="wipe(left)">
                                      <p:cBhvr>
                                        <p:cTn id="80" dur="500"/>
                                        <p:tgtEl>
                                          <p:spTgt spid="88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p:bldP spid="88069" grpId="0" autoUpdateAnimBg="0"/>
      <p:bldP spid="88070" grpId="0" animBg="1"/>
      <p:bldP spid="88071" grpId="0" autoUpdateAnimBg="0"/>
      <p:bldP spid="88081" grpId="0" animBg="1"/>
      <p:bldP spid="88082" grpId="0" autoUpdateAnimBg="0"/>
      <p:bldP spid="88083" grpId="0" animBg="1"/>
      <p:bldP spid="88084" grpId="0" autoUpdateAnimBg="0"/>
      <p:bldP spid="8810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5096-90B1-D12A-A1DD-38E708C444CA}"/>
              </a:ext>
            </a:extLst>
          </p:cNvPr>
          <p:cNvSpPr>
            <a:spLocks noGrp="1"/>
          </p:cNvSpPr>
          <p:nvPr>
            <p:ph type="ctrTitle"/>
          </p:nvPr>
        </p:nvSpPr>
        <p:spPr/>
        <p:txBody>
          <a:bodyPr>
            <a:normAutofit/>
          </a:bodyPr>
          <a:lstStyle/>
          <a:p>
            <a:r>
              <a:rPr lang="zh-CN" altLang="en-US" sz="4000" dirty="0">
                <a:latin typeface="+mn-lt"/>
              </a:rPr>
              <a:t>第</a:t>
            </a:r>
            <a:r>
              <a:rPr lang="en-US" altLang="zh-CN" sz="4000" dirty="0">
                <a:latin typeface="+mn-lt"/>
              </a:rPr>
              <a:t>1</a:t>
            </a:r>
            <a:r>
              <a:rPr lang="zh-CN" altLang="en-US" sz="4000" dirty="0">
                <a:latin typeface="+mn-lt"/>
              </a:rPr>
              <a:t>章</a:t>
            </a:r>
            <a:r>
              <a:rPr lang="en-US" sz="4000" dirty="0">
                <a:latin typeface="+mn-lt"/>
              </a:rPr>
              <a:t> </a:t>
            </a:r>
            <a:r>
              <a:rPr lang="zh-CN" altLang="en-US" sz="4000" dirty="0">
                <a:latin typeface="+mn-lt"/>
              </a:rPr>
              <a:t>：概率论的基本概念</a:t>
            </a:r>
            <a:endParaRPr lang="en-US" sz="4000" dirty="0"/>
          </a:p>
        </p:txBody>
      </p:sp>
      <p:sp>
        <p:nvSpPr>
          <p:cNvPr id="3" name="Subtitle 2">
            <a:extLst>
              <a:ext uri="{FF2B5EF4-FFF2-40B4-BE49-F238E27FC236}">
                <a16:creationId xmlns:a16="http://schemas.microsoft.com/office/drawing/2014/main" id="{E06C4FB6-781C-A967-44E6-15DD17E0DD5C}"/>
              </a:ext>
            </a:extLst>
          </p:cNvPr>
          <p:cNvSpPr>
            <a:spLocks noGrp="1"/>
          </p:cNvSpPr>
          <p:nvPr>
            <p:ph type="subTitle" idx="1"/>
          </p:nvPr>
        </p:nvSpPr>
        <p:spPr/>
        <p:txBody>
          <a:bodyPr/>
          <a:lstStyle/>
          <a:p>
            <a:r>
              <a:rPr lang="zh-CN" altLang="en-US" b="1" dirty="0">
                <a:ea typeface="华文楷体" panose="02010600040101010101" pitchFamily="2" charset="-122"/>
                <a:cs typeface="Times New Roman" panose="02020603050405020304" pitchFamily="18" charset="0"/>
              </a:rPr>
              <a:t>南开大学金融学院</a:t>
            </a:r>
            <a:endParaRPr lang="en-US" altLang="zh-CN" b="1" dirty="0">
              <a:ea typeface="华文楷体" panose="02010600040101010101" pitchFamily="2" charset="-122"/>
              <a:cs typeface="Times New Roman" panose="02020603050405020304" pitchFamily="18" charset="0"/>
            </a:endParaRPr>
          </a:p>
          <a:p>
            <a:r>
              <a:rPr lang="zh-CN" altLang="en-US" b="1" dirty="0">
                <a:ea typeface="华文楷体" panose="02010600040101010101" pitchFamily="2" charset="-122"/>
                <a:cs typeface="Times New Roman" panose="02020603050405020304" pitchFamily="18" charset="0"/>
              </a:rPr>
              <a:t>权五燮</a:t>
            </a:r>
            <a:endParaRPr lang="en-US" altLang="zh-CN" sz="1050" dirty="0">
              <a:cs typeface="Times New Roman" panose="02020603050405020304" pitchFamily="18" charset="0"/>
            </a:endParaRPr>
          </a:p>
          <a:p>
            <a:endParaRPr lang="en-US" dirty="0"/>
          </a:p>
        </p:txBody>
      </p:sp>
    </p:spTree>
    <p:extLst>
      <p:ext uri="{BB962C8B-B14F-4D97-AF65-F5344CB8AC3E}">
        <p14:creationId xmlns:p14="http://schemas.microsoft.com/office/powerpoint/2010/main" val="3301834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F48BFC8D-2B73-4926-A726-A49F55F643A7}"/>
              </a:ext>
            </a:extLst>
          </p:cNvPr>
          <p:cNvSpPr txBox="1">
            <a:spLocks noChangeArrowheads="1"/>
          </p:cNvSpPr>
          <p:nvPr/>
        </p:nvSpPr>
        <p:spPr bwMode="auto">
          <a:xfrm>
            <a:off x="914400" y="1438275"/>
            <a:ext cx="7670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b="1">
                <a:solidFill>
                  <a:srgbClr val="000000"/>
                </a:solidFill>
              </a:rPr>
              <a:t>        </a:t>
            </a:r>
            <a:r>
              <a:rPr lang="zh-CN" altLang="en-US" sz="2800" b="1">
                <a:solidFill>
                  <a:srgbClr val="000000"/>
                </a:solidFill>
              </a:rPr>
              <a:t>设 </a:t>
            </a:r>
            <a:r>
              <a:rPr lang="en-US" altLang="zh-CN" sz="2800" b="1" i="1">
                <a:solidFill>
                  <a:srgbClr val="000000"/>
                </a:solidFill>
              </a:rPr>
              <a:t>A </a:t>
            </a:r>
            <a:r>
              <a:rPr lang="zh-CN" altLang="en-US" sz="2800" b="1">
                <a:solidFill>
                  <a:srgbClr val="000000"/>
                </a:solidFill>
              </a:rPr>
              <a:t>表示“事件 </a:t>
            </a:r>
            <a:r>
              <a:rPr lang="en-US" altLang="zh-CN" sz="2800" b="1" i="1">
                <a:solidFill>
                  <a:srgbClr val="000000"/>
                </a:solidFill>
              </a:rPr>
              <a:t>A </a:t>
            </a:r>
            <a:r>
              <a:rPr lang="zh-CN" altLang="en-US" sz="2800" b="1">
                <a:solidFill>
                  <a:srgbClr val="000000"/>
                </a:solidFill>
              </a:rPr>
              <a:t>出现”</a:t>
            </a:r>
            <a:r>
              <a:rPr lang="en-US" altLang="zh-CN" sz="2800" b="1">
                <a:solidFill>
                  <a:srgbClr val="000000"/>
                </a:solidFill>
              </a:rPr>
              <a:t>, </a:t>
            </a:r>
            <a:r>
              <a:rPr lang="zh-CN" altLang="en-US" sz="2800" b="1">
                <a:solidFill>
                  <a:srgbClr val="000000"/>
                </a:solidFill>
              </a:rPr>
              <a:t>则“事件 </a:t>
            </a:r>
            <a:r>
              <a:rPr lang="en-US" altLang="zh-CN" sz="2800" b="1" i="1">
                <a:solidFill>
                  <a:srgbClr val="000000"/>
                </a:solidFill>
              </a:rPr>
              <a:t>A </a:t>
            </a:r>
            <a:r>
              <a:rPr lang="zh-CN" altLang="en-US" sz="2800" b="1">
                <a:solidFill>
                  <a:srgbClr val="000000"/>
                </a:solidFill>
              </a:rPr>
              <a:t>不出现”</a:t>
            </a:r>
          </a:p>
          <a:p>
            <a:pPr eaLnBrk="1" hangingPunct="1">
              <a:lnSpc>
                <a:spcPct val="125000"/>
              </a:lnSpc>
            </a:pPr>
            <a:r>
              <a:rPr lang="zh-CN" altLang="en-US" sz="2800" b="1">
                <a:solidFill>
                  <a:srgbClr val="000000"/>
                </a:solidFill>
              </a:rPr>
              <a:t>称为事件 </a:t>
            </a:r>
            <a:r>
              <a:rPr lang="en-US" altLang="zh-CN" sz="2800" b="1" i="1">
                <a:solidFill>
                  <a:srgbClr val="000000"/>
                </a:solidFill>
              </a:rPr>
              <a:t>A </a:t>
            </a:r>
            <a:r>
              <a:rPr lang="zh-CN" altLang="en-US" sz="2800" b="1">
                <a:solidFill>
                  <a:srgbClr val="000000"/>
                </a:solidFill>
              </a:rPr>
              <a:t>的</a:t>
            </a:r>
            <a:r>
              <a:rPr lang="zh-CN" altLang="en-US" sz="2800" b="1">
                <a:solidFill>
                  <a:srgbClr val="000000"/>
                </a:solidFill>
                <a:ea typeface="黑体" panose="02010609060101010101" pitchFamily="49" charset="-122"/>
              </a:rPr>
              <a:t>对立事件或逆事件</a:t>
            </a:r>
            <a:r>
              <a:rPr lang="en-US" altLang="zh-CN" sz="2800" b="1">
                <a:solidFill>
                  <a:srgbClr val="000000"/>
                </a:solidFill>
              </a:rPr>
              <a:t>. </a:t>
            </a:r>
            <a:r>
              <a:rPr lang="zh-CN" altLang="en-US" sz="2800" b="1">
                <a:solidFill>
                  <a:srgbClr val="000000"/>
                </a:solidFill>
              </a:rPr>
              <a:t>记作</a:t>
            </a:r>
          </a:p>
        </p:txBody>
      </p:sp>
      <p:graphicFrame>
        <p:nvGraphicFramePr>
          <p:cNvPr id="89091" name="Object 3">
            <a:extLst>
              <a:ext uri="{FF2B5EF4-FFF2-40B4-BE49-F238E27FC236}">
                <a16:creationId xmlns:a16="http://schemas.microsoft.com/office/drawing/2014/main" id="{B5B6ACFE-4207-4F9A-A58F-7718A555297A}"/>
              </a:ext>
            </a:extLst>
          </p:cNvPr>
          <p:cNvGraphicFramePr>
            <a:graphicFrameLocks noChangeAspect="1"/>
          </p:cNvGraphicFramePr>
          <p:nvPr/>
        </p:nvGraphicFramePr>
        <p:xfrm>
          <a:off x="7086600" y="2133600"/>
          <a:ext cx="381000" cy="381000"/>
        </p:xfrm>
        <a:graphic>
          <a:graphicData uri="http://schemas.openxmlformats.org/presentationml/2006/ole">
            <mc:AlternateContent xmlns:mc="http://schemas.openxmlformats.org/markup-compatibility/2006">
              <mc:Choice xmlns:v="urn:schemas-microsoft-com:vml" Requires="v">
                <p:oleObj name="Equation" r:id="rId2" imgW="371571" imgH="371373" progId="Equation.3">
                  <p:embed/>
                </p:oleObj>
              </mc:Choice>
              <mc:Fallback>
                <p:oleObj name="Equation" r:id="rId2" imgW="371571" imgH="371373" progId="Equation.3">
                  <p:embed/>
                  <p:pic>
                    <p:nvPicPr>
                      <p:cNvPr id="89091" name="Object 3">
                        <a:extLst>
                          <a:ext uri="{FF2B5EF4-FFF2-40B4-BE49-F238E27FC236}">
                            <a16:creationId xmlns:a16="http://schemas.microsoft.com/office/drawing/2014/main" id="{B5B6ACFE-4207-4F9A-A58F-7718A5552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1336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2" name="Rectangle 4">
            <a:extLst>
              <a:ext uri="{FF2B5EF4-FFF2-40B4-BE49-F238E27FC236}">
                <a16:creationId xmlns:a16="http://schemas.microsoft.com/office/drawing/2014/main" id="{7F224919-270E-4B2C-897D-CA2608BC8BAE}"/>
              </a:ext>
            </a:extLst>
          </p:cNvPr>
          <p:cNvSpPr>
            <a:spLocks noChangeArrowheads="1"/>
          </p:cNvSpPr>
          <p:nvPr/>
        </p:nvSpPr>
        <p:spPr bwMode="auto">
          <a:xfrm>
            <a:off x="914400" y="2797175"/>
            <a:ext cx="7494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FF"/>
                </a:solidFill>
                <a:ea typeface="黑体" panose="02010609060101010101" pitchFamily="49" charset="-122"/>
              </a:rPr>
              <a:t>实例</a:t>
            </a:r>
            <a:r>
              <a:rPr lang="zh-CN" altLang="en-US" sz="2800" b="1">
                <a:solidFill>
                  <a:srgbClr val="0000FF"/>
                </a:solidFill>
              </a:rPr>
              <a:t> </a:t>
            </a:r>
            <a:r>
              <a:rPr lang="zh-CN" altLang="en-US" sz="2800" b="1">
                <a:solidFill>
                  <a:srgbClr val="000000"/>
                </a:solidFill>
              </a:rPr>
              <a:t>  “骰子出现</a:t>
            </a:r>
            <a:r>
              <a:rPr lang="en-US" altLang="zh-CN" sz="2800" b="1">
                <a:solidFill>
                  <a:srgbClr val="000000"/>
                </a:solidFill>
              </a:rPr>
              <a:t>1</a:t>
            </a:r>
            <a:r>
              <a:rPr lang="zh-CN" altLang="en-US" sz="2800" b="1">
                <a:solidFill>
                  <a:srgbClr val="000000"/>
                </a:solidFill>
              </a:rPr>
              <a:t>点”               “骰子不出现</a:t>
            </a:r>
            <a:r>
              <a:rPr lang="en-US" altLang="zh-CN" sz="2800" b="1">
                <a:solidFill>
                  <a:srgbClr val="000000"/>
                </a:solidFill>
              </a:rPr>
              <a:t>1</a:t>
            </a:r>
            <a:r>
              <a:rPr lang="zh-CN" altLang="en-US" sz="2800" b="1">
                <a:solidFill>
                  <a:srgbClr val="000000"/>
                </a:solidFill>
              </a:rPr>
              <a:t>点”</a:t>
            </a:r>
          </a:p>
        </p:txBody>
      </p:sp>
      <p:sp>
        <p:nvSpPr>
          <p:cNvPr id="89093" name="Rectangle 5">
            <a:extLst>
              <a:ext uri="{FF2B5EF4-FFF2-40B4-BE49-F238E27FC236}">
                <a16:creationId xmlns:a16="http://schemas.microsoft.com/office/drawing/2014/main" id="{97AA21B3-8E32-403D-82D6-AA2EF0C9EFB8}"/>
              </a:ext>
            </a:extLst>
          </p:cNvPr>
          <p:cNvSpPr>
            <a:spLocks noChangeArrowheads="1"/>
          </p:cNvSpPr>
          <p:nvPr/>
        </p:nvSpPr>
        <p:spPr bwMode="auto">
          <a:xfrm>
            <a:off x="914400" y="4168775"/>
            <a:ext cx="324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图示 </a:t>
            </a:r>
            <a:r>
              <a:rPr lang="en-US" altLang="zh-CN" sz="2800" b="1" i="1">
                <a:solidFill>
                  <a:srgbClr val="000000"/>
                </a:solidFill>
              </a:rPr>
              <a:t>A </a:t>
            </a:r>
            <a:r>
              <a:rPr lang="zh-CN" altLang="en-US" sz="2800" b="1">
                <a:solidFill>
                  <a:srgbClr val="000000"/>
                </a:solidFill>
              </a:rPr>
              <a:t>与 </a:t>
            </a:r>
            <a:r>
              <a:rPr lang="en-US" altLang="zh-CN" sz="2800" b="1" i="1">
                <a:solidFill>
                  <a:srgbClr val="000000"/>
                </a:solidFill>
              </a:rPr>
              <a:t>B </a:t>
            </a:r>
            <a:r>
              <a:rPr lang="zh-CN" altLang="en-US" sz="2800" b="1">
                <a:solidFill>
                  <a:srgbClr val="000000"/>
                </a:solidFill>
              </a:rPr>
              <a:t>的对立</a:t>
            </a:r>
            <a:r>
              <a:rPr lang="en-US" altLang="zh-CN" sz="2800" b="1">
                <a:solidFill>
                  <a:srgbClr val="000000"/>
                </a:solidFill>
              </a:rPr>
              <a:t>.</a:t>
            </a:r>
          </a:p>
        </p:txBody>
      </p:sp>
      <p:sp>
        <p:nvSpPr>
          <p:cNvPr id="89094" name="Rectangle 6">
            <a:extLst>
              <a:ext uri="{FF2B5EF4-FFF2-40B4-BE49-F238E27FC236}">
                <a16:creationId xmlns:a16="http://schemas.microsoft.com/office/drawing/2014/main" id="{0B5382B3-D43B-4FA2-A659-C6950E71D18B}"/>
              </a:ext>
            </a:extLst>
          </p:cNvPr>
          <p:cNvSpPr>
            <a:spLocks noChangeArrowheads="1"/>
          </p:cNvSpPr>
          <p:nvPr/>
        </p:nvSpPr>
        <p:spPr bwMode="auto">
          <a:xfrm>
            <a:off x="4267200" y="3711575"/>
            <a:ext cx="3276600" cy="1447800"/>
          </a:xfrm>
          <a:prstGeom prst="rect">
            <a:avLst/>
          </a:prstGeom>
          <a:solidFill>
            <a:srgbClr val="00FF99"/>
          </a:solidFill>
          <a:ln w="28575" cap="sq">
            <a:solidFill>
              <a:srgbClr val="00FF99"/>
            </a:solidFill>
            <a:miter lim="800000"/>
            <a:headEnd type="none" w="sm" len="sm"/>
            <a:tailEnd type="none" w="sm" len="sm"/>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9096" name="Text Box 8">
            <a:extLst>
              <a:ext uri="{FF2B5EF4-FFF2-40B4-BE49-F238E27FC236}">
                <a16:creationId xmlns:a16="http://schemas.microsoft.com/office/drawing/2014/main" id="{5E9CD422-7E21-408A-B9AE-0958E8AA10F8}"/>
              </a:ext>
            </a:extLst>
          </p:cNvPr>
          <p:cNvSpPr txBox="1">
            <a:spLocks noChangeArrowheads="1"/>
          </p:cNvSpPr>
          <p:nvPr/>
        </p:nvSpPr>
        <p:spPr bwMode="auto">
          <a:xfrm>
            <a:off x="7162800" y="4648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S</a:t>
            </a:r>
          </a:p>
        </p:txBody>
      </p:sp>
      <p:sp>
        <p:nvSpPr>
          <p:cNvPr id="89098" name="Text Box 10">
            <a:extLst>
              <a:ext uri="{FF2B5EF4-FFF2-40B4-BE49-F238E27FC236}">
                <a16:creationId xmlns:a16="http://schemas.microsoft.com/office/drawing/2014/main" id="{94282ABF-2A09-41F6-8AD9-B54B94E36653}"/>
              </a:ext>
            </a:extLst>
          </p:cNvPr>
          <p:cNvSpPr txBox="1">
            <a:spLocks noChangeArrowheads="1"/>
          </p:cNvSpPr>
          <p:nvPr/>
        </p:nvSpPr>
        <p:spPr bwMode="auto">
          <a:xfrm>
            <a:off x="6400800" y="386397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B</a:t>
            </a:r>
          </a:p>
        </p:txBody>
      </p:sp>
      <p:graphicFrame>
        <p:nvGraphicFramePr>
          <p:cNvPr id="89099" name="Object 11">
            <a:extLst>
              <a:ext uri="{FF2B5EF4-FFF2-40B4-BE49-F238E27FC236}">
                <a16:creationId xmlns:a16="http://schemas.microsoft.com/office/drawing/2014/main" id="{E3492DE8-E9C3-401F-901F-9281944BC81A}"/>
              </a:ext>
            </a:extLst>
          </p:cNvPr>
          <p:cNvGraphicFramePr>
            <a:graphicFrameLocks noChangeAspect="1"/>
          </p:cNvGraphicFramePr>
          <p:nvPr/>
        </p:nvGraphicFramePr>
        <p:xfrm>
          <a:off x="6734175" y="3910013"/>
          <a:ext cx="584200" cy="368300"/>
        </p:xfrm>
        <a:graphic>
          <a:graphicData uri="http://schemas.openxmlformats.org/presentationml/2006/ole">
            <mc:AlternateContent xmlns:mc="http://schemas.openxmlformats.org/markup-compatibility/2006">
              <mc:Choice xmlns:v="urn:schemas-microsoft-com:vml" Requires="v">
                <p:oleObj name="Equation" r:id="rId4" imgW="583947" imgH="368140" progId="Equation.3">
                  <p:embed/>
                </p:oleObj>
              </mc:Choice>
              <mc:Fallback>
                <p:oleObj name="Equation" r:id="rId4" imgW="583947" imgH="368140" progId="Equation.3">
                  <p:embed/>
                  <p:pic>
                    <p:nvPicPr>
                      <p:cNvPr id="89099" name="Object 11">
                        <a:extLst>
                          <a:ext uri="{FF2B5EF4-FFF2-40B4-BE49-F238E27FC236}">
                            <a16:creationId xmlns:a16="http://schemas.microsoft.com/office/drawing/2014/main" id="{E3492DE8-E9C3-401F-901F-9281944BC8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4175" y="3910013"/>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Rectangle 12">
            <a:extLst>
              <a:ext uri="{FF2B5EF4-FFF2-40B4-BE49-F238E27FC236}">
                <a16:creationId xmlns:a16="http://schemas.microsoft.com/office/drawing/2014/main" id="{BEBE3FEE-9991-47CB-A25C-B17316292EB2}"/>
              </a:ext>
            </a:extLst>
          </p:cNvPr>
          <p:cNvSpPr>
            <a:spLocks noChangeArrowheads="1"/>
          </p:cNvSpPr>
          <p:nvPr/>
        </p:nvSpPr>
        <p:spPr bwMode="auto">
          <a:xfrm>
            <a:off x="914400" y="5576888"/>
            <a:ext cx="3244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若 </a:t>
            </a:r>
            <a:r>
              <a:rPr lang="en-US" altLang="zh-CN" sz="2800" b="1" i="1">
                <a:solidFill>
                  <a:srgbClr val="000000"/>
                </a:solidFill>
              </a:rPr>
              <a:t>A </a:t>
            </a:r>
            <a:r>
              <a:rPr lang="zh-CN" altLang="en-US" sz="2800" b="1">
                <a:solidFill>
                  <a:srgbClr val="000000"/>
                </a:solidFill>
              </a:rPr>
              <a:t>与 </a:t>
            </a:r>
            <a:r>
              <a:rPr lang="en-US" altLang="zh-CN" sz="2800" b="1" i="1">
                <a:solidFill>
                  <a:srgbClr val="000000"/>
                </a:solidFill>
              </a:rPr>
              <a:t>B </a:t>
            </a:r>
            <a:r>
              <a:rPr lang="zh-CN" altLang="en-US" sz="2800" b="1">
                <a:solidFill>
                  <a:srgbClr val="000000"/>
                </a:solidFill>
              </a:rPr>
              <a:t>互逆</a:t>
            </a:r>
            <a:r>
              <a:rPr lang="en-US" altLang="zh-CN" sz="2800" b="1">
                <a:solidFill>
                  <a:srgbClr val="000000"/>
                </a:solidFill>
              </a:rPr>
              <a:t>,</a:t>
            </a:r>
            <a:r>
              <a:rPr lang="zh-CN" altLang="en-US" sz="2800" b="1">
                <a:solidFill>
                  <a:srgbClr val="000000"/>
                </a:solidFill>
              </a:rPr>
              <a:t>则有</a:t>
            </a:r>
          </a:p>
        </p:txBody>
      </p:sp>
      <p:graphicFrame>
        <p:nvGraphicFramePr>
          <p:cNvPr id="89101" name="Object 13">
            <a:extLst>
              <a:ext uri="{FF2B5EF4-FFF2-40B4-BE49-F238E27FC236}">
                <a16:creationId xmlns:a16="http://schemas.microsoft.com/office/drawing/2014/main" id="{61304181-0346-43E9-97E1-1104A679DC7B}"/>
              </a:ext>
            </a:extLst>
          </p:cNvPr>
          <p:cNvGraphicFramePr>
            <a:graphicFrameLocks noChangeAspect="1"/>
          </p:cNvGraphicFramePr>
          <p:nvPr/>
        </p:nvGraphicFramePr>
        <p:xfrm>
          <a:off x="4267200" y="5638800"/>
          <a:ext cx="3378200" cy="419100"/>
        </p:xfrm>
        <a:graphic>
          <a:graphicData uri="http://schemas.openxmlformats.org/presentationml/2006/ole">
            <mc:AlternateContent xmlns:mc="http://schemas.openxmlformats.org/markup-compatibility/2006">
              <mc:Choice xmlns:v="urn:schemas-microsoft-com:vml" Requires="v">
                <p:oleObj name="Equation" r:id="rId6" imgW="3371965" imgH="409643" progId="Equation.3">
                  <p:embed/>
                </p:oleObj>
              </mc:Choice>
              <mc:Fallback>
                <p:oleObj name="Equation" r:id="rId6" imgW="3371965" imgH="409643" progId="Equation.3">
                  <p:embed/>
                  <p:pic>
                    <p:nvPicPr>
                      <p:cNvPr id="89101" name="Object 13">
                        <a:extLst>
                          <a:ext uri="{FF2B5EF4-FFF2-40B4-BE49-F238E27FC236}">
                            <a16:creationId xmlns:a16="http://schemas.microsoft.com/office/drawing/2014/main" id="{61304181-0346-43E9-97E1-1104A679D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5638800"/>
                        <a:ext cx="3378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2">
            <a:extLst>
              <a:ext uri="{FF2B5EF4-FFF2-40B4-BE49-F238E27FC236}">
                <a16:creationId xmlns:a16="http://schemas.microsoft.com/office/drawing/2014/main" id="{CCF8635A-DBE9-4BC9-975A-1AF9FE1BD9D4}"/>
              </a:ext>
            </a:extLst>
          </p:cNvPr>
          <p:cNvGrpSpPr>
            <a:grpSpLocks/>
          </p:cNvGrpSpPr>
          <p:nvPr/>
        </p:nvGrpSpPr>
        <p:grpSpPr bwMode="auto">
          <a:xfrm>
            <a:off x="4572000" y="3886200"/>
            <a:ext cx="1543050" cy="1066800"/>
            <a:chOff x="2868" y="2434"/>
            <a:chExt cx="972" cy="672"/>
          </a:xfrm>
        </p:grpSpPr>
        <p:sp>
          <p:nvSpPr>
            <p:cNvPr id="47121" name="Oval 7">
              <a:extLst>
                <a:ext uri="{FF2B5EF4-FFF2-40B4-BE49-F238E27FC236}">
                  <a16:creationId xmlns:a16="http://schemas.microsoft.com/office/drawing/2014/main" id="{4EC360F2-50D9-45E0-94D8-9C6603D5C021}"/>
                </a:ext>
              </a:extLst>
            </p:cNvPr>
            <p:cNvSpPr>
              <a:spLocks noChangeArrowheads="1"/>
            </p:cNvSpPr>
            <p:nvPr/>
          </p:nvSpPr>
          <p:spPr bwMode="auto">
            <a:xfrm>
              <a:off x="2928" y="2434"/>
              <a:ext cx="912" cy="672"/>
            </a:xfrm>
            <a:prstGeom prst="ellipse">
              <a:avLst/>
            </a:prstGeom>
            <a:solidFill>
              <a:srgbClr val="F8F83E"/>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7122" name="Text Box 9">
              <a:extLst>
                <a:ext uri="{FF2B5EF4-FFF2-40B4-BE49-F238E27FC236}">
                  <a16:creationId xmlns:a16="http://schemas.microsoft.com/office/drawing/2014/main" id="{08E01660-2EA6-4B85-83FB-3ED9404FA0F8}"/>
                </a:ext>
              </a:extLst>
            </p:cNvPr>
            <p:cNvSpPr txBox="1">
              <a:spLocks noChangeArrowheads="1"/>
            </p:cNvSpPr>
            <p:nvPr/>
          </p:nvSpPr>
          <p:spPr bwMode="auto">
            <a:xfrm>
              <a:off x="2976" y="262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graphicFrame>
          <p:nvGraphicFramePr>
            <p:cNvPr id="47123" name="Object 26">
              <a:extLst>
                <a:ext uri="{FF2B5EF4-FFF2-40B4-BE49-F238E27FC236}">
                  <a16:creationId xmlns:a16="http://schemas.microsoft.com/office/drawing/2014/main" id="{EAA5CCA5-8C6C-4A2A-B3D5-51A6593AFEC1}"/>
                </a:ext>
              </a:extLst>
            </p:cNvPr>
            <p:cNvGraphicFramePr>
              <a:graphicFrameLocks noChangeAspect="1"/>
            </p:cNvGraphicFramePr>
            <p:nvPr/>
          </p:nvGraphicFramePr>
          <p:xfrm>
            <a:off x="2868" y="2830"/>
            <a:ext cx="120" cy="264"/>
          </p:xfrm>
          <a:graphic>
            <a:graphicData uri="http://schemas.openxmlformats.org/presentationml/2006/ole">
              <mc:AlternateContent xmlns:mc="http://schemas.openxmlformats.org/markup-compatibility/2006">
                <mc:Choice xmlns:v="urn:schemas-microsoft-com:vml" Requires="v">
                  <p:oleObj name="Equation" r:id="rId8" imgW="190500" imgH="419100" progId="Equation.3">
                    <p:embed/>
                  </p:oleObj>
                </mc:Choice>
                <mc:Fallback>
                  <p:oleObj name="Equation" r:id="rId8" imgW="190500" imgH="419100" progId="Equation.3">
                    <p:embed/>
                    <p:pic>
                      <p:nvPicPr>
                        <p:cNvPr id="47123" name="Object 26">
                          <a:extLst>
                            <a:ext uri="{FF2B5EF4-FFF2-40B4-BE49-F238E27FC236}">
                              <a16:creationId xmlns:a16="http://schemas.microsoft.com/office/drawing/2014/main" id="{EAA5CCA5-8C6C-4A2A-B3D5-51A6593AFE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8" y="2830"/>
                          <a:ext cx="12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17" name="Rectangle 28">
            <a:extLst>
              <a:ext uri="{FF2B5EF4-FFF2-40B4-BE49-F238E27FC236}">
                <a16:creationId xmlns:a16="http://schemas.microsoft.com/office/drawing/2014/main" id="{E2CD0501-A27D-421F-9037-4913B01EE077}"/>
              </a:ext>
            </a:extLst>
          </p:cNvPr>
          <p:cNvSpPr>
            <a:spLocks noChangeArrowheads="1"/>
          </p:cNvSpPr>
          <p:nvPr/>
        </p:nvSpPr>
        <p:spPr bwMode="auto">
          <a:xfrm>
            <a:off x="914400" y="838200"/>
            <a:ext cx="345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7. </a:t>
            </a:r>
            <a:r>
              <a:rPr lang="zh-CN" altLang="en-US" sz="2800" b="1">
                <a:solidFill>
                  <a:srgbClr val="2736F7"/>
                </a:solidFill>
                <a:latin typeface="黑体" panose="02010609060101010101" pitchFamily="49" charset="-122"/>
                <a:ea typeface="黑体" panose="02010609060101010101" pitchFamily="49" charset="-122"/>
              </a:rPr>
              <a:t>事件</a:t>
            </a:r>
            <a:r>
              <a:rPr lang="zh-CN" altLang="en-US" sz="2800" b="1">
                <a:solidFill>
                  <a:srgbClr val="2736F7"/>
                </a:solidFill>
                <a:ea typeface="黑体" panose="02010609060101010101" pitchFamily="49" charset="-122"/>
              </a:rPr>
              <a:t> </a:t>
            </a:r>
            <a:r>
              <a:rPr lang="en-US" altLang="zh-CN" sz="2800" b="1" i="1">
                <a:solidFill>
                  <a:srgbClr val="2736F7"/>
                </a:solidFill>
                <a:ea typeface="黑体" panose="02010609060101010101" pitchFamily="49" charset="-122"/>
              </a:rPr>
              <a:t>A </a:t>
            </a:r>
            <a:r>
              <a:rPr lang="zh-CN" altLang="en-US" sz="2800" b="1">
                <a:solidFill>
                  <a:srgbClr val="2736F7"/>
                </a:solidFill>
                <a:latin typeface="黑体" panose="02010609060101010101" pitchFamily="49" charset="-122"/>
                <a:ea typeface="黑体" panose="02010609060101010101" pitchFamily="49" charset="-122"/>
              </a:rPr>
              <a:t>的对立事件</a:t>
            </a:r>
          </a:p>
        </p:txBody>
      </p:sp>
      <p:grpSp>
        <p:nvGrpSpPr>
          <p:cNvPr id="3" name="Group 31">
            <a:extLst>
              <a:ext uri="{FF2B5EF4-FFF2-40B4-BE49-F238E27FC236}">
                <a16:creationId xmlns:a16="http://schemas.microsoft.com/office/drawing/2014/main" id="{8462A1C5-73DF-4977-A59B-334BD26F6467}"/>
              </a:ext>
            </a:extLst>
          </p:cNvPr>
          <p:cNvGrpSpPr>
            <a:grpSpLocks/>
          </p:cNvGrpSpPr>
          <p:nvPr/>
        </p:nvGrpSpPr>
        <p:grpSpPr bwMode="auto">
          <a:xfrm>
            <a:off x="4419600" y="2743200"/>
            <a:ext cx="1143000" cy="519113"/>
            <a:chOff x="2784" y="1680"/>
            <a:chExt cx="720" cy="327"/>
          </a:xfrm>
        </p:grpSpPr>
        <p:sp>
          <p:nvSpPr>
            <p:cNvPr id="47119" name="Line 29">
              <a:extLst>
                <a:ext uri="{FF2B5EF4-FFF2-40B4-BE49-F238E27FC236}">
                  <a16:creationId xmlns:a16="http://schemas.microsoft.com/office/drawing/2014/main" id="{4E91E367-F97F-4039-B611-A1177A686801}"/>
                </a:ext>
              </a:extLst>
            </p:cNvPr>
            <p:cNvSpPr>
              <a:spLocks noChangeShapeType="1"/>
            </p:cNvSpPr>
            <p:nvPr/>
          </p:nvSpPr>
          <p:spPr bwMode="auto">
            <a:xfrm>
              <a:off x="2784" y="1968"/>
              <a:ext cx="720" cy="0"/>
            </a:xfrm>
            <a:prstGeom prst="line">
              <a:avLst/>
            </a:prstGeom>
            <a:noFill/>
            <a:ln w="28575" cap="sq">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20" name="Rectangle 30">
              <a:extLst>
                <a:ext uri="{FF2B5EF4-FFF2-40B4-BE49-F238E27FC236}">
                  <a16:creationId xmlns:a16="http://schemas.microsoft.com/office/drawing/2014/main" id="{097D78E1-30F7-41F8-AD2B-39D79EBCCBE8}"/>
                </a:ext>
              </a:extLst>
            </p:cNvPr>
            <p:cNvSpPr>
              <a:spLocks noChangeArrowheads="1"/>
            </p:cNvSpPr>
            <p:nvPr/>
          </p:nvSpPr>
          <p:spPr bwMode="auto">
            <a:xfrm>
              <a:off x="2832" y="168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latin typeface="黑体" panose="02010609060101010101" pitchFamily="49" charset="-122"/>
                  <a:ea typeface="黑体" panose="02010609060101010101" pitchFamily="49" charset="-122"/>
                </a:rPr>
                <a:t>对立</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wipe(left)">
                                      <p:cBhvr>
                                        <p:cTn id="17" dur="500"/>
                                        <p:tgtEl>
                                          <p:spTgt spid="89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9093"/>
                                        </p:tgtEl>
                                        <p:attrNameLst>
                                          <p:attrName>style.visibility</p:attrName>
                                        </p:attrNameLst>
                                      </p:cBhvr>
                                      <p:to>
                                        <p:strVal val="visible"/>
                                      </p:to>
                                    </p:set>
                                    <p:animEffect transition="in" filter="wipe(left)">
                                      <p:cBhvr>
                                        <p:cTn id="28" dur="500"/>
                                        <p:tgtEl>
                                          <p:spTgt spid="8909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9094"/>
                                        </p:tgtEl>
                                        <p:attrNameLst>
                                          <p:attrName>style.visibility</p:attrName>
                                        </p:attrNameLst>
                                      </p:cBhvr>
                                      <p:to>
                                        <p:strVal val="visible"/>
                                      </p:to>
                                    </p:set>
                                    <p:animEffect transition="in" filter="wipe(left)">
                                      <p:cBhvr>
                                        <p:cTn id="33" dur="500"/>
                                        <p:tgtEl>
                                          <p:spTgt spid="8909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iterate type="lt">
                                    <p:tmPct val="100000"/>
                                  </p:iterate>
                                  <p:childTnLst>
                                    <p:set>
                                      <p:cBhvr>
                                        <p:cTn id="37" dur="1" fill="hold">
                                          <p:stCondLst>
                                            <p:cond delay="0"/>
                                          </p:stCondLst>
                                        </p:cTn>
                                        <p:tgtEl>
                                          <p:spTgt spid="89096"/>
                                        </p:tgtEl>
                                        <p:attrNameLst>
                                          <p:attrName>style.visibility</p:attrName>
                                        </p:attrNameLst>
                                      </p:cBhvr>
                                      <p:to>
                                        <p:strVal val="visible"/>
                                      </p:to>
                                    </p:set>
                                    <p:animEffect transition="in" filter="wipe(left)">
                                      <p:cBhvr>
                                        <p:cTn id="38" dur="500"/>
                                        <p:tgtEl>
                                          <p:spTgt spid="890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iterate type="lt">
                                    <p:tmPct val="100000"/>
                                  </p:iterate>
                                  <p:childTnLst>
                                    <p:set>
                                      <p:cBhvr>
                                        <p:cTn id="47" dur="1" fill="hold">
                                          <p:stCondLst>
                                            <p:cond delay="0"/>
                                          </p:stCondLst>
                                        </p:cTn>
                                        <p:tgtEl>
                                          <p:spTgt spid="89098"/>
                                        </p:tgtEl>
                                        <p:attrNameLst>
                                          <p:attrName>style.visibility</p:attrName>
                                        </p:attrNameLst>
                                      </p:cBhvr>
                                      <p:to>
                                        <p:strVal val="visible"/>
                                      </p:to>
                                    </p:set>
                                    <p:animEffect transition="in" filter="wipe(left)">
                                      <p:cBhvr>
                                        <p:cTn id="48" dur="500"/>
                                        <p:tgtEl>
                                          <p:spTgt spid="890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89099"/>
                                        </p:tgtEl>
                                        <p:attrNameLst>
                                          <p:attrName>style.visibility</p:attrName>
                                        </p:attrNameLst>
                                      </p:cBhvr>
                                      <p:to>
                                        <p:strVal val="visible"/>
                                      </p:to>
                                    </p:set>
                                    <p:animEffect transition="in" filter="wipe(left)">
                                      <p:cBhvr>
                                        <p:cTn id="53" dur="500"/>
                                        <p:tgtEl>
                                          <p:spTgt spid="8909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9100"/>
                                        </p:tgtEl>
                                        <p:attrNameLst>
                                          <p:attrName>style.visibility</p:attrName>
                                        </p:attrNameLst>
                                      </p:cBhvr>
                                      <p:to>
                                        <p:strVal val="visible"/>
                                      </p:to>
                                    </p:set>
                                    <p:animEffect transition="in" filter="wipe(left)">
                                      <p:cBhvr>
                                        <p:cTn id="58" dur="500"/>
                                        <p:tgtEl>
                                          <p:spTgt spid="8910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9101"/>
                                        </p:tgtEl>
                                        <p:attrNameLst>
                                          <p:attrName>style.visibility</p:attrName>
                                        </p:attrNameLst>
                                      </p:cBhvr>
                                      <p:to>
                                        <p:strVal val="visible"/>
                                      </p:to>
                                    </p:set>
                                    <p:animEffect transition="in" filter="wipe(left)">
                                      <p:cBhvr>
                                        <p:cTn id="63" dur="500"/>
                                        <p:tgtEl>
                                          <p:spTgt spid="89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2" grpId="0" autoUpdateAnimBg="0"/>
      <p:bldP spid="89093" grpId="0" autoUpdateAnimBg="0"/>
      <p:bldP spid="89094" grpId="0" animBg="1"/>
      <p:bldP spid="89096" grpId="0" autoUpdateAnimBg="0"/>
      <p:bldP spid="89098" grpId="0" autoUpdateAnimBg="0"/>
      <p:bldP spid="8910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1555635-D6A7-4302-88D9-39016F745971}"/>
              </a:ext>
            </a:extLst>
          </p:cNvPr>
          <p:cNvSpPr>
            <a:spLocks noChangeArrowheads="1"/>
          </p:cNvSpPr>
          <p:nvPr/>
        </p:nvSpPr>
        <p:spPr bwMode="auto">
          <a:xfrm>
            <a:off x="914400" y="814388"/>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2736F7"/>
                </a:solidFill>
                <a:ea typeface="黑体" panose="02010609060101010101" pitchFamily="49" charset="-122"/>
              </a:rPr>
              <a:t>对立事件与互斥事件的区别</a:t>
            </a:r>
          </a:p>
        </p:txBody>
      </p:sp>
      <p:sp>
        <p:nvSpPr>
          <p:cNvPr id="104451" name="Rectangle 3">
            <a:extLst>
              <a:ext uri="{FF2B5EF4-FFF2-40B4-BE49-F238E27FC236}">
                <a16:creationId xmlns:a16="http://schemas.microsoft.com/office/drawing/2014/main" id="{FC0A5345-866E-4F13-99A8-0DB4DA45E662}"/>
              </a:ext>
            </a:extLst>
          </p:cNvPr>
          <p:cNvSpPr>
            <a:spLocks noChangeArrowheads="1"/>
          </p:cNvSpPr>
          <p:nvPr/>
        </p:nvSpPr>
        <p:spPr bwMode="auto">
          <a:xfrm>
            <a:off x="1295400" y="2971800"/>
            <a:ext cx="3124200" cy="914400"/>
          </a:xfrm>
          <a:prstGeom prst="rect">
            <a:avLst/>
          </a:prstGeom>
          <a:solidFill>
            <a:srgbClr val="33CC33"/>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4452" name="Rectangle 4">
            <a:extLst>
              <a:ext uri="{FF2B5EF4-FFF2-40B4-BE49-F238E27FC236}">
                <a16:creationId xmlns:a16="http://schemas.microsoft.com/office/drawing/2014/main" id="{7CBC95F6-B5CE-4906-9723-F99A205C997A}"/>
              </a:ext>
            </a:extLst>
          </p:cNvPr>
          <p:cNvSpPr>
            <a:spLocks noChangeArrowheads="1"/>
          </p:cNvSpPr>
          <p:nvPr/>
        </p:nvSpPr>
        <p:spPr bwMode="auto">
          <a:xfrm>
            <a:off x="5105400" y="2971800"/>
            <a:ext cx="3124200" cy="914400"/>
          </a:xfrm>
          <a:prstGeom prst="rect">
            <a:avLst/>
          </a:prstGeom>
          <a:solidFill>
            <a:srgbClr val="33CC33"/>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4453" name="Text Box 5">
            <a:extLst>
              <a:ext uri="{FF2B5EF4-FFF2-40B4-BE49-F238E27FC236}">
                <a16:creationId xmlns:a16="http://schemas.microsoft.com/office/drawing/2014/main" id="{A3443DDF-AEE2-4FC7-B73F-32B64A4574E1}"/>
              </a:ext>
            </a:extLst>
          </p:cNvPr>
          <p:cNvSpPr txBox="1">
            <a:spLocks noChangeArrowheads="1"/>
          </p:cNvSpPr>
          <p:nvPr/>
        </p:nvSpPr>
        <p:spPr bwMode="auto">
          <a:xfrm>
            <a:off x="4038600" y="34290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S</a:t>
            </a:r>
          </a:p>
        </p:txBody>
      </p:sp>
      <p:sp>
        <p:nvSpPr>
          <p:cNvPr id="104454" name="Text Box 6">
            <a:extLst>
              <a:ext uri="{FF2B5EF4-FFF2-40B4-BE49-F238E27FC236}">
                <a16:creationId xmlns:a16="http://schemas.microsoft.com/office/drawing/2014/main" id="{B0181381-A711-4C9E-A8EB-08DF808D8B42}"/>
              </a:ext>
            </a:extLst>
          </p:cNvPr>
          <p:cNvSpPr txBox="1">
            <a:spLocks noChangeArrowheads="1"/>
          </p:cNvSpPr>
          <p:nvPr/>
        </p:nvSpPr>
        <p:spPr bwMode="auto">
          <a:xfrm>
            <a:off x="7924800" y="34512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S</a:t>
            </a:r>
          </a:p>
        </p:txBody>
      </p:sp>
      <p:grpSp>
        <p:nvGrpSpPr>
          <p:cNvPr id="2" name="Group 25">
            <a:extLst>
              <a:ext uri="{FF2B5EF4-FFF2-40B4-BE49-F238E27FC236}">
                <a16:creationId xmlns:a16="http://schemas.microsoft.com/office/drawing/2014/main" id="{E71A96B6-CED6-4154-A322-A366E45F04A8}"/>
              </a:ext>
            </a:extLst>
          </p:cNvPr>
          <p:cNvGrpSpPr>
            <a:grpSpLocks/>
          </p:cNvGrpSpPr>
          <p:nvPr/>
        </p:nvGrpSpPr>
        <p:grpSpPr bwMode="auto">
          <a:xfrm>
            <a:off x="1600200" y="3124200"/>
            <a:ext cx="838200" cy="533400"/>
            <a:chOff x="960" y="1584"/>
            <a:chExt cx="528" cy="336"/>
          </a:xfrm>
        </p:grpSpPr>
        <p:sp>
          <p:nvSpPr>
            <p:cNvPr id="48156" name="Oval 7">
              <a:extLst>
                <a:ext uri="{FF2B5EF4-FFF2-40B4-BE49-F238E27FC236}">
                  <a16:creationId xmlns:a16="http://schemas.microsoft.com/office/drawing/2014/main" id="{688C5ADC-3DCD-4CB6-A4C1-5DEC33A17B2C}"/>
                </a:ext>
              </a:extLst>
            </p:cNvPr>
            <p:cNvSpPr>
              <a:spLocks noChangeArrowheads="1"/>
            </p:cNvSpPr>
            <p:nvPr/>
          </p:nvSpPr>
          <p:spPr bwMode="auto">
            <a:xfrm>
              <a:off x="960" y="1584"/>
              <a:ext cx="528" cy="336"/>
            </a:xfrm>
            <a:prstGeom prst="ellipse">
              <a:avLst/>
            </a:prstGeom>
            <a:solidFill>
              <a:srgbClr val="F8F83E"/>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8157" name="Rectangle 9">
              <a:extLst>
                <a:ext uri="{FF2B5EF4-FFF2-40B4-BE49-F238E27FC236}">
                  <a16:creationId xmlns:a16="http://schemas.microsoft.com/office/drawing/2014/main" id="{AF4F6685-C0CD-4E35-B36E-8DBB02DC8326}"/>
                </a:ext>
              </a:extLst>
            </p:cNvPr>
            <p:cNvSpPr>
              <a:spLocks noChangeArrowheads="1"/>
            </p:cNvSpPr>
            <p:nvPr/>
          </p:nvSpPr>
          <p:spPr bwMode="auto">
            <a:xfrm>
              <a:off x="1104" y="1584"/>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grpSp>
      <p:grpSp>
        <p:nvGrpSpPr>
          <p:cNvPr id="3" name="Group 26">
            <a:extLst>
              <a:ext uri="{FF2B5EF4-FFF2-40B4-BE49-F238E27FC236}">
                <a16:creationId xmlns:a16="http://schemas.microsoft.com/office/drawing/2014/main" id="{B374DF3F-D550-4EF0-93F0-C86EE7FAA4C2}"/>
              </a:ext>
            </a:extLst>
          </p:cNvPr>
          <p:cNvGrpSpPr>
            <a:grpSpLocks/>
          </p:cNvGrpSpPr>
          <p:nvPr/>
        </p:nvGrpSpPr>
        <p:grpSpPr bwMode="auto">
          <a:xfrm>
            <a:off x="2895600" y="3200400"/>
            <a:ext cx="685800" cy="519113"/>
            <a:chOff x="1776" y="1632"/>
            <a:chExt cx="432" cy="327"/>
          </a:xfrm>
        </p:grpSpPr>
        <p:sp>
          <p:nvSpPr>
            <p:cNvPr id="48154" name="Oval 8">
              <a:extLst>
                <a:ext uri="{FF2B5EF4-FFF2-40B4-BE49-F238E27FC236}">
                  <a16:creationId xmlns:a16="http://schemas.microsoft.com/office/drawing/2014/main" id="{E45B63F3-260F-4F48-AF4B-6BE6DD664BF2}"/>
                </a:ext>
              </a:extLst>
            </p:cNvPr>
            <p:cNvSpPr>
              <a:spLocks noChangeArrowheads="1"/>
            </p:cNvSpPr>
            <p:nvPr/>
          </p:nvSpPr>
          <p:spPr bwMode="auto">
            <a:xfrm>
              <a:off x="1776" y="1632"/>
              <a:ext cx="432" cy="288"/>
            </a:xfrm>
            <a:prstGeom prst="ellipse">
              <a:avLst/>
            </a:prstGeom>
            <a:solidFill>
              <a:srgbClr val="F8F83E"/>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8155" name="Rectangle 10">
              <a:extLst>
                <a:ext uri="{FF2B5EF4-FFF2-40B4-BE49-F238E27FC236}">
                  <a16:creationId xmlns:a16="http://schemas.microsoft.com/office/drawing/2014/main" id="{5105E640-667B-406A-92EC-EFDE482F1B96}"/>
                </a:ext>
              </a:extLst>
            </p:cNvPr>
            <p:cNvSpPr>
              <a:spLocks noChangeArrowheads="1"/>
            </p:cNvSpPr>
            <p:nvPr/>
          </p:nvSpPr>
          <p:spPr bwMode="auto">
            <a:xfrm>
              <a:off x="1920" y="163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B</a:t>
              </a:r>
            </a:p>
          </p:txBody>
        </p:sp>
      </p:grpSp>
      <p:grpSp>
        <p:nvGrpSpPr>
          <p:cNvPr id="4" name="Group 27">
            <a:extLst>
              <a:ext uri="{FF2B5EF4-FFF2-40B4-BE49-F238E27FC236}">
                <a16:creationId xmlns:a16="http://schemas.microsoft.com/office/drawing/2014/main" id="{A983C4A7-2532-4857-B02E-409C5EF66413}"/>
              </a:ext>
            </a:extLst>
          </p:cNvPr>
          <p:cNvGrpSpPr>
            <a:grpSpLocks/>
          </p:cNvGrpSpPr>
          <p:nvPr/>
        </p:nvGrpSpPr>
        <p:grpSpPr bwMode="auto">
          <a:xfrm>
            <a:off x="5562600" y="3124200"/>
            <a:ext cx="1143000" cy="685800"/>
            <a:chOff x="3456" y="1584"/>
            <a:chExt cx="720" cy="432"/>
          </a:xfrm>
        </p:grpSpPr>
        <p:sp>
          <p:nvSpPr>
            <p:cNvPr id="48152" name="Oval 11">
              <a:extLst>
                <a:ext uri="{FF2B5EF4-FFF2-40B4-BE49-F238E27FC236}">
                  <a16:creationId xmlns:a16="http://schemas.microsoft.com/office/drawing/2014/main" id="{681A8C24-C1AD-40EE-8B10-08537596B73F}"/>
                </a:ext>
              </a:extLst>
            </p:cNvPr>
            <p:cNvSpPr>
              <a:spLocks noChangeArrowheads="1"/>
            </p:cNvSpPr>
            <p:nvPr/>
          </p:nvSpPr>
          <p:spPr bwMode="auto">
            <a:xfrm>
              <a:off x="3456" y="1584"/>
              <a:ext cx="720" cy="432"/>
            </a:xfrm>
            <a:prstGeom prst="ellipse">
              <a:avLst/>
            </a:prstGeom>
            <a:solidFill>
              <a:srgbClr val="F8F83E"/>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8153" name="Rectangle 12">
              <a:extLst>
                <a:ext uri="{FF2B5EF4-FFF2-40B4-BE49-F238E27FC236}">
                  <a16:creationId xmlns:a16="http://schemas.microsoft.com/office/drawing/2014/main" id="{693BD6FE-FEC3-4AF9-9C91-57A13D05553A}"/>
                </a:ext>
              </a:extLst>
            </p:cNvPr>
            <p:cNvSpPr>
              <a:spLocks noChangeArrowheads="1"/>
            </p:cNvSpPr>
            <p:nvPr/>
          </p:nvSpPr>
          <p:spPr bwMode="auto">
            <a:xfrm>
              <a:off x="3552" y="163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A</a:t>
              </a:r>
            </a:p>
          </p:txBody>
        </p:sp>
      </p:grpSp>
      <p:sp>
        <p:nvSpPr>
          <p:cNvPr id="104461" name="Rectangle 13">
            <a:extLst>
              <a:ext uri="{FF2B5EF4-FFF2-40B4-BE49-F238E27FC236}">
                <a16:creationId xmlns:a16="http://schemas.microsoft.com/office/drawing/2014/main" id="{A6C54E82-E971-4504-9B35-FC44C5896517}"/>
              </a:ext>
            </a:extLst>
          </p:cNvPr>
          <p:cNvSpPr>
            <a:spLocks noChangeArrowheads="1"/>
          </p:cNvSpPr>
          <p:nvPr/>
        </p:nvSpPr>
        <p:spPr bwMode="auto">
          <a:xfrm>
            <a:off x="7010400" y="3276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rPr>
              <a:t>B</a:t>
            </a:r>
          </a:p>
        </p:txBody>
      </p:sp>
      <p:graphicFrame>
        <p:nvGraphicFramePr>
          <p:cNvPr id="104462" name="Object 14">
            <a:extLst>
              <a:ext uri="{FF2B5EF4-FFF2-40B4-BE49-F238E27FC236}">
                <a16:creationId xmlns:a16="http://schemas.microsoft.com/office/drawing/2014/main" id="{C984069F-9726-437F-806A-87DEE837F9D3}"/>
              </a:ext>
            </a:extLst>
          </p:cNvPr>
          <p:cNvGraphicFramePr>
            <a:graphicFrameLocks noChangeAspect="1"/>
          </p:cNvGraphicFramePr>
          <p:nvPr/>
        </p:nvGraphicFramePr>
        <p:xfrm>
          <a:off x="7343775" y="3319463"/>
          <a:ext cx="584200" cy="368300"/>
        </p:xfrm>
        <a:graphic>
          <a:graphicData uri="http://schemas.openxmlformats.org/presentationml/2006/ole">
            <mc:AlternateContent xmlns:mc="http://schemas.openxmlformats.org/markup-compatibility/2006">
              <mc:Choice xmlns:v="urn:schemas-microsoft-com:vml" Requires="v">
                <p:oleObj name="Equation" r:id="rId2" imgW="583947" imgH="368140" progId="Equation.3">
                  <p:embed/>
                </p:oleObj>
              </mc:Choice>
              <mc:Fallback>
                <p:oleObj name="Equation" r:id="rId2" imgW="583947" imgH="368140" progId="Equation.3">
                  <p:embed/>
                  <p:pic>
                    <p:nvPicPr>
                      <p:cNvPr id="104462" name="Object 14">
                        <a:extLst>
                          <a:ext uri="{FF2B5EF4-FFF2-40B4-BE49-F238E27FC236}">
                            <a16:creationId xmlns:a16="http://schemas.microsoft.com/office/drawing/2014/main" id="{C984069F-9726-437F-806A-87DEE837F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775" y="3319463"/>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63" name="Rectangle 15">
            <a:extLst>
              <a:ext uri="{FF2B5EF4-FFF2-40B4-BE49-F238E27FC236}">
                <a16:creationId xmlns:a16="http://schemas.microsoft.com/office/drawing/2014/main" id="{5F5F9412-E90D-43BD-AFB9-5AB4028C14D1}"/>
              </a:ext>
            </a:extLst>
          </p:cNvPr>
          <p:cNvSpPr>
            <a:spLocks noChangeArrowheads="1"/>
          </p:cNvSpPr>
          <p:nvPr/>
        </p:nvSpPr>
        <p:spPr bwMode="auto">
          <a:xfrm>
            <a:off x="5638800" y="1600200"/>
            <a:ext cx="1817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A</a:t>
            </a:r>
            <a:r>
              <a:rPr lang="zh-CN" altLang="en-US" sz="2800" b="1">
                <a:solidFill>
                  <a:srgbClr val="000000"/>
                </a:solidFill>
                <a:ea typeface="黑体" panose="02010609060101010101" pitchFamily="49" charset="-122"/>
              </a:rPr>
              <a:t>、</a:t>
            </a:r>
            <a:r>
              <a:rPr lang="en-US" altLang="zh-CN" sz="2800" b="1" i="1">
                <a:solidFill>
                  <a:srgbClr val="000000"/>
                </a:solidFill>
                <a:ea typeface="黑体" panose="02010609060101010101" pitchFamily="49" charset="-122"/>
              </a:rPr>
              <a:t>B </a:t>
            </a:r>
            <a:r>
              <a:rPr lang="zh-CN" altLang="en-US" sz="2800" b="1">
                <a:solidFill>
                  <a:srgbClr val="000000"/>
                </a:solidFill>
                <a:ea typeface="黑体" panose="02010609060101010101" pitchFamily="49" charset="-122"/>
              </a:rPr>
              <a:t>对立</a:t>
            </a:r>
          </a:p>
        </p:txBody>
      </p:sp>
      <p:sp>
        <p:nvSpPr>
          <p:cNvPr id="104464" name="Rectangle 16">
            <a:extLst>
              <a:ext uri="{FF2B5EF4-FFF2-40B4-BE49-F238E27FC236}">
                <a16:creationId xmlns:a16="http://schemas.microsoft.com/office/drawing/2014/main" id="{3F40BB5F-07E4-4FB8-B428-262FC47BD525}"/>
              </a:ext>
            </a:extLst>
          </p:cNvPr>
          <p:cNvSpPr>
            <a:spLocks noChangeArrowheads="1"/>
          </p:cNvSpPr>
          <p:nvPr/>
        </p:nvSpPr>
        <p:spPr bwMode="auto">
          <a:xfrm>
            <a:off x="1828800" y="1600200"/>
            <a:ext cx="1817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黑体" panose="02010609060101010101" pitchFamily="49" charset="-122"/>
              </a:rPr>
              <a:t>A</a:t>
            </a:r>
            <a:r>
              <a:rPr lang="zh-CN" altLang="en-US" sz="2800" b="1">
                <a:solidFill>
                  <a:srgbClr val="000000"/>
                </a:solidFill>
                <a:ea typeface="黑体" panose="02010609060101010101" pitchFamily="49" charset="-122"/>
              </a:rPr>
              <a:t>、</a:t>
            </a:r>
            <a:r>
              <a:rPr lang="en-US" altLang="zh-CN" sz="2800" b="1" i="1">
                <a:solidFill>
                  <a:srgbClr val="000000"/>
                </a:solidFill>
                <a:ea typeface="黑体" panose="02010609060101010101" pitchFamily="49" charset="-122"/>
              </a:rPr>
              <a:t>B </a:t>
            </a:r>
            <a:r>
              <a:rPr lang="zh-CN" altLang="en-US" sz="2800" b="1">
                <a:solidFill>
                  <a:srgbClr val="000000"/>
                </a:solidFill>
                <a:ea typeface="黑体" panose="02010609060101010101" pitchFamily="49" charset="-122"/>
              </a:rPr>
              <a:t>互斥</a:t>
            </a:r>
          </a:p>
        </p:txBody>
      </p:sp>
      <p:graphicFrame>
        <p:nvGraphicFramePr>
          <p:cNvPr id="104465" name="Object 17">
            <a:extLst>
              <a:ext uri="{FF2B5EF4-FFF2-40B4-BE49-F238E27FC236}">
                <a16:creationId xmlns:a16="http://schemas.microsoft.com/office/drawing/2014/main" id="{6C2BEF08-C74E-4C4A-AEB2-65A272E37990}"/>
              </a:ext>
            </a:extLst>
          </p:cNvPr>
          <p:cNvGraphicFramePr>
            <a:graphicFrameLocks noChangeAspect="1"/>
          </p:cNvGraphicFramePr>
          <p:nvPr/>
        </p:nvGraphicFramePr>
        <p:xfrm>
          <a:off x="5073650" y="4267200"/>
          <a:ext cx="3530600" cy="419100"/>
        </p:xfrm>
        <a:graphic>
          <a:graphicData uri="http://schemas.openxmlformats.org/presentationml/2006/ole">
            <mc:AlternateContent xmlns:mc="http://schemas.openxmlformats.org/markup-compatibility/2006">
              <mc:Choice xmlns:v="urn:schemas-microsoft-com:vml" Requires="v">
                <p:oleObj name="Equation" r:id="rId4" imgW="3524263" imgH="409643" progId="Equation.3">
                  <p:embed/>
                </p:oleObj>
              </mc:Choice>
              <mc:Fallback>
                <p:oleObj name="Equation" r:id="rId4" imgW="3524263" imgH="409643" progId="Equation.3">
                  <p:embed/>
                  <p:pic>
                    <p:nvPicPr>
                      <p:cNvPr id="104465" name="Object 17">
                        <a:extLst>
                          <a:ext uri="{FF2B5EF4-FFF2-40B4-BE49-F238E27FC236}">
                            <a16:creationId xmlns:a16="http://schemas.microsoft.com/office/drawing/2014/main" id="{6C2BEF08-C74E-4C4A-AEB2-65A272E379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650" y="4267200"/>
                        <a:ext cx="3530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66" name="Object 18">
            <a:extLst>
              <a:ext uri="{FF2B5EF4-FFF2-40B4-BE49-F238E27FC236}">
                <a16:creationId xmlns:a16="http://schemas.microsoft.com/office/drawing/2014/main" id="{F0DBA06E-0AD6-4E60-B1DF-032967575642}"/>
              </a:ext>
            </a:extLst>
          </p:cNvPr>
          <p:cNvGraphicFramePr>
            <a:graphicFrameLocks noChangeAspect="1"/>
          </p:cNvGraphicFramePr>
          <p:nvPr/>
        </p:nvGraphicFramePr>
        <p:xfrm>
          <a:off x="2197100" y="4254500"/>
          <a:ext cx="1333500" cy="393700"/>
        </p:xfrm>
        <a:graphic>
          <a:graphicData uri="http://schemas.openxmlformats.org/presentationml/2006/ole">
            <mc:AlternateContent xmlns:mc="http://schemas.openxmlformats.org/markup-compatibility/2006">
              <mc:Choice xmlns:v="urn:schemas-microsoft-com:vml" Requires="v">
                <p:oleObj name="Equation" r:id="rId6" imgW="1333500" imgH="393700" progId="Equation.3">
                  <p:embed/>
                </p:oleObj>
              </mc:Choice>
              <mc:Fallback>
                <p:oleObj name="Equation" r:id="rId6" imgW="1333500" imgH="393700" progId="Equation.3">
                  <p:embed/>
                  <p:pic>
                    <p:nvPicPr>
                      <p:cNvPr id="104466" name="Object 18">
                        <a:extLst>
                          <a:ext uri="{FF2B5EF4-FFF2-40B4-BE49-F238E27FC236}">
                            <a16:creationId xmlns:a16="http://schemas.microsoft.com/office/drawing/2014/main" id="{F0DBA06E-0AD6-4E60-B1DF-0329675756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100" y="4254500"/>
                        <a:ext cx="1333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67" name="Rectangle 19">
            <a:extLst>
              <a:ext uri="{FF2B5EF4-FFF2-40B4-BE49-F238E27FC236}">
                <a16:creationId xmlns:a16="http://schemas.microsoft.com/office/drawing/2014/main" id="{7CAB566B-D3B2-4AB9-B72F-19D5878FF0BF}"/>
              </a:ext>
            </a:extLst>
          </p:cNvPr>
          <p:cNvSpPr>
            <a:spLocks noChangeArrowheads="1"/>
          </p:cNvSpPr>
          <p:nvPr/>
        </p:nvSpPr>
        <p:spPr bwMode="auto">
          <a:xfrm>
            <a:off x="2209800" y="5083175"/>
            <a:ext cx="1257300" cy="519113"/>
          </a:xfrm>
          <a:prstGeom prst="rect">
            <a:avLst/>
          </a:prstGeom>
          <a:solidFill>
            <a:srgbClr val="80008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FF00"/>
                </a:solidFill>
                <a:latin typeface="宋体" panose="02010600030101010101" pitchFamily="2" charset="-122"/>
              </a:rPr>
              <a:t>互  斥</a:t>
            </a:r>
          </a:p>
        </p:txBody>
      </p:sp>
      <p:sp>
        <p:nvSpPr>
          <p:cNvPr id="104468" name="Rectangle 20">
            <a:extLst>
              <a:ext uri="{FF2B5EF4-FFF2-40B4-BE49-F238E27FC236}">
                <a16:creationId xmlns:a16="http://schemas.microsoft.com/office/drawing/2014/main" id="{260834D1-00B8-4874-9CC5-499F49AF1A4F}"/>
              </a:ext>
            </a:extLst>
          </p:cNvPr>
          <p:cNvSpPr>
            <a:spLocks noChangeArrowheads="1"/>
          </p:cNvSpPr>
          <p:nvPr/>
        </p:nvSpPr>
        <p:spPr bwMode="auto">
          <a:xfrm>
            <a:off x="5867400" y="5105400"/>
            <a:ext cx="1254125" cy="519113"/>
          </a:xfrm>
          <a:prstGeom prst="rect">
            <a:avLst/>
          </a:prstGeom>
          <a:solidFill>
            <a:srgbClr val="80008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FF00"/>
                </a:solidFill>
              </a:rPr>
              <a:t>对</a:t>
            </a:r>
            <a:r>
              <a:rPr lang="zh-CN" altLang="en-US" sz="2800" b="1">
                <a:solidFill>
                  <a:srgbClr val="FFFF00"/>
                </a:solidFill>
                <a:ea typeface="黑体" panose="02010609060101010101" pitchFamily="49" charset="-122"/>
              </a:rPr>
              <a:t>    </a:t>
            </a:r>
            <a:r>
              <a:rPr lang="zh-CN" altLang="en-US" sz="2800" b="1">
                <a:solidFill>
                  <a:srgbClr val="FFFF00"/>
                </a:solidFill>
              </a:rPr>
              <a:t>立</a:t>
            </a:r>
          </a:p>
        </p:txBody>
      </p:sp>
      <p:grpSp>
        <p:nvGrpSpPr>
          <p:cNvPr id="5" name="Group 23">
            <a:extLst>
              <a:ext uri="{FF2B5EF4-FFF2-40B4-BE49-F238E27FC236}">
                <a16:creationId xmlns:a16="http://schemas.microsoft.com/office/drawing/2014/main" id="{F2BF1E3C-2FBE-4029-B8A9-3C6CD1D1A812}"/>
              </a:ext>
            </a:extLst>
          </p:cNvPr>
          <p:cNvGrpSpPr>
            <a:grpSpLocks/>
          </p:cNvGrpSpPr>
          <p:nvPr/>
        </p:nvGrpSpPr>
        <p:grpSpPr bwMode="auto">
          <a:xfrm>
            <a:off x="3886200" y="5181600"/>
            <a:ext cx="1524000" cy="304800"/>
            <a:chOff x="2352" y="3216"/>
            <a:chExt cx="720" cy="192"/>
          </a:xfrm>
        </p:grpSpPr>
        <p:sp>
          <p:nvSpPr>
            <p:cNvPr id="48150" name="Line 21">
              <a:extLst>
                <a:ext uri="{FF2B5EF4-FFF2-40B4-BE49-F238E27FC236}">
                  <a16:creationId xmlns:a16="http://schemas.microsoft.com/office/drawing/2014/main" id="{94D3D092-9845-492C-B246-4C2113D52788}"/>
                </a:ext>
              </a:extLst>
            </p:cNvPr>
            <p:cNvSpPr>
              <a:spLocks noChangeShapeType="1"/>
            </p:cNvSpPr>
            <p:nvPr/>
          </p:nvSpPr>
          <p:spPr bwMode="auto">
            <a:xfrm>
              <a:off x="2352" y="3312"/>
              <a:ext cx="720" cy="0"/>
            </a:xfrm>
            <a:prstGeom prst="line">
              <a:avLst/>
            </a:prstGeom>
            <a:noFill/>
            <a:ln w="28575"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151" name="Line 22">
              <a:extLst>
                <a:ext uri="{FF2B5EF4-FFF2-40B4-BE49-F238E27FC236}">
                  <a16:creationId xmlns:a16="http://schemas.microsoft.com/office/drawing/2014/main" id="{317732D0-D979-4F30-971C-FC9225BE1076}"/>
                </a:ext>
              </a:extLst>
            </p:cNvPr>
            <p:cNvSpPr>
              <a:spLocks noChangeShapeType="1"/>
            </p:cNvSpPr>
            <p:nvPr/>
          </p:nvSpPr>
          <p:spPr bwMode="auto">
            <a:xfrm>
              <a:off x="2496" y="3216"/>
              <a:ext cx="336" cy="192"/>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04472" name="Line 24">
            <a:extLst>
              <a:ext uri="{FF2B5EF4-FFF2-40B4-BE49-F238E27FC236}">
                <a16:creationId xmlns:a16="http://schemas.microsoft.com/office/drawing/2014/main" id="{26B84970-CE7F-47F6-A5EF-9178FAE75002}"/>
              </a:ext>
            </a:extLst>
          </p:cNvPr>
          <p:cNvSpPr>
            <a:spLocks noChangeShapeType="1"/>
          </p:cNvSpPr>
          <p:nvPr/>
        </p:nvSpPr>
        <p:spPr bwMode="auto">
          <a:xfrm flipH="1">
            <a:off x="3886200" y="5562600"/>
            <a:ext cx="1524000" cy="0"/>
          </a:xfrm>
          <a:prstGeom prst="line">
            <a:avLst/>
          </a:prstGeom>
          <a:noFill/>
          <a:ln w="28575"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4477" name="AutoShape 29">
            <a:extLst>
              <a:ext uri="{FF2B5EF4-FFF2-40B4-BE49-F238E27FC236}">
                <a16:creationId xmlns:a16="http://schemas.microsoft.com/office/drawing/2014/main" id="{A7D50844-83F0-4E7D-A882-F1837A3CAE78}"/>
              </a:ext>
            </a:extLst>
          </p:cNvPr>
          <p:cNvSpPr>
            <a:spLocks noChangeArrowheads="1"/>
          </p:cNvSpPr>
          <p:nvPr/>
        </p:nvSpPr>
        <p:spPr bwMode="auto">
          <a:xfrm>
            <a:off x="6324600" y="2362200"/>
            <a:ext cx="609600" cy="533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4478" name="AutoShape 30">
            <a:extLst>
              <a:ext uri="{FF2B5EF4-FFF2-40B4-BE49-F238E27FC236}">
                <a16:creationId xmlns:a16="http://schemas.microsoft.com/office/drawing/2014/main" id="{86469368-D1F0-49CC-A929-A60C63EAA1DD}"/>
              </a:ext>
            </a:extLst>
          </p:cNvPr>
          <p:cNvSpPr>
            <a:spLocks noChangeArrowheads="1"/>
          </p:cNvSpPr>
          <p:nvPr/>
        </p:nvSpPr>
        <p:spPr bwMode="auto">
          <a:xfrm>
            <a:off x="2362200" y="2286000"/>
            <a:ext cx="609600" cy="5334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64"/>
                                        </p:tgtEl>
                                        <p:attrNameLst>
                                          <p:attrName>style.visibility</p:attrName>
                                        </p:attrNameLst>
                                      </p:cBhvr>
                                      <p:to>
                                        <p:strVal val="visible"/>
                                      </p:to>
                                    </p:set>
                                    <p:animEffect transition="in" filter="wipe(left)">
                                      <p:cBhvr>
                                        <p:cTn id="7" dur="500"/>
                                        <p:tgtEl>
                                          <p:spTgt spid="104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478"/>
                                        </p:tgtEl>
                                        <p:attrNameLst>
                                          <p:attrName>style.visibility</p:attrName>
                                        </p:attrNameLst>
                                      </p:cBhvr>
                                      <p:to>
                                        <p:strVal val="visible"/>
                                      </p:to>
                                    </p:set>
                                    <p:animEffect transition="in" filter="wipe(up)">
                                      <p:cBhvr>
                                        <p:cTn id="12" dur="500"/>
                                        <p:tgtEl>
                                          <p:spTgt spid="104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wipe(left)">
                                      <p:cBhvr>
                                        <p:cTn id="17" dur="500"/>
                                        <p:tgtEl>
                                          <p:spTgt spid="1044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04453"/>
                                        </p:tgtEl>
                                        <p:attrNameLst>
                                          <p:attrName>style.visibility</p:attrName>
                                        </p:attrNameLst>
                                      </p:cBhvr>
                                      <p:to>
                                        <p:strVal val="visible"/>
                                      </p:to>
                                    </p:set>
                                    <p:animEffect transition="in" filter="wipe(left)">
                                      <p:cBhvr>
                                        <p:cTn id="22" dur="500"/>
                                        <p:tgtEl>
                                          <p:spTgt spid="104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4466"/>
                                        </p:tgtEl>
                                        <p:attrNameLst>
                                          <p:attrName>style.visibility</p:attrName>
                                        </p:attrNameLst>
                                      </p:cBhvr>
                                      <p:to>
                                        <p:strVal val="visible"/>
                                      </p:to>
                                    </p:set>
                                    <p:animEffect transition="in" filter="wipe(left)">
                                      <p:cBhvr>
                                        <p:cTn id="37" dur="500"/>
                                        <p:tgtEl>
                                          <p:spTgt spid="104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463"/>
                                        </p:tgtEl>
                                        <p:attrNameLst>
                                          <p:attrName>style.visibility</p:attrName>
                                        </p:attrNameLst>
                                      </p:cBhvr>
                                      <p:to>
                                        <p:strVal val="visible"/>
                                      </p:to>
                                    </p:set>
                                    <p:animEffect transition="in" filter="wipe(left)">
                                      <p:cBhvr>
                                        <p:cTn id="42" dur="500"/>
                                        <p:tgtEl>
                                          <p:spTgt spid="1044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4477"/>
                                        </p:tgtEl>
                                        <p:attrNameLst>
                                          <p:attrName>style.visibility</p:attrName>
                                        </p:attrNameLst>
                                      </p:cBhvr>
                                      <p:to>
                                        <p:strVal val="visible"/>
                                      </p:to>
                                    </p:set>
                                    <p:animEffect transition="in" filter="wipe(up)">
                                      <p:cBhvr>
                                        <p:cTn id="47" dur="500"/>
                                        <p:tgtEl>
                                          <p:spTgt spid="1044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4452"/>
                                        </p:tgtEl>
                                        <p:attrNameLst>
                                          <p:attrName>style.visibility</p:attrName>
                                        </p:attrNameLst>
                                      </p:cBhvr>
                                      <p:to>
                                        <p:strVal val="visible"/>
                                      </p:to>
                                    </p:set>
                                    <p:animEffect transition="in" filter="wipe(left)">
                                      <p:cBhvr>
                                        <p:cTn id="52" dur="500"/>
                                        <p:tgtEl>
                                          <p:spTgt spid="1044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04454"/>
                                        </p:tgtEl>
                                        <p:attrNameLst>
                                          <p:attrName>style.visibility</p:attrName>
                                        </p:attrNameLst>
                                      </p:cBhvr>
                                      <p:to>
                                        <p:strVal val="visible"/>
                                      </p:to>
                                    </p:set>
                                    <p:animEffect transition="in" filter="wipe(left)">
                                      <p:cBhvr>
                                        <p:cTn id="57" dur="500"/>
                                        <p:tgtEl>
                                          <p:spTgt spid="1044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lt">
                                    <p:tmPct val="100000"/>
                                  </p:iterate>
                                  <p:childTnLst>
                                    <p:set>
                                      <p:cBhvr>
                                        <p:cTn id="66" dur="1" fill="hold">
                                          <p:stCondLst>
                                            <p:cond delay="0"/>
                                          </p:stCondLst>
                                        </p:cTn>
                                        <p:tgtEl>
                                          <p:spTgt spid="104461"/>
                                        </p:tgtEl>
                                        <p:attrNameLst>
                                          <p:attrName>style.visibility</p:attrName>
                                        </p:attrNameLst>
                                      </p:cBhvr>
                                      <p:to>
                                        <p:strVal val="visible"/>
                                      </p:to>
                                    </p:set>
                                    <p:animEffect transition="in" filter="wipe(left)">
                                      <p:cBhvr>
                                        <p:cTn id="67" dur="500"/>
                                        <p:tgtEl>
                                          <p:spTgt spid="10446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04462"/>
                                        </p:tgtEl>
                                        <p:attrNameLst>
                                          <p:attrName>style.visibility</p:attrName>
                                        </p:attrNameLst>
                                      </p:cBhvr>
                                      <p:to>
                                        <p:strVal val="visible"/>
                                      </p:to>
                                    </p:set>
                                    <p:animEffect transition="in" filter="wipe(left)">
                                      <p:cBhvr>
                                        <p:cTn id="72" dur="500"/>
                                        <p:tgtEl>
                                          <p:spTgt spid="1044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04465"/>
                                        </p:tgtEl>
                                        <p:attrNameLst>
                                          <p:attrName>style.visibility</p:attrName>
                                        </p:attrNameLst>
                                      </p:cBhvr>
                                      <p:to>
                                        <p:strVal val="visible"/>
                                      </p:to>
                                    </p:set>
                                    <p:animEffect transition="in" filter="wipe(left)">
                                      <p:cBhvr>
                                        <p:cTn id="77" dur="500"/>
                                        <p:tgtEl>
                                          <p:spTgt spid="1044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4467"/>
                                        </p:tgtEl>
                                        <p:attrNameLst>
                                          <p:attrName>style.visibility</p:attrName>
                                        </p:attrNameLst>
                                      </p:cBhvr>
                                      <p:to>
                                        <p:strVal val="visible"/>
                                      </p:to>
                                    </p:set>
                                    <p:animEffect transition="in" filter="wipe(left)">
                                      <p:cBhvr>
                                        <p:cTn id="82" dur="500"/>
                                        <p:tgtEl>
                                          <p:spTgt spid="10446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left)">
                                      <p:cBhvr>
                                        <p:cTn id="87" dur="500"/>
                                        <p:tgtEl>
                                          <p:spTgt spid="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4468"/>
                                        </p:tgtEl>
                                        <p:attrNameLst>
                                          <p:attrName>style.visibility</p:attrName>
                                        </p:attrNameLst>
                                      </p:cBhvr>
                                      <p:to>
                                        <p:strVal val="visible"/>
                                      </p:to>
                                    </p:set>
                                    <p:animEffect transition="in" filter="wipe(left)">
                                      <p:cBhvr>
                                        <p:cTn id="92" dur="500"/>
                                        <p:tgtEl>
                                          <p:spTgt spid="10446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nodeType="clickEffect">
                                  <p:stCondLst>
                                    <p:cond delay="0"/>
                                  </p:stCondLst>
                                  <p:childTnLst>
                                    <p:set>
                                      <p:cBhvr>
                                        <p:cTn id="96" dur="1" fill="hold">
                                          <p:stCondLst>
                                            <p:cond delay="0"/>
                                          </p:stCondLst>
                                        </p:cTn>
                                        <p:tgtEl>
                                          <p:spTgt spid="104472"/>
                                        </p:tgtEl>
                                        <p:attrNameLst>
                                          <p:attrName>style.visibility</p:attrName>
                                        </p:attrNameLst>
                                      </p:cBhvr>
                                      <p:to>
                                        <p:strVal val="visible"/>
                                      </p:to>
                                    </p:set>
                                    <p:animEffect transition="in" filter="wipe(right)">
                                      <p:cBhvr>
                                        <p:cTn id="97" dur="500"/>
                                        <p:tgtEl>
                                          <p:spTgt spid="104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P spid="104452" grpId="0" animBg="1"/>
      <p:bldP spid="104453" grpId="0" autoUpdateAnimBg="0"/>
      <p:bldP spid="104454" grpId="0" autoUpdateAnimBg="0"/>
      <p:bldP spid="104461" grpId="0" autoUpdateAnimBg="0"/>
      <p:bldP spid="104463" grpId="0" autoUpdateAnimBg="0"/>
      <p:bldP spid="104464" grpId="0" autoUpdateAnimBg="0"/>
      <p:bldP spid="104467" grpId="0" animBg="1" autoUpdateAnimBg="0"/>
      <p:bldP spid="104468" grpId="0" animBg="1" autoUpdateAnimBg="0"/>
      <p:bldP spid="104477" grpId="0" animBg="1"/>
      <p:bldP spid="1044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26">
            <a:extLst>
              <a:ext uri="{FF2B5EF4-FFF2-40B4-BE49-F238E27FC236}">
                <a16:creationId xmlns:a16="http://schemas.microsoft.com/office/drawing/2014/main" id="{4E635DC3-C7C7-4699-80F4-10DA9AAB8A89}"/>
              </a:ext>
            </a:extLst>
          </p:cNvPr>
          <p:cNvSpPr txBox="1">
            <a:spLocks noChangeArrowheads="1"/>
          </p:cNvSpPr>
          <p:nvPr/>
        </p:nvSpPr>
        <p:spPr bwMode="auto">
          <a:xfrm>
            <a:off x="914400" y="762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2736F7"/>
                </a:solidFill>
                <a:ea typeface="黑体" panose="02010609060101010101" pitchFamily="49" charset="-122"/>
              </a:rPr>
              <a:t>事件间的运算规律</a:t>
            </a:r>
          </a:p>
        </p:txBody>
      </p:sp>
      <p:graphicFrame>
        <p:nvGraphicFramePr>
          <p:cNvPr id="90115" name="Object 1027">
            <a:extLst>
              <a:ext uri="{FF2B5EF4-FFF2-40B4-BE49-F238E27FC236}">
                <a16:creationId xmlns:a16="http://schemas.microsoft.com/office/drawing/2014/main" id="{406AEA90-0874-486B-A598-6C40CB474873}"/>
              </a:ext>
            </a:extLst>
          </p:cNvPr>
          <p:cNvGraphicFramePr>
            <a:graphicFrameLocks noChangeAspect="1"/>
          </p:cNvGraphicFramePr>
          <p:nvPr/>
        </p:nvGraphicFramePr>
        <p:xfrm>
          <a:off x="914400" y="1600200"/>
          <a:ext cx="5829300" cy="431800"/>
        </p:xfrm>
        <a:graphic>
          <a:graphicData uri="http://schemas.openxmlformats.org/presentationml/2006/ole">
            <mc:AlternateContent xmlns:mc="http://schemas.openxmlformats.org/markup-compatibility/2006">
              <mc:Choice xmlns:v="urn:schemas-microsoft-com:vml" Requires="v">
                <p:oleObj name="Equation" r:id="rId2" imgW="5829300" imgH="431800" progId="Equation.3">
                  <p:embed/>
                </p:oleObj>
              </mc:Choice>
              <mc:Fallback>
                <p:oleObj name="Equation" r:id="rId2" imgW="5829300" imgH="431800" progId="Equation.3">
                  <p:embed/>
                  <p:pic>
                    <p:nvPicPr>
                      <p:cNvPr id="90115" name="Object 1027">
                        <a:extLst>
                          <a:ext uri="{FF2B5EF4-FFF2-40B4-BE49-F238E27FC236}">
                            <a16:creationId xmlns:a16="http://schemas.microsoft.com/office/drawing/2014/main" id="{406AEA90-0874-486B-A598-6C40CB47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5829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1028">
            <a:extLst>
              <a:ext uri="{FF2B5EF4-FFF2-40B4-BE49-F238E27FC236}">
                <a16:creationId xmlns:a16="http://schemas.microsoft.com/office/drawing/2014/main" id="{B3E34B05-16CC-4F68-AF7A-BF967C3A98A7}"/>
              </a:ext>
            </a:extLst>
          </p:cNvPr>
          <p:cNvGraphicFramePr>
            <a:graphicFrameLocks noChangeAspect="1"/>
          </p:cNvGraphicFramePr>
          <p:nvPr/>
        </p:nvGraphicFramePr>
        <p:xfrm>
          <a:off x="914400" y="2438400"/>
          <a:ext cx="5905500" cy="431800"/>
        </p:xfrm>
        <a:graphic>
          <a:graphicData uri="http://schemas.openxmlformats.org/presentationml/2006/ole">
            <mc:AlternateContent xmlns:mc="http://schemas.openxmlformats.org/markup-compatibility/2006">
              <mc:Choice xmlns:v="urn:schemas-microsoft-com:vml" Requires="v">
                <p:oleObj name="Equation" r:id="rId4" imgW="5905500" imgH="431800" progId="Equation.3">
                  <p:embed/>
                </p:oleObj>
              </mc:Choice>
              <mc:Fallback>
                <p:oleObj name="Equation" r:id="rId4" imgW="5905500" imgH="431800" progId="Equation.3">
                  <p:embed/>
                  <p:pic>
                    <p:nvPicPr>
                      <p:cNvPr id="90116" name="Object 1028">
                        <a:extLst>
                          <a:ext uri="{FF2B5EF4-FFF2-40B4-BE49-F238E27FC236}">
                            <a16:creationId xmlns:a16="http://schemas.microsoft.com/office/drawing/2014/main" id="{B3E34B05-16CC-4F68-AF7A-BF967C3A9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438400"/>
                        <a:ext cx="5905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1029">
            <a:extLst>
              <a:ext uri="{FF2B5EF4-FFF2-40B4-BE49-F238E27FC236}">
                <a16:creationId xmlns:a16="http://schemas.microsoft.com/office/drawing/2014/main" id="{ECF01B10-26D1-42BB-A4E5-D3B16DF6C65F}"/>
              </a:ext>
            </a:extLst>
          </p:cNvPr>
          <p:cNvGraphicFramePr>
            <a:graphicFrameLocks noChangeAspect="1"/>
          </p:cNvGraphicFramePr>
          <p:nvPr/>
        </p:nvGraphicFramePr>
        <p:xfrm>
          <a:off x="914400" y="3657600"/>
          <a:ext cx="6667500" cy="952500"/>
        </p:xfrm>
        <a:graphic>
          <a:graphicData uri="http://schemas.openxmlformats.org/presentationml/2006/ole">
            <mc:AlternateContent xmlns:mc="http://schemas.openxmlformats.org/markup-compatibility/2006">
              <mc:Choice xmlns:v="urn:schemas-microsoft-com:vml" Requires="v">
                <p:oleObj name="Equation" r:id="rId6" imgW="6667500" imgH="952500" progId="Equation.3">
                  <p:embed/>
                </p:oleObj>
              </mc:Choice>
              <mc:Fallback>
                <p:oleObj name="Equation" r:id="rId6" imgW="6667500" imgH="952500" progId="Equation.3">
                  <p:embed/>
                  <p:pic>
                    <p:nvPicPr>
                      <p:cNvPr id="90117" name="Object 1029">
                        <a:extLst>
                          <a:ext uri="{FF2B5EF4-FFF2-40B4-BE49-F238E27FC236}">
                            <a16:creationId xmlns:a16="http://schemas.microsoft.com/office/drawing/2014/main" id="{ECF01B10-26D1-42BB-A4E5-D3B16DF6C6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657600"/>
                        <a:ext cx="66675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8" name="Object 1030">
            <a:extLst>
              <a:ext uri="{FF2B5EF4-FFF2-40B4-BE49-F238E27FC236}">
                <a16:creationId xmlns:a16="http://schemas.microsoft.com/office/drawing/2014/main" id="{1F4C2F6D-F969-47AC-ABD2-85B55638C7F0}"/>
              </a:ext>
            </a:extLst>
          </p:cNvPr>
          <p:cNvGraphicFramePr>
            <a:graphicFrameLocks noChangeAspect="1"/>
          </p:cNvGraphicFramePr>
          <p:nvPr/>
        </p:nvGraphicFramePr>
        <p:xfrm>
          <a:off x="914400" y="5638800"/>
          <a:ext cx="7200900" cy="457200"/>
        </p:xfrm>
        <a:graphic>
          <a:graphicData uri="http://schemas.openxmlformats.org/presentationml/2006/ole">
            <mc:AlternateContent xmlns:mc="http://schemas.openxmlformats.org/markup-compatibility/2006">
              <mc:Choice xmlns:v="urn:schemas-microsoft-com:vml" Requires="v">
                <p:oleObj name="Equation" r:id="rId8" imgW="7200900" imgH="457200" progId="Equation.3">
                  <p:embed/>
                </p:oleObj>
              </mc:Choice>
              <mc:Fallback>
                <p:oleObj name="Equation" r:id="rId8" imgW="7200900" imgH="457200" progId="Equation.3">
                  <p:embed/>
                  <p:pic>
                    <p:nvPicPr>
                      <p:cNvPr id="90118" name="Object 1030">
                        <a:extLst>
                          <a:ext uri="{FF2B5EF4-FFF2-40B4-BE49-F238E27FC236}">
                            <a16:creationId xmlns:a16="http://schemas.microsoft.com/office/drawing/2014/main" id="{1F4C2F6D-F969-47AC-ABD2-85B55638C7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638800"/>
                        <a:ext cx="7200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3" name="Object 1035">
            <a:extLst>
              <a:ext uri="{FF2B5EF4-FFF2-40B4-BE49-F238E27FC236}">
                <a16:creationId xmlns:a16="http://schemas.microsoft.com/office/drawing/2014/main" id="{633CC0A0-172F-4286-A57B-56DE97E0BC03}"/>
              </a:ext>
            </a:extLst>
          </p:cNvPr>
          <p:cNvGraphicFramePr>
            <a:graphicFrameLocks noChangeAspect="1"/>
          </p:cNvGraphicFramePr>
          <p:nvPr/>
        </p:nvGraphicFramePr>
        <p:xfrm>
          <a:off x="4114800" y="838200"/>
          <a:ext cx="3594100" cy="431800"/>
        </p:xfrm>
        <a:graphic>
          <a:graphicData uri="http://schemas.openxmlformats.org/presentationml/2006/ole">
            <mc:AlternateContent xmlns:mc="http://schemas.openxmlformats.org/markup-compatibility/2006">
              <mc:Choice xmlns:v="urn:schemas-microsoft-com:vml" Requires="v">
                <p:oleObj name="Equation" r:id="rId10" imgW="3594100" imgH="431800" progId="Equation.3">
                  <p:embed/>
                </p:oleObj>
              </mc:Choice>
              <mc:Fallback>
                <p:oleObj name="Equation" r:id="rId10" imgW="3594100" imgH="431800" progId="Equation.3">
                  <p:embed/>
                  <p:pic>
                    <p:nvPicPr>
                      <p:cNvPr id="90123" name="Object 1035">
                        <a:extLst>
                          <a:ext uri="{FF2B5EF4-FFF2-40B4-BE49-F238E27FC236}">
                            <a16:creationId xmlns:a16="http://schemas.microsoft.com/office/drawing/2014/main" id="{633CC0A0-172F-4286-A57B-56DE97E0BC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838200"/>
                        <a:ext cx="3594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4" name="Object 1036">
            <a:extLst>
              <a:ext uri="{FF2B5EF4-FFF2-40B4-BE49-F238E27FC236}">
                <a16:creationId xmlns:a16="http://schemas.microsoft.com/office/drawing/2014/main" id="{BB465768-3033-46C8-AF25-FA38280F6E9D}"/>
              </a:ext>
            </a:extLst>
          </p:cNvPr>
          <p:cNvGraphicFramePr>
            <a:graphicFrameLocks noChangeAspect="1"/>
          </p:cNvGraphicFramePr>
          <p:nvPr/>
        </p:nvGraphicFramePr>
        <p:xfrm>
          <a:off x="2819400" y="3124200"/>
          <a:ext cx="2552700" cy="393700"/>
        </p:xfrm>
        <a:graphic>
          <a:graphicData uri="http://schemas.openxmlformats.org/presentationml/2006/ole">
            <mc:AlternateContent xmlns:mc="http://schemas.openxmlformats.org/markup-compatibility/2006">
              <mc:Choice xmlns:v="urn:schemas-microsoft-com:vml" Requires="v">
                <p:oleObj name="Equation" r:id="rId12" imgW="2552700" imgH="393700" progId="Equation.3">
                  <p:embed/>
                </p:oleObj>
              </mc:Choice>
              <mc:Fallback>
                <p:oleObj name="Equation" r:id="rId12" imgW="2552700" imgH="393700" progId="Equation.3">
                  <p:embed/>
                  <p:pic>
                    <p:nvPicPr>
                      <p:cNvPr id="90124" name="Object 1036">
                        <a:extLst>
                          <a:ext uri="{FF2B5EF4-FFF2-40B4-BE49-F238E27FC236}">
                            <a16:creationId xmlns:a16="http://schemas.microsoft.com/office/drawing/2014/main" id="{BB465768-3033-46C8-AF25-FA38280F6E9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3124200"/>
                        <a:ext cx="255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5" name="Object 1037">
            <a:extLst>
              <a:ext uri="{FF2B5EF4-FFF2-40B4-BE49-F238E27FC236}">
                <a16:creationId xmlns:a16="http://schemas.microsoft.com/office/drawing/2014/main" id="{9C87EF99-E1F4-4BB0-A6EC-749BC52EEB37}"/>
              </a:ext>
            </a:extLst>
          </p:cNvPr>
          <p:cNvGraphicFramePr>
            <a:graphicFrameLocks noChangeAspect="1"/>
          </p:cNvGraphicFramePr>
          <p:nvPr/>
        </p:nvGraphicFramePr>
        <p:xfrm>
          <a:off x="914400" y="4876800"/>
          <a:ext cx="7505700" cy="406400"/>
        </p:xfrm>
        <a:graphic>
          <a:graphicData uri="http://schemas.openxmlformats.org/presentationml/2006/ole">
            <mc:AlternateContent xmlns:mc="http://schemas.openxmlformats.org/markup-compatibility/2006">
              <mc:Choice xmlns:v="urn:schemas-microsoft-com:vml" Requires="v">
                <p:oleObj name="Equation" r:id="rId14" imgW="7505700" imgH="406400" progId="Equation.3">
                  <p:embed/>
                </p:oleObj>
              </mc:Choice>
              <mc:Fallback>
                <p:oleObj name="Equation" r:id="rId14" imgW="7505700" imgH="406400" progId="Equation.3">
                  <p:embed/>
                  <p:pic>
                    <p:nvPicPr>
                      <p:cNvPr id="90125" name="Object 1037">
                        <a:extLst>
                          <a:ext uri="{FF2B5EF4-FFF2-40B4-BE49-F238E27FC236}">
                            <a16:creationId xmlns:a16="http://schemas.microsoft.com/office/drawing/2014/main" id="{9C87EF99-E1F4-4BB0-A6EC-749BC52EEB3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876800"/>
                        <a:ext cx="7505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wipe(left)">
                                      <p:cBhvr>
                                        <p:cTn id="7" dur="500"/>
                                        <p:tgtEl>
                                          <p:spTgt spid="90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wipe(left)">
                                      <p:cBhvr>
                                        <p:cTn id="12" dur="500"/>
                                        <p:tgtEl>
                                          <p:spTgt spid="90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116"/>
                                        </p:tgtEl>
                                        <p:attrNameLst>
                                          <p:attrName>style.visibility</p:attrName>
                                        </p:attrNameLst>
                                      </p:cBhvr>
                                      <p:to>
                                        <p:strVal val="visible"/>
                                      </p:to>
                                    </p:set>
                                    <p:animEffect transition="in" filter="wipe(left)">
                                      <p:cBhvr>
                                        <p:cTn id="17" dur="500"/>
                                        <p:tgtEl>
                                          <p:spTgt spid="90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124"/>
                                        </p:tgtEl>
                                        <p:attrNameLst>
                                          <p:attrName>style.visibility</p:attrName>
                                        </p:attrNameLst>
                                      </p:cBhvr>
                                      <p:to>
                                        <p:strVal val="visible"/>
                                      </p:to>
                                    </p:set>
                                    <p:animEffect transition="in" filter="wipe(left)">
                                      <p:cBhvr>
                                        <p:cTn id="22" dur="500"/>
                                        <p:tgtEl>
                                          <p:spTgt spid="90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17"/>
                                        </p:tgtEl>
                                        <p:attrNameLst>
                                          <p:attrName>style.visibility</p:attrName>
                                        </p:attrNameLst>
                                      </p:cBhvr>
                                      <p:to>
                                        <p:strVal val="visible"/>
                                      </p:to>
                                    </p:set>
                                    <p:animEffect transition="in" filter="wipe(left)">
                                      <p:cBhvr>
                                        <p:cTn id="27" dur="500"/>
                                        <p:tgtEl>
                                          <p:spTgt spid="901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25"/>
                                        </p:tgtEl>
                                        <p:attrNameLst>
                                          <p:attrName>style.visibility</p:attrName>
                                        </p:attrNameLst>
                                      </p:cBhvr>
                                      <p:to>
                                        <p:strVal val="visible"/>
                                      </p:to>
                                    </p:set>
                                    <p:animEffect transition="in" filter="wipe(left)">
                                      <p:cBhvr>
                                        <p:cTn id="32" dur="500"/>
                                        <p:tgtEl>
                                          <p:spTgt spid="90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118"/>
                                        </p:tgtEl>
                                        <p:attrNameLst>
                                          <p:attrName>style.visibility</p:attrName>
                                        </p:attrNameLst>
                                      </p:cBhvr>
                                      <p:to>
                                        <p:strVal val="visible"/>
                                      </p:to>
                                    </p:set>
                                    <p:animEffect transition="in" filter="wipe(left)">
                                      <p:cBhvr>
                                        <p:cTn id="3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概率的定义</a:t>
            </a:r>
            <a:endParaRPr lang="en-US" sz="4050" dirty="0"/>
          </a:p>
        </p:txBody>
      </p:sp>
    </p:spTree>
    <p:extLst>
      <p:ext uri="{BB962C8B-B14F-4D97-AF65-F5344CB8AC3E}">
        <p14:creationId xmlns:p14="http://schemas.microsoft.com/office/powerpoint/2010/main" val="235006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6C3E9907-BA21-4FF2-888A-31B7295DA181}"/>
              </a:ext>
            </a:extLst>
          </p:cNvPr>
          <p:cNvGraphicFramePr>
            <a:graphicFrameLocks noChangeAspect="1"/>
          </p:cNvGraphicFramePr>
          <p:nvPr/>
        </p:nvGraphicFramePr>
        <p:xfrm>
          <a:off x="901700" y="1295400"/>
          <a:ext cx="7353300" cy="1536700"/>
        </p:xfrm>
        <a:graphic>
          <a:graphicData uri="http://schemas.openxmlformats.org/presentationml/2006/ole">
            <mc:AlternateContent xmlns:mc="http://schemas.openxmlformats.org/markup-compatibility/2006">
              <mc:Choice xmlns:v="urn:schemas-microsoft-com:vml" Requires="v">
                <p:oleObj name="Equation" r:id="rId2" imgW="7353300" imgH="1536700" progId="Equation.3">
                  <p:embed/>
                </p:oleObj>
              </mc:Choice>
              <mc:Fallback>
                <p:oleObj name="Equation" r:id="rId2" imgW="7353300" imgH="1536700" progId="Equation.3">
                  <p:embed/>
                  <p:pic>
                    <p:nvPicPr>
                      <p:cNvPr id="21506" name="Object 2">
                        <a:extLst>
                          <a:ext uri="{FF2B5EF4-FFF2-40B4-BE49-F238E27FC236}">
                            <a16:creationId xmlns:a16="http://schemas.microsoft.com/office/drawing/2014/main" id="{6C3E9907-BA21-4FF2-888A-31B7295DA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1295400"/>
                        <a:ext cx="73533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a:extLst>
              <a:ext uri="{FF2B5EF4-FFF2-40B4-BE49-F238E27FC236}">
                <a16:creationId xmlns:a16="http://schemas.microsoft.com/office/drawing/2014/main" id="{C1785B54-B8F5-457F-809D-B82639E40C66}"/>
              </a:ext>
            </a:extLst>
          </p:cNvPr>
          <p:cNvGraphicFramePr>
            <a:graphicFrameLocks noChangeAspect="1"/>
          </p:cNvGraphicFramePr>
          <p:nvPr/>
        </p:nvGraphicFramePr>
        <p:xfrm>
          <a:off x="876300" y="2971800"/>
          <a:ext cx="6946900" cy="444500"/>
        </p:xfrm>
        <a:graphic>
          <a:graphicData uri="http://schemas.openxmlformats.org/presentationml/2006/ole">
            <mc:AlternateContent xmlns:mc="http://schemas.openxmlformats.org/markup-compatibility/2006">
              <mc:Choice xmlns:v="urn:schemas-microsoft-com:vml" Requires="v">
                <p:oleObj name="Equation" r:id="rId4" imgW="6946900" imgH="444500" progId="Equation.3">
                  <p:embed/>
                </p:oleObj>
              </mc:Choice>
              <mc:Fallback>
                <p:oleObj name="Equation" r:id="rId4" imgW="6946900" imgH="444500" progId="Equation.3">
                  <p:embed/>
                  <p:pic>
                    <p:nvPicPr>
                      <p:cNvPr id="21507" name="Object 3">
                        <a:extLst>
                          <a:ext uri="{FF2B5EF4-FFF2-40B4-BE49-F238E27FC236}">
                            <a16:creationId xmlns:a16="http://schemas.microsoft.com/office/drawing/2014/main" id="{C1785B54-B8F5-457F-809D-B82639E40C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2971800"/>
                        <a:ext cx="6946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a:extLst>
              <a:ext uri="{FF2B5EF4-FFF2-40B4-BE49-F238E27FC236}">
                <a16:creationId xmlns:a16="http://schemas.microsoft.com/office/drawing/2014/main" id="{A806F813-7D3E-4197-BDA1-A9088FB753E9}"/>
              </a:ext>
            </a:extLst>
          </p:cNvPr>
          <p:cNvGraphicFramePr>
            <a:graphicFrameLocks noChangeAspect="1"/>
          </p:cNvGraphicFramePr>
          <p:nvPr/>
        </p:nvGraphicFramePr>
        <p:xfrm>
          <a:off x="914400" y="3505200"/>
          <a:ext cx="6489700" cy="431800"/>
        </p:xfrm>
        <a:graphic>
          <a:graphicData uri="http://schemas.openxmlformats.org/presentationml/2006/ole">
            <mc:AlternateContent xmlns:mc="http://schemas.openxmlformats.org/markup-compatibility/2006">
              <mc:Choice xmlns:v="urn:schemas-microsoft-com:vml" Requires="v">
                <p:oleObj name="Equation" r:id="rId6" imgW="6489700" imgH="431800" progId="Equation.3">
                  <p:embed/>
                </p:oleObj>
              </mc:Choice>
              <mc:Fallback>
                <p:oleObj name="Equation" r:id="rId6" imgW="6489700" imgH="431800" progId="Equation.3">
                  <p:embed/>
                  <p:pic>
                    <p:nvPicPr>
                      <p:cNvPr id="21508" name="Object 4">
                        <a:extLst>
                          <a:ext uri="{FF2B5EF4-FFF2-40B4-BE49-F238E27FC236}">
                            <a16:creationId xmlns:a16="http://schemas.microsoft.com/office/drawing/2014/main" id="{A806F813-7D3E-4197-BDA1-A9088FB753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505200"/>
                        <a:ext cx="6489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a:extLst>
              <a:ext uri="{FF2B5EF4-FFF2-40B4-BE49-F238E27FC236}">
                <a16:creationId xmlns:a16="http://schemas.microsoft.com/office/drawing/2014/main" id="{6FC78C99-354E-49A8-BD73-A33E24E6D72B}"/>
              </a:ext>
            </a:extLst>
          </p:cNvPr>
          <p:cNvGraphicFramePr>
            <a:graphicFrameLocks noChangeAspect="1"/>
          </p:cNvGraphicFramePr>
          <p:nvPr/>
        </p:nvGraphicFramePr>
        <p:xfrm>
          <a:off x="914400" y="4038600"/>
          <a:ext cx="7412038" cy="1054100"/>
        </p:xfrm>
        <a:graphic>
          <a:graphicData uri="http://schemas.openxmlformats.org/presentationml/2006/ole">
            <mc:AlternateContent xmlns:mc="http://schemas.openxmlformats.org/markup-compatibility/2006">
              <mc:Choice xmlns:v="urn:schemas-microsoft-com:vml" Requires="v">
                <p:oleObj name="Equation" r:id="rId8" imgW="7150100" imgH="1054100" progId="Equation.3">
                  <p:embed/>
                </p:oleObj>
              </mc:Choice>
              <mc:Fallback>
                <p:oleObj name="Equation" r:id="rId8" imgW="7150100" imgH="1054100" progId="Equation.3">
                  <p:embed/>
                  <p:pic>
                    <p:nvPicPr>
                      <p:cNvPr id="21509" name="Object 5">
                        <a:extLst>
                          <a:ext uri="{FF2B5EF4-FFF2-40B4-BE49-F238E27FC236}">
                            <a16:creationId xmlns:a16="http://schemas.microsoft.com/office/drawing/2014/main" id="{6FC78C99-354E-49A8-BD73-A33E24E6D7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038600"/>
                        <a:ext cx="7412038"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1B74A470-82B3-4B2C-8688-341AEB37BDA2}"/>
              </a:ext>
            </a:extLst>
          </p:cNvPr>
          <p:cNvGraphicFramePr>
            <a:graphicFrameLocks noChangeAspect="1"/>
          </p:cNvGraphicFramePr>
          <p:nvPr/>
        </p:nvGraphicFramePr>
        <p:xfrm>
          <a:off x="1871663" y="5181600"/>
          <a:ext cx="4741862" cy="419100"/>
        </p:xfrm>
        <a:graphic>
          <a:graphicData uri="http://schemas.openxmlformats.org/presentationml/2006/ole">
            <mc:AlternateContent xmlns:mc="http://schemas.openxmlformats.org/markup-compatibility/2006">
              <mc:Choice xmlns:v="urn:schemas-microsoft-com:vml" Requires="v">
                <p:oleObj name="Equation" r:id="rId10" imgW="5448300" imgH="419100" progId="Equation.3">
                  <p:embed/>
                </p:oleObj>
              </mc:Choice>
              <mc:Fallback>
                <p:oleObj name="Equation" r:id="rId10" imgW="5448300" imgH="419100" progId="Equation.3">
                  <p:embed/>
                  <p:pic>
                    <p:nvPicPr>
                      <p:cNvPr id="21510" name="Object 6">
                        <a:extLst>
                          <a:ext uri="{FF2B5EF4-FFF2-40B4-BE49-F238E27FC236}">
                            <a16:creationId xmlns:a16="http://schemas.microsoft.com/office/drawing/2014/main" id="{1B74A470-82B3-4B2C-8688-341AEB37BD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1663" y="5181600"/>
                        <a:ext cx="4741862"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1" name="Group 7">
            <a:extLst>
              <a:ext uri="{FF2B5EF4-FFF2-40B4-BE49-F238E27FC236}">
                <a16:creationId xmlns:a16="http://schemas.microsoft.com/office/drawing/2014/main" id="{3F72E041-72A2-4433-90A3-7206F5EE5C3B}"/>
              </a:ext>
            </a:extLst>
          </p:cNvPr>
          <p:cNvGrpSpPr>
            <a:grpSpLocks/>
          </p:cNvGrpSpPr>
          <p:nvPr/>
        </p:nvGrpSpPr>
        <p:grpSpPr bwMode="auto">
          <a:xfrm>
            <a:off x="1981200" y="5638800"/>
            <a:ext cx="4495800" cy="152400"/>
            <a:chOff x="1440" y="2400"/>
            <a:chExt cx="2832" cy="192"/>
          </a:xfrm>
        </p:grpSpPr>
        <p:sp>
          <p:nvSpPr>
            <p:cNvPr id="67594" name="Line 8">
              <a:extLst>
                <a:ext uri="{FF2B5EF4-FFF2-40B4-BE49-F238E27FC236}">
                  <a16:creationId xmlns:a16="http://schemas.microsoft.com/office/drawing/2014/main" id="{FE218136-79E1-4581-A649-A12DBF3791FE}"/>
                </a:ext>
              </a:extLst>
            </p:cNvPr>
            <p:cNvSpPr>
              <a:spLocks noChangeShapeType="1"/>
            </p:cNvSpPr>
            <p:nvPr/>
          </p:nvSpPr>
          <p:spPr bwMode="auto">
            <a:xfrm>
              <a:off x="1440" y="2400"/>
              <a:ext cx="2832" cy="0"/>
            </a:xfrm>
            <a:prstGeom prst="line">
              <a:avLst/>
            </a:prstGeom>
            <a:noFill/>
            <a:ln w="19050" cap="sq">
              <a:solidFill>
                <a:srgbClr val="00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595" name="Line 9">
              <a:extLst>
                <a:ext uri="{FF2B5EF4-FFF2-40B4-BE49-F238E27FC236}">
                  <a16:creationId xmlns:a16="http://schemas.microsoft.com/office/drawing/2014/main" id="{B961A8BE-277F-4831-A479-AF5F6DCE5CB1}"/>
                </a:ext>
              </a:extLst>
            </p:cNvPr>
            <p:cNvSpPr>
              <a:spLocks noChangeShapeType="1"/>
            </p:cNvSpPr>
            <p:nvPr/>
          </p:nvSpPr>
          <p:spPr bwMode="auto">
            <a:xfrm>
              <a:off x="2736" y="2400"/>
              <a:ext cx="0" cy="192"/>
            </a:xfrm>
            <a:prstGeom prst="line">
              <a:avLst/>
            </a:prstGeom>
            <a:noFill/>
            <a:ln w="19050" cap="sq">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14" name="Text Box 10">
            <a:extLst>
              <a:ext uri="{FF2B5EF4-FFF2-40B4-BE49-F238E27FC236}">
                <a16:creationId xmlns:a16="http://schemas.microsoft.com/office/drawing/2014/main" id="{B87E8F1D-856B-4365-8EC1-E7FF7678289A}"/>
              </a:ext>
            </a:extLst>
          </p:cNvPr>
          <p:cNvSpPr txBox="1">
            <a:spLocks noChangeArrowheads="1"/>
          </p:cNvSpPr>
          <p:nvPr/>
        </p:nvSpPr>
        <p:spPr bwMode="auto">
          <a:xfrm>
            <a:off x="2895600" y="57150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zh-CN" altLang="en-US" b="1">
                <a:solidFill>
                  <a:srgbClr val="FF0000"/>
                </a:solidFill>
                <a:ea typeface="黑体" panose="02010609060101010101" pitchFamily="49" charset="-122"/>
              </a:rPr>
              <a:t>概率的可列可加性</a:t>
            </a:r>
          </a:p>
        </p:txBody>
      </p:sp>
      <p:sp>
        <p:nvSpPr>
          <p:cNvPr id="67593" name="Rectangle 11">
            <a:extLst>
              <a:ext uri="{FF2B5EF4-FFF2-40B4-BE49-F238E27FC236}">
                <a16:creationId xmlns:a16="http://schemas.microsoft.com/office/drawing/2014/main" id="{E0CF62E4-6A99-44E9-87DE-A2514D1FF28B}"/>
              </a:ext>
            </a:extLst>
          </p:cNvPr>
          <p:cNvSpPr>
            <a:spLocks noChangeArrowheads="1"/>
          </p:cNvSpPr>
          <p:nvPr/>
        </p:nvSpPr>
        <p:spPr bwMode="auto">
          <a:xfrm>
            <a:off x="838200" y="708025"/>
            <a:ext cx="2414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1.  </a:t>
            </a:r>
            <a:r>
              <a:rPr lang="zh-CN" altLang="en-US" sz="2800" b="1">
                <a:solidFill>
                  <a:srgbClr val="0000FF"/>
                </a:solidFill>
                <a:latin typeface="黑体" panose="02010609060101010101" pitchFamily="49" charset="-122"/>
                <a:ea typeface="黑体" panose="02010609060101010101" pitchFamily="49" charset="-122"/>
              </a:rPr>
              <a:t>概率的定义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wipe(left)">
                                      <p:cBhvr>
                                        <p:cTn id="12" dur="5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wipe(left)">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wipe(left)">
                                      <p:cBhvr>
                                        <p:cTn id="22" dur="500"/>
                                        <p:tgtEl>
                                          <p:spTgt spid="21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wipe(left)">
                                      <p:cBhvr>
                                        <p:cTn id="27" dur="500"/>
                                        <p:tgtEl>
                                          <p:spTgt spid="21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1511"/>
                                        </p:tgtEl>
                                        <p:attrNameLst>
                                          <p:attrName>style.visibility</p:attrName>
                                        </p:attrNameLst>
                                      </p:cBhvr>
                                      <p:to>
                                        <p:strVal val="visible"/>
                                      </p:to>
                                    </p:set>
                                    <p:animEffect transition="in" filter="wipe(up)">
                                      <p:cBhvr>
                                        <p:cTn id="32" dur="500"/>
                                        <p:tgtEl>
                                          <p:spTgt spid="215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14"/>
                                        </p:tgtEl>
                                        <p:attrNameLst>
                                          <p:attrName>style.visibility</p:attrName>
                                        </p:attrNameLst>
                                      </p:cBhvr>
                                      <p:to>
                                        <p:strVal val="visible"/>
                                      </p:to>
                                    </p:set>
                                    <p:animEffect transition="in" filter="wipe(left)">
                                      <p:cBhvr>
                                        <p:cTn id="37"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a:extLst>
              <a:ext uri="{FF2B5EF4-FFF2-40B4-BE49-F238E27FC236}">
                <a16:creationId xmlns:a16="http://schemas.microsoft.com/office/drawing/2014/main" id="{DB3885D9-B194-4D59-A61A-13D48E9C06B6}"/>
              </a:ext>
            </a:extLst>
          </p:cNvPr>
          <p:cNvGraphicFramePr>
            <a:graphicFrameLocks noChangeAspect="1"/>
          </p:cNvGraphicFramePr>
          <p:nvPr/>
        </p:nvGraphicFramePr>
        <p:xfrm>
          <a:off x="908050" y="1447800"/>
          <a:ext cx="1943100" cy="393700"/>
        </p:xfrm>
        <a:graphic>
          <a:graphicData uri="http://schemas.openxmlformats.org/presentationml/2006/ole">
            <mc:AlternateContent xmlns:mc="http://schemas.openxmlformats.org/markup-compatibility/2006">
              <mc:Choice xmlns:v="urn:schemas-microsoft-com:vml" Requires="v">
                <p:oleObj name="Equation" r:id="rId2" imgW="1943100" imgH="393700" progId="Equation.3">
                  <p:embed/>
                </p:oleObj>
              </mc:Choice>
              <mc:Fallback>
                <p:oleObj name="Equation" r:id="rId2" imgW="1943100" imgH="393700" progId="Equation.3">
                  <p:embed/>
                  <p:pic>
                    <p:nvPicPr>
                      <p:cNvPr id="11266" name="Object 2">
                        <a:extLst>
                          <a:ext uri="{FF2B5EF4-FFF2-40B4-BE49-F238E27FC236}">
                            <a16:creationId xmlns:a16="http://schemas.microsoft.com/office/drawing/2014/main" id="{DB3885D9-B194-4D59-A61A-13D48E9C0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1447800"/>
                        <a:ext cx="1943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7" name="Rectangle 3">
            <a:extLst>
              <a:ext uri="{FF2B5EF4-FFF2-40B4-BE49-F238E27FC236}">
                <a16:creationId xmlns:a16="http://schemas.microsoft.com/office/drawing/2014/main" id="{444F4888-FC9A-4AD4-A48A-8CD14521B311}"/>
              </a:ext>
            </a:extLst>
          </p:cNvPr>
          <p:cNvSpPr>
            <a:spLocks noChangeArrowheads="1"/>
          </p:cNvSpPr>
          <p:nvPr/>
        </p:nvSpPr>
        <p:spPr bwMode="auto">
          <a:xfrm>
            <a:off x="838200" y="19050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p>
        </p:txBody>
      </p:sp>
      <p:graphicFrame>
        <p:nvGraphicFramePr>
          <p:cNvPr id="11268" name="Object 4">
            <a:extLst>
              <a:ext uri="{FF2B5EF4-FFF2-40B4-BE49-F238E27FC236}">
                <a16:creationId xmlns:a16="http://schemas.microsoft.com/office/drawing/2014/main" id="{4E2EF3CB-F925-40E2-B504-1D737AAFE88E}"/>
              </a:ext>
            </a:extLst>
          </p:cNvPr>
          <p:cNvGraphicFramePr>
            <a:graphicFrameLocks noChangeAspect="1"/>
          </p:cNvGraphicFramePr>
          <p:nvPr/>
        </p:nvGraphicFramePr>
        <p:xfrm>
          <a:off x="1879600" y="1981200"/>
          <a:ext cx="2933700" cy="431800"/>
        </p:xfrm>
        <a:graphic>
          <a:graphicData uri="http://schemas.openxmlformats.org/presentationml/2006/ole">
            <mc:AlternateContent xmlns:mc="http://schemas.openxmlformats.org/markup-compatibility/2006">
              <mc:Choice xmlns:v="urn:schemas-microsoft-com:vml" Requires="v">
                <p:oleObj name="Equation" r:id="rId4" imgW="2933700" imgH="431800" progId="Equation.3">
                  <p:embed/>
                </p:oleObj>
              </mc:Choice>
              <mc:Fallback>
                <p:oleObj name="Equation" r:id="rId4" imgW="2933700" imgH="431800" progId="Equation.3">
                  <p:embed/>
                  <p:pic>
                    <p:nvPicPr>
                      <p:cNvPr id="11268" name="Object 4">
                        <a:extLst>
                          <a:ext uri="{FF2B5EF4-FFF2-40B4-BE49-F238E27FC236}">
                            <a16:creationId xmlns:a16="http://schemas.microsoft.com/office/drawing/2014/main" id="{4E2EF3CB-F925-40E2-B504-1D737AAFE8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600" y="1981200"/>
                        <a:ext cx="293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a:extLst>
              <a:ext uri="{FF2B5EF4-FFF2-40B4-BE49-F238E27FC236}">
                <a16:creationId xmlns:a16="http://schemas.microsoft.com/office/drawing/2014/main" id="{81F97F34-C4C8-4722-886A-917751F9A6AB}"/>
              </a:ext>
            </a:extLst>
          </p:cNvPr>
          <p:cNvGraphicFramePr>
            <a:graphicFrameLocks noChangeAspect="1"/>
          </p:cNvGraphicFramePr>
          <p:nvPr/>
        </p:nvGraphicFramePr>
        <p:xfrm>
          <a:off x="1860550" y="2413000"/>
          <a:ext cx="5143500" cy="825500"/>
        </p:xfrm>
        <a:graphic>
          <a:graphicData uri="http://schemas.openxmlformats.org/presentationml/2006/ole">
            <mc:AlternateContent xmlns:mc="http://schemas.openxmlformats.org/markup-compatibility/2006">
              <mc:Choice xmlns:v="urn:schemas-microsoft-com:vml" Requires="v">
                <p:oleObj name="Equation" r:id="rId6" imgW="5143500" imgH="825500" progId="Equation.3">
                  <p:embed/>
                </p:oleObj>
              </mc:Choice>
              <mc:Fallback>
                <p:oleObj name="Equation" r:id="rId6" imgW="5143500" imgH="825500" progId="Equation.3">
                  <p:embed/>
                  <p:pic>
                    <p:nvPicPr>
                      <p:cNvPr id="11269" name="Object 5">
                        <a:extLst>
                          <a:ext uri="{FF2B5EF4-FFF2-40B4-BE49-F238E27FC236}">
                            <a16:creationId xmlns:a16="http://schemas.microsoft.com/office/drawing/2014/main" id="{81F97F34-C4C8-4722-886A-917751F9A6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550" y="2413000"/>
                        <a:ext cx="5143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6">
            <a:extLst>
              <a:ext uri="{FF2B5EF4-FFF2-40B4-BE49-F238E27FC236}">
                <a16:creationId xmlns:a16="http://schemas.microsoft.com/office/drawing/2014/main" id="{4CF09355-189D-4713-874D-0548FB572528}"/>
              </a:ext>
            </a:extLst>
          </p:cNvPr>
          <p:cNvSpPr>
            <a:spLocks noChangeArrowheads="1"/>
          </p:cNvSpPr>
          <p:nvPr/>
        </p:nvSpPr>
        <p:spPr bwMode="auto">
          <a:xfrm>
            <a:off x="838200" y="32004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由概率的可列可加性得</a:t>
            </a:r>
          </a:p>
        </p:txBody>
      </p:sp>
      <p:graphicFrame>
        <p:nvGraphicFramePr>
          <p:cNvPr id="11271" name="Object 7">
            <a:extLst>
              <a:ext uri="{FF2B5EF4-FFF2-40B4-BE49-F238E27FC236}">
                <a16:creationId xmlns:a16="http://schemas.microsoft.com/office/drawing/2014/main" id="{E87B8B26-B2A4-4E65-9235-1FBDA50E24C8}"/>
              </a:ext>
            </a:extLst>
          </p:cNvPr>
          <p:cNvGraphicFramePr>
            <a:graphicFrameLocks noChangeAspect="1"/>
          </p:cNvGraphicFramePr>
          <p:nvPr/>
        </p:nvGraphicFramePr>
        <p:xfrm>
          <a:off x="1943100" y="3708400"/>
          <a:ext cx="2705100" cy="901700"/>
        </p:xfrm>
        <a:graphic>
          <a:graphicData uri="http://schemas.openxmlformats.org/presentationml/2006/ole">
            <mc:AlternateContent xmlns:mc="http://schemas.openxmlformats.org/markup-compatibility/2006">
              <mc:Choice xmlns:v="urn:schemas-microsoft-com:vml" Requires="v">
                <p:oleObj name="Equation" r:id="rId8" imgW="2705100" imgH="901700" progId="Equation.3">
                  <p:embed/>
                </p:oleObj>
              </mc:Choice>
              <mc:Fallback>
                <p:oleObj name="Equation" r:id="rId8" imgW="2705100" imgH="901700" progId="Equation.3">
                  <p:embed/>
                  <p:pic>
                    <p:nvPicPr>
                      <p:cNvPr id="11271" name="Object 7">
                        <a:extLst>
                          <a:ext uri="{FF2B5EF4-FFF2-40B4-BE49-F238E27FC236}">
                            <a16:creationId xmlns:a16="http://schemas.microsoft.com/office/drawing/2014/main" id="{E87B8B26-B2A4-4E65-9235-1FBDA50E24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3100" y="3708400"/>
                        <a:ext cx="27051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8">
            <a:extLst>
              <a:ext uri="{FF2B5EF4-FFF2-40B4-BE49-F238E27FC236}">
                <a16:creationId xmlns:a16="http://schemas.microsoft.com/office/drawing/2014/main" id="{EDC99394-0729-4382-8A64-969FB2CF4737}"/>
              </a:ext>
            </a:extLst>
          </p:cNvPr>
          <p:cNvGraphicFramePr>
            <a:graphicFrameLocks noChangeAspect="1"/>
          </p:cNvGraphicFramePr>
          <p:nvPr/>
        </p:nvGraphicFramePr>
        <p:xfrm>
          <a:off x="4648200" y="3657600"/>
          <a:ext cx="1663700" cy="952500"/>
        </p:xfrm>
        <a:graphic>
          <a:graphicData uri="http://schemas.openxmlformats.org/presentationml/2006/ole">
            <mc:AlternateContent xmlns:mc="http://schemas.openxmlformats.org/markup-compatibility/2006">
              <mc:Choice xmlns:v="urn:schemas-microsoft-com:vml" Requires="v">
                <p:oleObj name="Equation" r:id="rId10" imgW="1663700" imgH="952500" progId="Equation.3">
                  <p:embed/>
                </p:oleObj>
              </mc:Choice>
              <mc:Fallback>
                <p:oleObj name="Equation" r:id="rId10" imgW="1663700" imgH="952500" progId="Equation.3">
                  <p:embed/>
                  <p:pic>
                    <p:nvPicPr>
                      <p:cNvPr id="11272" name="Object 8">
                        <a:extLst>
                          <a:ext uri="{FF2B5EF4-FFF2-40B4-BE49-F238E27FC236}">
                            <a16:creationId xmlns:a16="http://schemas.microsoft.com/office/drawing/2014/main" id="{EDC99394-0729-4382-8A64-969FB2CF47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3657600"/>
                        <a:ext cx="1663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9">
            <a:extLst>
              <a:ext uri="{FF2B5EF4-FFF2-40B4-BE49-F238E27FC236}">
                <a16:creationId xmlns:a16="http://schemas.microsoft.com/office/drawing/2014/main" id="{68670272-D4D0-4F19-936C-3BF8BED35BE7}"/>
              </a:ext>
            </a:extLst>
          </p:cNvPr>
          <p:cNvGraphicFramePr>
            <a:graphicFrameLocks noChangeAspect="1"/>
          </p:cNvGraphicFramePr>
          <p:nvPr/>
        </p:nvGraphicFramePr>
        <p:xfrm>
          <a:off x="2882900" y="4622800"/>
          <a:ext cx="1562100" cy="952500"/>
        </p:xfrm>
        <a:graphic>
          <a:graphicData uri="http://schemas.openxmlformats.org/presentationml/2006/ole">
            <mc:AlternateContent xmlns:mc="http://schemas.openxmlformats.org/markup-compatibility/2006">
              <mc:Choice xmlns:v="urn:schemas-microsoft-com:vml" Requires="v">
                <p:oleObj name="Equation" r:id="rId12" imgW="1562100" imgH="952500" progId="Equation.3">
                  <p:embed/>
                </p:oleObj>
              </mc:Choice>
              <mc:Fallback>
                <p:oleObj name="Equation" r:id="rId12" imgW="1562100" imgH="952500" progId="Equation.3">
                  <p:embed/>
                  <p:pic>
                    <p:nvPicPr>
                      <p:cNvPr id="11273" name="Object 9">
                        <a:extLst>
                          <a:ext uri="{FF2B5EF4-FFF2-40B4-BE49-F238E27FC236}">
                            <a16:creationId xmlns:a16="http://schemas.microsoft.com/office/drawing/2014/main" id="{68670272-D4D0-4F19-936C-3BF8BED35B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2900" y="4622800"/>
                        <a:ext cx="15621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
            <a:extLst>
              <a:ext uri="{FF2B5EF4-FFF2-40B4-BE49-F238E27FC236}">
                <a16:creationId xmlns:a16="http://schemas.microsoft.com/office/drawing/2014/main" id="{00302E24-EB60-4FC5-B908-01D487902950}"/>
              </a:ext>
            </a:extLst>
          </p:cNvPr>
          <p:cNvGraphicFramePr>
            <a:graphicFrameLocks noChangeAspect="1"/>
          </p:cNvGraphicFramePr>
          <p:nvPr/>
        </p:nvGraphicFramePr>
        <p:xfrm>
          <a:off x="3035300" y="5715000"/>
          <a:ext cx="1384300" cy="393700"/>
        </p:xfrm>
        <a:graphic>
          <a:graphicData uri="http://schemas.openxmlformats.org/presentationml/2006/ole">
            <mc:AlternateContent xmlns:mc="http://schemas.openxmlformats.org/markup-compatibility/2006">
              <mc:Choice xmlns:v="urn:schemas-microsoft-com:vml" Requires="v">
                <p:oleObj name="Equation" r:id="rId14" imgW="1384300" imgH="393700" progId="Equation.3">
                  <p:embed/>
                </p:oleObj>
              </mc:Choice>
              <mc:Fallback>
                <p:oleObj name="Equation" r:id="rId14" imgW="1384300" imgH="393700" progId="Equation.3">
                  <p:embed/>
                  <p:pic>
                    <p:nvPicPr>
                      <p:cNvPr id="11274" name="Object 10">
                        <a:extLst>
                          <a:ext uri="{FF2B5EF4-FFF2-40B4-BE49-F238E27FC236}">
                            <a16:creationId xmlns:a16="http://schemas.microsoft.com/office/drawing/2014/main" id="{00302E24-EB60-4FC5-B908-01D4879029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35300" y="5715000"/>
                        <a:ext cx="1384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1">
            <a:extLst>
              <a:ext uri="{FF2B5EF4-FFF2-40B4-BE49-F238E27FC236}">
                <a16:creationId xmlns:a16="http://schemas.microsoft.com/office/drawing/2014/main" id="{580D352E-E757-4915-844A-F80AA054978E}"/>
              </a:ext>
            </a:extLst>
          </p:cNvPr>
          <p:cNvGraphicFramePr>
            <a:graphicFrameLocks noChangeAspect="1"/>
          </p:cNvGraphicFramePr>
          <p:nvPr/>
        </p:nvGraphicFramePr>
        <p:xfrm>
          <a:off x="4400550" y="5029200"/>
          <a:ext cx="2349500" cy="990600"/>
        </p:xfrm>
        <a:graphic>
          <a:graphicData uri="http://schemas.openxmlformats.org/presentationml/2006/ole">
            <mc:AlternateContent xmlns:mc="http://schemas.openxmlformats.org/markup-compatibility/2006">
              <mc:Choice xmlns:v="urn:schemas-microsoft-com:vml" Requires="v">
                <p:oleObj name="Equation" r:id="rId16" imgW="2349500" imgH="977900" progId="Equation.3">
                  <p:embed/>
                </p:oleObj>
              </mc:Choice>
              <mc:Fallback>
                <p:oleObj name="Equation" r:id="rId16" imgW="2349500" imgH="977900" progId="Equation.3">
                  <p:embed/>
                  <p:pic>
                    <p:nvPicPr>
                      <p:cNvPr id="11275" name="Object 11">
                        <a:extLst>
                          <a:ext uri="{FF2B5EF4-FFF2-40B4-BE49-F238E27FC236}">
                            <a16:creationId xmlns:a16="http://schemas.microsoft.com/office/drawing/2014/main" id="{580D352E-E757-4915-844A-F80AA054978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00550" y="5029200"/>
                        <a:ext cx="2349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Rectangle 14">
            <a:extLst>
              <a:ext uri="{FF2B5EF4-FFF2-40B4-BE49-F238E27FC236}">
                <a16:creationId xmlns:a16="http://schemas.microsoft.com/office/drawing/2014/main" id="{B2C12244-4B79-4FC9-90D7-9EAEE3EB0E51}"/>
              </a:ext>
            </a:extLst>
          </p:cNvPr>
          <p:cNvSpPr>
            <a:spLocks noChangeArrowheads="1"/>
          </p:cNvSpPr>
          <p:nvPr/>
        </p:nvSpPr>
        <p:spPr bwMode="auto">
          <a:xfrm>
            <a:off x="838200" y="685800"/>
            <a:ext cx="125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a typeface="黑体" panose="02010609060101010101" pitchFamily="49" charset="-122"/>
              </a:rPr>
              <a:t>2. </a:t>
            </a:r>
            <a:r>
              <a:rPr lang="zh-CN" altLang="en-US" sz="2800" b="1">
                <a:solidFill>
                  <a:srgbClr val="0000FF"/>
                </a:solidFill>
                <a:ea typeface="黑体" panose="02010609060101010101" pitchFamily="49" charset="-122"/>
              </a:rPr>
              <a:t>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267"/>
                                        </p:tgtEl>
                                        <p:attrNameLst>
                                          <p:attrName>style.visibility</p:attrName>
                                        </p:attrNameLst>
                                      </p:cBhvr>
                                      <p:to>
                                        <p:strVal val="visible"/>
                                      </p:to>
                                    </p:set>
                                    <p:animEffect transition="in" filter="wipe(left)">
                                      <p:cBhvr>
                                        <p:cTn id="12" dur="75"/>
                                        <p:tgtEl>
                                          <p:spTgt spid="11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ipe(left)">
                                      <p:cBhvr>
                                        <p:cTn id="17" dur="500"/>
                                        <p:tgtEl>
                                          <p:spTgt spid="11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wipe(left)">
                                      <p:cBhvr>
                                        <p:cTn id="22" dur="500"/>
                                        <p:tgtEl>
                                          <p:spTgt spid="112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1270"/>
                                        </p:tgtEl>
                                        <p:attrNameLst>
                                          <p:attrName>style.visibility</p:attrName>
                                        </p:attrNameLst>
                                      </p:cBhvr>
                                      <p:to>
                                        <p:strVal val="visible"/>
                                      </p:to>
                                    </p:set>
                                    <p:animEffect transition="in" filter="wipe(left)">
                                      <p:cBhvr>
                                        <p:cTn id="27" dur="75"/>
                                        <p:tgtEl>
                                          <p:spTgt spid="11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271"/>
                                        </p:tgtEl>
                                        <p:attrNameLst>
                                          <p:attrName>style.visibility</p:attrName>
                                        </p:attrNameLst>
                                      </p:cBhvr>
                                      <p:to>
                                        <p:strVal val="visible"/>
                                      </p:to>
                                    </p:set>
                                    <p:animEffect transition="in" filter="wipe(left)">
                                      <p:cBhvr>
                                        <p:cTn id="32" dur="500"/>
                                        <p:tgtEl>
                                          <p:spTgt spid="112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72"/>
                                        </p:tgtEl>
                                        <p:attrNameLst>
                                          <p:attrName>style.visibility</p:attrName>
                                        </p:attrNameLst>
                                      </p:cBhvr>
                                      <p:to>
                                        <p:strVal val="visible"/>
                                      </p:to>
                                    </p:set>
                                    <p:animEffect transition="in" filter="wipe(left)">
                                      <p:cBhvr>
                                        <p:cTn id="37" dur="500"/>
                                        <p:tgtEl>
                                          <p:spTgt spid="112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273"/>
                                        </p:tgtEl>
                                        <p:attrNameLst>
                                          <p:attrName>style.visibility</p:attrName>
                                        </p:attrNameLst>
                                      </p:cBhvr>
                                      <p:to>
                                        <p:strVal val="visible"/>
                                      </p:to>
                                    </p:set>
                                    <p:animEffect transition="in" filter="wipe(left)">
                                      <p:cBhvr>
                                        <p:cTn id="42" dur="500"/>
                                        <p:tgtEl>
                                          <p:spTgt spid="112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274"/>
                                        </p:tgtEl>
                                        <p:attrNameLst>
                                          <p:attrName>style.visibility</p:attrName>
                                        </p:attrNameLst>
                                      </p:cBhvr>
                                      <p:to>
                                        <p:strVal val="visible"/>
                                      </p:to>
                                    </p:set>
                                    <p:animEffect transition="in" filter="wipe(left)">
                                      <p:cBhvr>
                                        <p:cTn id="47" dur="500"/>
                                        <p:tgtEl>
                                          <p:spTgt spid="112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275"/>
                                        </p:tgtEl>
                                        <p:attrNameLst>
                                          <p:attrName>style.visibility</p:attrName>
                                        </p:attrNameLst>
                                      </p:cBhvr>
                                      <p:to>
                                        <p:strVal val="visible"/>
                                      </p:to>
                                    </p:set>
                                    <p:animEffect transition="in" filter="wipe(left)">
                                      <p:cBhvr>
                                        <p:cTn id="52"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7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8" name="Group 20">
            <a:extLst>
              <a:ext uri="{FF2B5EF4-FFF2-40B4-BE49-F238E27FC236}">
                <a16:creationId xmlns:a16="http://schemas.microsoft.com/office/drawing/2014/main" id="{5EE2D2E8-49CE-4FB4-9832-C5324D358D39}"/>
              </a:ext>
            </a:extLst>
          </p:cNvPr>
          <p:cNvGrpSpPr>
            <a:grpSpLocks/>
          </p:cNvGrpSpPr>
          <p:nvPr/>
        </p:nvGrpSpPr>
        <p:grpSpPr bwMode="auto">
          <a:xfrm>
            <a:off x="1371600" y="2057400"/>
            <a:ext cx="6477000" cy="747713"/>
            <a:chOff x="922" y="1200"/>
            <a:chExt cx="3936" cy="471"/>
          </a:xfrm>
        </p:grpSpPr>
        <p:grpSp>
          <p:nvGrpSpPr>
            <p:cNvPr id="69646" name="Group 3">
              <a:extLst>
                <a:ext uri="{FF2B5EF4-FFF2-40B4-BE49-F238E27FC236}">
                  <a16:creationId xmlns:a16="http://schemas.microsoft.com/office/drawing/2014/main" id="{624EF1A5-DD83-4B4A-B570-E7D8374BE9B1}"/>
                </a:ext>
              </a:extLst>
            </p:cNvPr>
            <p:cNvGrpSpPr>
              <a:grpSpLocks/>
            </p:cNvGrpSpPr>
            <p:nvPr/>
          </p:nvGrpSpPr>
          <p:grpSpPr bwMode="auto">
            <a:xfrm>
              <a:off x="922" y="1200"/>
              <a:ext cx="3936" cy="192"/>
              <a:chOff x="1440" y="2400"/>
              <a:chExt cx="2832" cy="192"/>
            </a:xfrm>
          </p:grpSpPr>
          <p:sp>
            <p:nvSpPr>
              <p:cNvPr id="69648" name="Line 4">
                <a:extLst>
                  <a:ext uri="{FF2B5EF4-FFF2-40B4-BE49-F238E27FC236}">
                    <a16:creationId xmlns:a16="http://schemas.microsoft.com/office/drawing/2014/main" id="{32D2ABC3-9DD8-4D89-9DD2-A35849E10D6C}"/>
                  </a:ext>
                </a:extLst>
              </p:cNvPr>
              <p:cNvSpPr>
                <a:spLocks noChangeShapeType="1"/>
              </p:cNvSpPr>
              <p:nvPr/>
            </p:nvSpPr>
            <p:spPr bwMode="auto">
              <a:xfrm>
                <a:off x="1440" y="2400"/>
                <a:ext cx="2832" cy="0"/>
              </a:xfrm>
              <a:prstGeom prst="line">
                <a:avLst/>
              </a:prstGeom>
              <a:noFill/>
              <a:ln w="19050" cap="sq">
                <a:solidFill>
                  <a:srgbClr val="0000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9" name="Line 5">
                <a:extLst>
                  <a:ext uri="{FF2B5EF4-FFF2-40B4-BE49-F238E27FC236}">
                    <a16:creationId xmlns:a16="http://schemas.microsoft.com/office/drawing/2014/main" id="{0B53CDB0-A85D-437A-80EB-ABF625000D7E}"/>
                  </a:ext>
                </a:extLst>
              </p:cNvPr>
              <p:cNvSpPr>
                <a:spLocks noChangeShapeType="1"/>
              </p:cNvSpPr>
              <p:nvPr/>
            </p:nvSpPr>
            <p:spPr bwMode="auto">
              <a:xfrm>
                <a:off x="2736" y="2400"/>
                <a:ext cx="0" cy="192"/>
              </a:xfrm>
              <a:prstGeom prst="line">
                <a:avLst/>
              </a:prstGeom>
              <a:noFill/>
              <a:ln w="19050" cap="sq">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647" name="Text Box 6">
              <a:extLst>
                <a:ext uri="{FF2B5EF4-FFF2-40B4-BE49-F238E27FC236}">
                  <a16:creationId xmlns:a16="http://schemas.microsoft.com/office/drawing/2014/main" id="{C491CC0B-4E40-43FA-8A8C-36C74EE6D737}"/>
                </a:ext>
              </a:extLst>
            </p:cNvPr>
            <p:cNvSpPr txBox="1">
              <a:spLocks noChangeArrowheads="1"/>
            </p:cNvSpPr>
            <p:nvPr/>
          </p:nvSpPr>
          <p:spPr bwMode="auto">
            <a:xfrm>
              <a:off x="1738" y="1344"/>
              <a:ext cx="18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FF0000"/>
                  </a:solidFill>
                  <a:ea typeface="黑体" panose="02010609060101010101" pitchFamily="49" charset="-122"/>
                </a:rPr>
                <a:t>概率的有限可加性</a:t>
              </a:r>
            </a:p>
          </p:txBody>
        </p:sp>
      </p:grpSp>
      <p:sp>
        <p:nvSpPr>
          <p:cNvPr id="12295" name="Rectangle 7">
            <a:extLst>
              <a:ext uri="{FF2B5EF4-FFF2-40B4-BE49-F238E27FC236}">
                <a16:creationId xmlns:a16="http://schemas.microsoft.com/office/drawing/2014/main" id="{EA75F274-2C46-4AFA-B6A1-7B7293428BC8}"/>
              </a:ext>
            </a:extLst>
          </p:cNvPr>
          <p:cNvSpPr>
            <a:spLocks noChangeArrowheads="1"/>
          </p:cNvSpPr>
          <p:nvPr/>
        </p:nvSpPr>
        <p:spPr bwMode="auto">
          <a:xfrm>
            <a:off x="827088" y="28813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p>
        </p:txBody>
      </p:sp>
      <p:graphicFrame>
        <p:nvGraphicFramePr>
          <p:cNvPr id="12296" name="Object 8">
            <a:extLst>
              <a:ext uri="{FF2B5EF4-FFF2-40B4-BE49-F238E27FC236}">
                <a16:creationId xmlns:a16="http://schemas.microsoft.com/office/drawing/2014/main" id="{604FC1D3-B4E4-4489-97C3-94A89A83A3AC}"/>
              </a:ext>
            </a:extLst>
          </p:cNvPr>
          <p:cNvGraphicFramePr>
            <a:graphicFrameLocks noChangeAspect="1"/>
          </p:cNvGraphicFramePr>
          <p:nvPr/>
        </p:nvGraphicFramePr>
        <p:xfrm>
          <a:off x="1895475" y="2971800"/>
          <a:ext cx="3556000" cy="444500"/>
        </p:xfrm>
        <a:graphic>
          <a:graphicData uri="http://schemas.openxmlformats.org/presentationml/2006/ole">
            <mc:AlternateContent xmlns:mc="http://schemas.openxmlformats.org/markup-compatibility/2006">
              <mc:Choice xmlns:v="urn:schemas-microsoft-com:vml" Requires="v">
                <p:oleObj name="Equation" r:id="rId2" imgW="3556000" imgH="444500" progId="Equation.3">
                  <p:embed/>
                </p:oleObj>
              </mc:Choice>
              <mc:Fallback>
                <p:oleObj name="Equation" r:id="rId2" imgW="3556000" imgH="444500" progId="Equation.3">
                  <p:embed/>
                  <p:pic>
                    <p:nvPicPr>
                      <p:cNvPr id="12296" name="Object 8">
                        <a:extLst>
                          <a:ext uri="{FF2B5EF4-FFF2-40B4-BE49-F238E27FC236}">
                            <a16:creationId xmlns:a16="http://schemas.microsoft.com/office/drawing/2014/main" id="{604FC1D3-B4E4-4489-97C3-94A89A83A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2971800"/>
                        <a:ext cx="3556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9">
            <a:extLst>
              <a:ext uri="{FF2B5EF4-FFF2-40B4-BE49-F238E27FC236}">
                <a16:creationId xmlns:a16="http://schemas.microsoft.com/office/drawing/2014/main" id="{B6C30366-908B-41A7-B354-3C4139B378BB}"/>
              </a:ext>
            </a:extLst>
          </p:cNvPr>
          <p:cNvGraphicFramePr>
            <a:graphicFrameLocks noChangeAspect="1"/>
          </p:cNvGraphicFramePr>
          <p:nvPr/>
        </p:nvGraphicFramePr>
        <p:xfrm>
          <a:off x="1971675" y="3581400"/>
          <a:ext cx="5054600" cy="469900"/>
        </p:xfrm>
        <a:graphic>
          <a:graphicData uri="http://schemas.openxmlformats.org/presentationml/2006/ole">
            <mc:AlternateContent xmlns:mc="http://schemas.openxmlformats.org/markup-compatibility/2006">
              <mc:Choice xmlns:v="urn:schemas-microsoft-com:vml" Requires="v">
                <p:oleObj name="Equation" r:id="rId4" imgW="5054600" imgH="469900" progId="Equation.3">
                  <p:embed/>
                </p:oleObj>
              </mc:Choice>
              <mc:Fallback>
                <p:oleObj name="Equation" r:id="rId4" imgW="5054600" imgH="469900" progId="Equation.3">
                  <p:embed/>
                  <p:pic>
                    <p:nvPicPr>
                      <p:cNvPr id="12297" name="Object 9">
                        <a:extLst>
                          <a:ext uri="{FF2B5EF4-FFF2-40B4-BE49-F238E27FC236}">
                            <a16:creationId xmlns:a16="http://schemas.microsoft.com/office/drawing/2014/main" id="{B6C30366-908B-41A7-B354-3C4139B378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1675" y="3581400"/>
                        <a:ext cx="5054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Rectangle 10">
            <a:extLst>
              <a:ext uri="{FF2B5EF4-FFF2-40B4-BE49-F238E27FC236}">
                <a16:creationId xmlns:a16="http://schemas.microsoft.com/office/drawing/2014/main" id="{F6AD838B-0CA8-447D-9DCF-CA06254BD641}"/>
              </a:ext>
            </a:extLst>
          </p:cNvPr>
          <p:cNvSpPr>
            <a:spLocks noChangeArrowheads="1"/>
          </p:cNvSpPr>
          <p:nvPr/>
        </p:nvSpPr>
        <p:spPr bwMode="auto">
          <a:xfrm>
            <a:off x="685800" y="4191000"/>
            <a:ext cx="39846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00"/>
                </a:solidFill>
              </a:rPr>
              <a:t>由概率的可列可加性得</a:t>
            </a:r>
          </a:p>
        </p:txBody>
      </p:sp>
      <p:graphicFrame>
        <p:nvGraphicFramePr>
          <p:cNvPr id="12299" name="Object 11">
            <a:extLst>
              <a:ext uri="{FF2B5EF4-FFF2-40B4-BE49-F238E27FC236}">
                <a16:creationId xmlns:a16="http://schemas.microsoft.com/office/drawing/2014/main" id="{B048C5D1-F502-426F-89F7-524DCDFB7AB6}"/>
              </a:ext>
            </a:extLst>
          </p:cNvPr>
          <p:cNvGraphicFramePr>
            <a:graphicFrameLocks noChangeAspect="1"/>
          </p:cNvGraphicFramePr>
          <p:nvPr/>
        </p:nvGraphicFramePr>
        <p:xfrm>
          <a:off x="762000" y="4876800"/>
          <a:ext cx="2579688" cy="431800"/>
        </p:xfrm>
        <a:graphic>
          <a:graphicData uri="http://schemas.openxmlformats.org/presentationml/2006/ole">
            <mc:AlternateContent xmlns:mc="http://schemas.openxmlformats.org/markup-compatibility/2006">
              <mc:Choice xmlns:v="urn:schemas-microsoft-com:vml" Requires="v">
                <p:oleObj name="Equation" r:id="rId6" imgW="3073400" imgH="431800" progId="Equation.3">
                  <p:embed/>
                </p:oleObj>
              </mc:Choice>
              <mc:Fallback>
                <p:oleObj name="Equation" r:id="rId6" imgW="3073400" imgH="431800" progId="Equation.3">
                  <p:embed/>
                  <p:pic>
                    <p:nvPicPr>
                      <p:cNvPr id="12299" name="Object 11">
                        <a:extLst>
                          <a:ext uri="{FF2B5EF4-FFF2-40B4-BE49-F238E27FC236}">
                            <a16:creationId xmlns:a16="http://schemas.microsoft.com/office/drawing/2014/main" id="{B048C5D1-F502-426F-89F7-524DCDFB7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876800"/>
                        <a:ext cx="2579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12">
            <a:extLst>
              <a:ext uri="{FF2B5EF4-FFF2-40B4-BE49-F238E27FC236}">
                <a16:creationId xmlns:a16="http://schemas.microsoft.com/office/drawing/2014/main" id="{792E165A-8B7E-4528-82D4-DF5636E065E1}"/>
              </a:ext>
            </a:extLst>
          </p:cNvPr>
          <p:cNvGraphicFramePr>
            <a:graphicFrameLocks noChangeAspect="1"/>
          </p:cNvGraphicFramePr>
          <p:nvPr/>
        </p:nvGraphicFramePr>
        <p:xfrm>
          <a:off x="3395663" y="4670425"/>
          <a:ext cx="1638300" cy="825500"/>
        </p:xfrm>
        <a:graphic>
          <a:graphicData uri="http://schemas.openxmlformats.org/presentationml/2006/ole">
            <mc:AlternateContent xmlns:mc="http://schemas.openxmlformats.org/markup-compatibility/2006">
              <mc:Choice xmlns:v="urn:schemas-microsoft-com:vml" Requires="v">
                <p:oleObj name="Equation" r:id="rId8" imgW="1638300" imgH="825500" progId="Equation.3">
                  <p:embed/>
                </p:oleObj>
              </mc:Choice>
              <mc:Fallback>
                <p:oleObj name="Equation" r:id="rId8" imgW="1638300" imgH="825500" progId="Equation.3">
                  <p:embed/>
                  <p:pic>
                    <p:nvPicPr>
                      <p:cNvPr id="12300" name="Object 12">
                        <a:extLst>
                          <a:ext uri="{FF2B5EF4-FFF2-40B4-BE49-F238E27FC236}">
                            <a16:creationId xmlns:a16="http://schemas.microsoft.com/office/drawing/2014/main" id="{792E165A-8B7E-4528-82D4-DF5636E065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5663" y="4670425"/>
                        <a:ext cx="1638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13">
            <a:extLst>
              <a:ext uri="{FF2B5EF4-FFF2-40B4-BE49-F238E27FC236}">
                <a16:creationId xmlns:a16="http://schemas.microsoft.com/office/drawing/2014/main" id="{769DF000-2F1D-48D7-9678-CBACC4B68B7F}"/>
              </a:ext>
            </a:extLst>
          </p:cNvPr>
          <p:cNvGraphicFramePr>
            <a:graphicFrameLocks noChangeAspect="1"/>
          </p:cNvGraphicFramePr>
          <p:nvPr/>
        </p:nvGraphicFramePr>
        <p:xfrm>
          <a:off x="5099050" y="4622800"/>
          <a:ext cx="1625600" cy="952500"/>
        </p:xfrm>
        <a:graphic>
          <a:graphicData uri="http://schemas.openxmlformats.org/presentationml/2006/ole">
            <mc:AlternateContent xmlns:mc="http://schemas.openxmlformats.org/markup-compatibility/2006">
              <mc:Choice xmlns:v="urn:schemas-microsoft-com:vml" Requires="v">
                <p:oleObj name="Equation" r:id="rId10" imgW="1663700" imgH="952500" progId="Equation.3">
                  <p:embed/>
                </p:oleObj>
              </mc:Choice>
              <mc:Fallback>
                <p:oleObj name="Equation" r:id="rId10" imgW="1663700" imgH="952500" progId="Equation.3">
                  <p:embed/>
                  <p:pic>
                    <p:nvPicPr>
                      <p:cNvPr id="12301" name="Object 13">
                        <a:extLst>
                          <a:ext uri="{FF2B5EF4-FFF2-40B4-BE49-F238E27FC236}">
                            <a16:creationId xmlns:a16="http://schemas.microsoft.com/office/drawing/2014/main" id="{769DF000-2F1D-48D7-9678-CBACC4B68B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9050" y="4622800"/>
                        <a:ext cx="1625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14">
            <a:extLst>
              <a:ext uri="{FF2B5EF4-FFF2-40B4-BE49-F238E27FC236}">
                <a16:creationId xmlns:a16="http://schemas.microsoft.com/office/drawing/2014/main" id="{C3EDCF38-8D24-4D9D-9616-1DFBDC6192B7}"/>
              </a:ext>
            </a:extLst>
          </p:cNvPr>
          <p:cNvGraphicFramePr>
            <a:graphicFrameLocks noChangeAspect="1"/>
          </p:cNvGraphicFramePr>
          <p:nvPr/>
        </p:nvGraphicFramePr>
        <p:xfrm>
          <a:off x="6750050" y="4622800"/>
          <a:ext cx="1860550" cy="952500"/>
        </p:xfrm>
        <a:graphic>
          <a:graphicData uri="http://schemas.openxmlformats.org/presentationml/2006/ole">
            <mc:AlternateContent xmlns:mc="http://schemas.openxmlformats.org/markup-compatibility/2006">
              <mc:Choice xmlns:v="urn:schemas-microsoft-com:vml" Requires="v">
                <p:oleObj name="Equation" r:id="rId12" imgW="2184400" imgH="952500" progId="Equation.3">
                  <p:embed/>
                </p:oleObj>
              </mc:Choice>
              <mc:Fallback>
                <p:oleObj name="Equation" r:id="rId12" imgW="2184400" imgH="952500" progId="Equation.3">
                  <p:embed/>
                  <p:pic>
                    <p:nvPicPr>
                      <p:cNvPr id="12302" name="Object 14">
                        <a:extLst>
                          <a:ext uri="{FF2B5EF4-FFF2-40B4-BE49-F238E27FC236}">
                            <a16:creationId xmlns:a16="http://schemas.microsoft.com/office/drawing/2014/main" id="{C3EDCF38-8D24-4D9D-9616-1DFBDC6192B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0050" y="4622800"/>
                        <a:ext cx="18605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a:extLst>
              <a:ext uri="{FF2B5EF4-FFF2-40B4-BE49-F238E27FC236}">
                <a16:creationId xmlns:a16="http://schemas.microsoft.com/office/drawing/2014/main" id="{58D2B4D7-D676-4D48-9AFF-3DB44CDA24A5}"/>
              </a:ext>
            </a:extLst>
          </p:cNvPr>
          <p:cNvGraphicFramePr>
            <a:graphicFrameLocks noChangeAspect="1"/>
          </p:cNvGraphicFramePr>
          <p:nvPr/>
        </p:nvGraphicFramePr>
        <p:xfrm>
          <a:off x="3352800" y="5715000"/>
          <a:ext cx="3856038" cy="431800"/>
        </p:xfrm>
        <a:graphic>
          <a:graphicData uri="http://schemas.openxmlformats.org/presentationml/2006/ole">
            <mc:AlternateContent xmlns:mc="http://schemas.openxmlformats.org/markup-compatibility/2006">
              <mc:Choice xmlns:v="urn:schemas-microsoft-com:vml" Requires="v">
                <p:oleObj name="Equation" r:id="rId14" imgW="4432300" imgH="431800" progId="Equation.3">
                  <p:embed/>
                </p:oleObj>
              </mc:Choice>
              <mc:Fallback>
                <p:oleObj name="Equation" r:id="rId14" imgW="4432300" imgH="431800" progId="Equation.3">
                  <p:embed/>
                  <p:pic>
                    <p:nvPicPr>
                      <p:cNvPr id="12303" name="Object 15">
                        <a:extLst>
                          <a:ext uri="{FF2B5EF4-FFF2-40B4-BE49-F238E27FC236}">
                            <a16:creationId xmlns:a16="http://schemas.microsoft.com/office/drawing/2014/main" id="{58D2B4D7-D676-4D48-9AFF-3DB44CDA24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5715000"/>
                        <a:ext cx="38560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4" name="Object 17">
            <a:extLst>
              <a:ext uri="{FF2B5EF4-FFF2-40B4-BE49-F238E27FC236}">
                <a16:creationId xmlns:a16="http://schemas.microsoft.com/office/drawing/2014/main" id="{280D0DD9-151B-485C-BEAB-A8F8B4C30BAB}"/>
              </a:ext>
            </a:extLst>
          </p:cNvPr>
          <p:cNvGraphicFramePr>
            <a:graphicFrameLocks noChangeAspect="1"/>
          </p:cNvGraphicFramePr>
          <p:nvPr/>
        </p:nvGraphicFramePr>
        <p:xfrm>
          <a:off x="895350" y="762000"/>
          <a:ext cx="7346950" cy="457200"/>
        </p:xfrm>
        <a:graphic>
          <a:graphicData uri="http://schemas.openxmlformats.org/presentationml/2006/ole">
            <mc:AlternateContent xmlns:mc="http://schemas.openxmlformats.org/markup-compatibility/2006">
              <mc:Choice xmlns:v="urn:schemas-microsoft-com:vml" Requires="v">
                <p:oleObj name="Equation" r:id="rId16" imgW="7086600" imgH="457200" progId="Equation.3">
                  <p:embed/>
                </p:oleObj>
              </mc:Choice>
              <mc:Fallback>
                <p:oleObj name="Equation" r:id="rId16" imgW="7086600" imgH="457200" progId="Equation.3">
                  <p:embed/>
                  <p:pic>
                    <p:nvPicPr>
                      <p:cNvPr id="69644" name="Object 17">
                        <a:extLst>
                          <a:ext uri="{FF2B5EF4-FFF2-40B4-BE49-F238E27FC236}">
                            <a16:creationId xmlns:a16="http://schemas.microsoft.com/office/drawing/2014/main" id="{280D0DD9-151B-485C-BEAB-A8F8B4C30B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5350" y="762000"/>
                        <a:ext cx="7346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0" name="Object 22">
            <a:extLst>
              <a:ext uri="{FF2B5EF4-FFF2-40B4-BE49-F238E27FC236}">
                <a16:creationId xmlns:a16="http://schemas.microsoft.com/office/drawing/2014/main" id="{D7C2DBF5-0A5D-4CD7-8DE0-7E62329A5CF4}"/>
              </a:ext>
            </a:extLst>
          </p:cNvPr>
          <p:cNvGraphicFramePr>
            <a:graphicFrameLocks noChangeAspect="1"/>
          </p:cNvGraphicFramePr>
          <p:nvPr/>
        </p:nvGraphicFramePr>
        <p:xfrm>
          <a:off x="1338263" y="1600200"/>
          <a:ext cx="6562725" cy="431800"/>
        </p:xfrm>
        <a:graphic>
          <a:graphicData uri="http://schemas.openxmlformats.org/presentationml/2006/ole">
            <mc:AlternateContent xmlns:mc="http://schemas.openxmlformats.org/markup-compatibility/2006">
              <mc:Choice xmlns:v="urn:schemas-microsoft-com:vml" Requires="v">
                <p:oleObj name="Equation" r:id="rId18" imgW="7543800" imgH="431800" progId="Equation.3">
                  <p:embed/>
                </p:oleObj>
              </mc:Choice>
              <mc:Fallback>
                <p:oleObj name="Equation" r:id="rId18" imgW="7543800" imgH="431800" progId="Equation.3">
                  <p:embed/>
                  <p:pic>
                    <p:nvPicPr>
                      <p:cNvPr id="12310" name="Object 22">
                        <a:extLst>
                          <a:ext uri="{FF2B5EF4-FFF2-40B4-BE49-F238E27FC236}">
                            <a16:creationId xmlns:a16="http://schemas.microsoft.com/office/drawing/2014/main" id="{D7C2DBF5-0A5D-4CD7-8DE0-7E62329A5CF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38263" y="1600200"/>
                        <a:ext cx="6562725" cy="431800"/>
                      </a:xfrm>
                      <a:prstGeom prst="rect">
                        <a:avLst/>
                      </a:prstGeom>
                      <a:solidFill>
                        <a:srgbClr val="00FFFF">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310"/>
                                        </p:tgtEl>
                                        <p:attrNameLst>
                                          <p:attrName>style.visibility</p:attrName>
                                        </p:attrNameLst>
                                      </p:cBhvr>
                                      <p:to>
                                        <p:strVal val="visible"/>
                                      </p:to>
                                    </p:set>
                                    <p:animEffect transition="in" filter="wipe(left)">
                                      <p:cBhvr>
                                        <p:cTn id="7" dur="500"/>
                                        <p:tgtEl>
                                          <p:spTgt spid="12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308"/>
                                        </p:tgtEl>
                                        <p:attrNameLst>
                                          <p:attrName>style.visibility</p:attrName>
                                        </p:attrNameLst>
                                      </p:cBhvr>
                                      <p:to>
                                        <p:strVal val="visible"/>
                                      </p:to>
                                    </p:set>
                                    <p:animEffect transition="in" filter="wipe(up)">
                                      <p:cBhvr>
                                        <p:cTn id="12" dur="500"/>
                                        <p:tgtEl>
                                          <p:spTgt spid="12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wipe(left)">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7"/>
                                        </p:tgtEl>
                                        <p:attrNameLst>
                                          <p:attrName>style.visibility</p:attrName>
                                        </p:attrNameLst>
                                      </p:cBhvr>
                                      <p:to>
                                        <p:strVal val="visible"/>
                                      </p:to>
                                    </p:set>
                                    <p:animEffect transition="in" filter="wipe(left)">
                                      <p:cBhvr>
                                        <p:cTn id="27" dur="500"/>
                                        <p:tgtEl>
                                          <p:spTgt spid="122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2298"/>
                                        </p:tgtEl>
                                        <p:attrNameLst>
                                          <p:attrName>style.visibility</p:attrName>
                                        </p:attrNameLst>
                                      </p:cBhvr>
                                      <p:to>
                                        <p:strVal val="visible"/>
                                      </p:to>
                                    </p:set>
                                    <p:animEffect transition="in" filter="wipe(left)">
                                      <p:cBhvr>
                                        <p:cTn id="32" dur="75"/>
                                        <p:tgtEl>
                                          <p:spTgt spid="122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299"/>
                                        </p:tgtEl>
                                        <p:attrNameLst>
                                          <p:attrName>style.visibility</p:attrName>
                                        </p:attrNameLst>
                                      </p:cBhvr>
                                      <p:to>
                                        <p:strVal val="visible"/>
                                      </p:to>
                                    </p:set>
                                    <p:animEffect transition="in" filter="wipe(left)">
                                      <p:cBhvr>
                                        <p:cTn id="37" dur="500"/>
                                        <p:tgtEl>
                                          <p:spTgt spid="122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300"/>
                                        </p:tgtEl>
                                        <p:attrNameLst>
                                          <p:attrName>style.visibility</p:attrName>
                                        </p:attrNameLst>
                                      </p:cBhvr>
                                      <p:to>
                                        <p:strVal val="visible"/>
                                      </p:to>
                                    </p:set>
                                    <p:animEffect transition="in" filter="wipe(left)">
                                      <p:cBhvr>
                                        <p:cTn id="42" dur="500"/>
                                        <p:tgtEl>
                                          <p:spTgt spid="123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302"/>
                                        </p:tgtEl>
                                        <p:attrNameLst>
                                          <p:attrName>style.visibility</p:attrName>
                                        </p:attrNameLst>
                                      </p:cBhvr>
                                      <p:to>
                                        <p:strVal val="visible"/>
                                      </p:to>
                                    </p:set>
                                    <p:animEffect transition="in" filter="wipe(left)">
                                      <p:cBhvr>
                                        <p:cTn id="52" dur="500"/>
                                        <p:tgtEl>
                                          <p:spTgt spid="1230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303"/>
                                        </p:tgtEl>
                                        <p:attrNameLst>
                                          <p:attrName>style.visibility</p:attrName>
                                        </p:attrNameLst>
                                      </p:cBhvr>
                                      <p:to>
                                        <p:strVal val="visible"/>
                                      </p:to>
                                    </p:set>
                                    <p:animEffect transition="in" filter="wipe(left)">
                                      <p:cBhvr>
                                        <p:cTn id="57"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p:bldP spid="1229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3">
            <a:extLst>
              <a:ext uri="{FF2B5EF4-FFF2-40B4-BE49-F238E27FC236}">
                <a16:creationId xmlns:a16="http://schemas.microsoft.com/office/drawing/2014/main" id="{CBF00283-2126-4449-8F95-F03A3657048B}"/>
              </a:ext>
            </a:extLst>
          </p:cNvPr>
          <p:cNvGraphicFramePr>
            <a:graphicFrameLocks noChangeAspect="1"/>
          </p:cNvGraphicFramePr>
          <p:nvPr/>
        </p:nvGraphicFramePr>
        <p:xfrm>
          <a:off x="914400" y="800100"/>
          <a:ext cx="6616700" cy="952500"/>
        </p:xfrm>
        <a:graphic>
          <a:graphicData uri="http://schemas.openxmlformats.org/presentationml/2006/ole">
            <mc:AlternateContent xmlns:mc="http://schemas.openxmlformats.org/markup-compatibility/2006">
              <mc:Choice xmlns:v="urn:schemas-microsoft-com:vml" Requires="v">
                <p:oleObj name="Equation" r:id="rId2" imgW="6616700" imgH="952500" progId="Equation.3">
                  <p:embed/>
                </p:oleObj>
              </mc:Choice>
              <mc:Fallback>
                <p:oleObj name="Equation" r:id="rId2" imgW="6616700" imgH="952500" progId="Equation.3">
                  <p:embed/>
                  <p:pic>
                    <p:nvPicPr>
                      <p:cNvPr id="70658" name="Object 3">
                        <a:extLst>
                          <a:ext uri="{FF2B5EF4-FFF2-40B4-BE49-F238E27FC236}">
                            <a16:creationId xmlns:a16="http://schemas.microsoft.com/office/drawing/2014/main" id="{CBF00283-2126-4449-8F95-F03A36570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00100"/>
                        <a:ext cx="66167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Text Box 4">
            <a:extLst>
              <a:ext uri="{FF2B5EF4-FFF2-40B4-BE49-F238E27FC236}">
                <a16:creationId xmlns:a16="http://schemas.microsoft.com/office/drawing/2014/main" id="{C22A87A3-CF1E-46B3-BF97-836CEEB3D918}"/>
              </a:ext>
            </a:extLst>
          </p:cNvPr>
          <p:cNvSpPr txBox="1">
            <a:spLocks noChangeArrowheads="1"/>
          </p:cNvSpPr>
          <p:nvPr/>
        </p:nvSpPr>
        <p:spPr bwMode="auto">
          <a:xfrm>
            <a:off x="914400" y="19812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endParaRPr lang="zh-CN" altLang="en-US" sz="2800" b="1">
              <a:solidFill>
                <a:srgbClr val="000000"/>
              </a:solidFill>
            </a:endParaRPr>
          </a:p>
        </p:txBody>
      </p:sp>
      <p:grpSp>
        <p:nvGrpSpPr>
          <p:cNvPr id="13317" name="Group 5">
            <a:extLst>
              <a:ext uri="{FF2B5EF4-FFF2-40B4-BE49-F238E27FC236}">
                <a16:creationId xmlns:a16="http://schemas.microsoft.com/office/drawing/2014/main" id="{CDB28E93-21B1-4D0F-9A3E-1CFB3A04D3C4}"/>
              </a:ext>
            </a:extLst>
          </p:cNvPr>
          <p:cNvGrpSpPr>
            <a:grpSpLocks/>
          </p:cNvGrpSpPr>
          <p:nvPr/>
        </p:nvGrpSpPr>
        <p:grpSpPr bwMode="auto">
          <a:xfrm>
            <a:off x="6324600" y="2362200"/>
            <a:ext cx="1752600" cy="1676400"/>
            <a:chOff x="3984" y="2256"/>
            <a:chExt cx="1104" cy="1056"/>
          </a:xfrm>
        </p:grpSpPr>
        <p:sp>
          <p:nvSpPr>
            <p:cNvPr id="70672" name="Oval 6">
              <a:extLst>
                <a:ext uri="{FF2B5EF4-FFF2-40B4-BE49-F238E27FC236}">
                  <a16:creationId xmlns:a16="http://schemas.microsoft.com/office/drawing/2014/main" id="{C94390B7-E779-4FB9-B91F-97979259D0F1}"/>
                </a:ext>
              </a:extLst>
            </p:cNvPr>
            <p:cNvSpPr>
              <a:spLocks noChangeArrowheads="1"/>
            </p:cNvSpPr>
            <p:nvPr/>
          </p:nvSpPr>
          <p:spPr bwMode="auto">
            <a:xfrm>
              <a:off x="3984" y="2256"/>
              <a:ext cx="1104" cy="1056"/>
            </a:xfrm>
            <a:prstGeom prst="ellipse">
              <a:avLst/>
            </a:prstGeom>
            <a:solidFill>
              <a:srgbClr val="99FF33"/>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70673" name="Object 7">
              <a:extLst>
                <a:ext uri="{FF2B5EF4-FFF2-40B4-BE49-F238E27FC236}">
                  <a16:creationId xmlns:a16="http://schemas.microsoft.com/office/drawing/2014/main" id="{C7F498F3-D292-452A-AB06-668DA83E57BC}"/>
                </a:ext>
              </a:extLst>
            </p:cNvPr>
            <p:cNvGraphicFramePr>
              <a:graphicFrameLocks noChangeAspect="1"/>
            </p:cNvGraphicFramePr>
            <p:nvPr/>
          </p:nvGraphicFramePr>
          <p:xfrm>
            <a:off x="4760" y="2504"/>
            <a:ext cx="184" cy="184"/>
          </p:xfrm>
          <a:graphic>
            <a:graphicData uri="http://schemas.openxmlformats.org/presentationml/2006/ole">
              <mc:AlternateContent xmlns:mc="http://schemas.openxmlformats.org/markup-compatibility/2006">
                <mc:Choice xmlns:v="urn:schemas-microsoft-com:vml" Requires="v">
                  <p:oleObj name="Equation" r:id="rId4" imgW="291973" imgH="291973" progId="Equation.3">
                    <p:embed/>
                  </p:oleObj>
                </mc:Choice>
                <mc:Fallback>
                  <p:oleObj name="Equation" r:id="rId4" imgW="291973" imgH="291973" progId="Equation.3">
                    <p:embed/>
                    <p:pic>
                      <p:nvPicPr>
                        <p:cNvPr id="70673" name="Object 7">
                          <a:extLst>
                            <a:ext uri="{FF2B5EF4-FFF2-40B4-BE49-F238E27FC236}">
                              <a16:creationId xmlns:a16="http://schemas.microsoft.com/office/drawing/2014/main" id="{C7F498F3-D292-452A-AB06-668DA83E5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0" y="2504"/>
                          <a:ext cx="184" cy="184"/>
                        </a:xfrm>
                        <a:prstGeom prst="rect">
                          <a:avLst/>
                        </a:prstGeom>
                        <a:solidFill>
                          <a:srgbClr val="99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20" name="Group 8">
            <a:extLst>
              <a:ext uri="{FF2B5EF4-FFF2-40B4-BE49-F238E27FC236}">
                <a16:creationId xmlns:a16="http://schemas.microsoft.com/office/drawing/2014/main" id="{27F74BB0-C73F-4EFC-8F70-9B7A82D88EFB}"/>
              </a:ext>
            </a:extLst>
          </p:cNvPr>
          <p:cNvGrpSpPr>
            <a:grpSpLocks/>
          </p:cNvGrpSpPr>
          <p:nvPr/>
        </p:nvGrpSpPr>
        <p:grpSpPr bwMode="auto">
          <a:xfrm>
            <a:off x="6781800" y="2895600"/>
            <a:ext cx="685800" cy="685800"/>
            <a:chOff x="3936" y="1536"/>
            <a:chExt cx="432" cy="432"/>
          </a:xfrm>
        </p:grpSpPr>
        <p:sp>
          <p:nvSpPr>
            <p:cNvPr id="70670" name="Oval 9">
              <a:extLst>
                <a:ext uri="{FF2B5EF4-FFF2-40B4-BE49-F238E27FC236}">
                  <a16:creationId xmlns:a16="http://schemas.microsoft.com/office/drawing/2014/main" id="{90E1EE53-AB31-4AAC-9F5B-767BC3A6984C}"/>
                </a:ext>
              </a:extLst>
            </p:cNvPr>
            <p:cNvSpPr>
              <a:spLocks noChangeArrowheads="1"/>
            </p:cNvSpPr>
            <p:nvPr/>
          </p:nvSpPr>
          <p:spPr bwMode="auto">
            <a:xfrm>
              <a:off x="3936" y="1536"/>
              <a:ext cx="432" cy="432"/>
            </a:xfrm>
            <a:prstGeom prst="ellipse">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70671" name="Object 10">
              <a:extLst>
                <a:ext uri="{FF2B5EF4-FFF2-40B4-BE49-F238E27FC236}">
                  <a16:creationId xmlns:a16="http://schemas.microsoft.com/office/drawing/2014/main" id="{753E879E-376E-47E7-B0B8-CC3BED6B7718}"/>
                </a:ext>
              </a:extLst>
            </p:cNvPr>
            <p:cNvGraphicFramePr>
              <a:graphicFrameLocks noChangeAspect="1"/>
            </p:cNvGraphicFramePr>
            <p:nvPr/>
          </p:nvGraphicFramePr>
          <p:xfrm>
            <a:off x="4088" y="1684"/>
            <a:ext cx="184" cy="192"/>
          </p:xfrm>
          <a:graphic>
            <a:graphicData uri="http://schemas.openxmlformats.org/presentationml/2006/ole">
              <mc:AlternateContent xmlns:mc="http://schemas.openxmlformats.org/markup-compatibility/2006">
                <mc:Choice xmlns:v="urn:schemas-microsoft-com:vml" Requires="v">
                  <p:oleObj name="Equation" r:id="rId6" imgW="291973" imgH="304668" progId="Equation.3">
                    <p:embed/>
                  </p:oleObj>
                </mc:Choice>
                <mc:Fallback>
                  <p:oleObj name="Equation" r:id="rId6" imgW="291973" imgH="304668" progId="Equation.3">
                    <p:embed/>
                    <p:pic>
                      <p:nvPicPr>
                        <p:cNvPr id="70671" name="Object 10">
                          <a:extLst>
                            <a:ext uri="{FF2B5EF4-FFF2-40B4-BE49-F238E27FC236}">
                              <a16:creationId xmlns:a16="http://schemas.microsoft.com/office/drawing/2014/main" id="{753E879E-376E-47E7-B0B8-CC3BED6B77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8" y="1684"/>
                          <a:ext cx="184" cy="19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23" name="Object 11">
            <a:extLst>
              <a:ext uri="{FF2B5EF4-FFF2-40B4-BE49-F238E27FC236}">
                <a16:creationId xmlns:a16="http://schemas.microsoft.com/office/drawing/2014/main" id="{341F4972-1C21-4761-87A6-CEF428CABDC1}"/>
              </a:ext>
            </a:extLst>
          </p:cNvPr>
          <p:cNvGraphicFramePr>
            <a:graphicFrameLocks noChangeAspect="1"/>
          </p:cNvGraphicFramePr>
          <p:nvPr/>
        </p:nvGraphicFramePr>
        <p:xfrm>
          <a:off x="2089150" y="2057400"/>
          <a:ext cx="2070100" cy="431800"/>
        </p:xfrm>
        <a:graphic>
          <a:graphicData uri="http://schemas.openxmlformats.org/presentationml/2006/ole">
            <mc:AlternateContent xmlns:mc="http://schemas.openxmlformats.org/markup-compatibility/2006">
              <mc:Choice xmlns:v="urn:schemas-microsoft-com:vml" Requires="v">
                <p:oleObj name="Equation" r:id="rId8" imgW="2070100" imgH="431800" progId="Equation.3">
                  <p:embed/>
                </p:oleObj>
              </mc:Choice>
              <mc:Fallback>
                <p:oleObj name="Equation" r:id="rId8" imgW="2070100" imgH="431800" progId="Equation.3">
                  <p:embed/>
                  <p:pic>
                    <p:nvPicPr>
                      <p:cNvPr id="13323" name="Object 11">
                        <a:extLst>
                          <a:ext uri="{FF2B5EF4-FFF2-40B4-BE49-F238E27FC236}">
                            <a16:creationId xmlns:a16="http://schemas.microsoft.com/office/drawing/2014/main" id="{341F4972-1C21-4761-87A6-CEF428CABD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150" y="2057400"/>
                        <a:ext cx="2070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a:extLst>
              <a:ext uri="{FF2B5EF4-FFF2-40B4-BE49-F238E27FC236}">
                <a16:creationId xmlns:a16="http://schemas.microsoft.com/office/drawing/2014/main" id="{8054FA6F-2753-4532-8D3C-AF3171A79C67}"/>
              </a:ext>
            </a:extLst>
          </p:cNvPr>
          <p:cNvGraphicFramePr>
            <a:graphicFrameLocks noChangeAspect="1"/>
          </p:cNvGraphicFramePr>
          <p:nvPr/>
        </p:nvGraphicFramePr>
        <p:xfrm>
          <a:off x="2057400" y="2667000"/>
          <a:ext cx="3517900" cy="431800"/>
        </p:xfrm>
        <a:graphic>
          <a:graphicData uri="http://schemas.openxmlformats.org/presentationml/2006/ole">
            <mc:AlternateContent xmlns:mc="http://schemas.openxmlformats.org/markup-compatibility/2006">
              <mc:Choice xmlns:v="urn:schemas-microsoft-com:vml" Requires="v">
                <p:oleObj name="Equation" r:id="rId10" imgW="3517900" imgH="431800" progId="Equation.3">
                  <p:embed/>
                </p:oleObj>
              </mc:Choice>
              <mc:Fallback>
                <p:oleObj name="Equation" r:id="rId10" imgW="3517900" imgH="431800" progId="Equation.3">
                  <p:embed/>
                  <p:pic>
                    <p:nvPicPr>
                      <p:cNvPr id="13324" name="Object 12">
                        <a:extLst>
                          <a:ext uri="{FF2B5EF4-FFF2-40B4-BE49-F238E27FC236}">
                            <a16:creationId xmlns:a16="http://schemas.microsoft.com/office/drawing/2014/main" id="{8054FA6F-2753-4532-8D3C-AF3171A79C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2667000"/>
                        <a:ext cx="3517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13">
            <a:extLst>
              <a:ext uri="{FF2B5EF4-FFF2-40B4-BE49-F238E27FC236}">
                <a16:creationId xmlns:a16="http://schemas.microsoft.com/office/drawing/2014/main" id="{BAF9AE39-A763-4E67-9902-DE9A6AAA94A0}"/>
              </a:ext>
            </a:extLst>
          </p:cNvPr>
          <p:cNvGraphicFramePr>
            <a:graphicFrameLocks noChangeAspect="1"/>
          </p:cNvGraphicFramePr>
          <p:nvPr/>
        </p:nvGraphicFramePr>
        <p:xfrm>
          <a:off x="2057400" y="3352800"/>
          <a:ext cx="3213100" cy="419100"/>
        </p:xfrm>
        <a:graphic>
          <a:graphicData uri="http://schemas.openxmlformats.org/presentationml/2006/ole">
            <mc:AlternateContent xmlns:mc="http://schemas.openxmlformats.org/markup-compatibility/2006">
              <mc:Choice xmlns:v="urn:schemas-microsoft-com:vml" Requires="v">
                <p:oleObj name="Equation" r:id="rId12" imgW="3213100" imgH="419100" progId="Equation.3">
                  <p:embed/>
                </p:oleObj>
              </mc:Choice>
              <mc:Fallback>
                <p:oleObj name="Equation" r:id="rId12" imgW="3213100" imgH="419100" progId="Equation.3">
                  <p:embed/>
                  <p:pic>
                    <p:nvPicPr>
                      <p:cNvPr id="13325" name="Object 13">
                        <a:extLst>
                          <a:ext uri="{FF2B5EF4-FFF2-40B4-BE49-F238E27FC236}">
                            <a16:creationId xmlns:a16="http://schemas.microsoft.com/office/drawing/2014/main" id="{BAF9AE39-A763-4E67-9902-DE9A6AAA94A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352800"/>
                        <a:ext cx="3213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6" name="Object 14">
            <a:extLst>
              <a:ext uri="{FF2B5EF4-FFF2-40B4-BE49-F238E27FC236}">
                <a16:creationId xmlns:a16="http://schemas.microsoft.com/office/drawing/2014/main" id="{DA8B8762-49BE-4C11-B4CC-91AD61D4C55D}"/>
              </a:ext>
            </a:extLst>
          </p:cNvPr>
          <p:cNvGraphicFramePr>
            <a:graphicFrameLocks noChangeAspect="1"/>
          </p:cNvGraphicFramePr>
          <p:nvPr/>
        </p:nvGraphicFramePr>
        <p:xfrm>
          <a:off x="1898650" y="4038600"/>
          <a:ext cx="4686300" cy="431800"/>
        </p:xfrm>
        <a:graphic>
          <a:graphicData uri="http://schemas.openxmlformats.org/presentationml/2006/ole">
            <mc:AlternateContent xmlns:mc="http://schemas.openxmlformats.org/markup-compatibility/2006">
              <mc:Choice xmlns:v="urn:schemas-microsoft-com:vml" Requires="v">
                <p:oleObj name="Equation" r:id="rId14" imgW="4686300" imgH="431800" progId="Equation.3">
                  <p:embed/>
                </p:oleObj>
              </mc:Choice>
              <mc:Fallback>
                <p:oleObj name="Equation" r:id="rId14" imgW="4686300" imgH="431800" progId="Equation.3">
                  <p:embed/>
                  <p:pic>
                    <p:nvPicPr>
                      <p:cNvPr id="13326" name="Object 14">
                        <a:extLst>
                          <a:ext uri="{FF2B5EF4-FFF2-40B4-BE49-F238E27FC236}">
                            <a16:creationId xmlns:a16="http://schemas.microsoft.com/office/drawing/2014/main" id="{DA8B8762-49BE-4C11-B4CC-91AD61D4C5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98650" y="4038600"/>
                        <a:ext cx="4686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7" name="Object 15">
            <a:extLst>
              <a:ext uri="{FF2B5EF4-FFF2-40B4-BE49-F238E27FC236}">
                <a16:creationId xmlns:a16="http://schemas.microsoft.com/office/drawing/2014/main" id="{31CFE6CE-D96B-4BD0-B732-7D78B19B56BF}"/>
              </a:ext>
            </a:extLst>
          </p:cNvPr>
          <p:cNvGraphicFramePr>
            <a:graphicFrameLocks noChangeAspect="1"/>
          </p:cNvGraphicFramePr>
          <p:nvPr/>
        </p:nvGraphicFramePr>
        <p:xfrm>
          <a:off x="2057400" y="5638800"/>
          <a:ext cx="3073400" cy="444500"/>
        </p:xfrm>
        <a:graphic>
          <a:graphicData uri="http://schemas.openxmlformats.org/presentationml/2006/ole">
            <mc:AlternateContent xmlns:mc="http://schemas.openxmlformats.org/markup-compatibility/2006">
              <mc:Choice xmlns:v="urn:schemas-microsoft-com:vml" Requires="v">
                <p:oleObj name="Equation" r:id="rId16" imgW="3073400" imgH="419100" progId="Equation.3">
                  <p:embed/>
                </p:oleObj>
              </mc:Choice>
              <mc:Fallback>
                <p:oleObj name="Equation" r:id="rId16" imgW="3073400" imgH="419100" progId="Equation.3">
                  <p:embed/>
                  <p:pic>
                    <p:nvPicPr>
                      <p:cNvPr id="13327" name="Object 15">
                        <a:extLst>
                          <a:ext uri="{FF2B5EF4-FFF2-40B4-BE49-F238E27FC236}">
                            <a16:creationId xmlns:a16="http://schemas.microsoft.com/office/drawing/2014/main" id="{31CFE6CE-D96B-4BD0-B732-7D78B19B56B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57400" y="5638800"/>
                        <a:ext cx="3073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16">
            <a:extLst>
              <a:ext uri="{FF2B5EF4-FFF2-40B4-BE49-F238E27FC236}">
                <a16:creationId xmlns:a16="http://schemas.microsoft.com/office/drawing/2014/main" id="{941BF8F0-E0A2-4FB5-B0B6-8A1DE421B232}"/>
              </a:ext>
            </a:extLst>
          </p:cNvPr>
          <p:cNvGraphicFramePr>
            <a:graphicFrameLocks noChangeAspect="1"/>
          </p:cNvGraphicFramePr>
          <p:nvPr/>
        </p:nvGraphicFramePr>
        <p:xfrm>
          <a:off x="5486400" y="5638800"/>
          <a:ext cx="2463800" cy="457200"/>
        </p:xfrm>
        <a:graphic>
          <a:graphicData uri="http://schemas.openxmlformats.org/presentationml/2006/ole">
            <mc:AlternateContent xmlns:mc="http://schemas.openxmlformats.org/markup-compatibility/2006">
              <mc:Choice xmlns:v="urn:schemas-microsoft-com:vml" Requires="v">
                <p:oleObj name="Equation" r:id="rId18" imgW="2463800" imgH="431800" progId="Equation.3">
                  <p:embed/>
                </p:oleObj>
              </mc:Choice>
              <mc:Fallback>
                <p:oleObj name="Equation" r:id="rId18" imgW="2463800" imgH="431800" progId="Equation.3">
                  <p:embed/>
                  <p:pic>
                    <p:nvPicPr>
                      <p:cNvPr id="13328" name="Object 16">
                        <a:extLst>
                          <a:ext uri="{FF2B5EF4-FFF2-40B4-BE49-F238E27FC236}">
                            <a16:creationId xmlns:a16="http://schemas.microsoft.com/office/drawing/2014/main" id="{941BF8F0-E0A2-4FB5-B0B6-8A1DE421B23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86400" y="5638800"/>
                        <a:ext cx="2463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9" name="Object 17">
            <a:extLst>
              <a:ext uri="{FF2B5EF4-FFF2-40B4-BE49-F238E27FC236}">
                <a16:creationId xmlns:a16="http://schemas.microsoft.com/office/drawing/2014/main" id="{AA5AF22F-F01A-4DB1-A886-CBDD15EFB548}"/>
              </a:ext>
            </a:extLst>
          </p:cNvPr>
          <p:cNvGraphicFramePr>
            <a:graphicFrameLocks noChangeAspect="1"/>
          </p:cNvGraphicFramePr>
          <p:nvPr/>
        </p:nvGraphicFramePr>
        <p:xfrm>
          <a:off x="2057400" y="4876800"/>
          <a:ext cx="4800600" cy="431800"/>
        </p:xfrm>
        <a:graphic>
          <a:graphicData uri="http://schemas.openxmlformats.org/presentationml/2006/ole">
            <mc:AlternateContent xmlns:mc="http://schemas.openxmlformats.org/markup-compatibility/2006">
              <mc:Choice xmlns:v="urn:schemas-microsoft-com:vml" Requires="v">
                <p:oleObj name="Equation" r:id="rId20" imgW="4800600" imgH="431800" progId="Equation.3">
                  <p:embed/>
                </p:oleObj>
              </mc:Choice>
              <mc:Fallback>
                <p:oleObj name="Equation" r:id="rId20" imgW="4800600" imgH="431800" progId="Equation.3">
                  <p:embed/>
                  <p:pic>
                    <p:nvPicPr>
                      <p:cNvPr id="13329" name="Object 17">
                        <a:extLst>
                          <a:ext uri="{FF2B5EF4-FFF2-40B4-BE49-F238E27FC236}">
                            <a16:creationId xmlns:a16="http://schemas.microsoft.com/office/drawing/2014/main" id="{AA5AF22F-F01A-4DB1-A886-CBDD15EFB54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7400" y="4876800"/>
                        <a:ext cx="4800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0" name="Rectangle 18">
            <a:extLst>
              <a:ext uri="{FF2B5EF4-FFF2-40B4-BE49-F238E27FC236}">
                <a16:creationId xmlns:a16="http://schemas.microsoft.com/office/drawing/2014/main" id="{3C28CD54-EA7F-4F45-978D-955AF4C94DB7}"/>
              </a:ext>
            </a:extLst>
          </p:cNvPr>
          <p:cNvSpPr>
            <a:spLocks noChangeArrowheads="1"/>
          </p:cNvSpPr>
          <p:nvPr/>
        </p:nvSpPr>
        <p:spPr bwMode="auto">
          <a:xfrm>
            <a:off x="3048000" y="4800600"/>
            <a:ext cx="3886200" cy="533400"/>
          </a:xfrm>
          <a:prstGeom prst="rect">
            <a:avLst/>
          </a:prstGeom>
          <a:noFill/>
          <a:ln w="76200" cmpd="tri">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6"/>
                                        </p:tgtEl>
                                        <p:attrNameLst>
                                          <p:attrName>style.visibility</p:attrName>
                                        </p:attrNameLst>
                                      </p:cBhvr>
                                      <p:to>
                                        <p:strVal val="visible"/>
                                      </p:to>
                                    </p:set>
                                    <p:animEffect transition="in" filter="wipe(left)">
                                      <p:cBhvr>
                                        <p:cTn id="7" dur="75"/>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3"/>
                                        </p:tgtEl>
                                        <p:attrNameLst>
                                          <p:attrName>style.visibility</p:attrName>
                                        </p:attrNameLst>
                                      </p:cBhvr>
                                      <p:to>
                                        <p:strVal val="visible"/>
                                      </p:to>
                                    </p:set>
                                    <p:animEffect transition="in" filter="wipe(left)">
                                      <p:cBhvr>
                                        <p:cTn id="12" dur="500"/>
                                        <p:tgtEl>
                                          <p:spTgt spid="13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dissolve">
                                      <p:cBhvr>
                                        <p:cTn id="17" dur="500"/>
                                        <p:tgtEl>
                                          <p:spTgt spid="13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20"/>
                                        </p:tgtEl>
                                        <p:attrNameLst>
                                          <p:attrName>style.visibility</p:attrName>
                                        </p:attrNameLst>
                                      </p:cBhvr>
                                      <p:to>
                                        <p:strVal val="visible"/>
                                      </p:to>
                                    </p:set>
                                    <p:animEffect transition="in" filter="dissolve">
                                      <p:cBhvr>
                                        <p:cTn id="22" dur="500"/>
                                        <p:tgtEl>
                                          <p:spTgt spid="133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24"/>
                                        </p:tgtEl>
                                        <p:attrNameLst>
                                          <p:attrName>style.visibility</p:attrName>
                                        </p:attrNameLst>
                                      </p:cBhvr>
                                      <p:to>
                                        <p:strVal val="visible"/>
                                      </p:to>
                                    </p:set>
                                    <p:animEffect transition="in" filter="wipe(left)">
                                      <p:cBhvr>
                                        <p:cTn id="27" dur="500"/>
                                        <p:tgtEl>
                                          <p:spTgt spid="13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25"/>
                                        </p:tgtEl>
                                        <p:attrNameLst>
                                          <p:attrName>style.visibility</p:attrName>
                                        </p:attrNameLst>
                                      </p:cBhvr>
                                      <p:to>
                                        <p:strVal val="visible"/>
                                      </p:to>
                                    </p:set>
                                    <p:animEffect transition="in" filter="wipe(left)">
                                      <p:cBhvr>
                                        <p:cTn id="32" dur="500"/>
                                        <p:tgtEl>
                                          <p:spTgt spid="133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26"/>
                                        </p:tgtEl>
                                        <p:attrNameLst>
                                          <p:attrName>style.visibility</p:attrName>
                                        </p:attrNameLst>
                                      </p:cBhvr>
                                      <p:to>
                                        <p:strVal val="visible"/>
                                      </p:to>
                                    </p:set>
                                    <p:animEffect transition="in" filter="wipe(left)">
                                      <p:cBhvr>
                                        <p:cTn id="37" dur="500"/>
                                        <p:tgtEl>
                                          <p:spTgt spid="133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329"/>
                                        </p:tgtEl>
                                        <p:attrNameLst>
                                          <p:attrName>style.visibility</p:attrName>
                                        </p:attrNameLst>
                                      </p:cBhvr>
                                      <p:to>
                                        <p:strVal val="visible"/>
                                      </p:to>
                                    </p:set>
                                    <p:animEffect transition="in" filter="wipe(left)">
                                      <p:cBhvr>
                                        <p:cTn id="42" dur="500"/>
                                        <p:tgtEl>
                                          <p:spTgt spid="13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3330"/>
                                        </p:tgtEl>
                                        <p:attrNameLst>
                                          <p:attrName>style.visibility</p:attrName>
                                        </p:attrNameLst>
                                      </p:cBhvr>
                                      <p:to>
                                        <p:strVal val="visible"/>
                                      </p:to>
                                    </p:set>
                                    <p:animEffect transition="in" filter="box(out)">
                                      <p:cBhvr>
                                        <p:cTn id="47" dur="500"/>
                                        <p:tgtEl>
                                          <p:spTgt spid="13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327"/>
                                        </p:tgtEl>
                                        <p:attrNameLst>
                                          <p:attrName>style.visibility</p:attrName>
                                        </p:attrNameLst>
                                      </p:cBhvr>
                                      <p:to>
                                        <p:strVal val="visible"/>
                                      </p:to>
                                    </p:set>
                                    <p:animEffect transition="in" filter="wipe(left)">
                                      <p:cBhvr>
                                        <p:cTn id="52" dur="500"/>
                                        <p:tgtEl>
                                          <p:spTgt spid="133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328"/>
                                        </p:tgtEl>
                                        <p:attrNameLst>
                                          <p:attrName>style.visibility</p:attrName>
                                        </p:attrNameLst>
                                      </p:cBhvr>
                                      <p:to>
                                        <p:strVal val="visible"/>
                                      </p:to>
                                    </p:set>
                                    <p:animEffect transition="in" filter="wipe(left)">
                                      <p:cBhvr>
                                        <p:cTn id="57" dur="500"/>
                                        <p:tgtEl>
                                          <p:spTgt spid="13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1026">
            <a:extLst>
              <a:ext uri="{FF2B5EF4-FFF2-40B4-BE49-F238E27FC236}">
                <a16:creationId xmlns:a16="http://schemas.microsoft.com/office/drawing/2014/main" id="{D8580F23-7800-45A3-BB81-86861C0E15D0}"/>
              </a:ext>
            </a:extLst>
          </p:cNvPr>
          <p:cNvGraphicFramePr>
            <a:graphicFrameLocks noChangeAspect="1"/>
          </p:cNvGraphicFramePr>
          <p:nvPr/>
        </p:nvGraphicFramePr>
        <p:xfrm>
          <a:off x="914400" y="2743200"/>
          <a:ext cx="7061200" cy="457200"/>
        </p:xfrm>
        <a:graphic>
          <a:graphicData uri="http://schemas.openxmlformats.org/presentationml/2006/ole">
            <mc:AlternateContent xmlns:mc="http://schemas.openxmlformats.org/markup-compatibility/2006">
              <mc:Choice xmlns:v="urn:schemas-microsoft-com:vml" Requires="v">
                <p:oleObj name="Equation" r:id="rId2" imgW="7061200" imgH="457200" progId="Equation.3">
                  <p:embed/>
                </p:oleObj>
              </mc:Choice>
              <mc:Fallback>
                <p:oleObj name="Equation" r:id="rId2" imgW="7061200" imgH="457200" progId="Equation.3">
                  <p:embed/>
                  <p:pic>
                    <p:nvPicPr>
                      <p:cNvPr id="14338" name="Object 1026">
                        <a:extLst>
                          <a:ext uri="{FF2B5EF4-FFF2-40B4-BE49-F238E27FC236}">
                            <a16:creationId xmlns:a16="http://schemas.microsoft.com/office/drawing/2014/main" id="{D8580F23-7800-45A3-BB81-86861C0E1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06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1027">
            <a:extLst>
              <a:ext uri="{FF2B5EF4-FFF2-40B4-BE49-F238E27FC236}">
                <a16:creationId xmlns:a16="http://schemas.microsoft.com/office/drawing/2014/main" id="{D2E4B01D-4E44-46A6-B318-30A464E998CD}"/>
              </a:ext>
            </a:extLst>
          </p:cNvPr>
          <p:cNvSpPr txBox="1">
            <a:spLocks noChangeArrowheads="1"/>
          </p:cNvSpPr>
          <p:nvPr/>
        </p:nvSpPr>
        <p:spPr bwMode="auto">
          <a:xfrm>
            <a:off x="838200" y="12954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endParaRPr lang="zh-CN" altLang="en-US" sz="2800" b="1">
              <a:solidFill>
                <a:srgbClr val="000000"/>
              </a:solidFill>
            </a:endParaRPr>
          </a:p>
        </p:txBody>
      </p:sp>
      <p:graphicFrame>
        <p:nvGraphicFramePr>
          <p:cNvPr id="14340" name="Object 1028">
            <a:extLst>
              <a:ext uri="{FF2B5EF4-FFF2-40B4-BE49-F238E27FC236}">
                <a16:creationId xmlns:a16="http://schemas.microsoft.com/office/drawing/2014/main" id="{FB55883A-EC12-4387-9610-CC27FB5FD07D}"/>
              </a:ext>
            </a:extLst>
          </p:cNvPr>
          <p:cNvGraphicFramePr>
            <a:graphicFrameLocks noChangeAspect="1"/>
          </p:cNvGraphicFramePr>
          <p:nvPr/>
        </p:nvGraphicFramePr>
        <p:xfrm>
          <a:off x="2012950" y="3429000"/>
          <a:ext cx="5753100" cy="457200"/>
        </p:xfrm>
        <a:graphic>
          <a:graphicData uri="http://schemas.openxmlformats.org/presentationml/2006/ole">
            <mc:AlternateContent xmlns:mc="http://schemas.openxmlformats.org/markup-compatibility/2006">
              <mc:Choice xmlns:v="urn:schemas-microsoft-com:vml" Requires="v">
                <p:oleObj name="Equation" r:id="rId4" imgW="5753100" imgH="457200" progId="Equation.3">
                  <p:embed/>
                </p:oleObj>
              </mc:Choice>
              <mc:Fallback>
                <p:oleObj name="Equation" r:id="rId4" imgW="5753100" imgH="457200" progId="Equation.3">
                  <p:embed/>
                  <p:pic>
                    <p:nvPicPr>
                      <p:cNvPr id="14340" name="Object 1028">
                        <a:extLst>
                          <a:ext uri="{FF2B5EF4-FFF2-40B4-BE49-F238E27FC236}">
                            <a16:creationId xmlns:a16="http://schemas.microsoft.com/office/drawing/2014/main" id="{FB55883A-EC12-4387-9610-CC27FB5FD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950" y="3429000"/>
                        <a:ext cx="5753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031">
            <a:extLst>
              <a:ext uri="{FF2B5EF4-FFF2-40B4-BE49-F238E27FC236}">
                <a16:creationId xmlns:a16="http://schemas.microsoft.com/office/drawing/2014/main" id="{B260A839-F263-4A83-9C5B-11CB5918290A}"/>
              </a:ext>
            </a:extLst>
          </p:cNvPr>
          <p:cNvGraphicFramePr>
            <a:graphicFrameLocks noChangeAspect="1"/>
          </p:cNvGraphicFramePr>
          <p:nvPr/>
        </p:nvGraphicFramePr>
        <p:xfrm>
          <a:off x="3276600" y="5638800"/>
          <a:ext cx="2933700" cy="457200"/>
        </p:xfrm>
        <a:graphic>
          <a:graphicData uri="http://schemas.openxmlformats.org/presentationml/2006/ole">
            <mc:AlternateContent xmlns:mc="http://schemas.openxmlformats.org/markup-compatibility/2006">
              <mc:Choice xmlns:v="urn:schemas-microsoft-com:vml" Requires="v">
                <p:oleObj name="Equation" r:id="rId6" imgW="2933700" imgH="457200" progId="Equation.3">
                  <p:embed/>
                </p:oleObj>
              </mc:Choice>
              <mc:Fallback>
                <p:oleObj name="Equation" r:id="rId6" imgW="2933700" imgH="457200" progId="Equation.3">
                  <p:embed/>
                  <p:pic>
                    <p:nvPicPr>
                      <p:cNvPr id="14343" name="Object 1031">
                        <a:extLst>
                          <a:ext uri="{FF2B5EF4-FFF2-40B4-BE49-F238E27FC236}">
                            <a16:creationId xmlns:a16="http://schemas.microsoft.com/office/drawing/2014/main" id="{B260A839-F263-4A83-9C5B-11CB591829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5638800"/>
                        <a:ext cx="2933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1033">
            <a:extLst>
              <a:ext uri="{FF2B5EF4-FFF2-40B4-BE49-F238E27FC236}">
                <a16:creationId xmlns:a16="http://schemas.microsoft.com/office/drawing/2014/main" id="{C575B1E4-09BB-4805-B577-380B1F5F4BF3}"/>
              </a:ext>
            </a:extLst>
          </p:cNvPr>
          <p:cNvGraphicFramePr>
            <a:graphicFrameLocks noChangeAspect="1"/>
          </p:cNvGraphicFramePr>
          <p:nvPr/>
        </p:nvGraphicFramePr>
        <p:xfrm>
          <a:off x="914400" y="762000"/>
          <a:ext cx="4584700" cy="431800"/>
        </p:xfrm>
        <a:graphic>
          <a:graphicData uri="http://schemas.openxmlformats.org/presentationml/2006/ole">
            <mc:AlternateContent xmlns:mc="http://schemas.openxmlformats.org/markup-compatibility/2006">
              <mc:Choice xmlns:v="urn:schemas-microsoft-com:vml" Requires="v">
                <p:oleObj name="Equation" r:id="rId8" imgW="4584700" imgH="431800" progId="Equation.3">
                  <p:embed/>
                </p:oleObj>
              </mc:Choice>
              <mc:Fallback>
                <p:oleObj name="Equation" r:id="rId8" imgW="4584700" imgH="431800" progId="Equation.3">
                  <p:embed/>
                  <p:pic>
                    <p:nvPicPr>
                      <p:cNvPr id="71686" name="Object 1033">
                        <a:extLst>
                          <a:ext uri="{FF2B5EF4-FFF2-40B4-BE49-F238E27FC236}">
                            <a16:creationId xmlns:a16="http://schemas.microsoft.com/office/drawing/2014/main" id="{C575B1E4-09BB-4805-B577-380B1F5F4B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762000"/>
                        <a:ext cx="4584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034">
            <a:extLst>
              <a:ext uri="{FF2B5EF4-FFF2-40B4-BE49-F238E27FC236}">
                <a16:creationId xmlns:a16="http://schemas.microsoft.com/office/drawing/2014/main" id="{CFF2E630-4627-4053-B04C-623119B85DCD}"/>
              </a:ext>
            </a:extLst>
          </p:cNvPr>
          <p:cNvGraphicFramePr>
            <a:graphicFrameLocks noChangeAspect="1"/>
          </p:cNvGraphicFramePr>
          <p:nvPr/>
        </p:nvGraphicFramePr>
        <p:xfrm>
          <a:off x="2209800" y="1447800"/>
          <a:ext cx="952500" cy="317500"/>
        </p:xfrm>
        <a:graphic>
          <a:graphicData uri="http://schemas.openxmlformats.org/presentationml/2006/ole">
            <mc:AlternateContent xmlns:mc="http://schemas.openxmlformats.org/markup-compatibility/2006">
              <mc:Choice xmlns:v="urn:schemas-microsoft-com:vml" Requires="v">
                <p:oleObj name="Equation" r:id="rId10" imgW="952087" imgH="317362" progId="Equation.3">
                  <p:embed/>
                </p:oleObj>
              </mc:Choice>
              <mc:Fallback>
                <p:oleObj name="Equation" r:id="rId10" imgW="952087" imgH="317362" progId="Equation.3">
                  <p:embed/>
                  <p:pic>
                    <p:nvPicPr>
                      <p:cNvPr id="14346" name="Object 1034">
                        <a:extLst>
                          <a:ext uri="{FF2B5EF4-FFF2-40B4-BE49-F238E27FC236}">
                            <a16:creationId xmlns:a16="http://schemas.microsoft.com/office/drawing/2014/main" id="{CFF2E630-4627-4053-B04C-623119B85DC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1447800"/>
                        <a:ext cx="952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035">
            <a:extLst>
              <a:ext uri="{FF2B5EF4-FFF2-40B4-BE49-F238E27FC236}">
                <a16:creationId xmlns:a16="http://schemas.microsoft.com/office/drawing/2014/main" id="{401589A6-E533-4107-89FA-4B191BA29668}"/>
              </a:ext>
            </a:extLst>
          </p:cNvPr>
          <p:cNvGraphicFramePr>
            <a:graphicFrameLocks noChangeAspect="1"/>
          </p:cNvGraphicFramePr>
          <p:nvPr/>
        </p:nvGraphicFramePr>
        <p:xfrm>
          <a:off x="3149600" y="1454150"/>
          <a:ext cx="2959100" cy="393700"/>
        </p:xfrm>
        <a:graphic>
          <a:graphicData uri="http://schemas.openxmlformats.org/presentationml/2006/ole">
            <mc:AlternateContent xmlns:mc="http://schemas.openxmlformats.org/markup-compatibility/2006">
              <mc:Choice xmlns:v="urn:schemas-microsoft-com:vml" Requires="v">
                <p:oleObj name="Equation" r:id="rId12" imgW="2959100" imgH="393700" progId="Equation.3">
                  <p:embed/>
                </p:oleObj>
              </mc:Choice>
              <mc:Fallback>
                <p:oleObj name="Equation" r:id="rId12" imgW="2959100" imgH="393700" progId="Equation.3">
                  <p:embed/>
                  <p:pic>
                    <p:nvPicPr>
                      <p:cNvPr id="14347" name="Object 1035">
                        <a:extLst>
                          <a:ext uri="{FF2B5EF4-FFF2-40B4-BE49-F238E27FC236}">
                            <a16:creationId xmlns:a16="http://schemas.microsoft.com/office/drawing/2014/main" id="{401589A6-E533-4107-89FA-4B191BA296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9600" y="1454150"/>
                        <a:ext cx="295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036">
            <a:extLst>
              <a:ext uri="{FF2B5EF4-FFF2-40B4-BE49-F238E27FC236}">
                <a16:creationId xmlns:a16="http://schemas.microsoft.com/office/drawing/2014/main" id="{A1FA75D0-0AB9-4575-923A-70625C7C3B30}"/>
              </a:ext>
            </a:extLst>
          </p:cNvPr>
          <p:cNvGraphicFramePr>
            <a:graphicFrameLocks noChangeAspect="1"/>
          </p:cNvGraphicFramePr>
          <p:nvPr/>
        </p:nvGraphicFramePr>
        <p:xfrm>
          <a:off x="2152650" y="2051050"/>
          <a:ext cx="1841500" cy="431800"/>
        </p:xfrm>
        <a:graphic>
          <a:graphicData uri="http://schemas.openxmlformats.org/presentationml/2006/ole">
            <mc:AlternateContent xmlns:mc="http://schemas.openxmlformats.org/markup-compatibility/2006">
              <mc:Choice xmlns:v="urn:schemas-microsoft-com:vml" Requires="v">
                <p:oleObj name="Equation" r:id="rId14" imgW="1841500" imgH="431800" progId="Equation.3">
                  <p:embed/>
                </p:oleObj>
              </mc:Choice>
              <mc:Fallback>
                <p:oleObj name="Equation" r:id="rId14" imgW="1841500" imgH="431800" progId="Equation.3">
                  <p:embed/>
                  <p:pic>
                    <p:nvPicPr>
                      <p:cNvPr id="14348" name="Object 1036">
                        <a:extLst>
                          <a:ext uri="{FF2B5EF4-FFF2-40B4-BE49-F238E27FC236}">
                            <a16:creationId xmlns:a16="http://schemas.microsoft.com/office/drawing/2014/main" id="{A1FA75D0-0AB9-4575-923A-70625C7C3B3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2650" y="2051050"/>
                        <a:ext cx="1841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Rectangle 1037">
            <a:extLst>
              <a:ext uri="{FF2B5EF4-FFF2-40B4-BE49-F238E27FC236}">
                <a16:creationId xmlns:a16="http://schemas.microsoft.com/office/drawing/2014/main" id="{24BB30A9-712C-47A5-8D74-24D71CA58A8F}"/>
              </a:ext>
            </a:extLst>
          </p:cNvPr>
          <p:cNvSpPr>
            <a:spLocks noChangeArrowheads="1"/>
          </p:cNvSpPr>
          <p:nvPr/>
        </p:nvSpPr>
        <p:spPr bwMode="auto">
          <a:xfrm>
            <a:off x="838200" y="33528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000000"/>
                </a:solidFill>
                <a:ea typeface="黑体" panose="02010609060101010101" pitchFamily="49" charset="-122"/>
              </a:rPr>
              <a:t>证明</a:t>
            </a:r>
          </a:p>
        </p:txBody>
      </p:sp>
      <p:graphicFrame>
        <p:nvGraphicFramePr>
          <p:cNvPr id="14350" name="Object 1038">
            <a:extLst>
              <a:ext uri="{FF2B5EF4-FFF2-40B4-BE49-F238E27FC236}">
                <a16:creationId xmlns:a16="http://schemas.microsoft.com/office/drawing/2014/main" id="{16431B62-A9FB-4F2F-9281-C9E2CD2987A8}"/>
              </a:ext>
            </a:extLst>
          </p:cNvPr>
          <p:cNvGraphicFramePr>
            <a:graphicFrameLocks noChangeAspect="1"/>
          </p:cNvGraphicFramePr>
          <p:nvPr/>
        </p:nvGraphicFramePr>
        <p:xfrm>
          <a:off x="1981200" y="4114800"/>
          <a:ext cx="4114800" cy="457200"/>
        </p:xfrm>
        <a:graphic>
          <a:graphicData uri="http://schemas.openxmlformats.org/presentationml/2006/ole">
            <mc:AlternateContent xmlns:mc="http://schemas.openxmlformats.org/markup-compatibility/2006">
              <mc:Choice xmlns:v="urn:schemas-microsoft-com:vml" Requires="v">
                <p:oleObj name="Equation" r:id="rId16" imgW="4114800" imgH="457200" progId="Equation.3">
                  <p:embed/>
                </p:oleObj>
              </mc:Choice>
              <mc:Fallback>
                <p:oleObj name="Equation" r:id="rId16" imgW="4114800" imgH="457200" progId="Equation.3">
                  <p:embed/>
                  <p:pic>
                    <p:nvPicPr>
                      <p:cNvPr id="14350" name="Object 1038">
                        <a:extLst>
                          <a:ext uri="{FF2B5EF4-FFF2-40B4-BE49-F238E27FC236}">
                            <a16:creationId xmlns:a16="http://schemas.microsoft.com/office/drawing/2014/main" id="{16431B62-A9FB-4F2F-9281-C9E2CD2987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1200" y="4114800"/>
                        <a:ext cx="4114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1039">
            <a:extLst>
              <a:ext uri="{FF2B5EF4-FFF2-40B4-BE49-F238E27FC236}">
                <a16:creationId xmlns:a16="http://schemas.microsoft.com/office/drawing/2014/main" id="{5658F416-0654-46A9-995B-F2778A0E01FB}"/>
              </a:ext>
            </a:extLst>
          </p:cNvPr>
          <p:cNvGraphicFramePr>
            <a:graphicFrameLocks noChangeAspect="1"/>
          </p:cNvGraphicFramePr>
          <p:nvPr/>
        </p:nvGraphicFramePr>
        <p:xfrm>
          <a:off x="3162300" y="4876800"/>
          <a:ext cx="2438400" cy="457200"/>
        </p:xfrm>
        <a:graphic>
          <a:graphicData uri="http://schemas.openxmlformats.org/presentationml/2006/ole">
            <mc:AlternateContent xmlns:mc="http://schemas.openxmlformats.org/markup-compatibility/2006">
              <mc:Choice xmlns:v="urn:schemas-microsoft-com:vml" Requires="v">
                <p:oleObj name="Equation" r:id="rId18" imgW="2438400" imgH="457200" progId="Equation.3">
                  <p:embed/>
                </p:oleObj>
              </mc:Choice>
              <mc:Fallback>
                <p:oleObj name="Equation" r:id="rId18" imgW="2438400" imgH="457200" progId="Equation.3">
                  <p:embed/>
                  <p:pic>
                    <p:nvPicPr>
                      <p:cNvPr id="14351" name="Object 1039">
                        <a:extLst>
                          <a:ext uri="{FF2B5EF4-FFF2-40B4-BE49-F238E27FC236}">
                            <a16:creationId xmlns:a16="http://schemas.microsoft.com/office/drawing/2014/main" id="{5658F416-0654-46A9-995B-F2778A0E01F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62300" y="4876800"/>
                        <a:ext cx="2438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4339"/>
                                        </p:tgtEl>
                                        <p:attrNameLst>
                                          <p:attrName>style.visibility</p:attrName>
                                        </p:attrNameLst>
                                      </p:cBhvr>
                                      <p:to>
                                        <p:strVal val="visible"/>
                                      </p:to>
                                    </p:set>
                                    <p:animEffect transition="in" filter="wipe(left)">
                                      <p:cBhvr>
                                        <p:cTn id="7" dur="75"/>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6"/>
                                        </p:tgtEl>
                                        <p:attrNameLst>
                                          <p:attrName>style.visibility</p:attrName>
                                        </p:attrNameLst>
                                      </p:cBhvr>
                                      <p:to>
                                        <p:strVal val="visible"/>
                                      </p:to>
                                    </p:set>
                                    <p:animEffect transition="in" filter="wipe(left)">
                                      <p:cBhvr>
                                        <p:cTn id="12" dur="500"/>
                                        <p:tgtEl>
                                          <p:spTgt spid="143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47"/>
                                        </p:tgtEl>
                                        <p:attrNameLst>
                                          <p:attrName>style.visibility</p:attrName>
                                        </p:attrNameLst>
                                      </p:cBhvr>
                                      <p:to>
                                        <p:strVal val="visible"/>
                                      </p:to>
                                    </p:set>
                                    <p:animEffect transition="in" filter="wipe(left)">
                                      <p:cBhvr>
                                        <p:cTn id="17" dur="500"/>
                                        <p:tgtEl>
                                          <p:spTgt spid="143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8"/>
                                        </p:tgtEl>
                                        <p:attrNameLst>
                                          <p:attrName>style.visibility</p:attrName>
                                        </p:attrNameLst>
                                      </p:cBhvr>
                                      <p:to>
                                        <p:strVal val="visible"/>
                                      </p:to>
                                    </p:set>
                                    <p:animEffect transition="in" filter="wipe(left)">
                                      <p:cBhvr>
                                        <p:cTn id="22" dur="500"/>
                                        <p:tgtEl>
                                          <p:spTgt spid="14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Effect transition="in" filter="wipe(left)">
                                      <p:cBhvr>
                                        <p:cTn id="27" dur="500"/>
                                        <p:tgtEl>
                                          <p:spTgt spid="143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349"/>
                                        </p:tgtEl>
                                        <p:attrNameLst>
                                          <p:attrName>style.visibility</p:attrName>
                                        </p:attrNameLst>
                                      </p:cBhvr>
                                      <p:to>
                                        <p:strVal val="visible"/>
                                      </p:to>
                                    </p:set>
                                    <p:animEffect transition="in" filter="wipe(left)">
                                      <p:cBhvr>
                                        <p:cTn id="32" dur="500"/>
                                        <p:tgtEl>
                                          <p:spTgt spid="143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Effect transition="in" filter="wipe(left)">
                                      <p:cBhvr>
                                        <p:cTn id="37" dur="500"/>
                                        <p:tgtEl>
                                          <p:spTgt spid="143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350"/>
                                        </p:tgtEl>
                                        <p:attrNameLst>
                                          <p:attrName>style.visibility</p:attrName>
                                        </p:attrNameLst>
                                      </p:cBhvr>
                                      <p:to>
                                        <p:strVal val="visible"/>
                                      </p:to>
                                    </p:set>
                                    <p:animEffect transition="in" filter="wipe(left)">
                                      <p:cBhvr>
                                        <p:cTn id="42" dur="500"/>
                                        <p:tgtEl>
                                          <p:spTgt spid="143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351"/>
                                        </p:tgtEl>
                                        <p:attrNameLst>
                                          <p:attrName>style.visibility</p:attrName>
                                        </p:attrNameLst>
                                      </p:cBhvr>
                                      <p:to>
                                        <p:strVal val="visible"/>
                                      </p:to>
                                    </p:set>
                                    <p:animEffect transition="in" filter="wipe(left)">
                                      <p:cBhvr>
                                        <p:cTn id="47" dur="500"/>
                                        <p:tgtEl>
                                          <p:spTgt spid="143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4343"/>
                                        </p:tgtEl>
                                        <p:attrNameLst>
                                          <p:attrName>style.visibility</p:attrName>
                                        </p:attrNameLst>
                                      </p:cBhvr>
                                      <p:to>
                                        <p:strVal val="visible"/>
                                      </p:to>
                                    </p:set>
                                    <p:animEffect transition="in" filter="wipe(left)">
                                      <p:cBhvr>
                                        <p:cTn id="52"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P spid="143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3">
            <a:extLst>
              <a:ext uri="{FF2B5EF4-FFF2-40B4-BE49-F238E27FC236}">
                <a16:creationId xmlns:a16="http://schemas.microsoft.com/office/drawing/2014/main" id="{209AC552-016B-4EC1-9A58-0A5D789F3F77}"/>
              </a:ext>
            </a:extLst>
          </p:cNvPr>
          <p:cNvGraphicFramePr>
            <a:graphicFrameLocks noChangeAspect="1"/>
          </p:cNvGraphicFramePr>
          <p:nvPr/>
        </p:nvGraphicFramePr>
        <p:xfrm>
          <a:off x="831850" y="850900"/>
          <a:ext cx="6057900" cy="952500"/>
        </p:xfrm>
        <a:graphic>
          <a:graphicData uri="http://schemas.openxmlformats.org/presentationml/2006/ole">
            <mc:AlternateContent xmlns:mc="http://schemas.openxmlformats.org/markup-compatibility/2006">
              <mc:Choice xmlns:v="urn:schemas-microsoft-com:vml" Requires="v">
                <p:oleObj name="Equation" r:id="rId2" imgW="6057900" imgH="952500" progId="Equation.3">
                  <p:embed/>
                </p:oleObj>
              </mc:Choice>
              <mc:Fallback>
                <p:oleObj name="Equation" r:id="rId2" imgW="6057900" imgH="952500" progId="Equation.3">
                  <p:embed/>
                  <p:pic>
                    <p:nvPicPr>
                      <p:cNvPr id="72706" name="Object 3">
                        <a:extLst>
                          <a:ext uri="{FF2B5EF4-FFF2-40B4-BE49-F238E27FC236}">
                            <a16:creationId xmlns:a16="http://schemas.microsoft.com/office/drawing/2014/main" id="{209AC552-016B-4EC1-9A58-0A5D789F3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850900"/>
                        <a:ext cx="60579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a:extLst>
              <a:ext uri="{FF2B5EF4-FFF2-40B4-BE49-F238E27FC236}">
                <a16:creationId xmlns:a16="http://schemas.microsoft.com/office/drawing/2014/main" id="{CA90FAB8-E25E-4C1B-9ABE-14A6E17CF9C4}"/>
              </a:ext>
            </a:extLst>
          </p:cNvPr>
          <p:cNvSpPr txBox="1">
            <a:spLocks noChangeArrowheads="1"/>
          </p:cNvSpPr>
          <p:nvPr/>
        </p:nvSpPr>
        <p:spPr bwMode="auto">
          <a:xfrm>
            <a:off x="914400" y="19812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p>
        </p:txBody>
      </p:sp>
      <p:grpSp>
        <p:nvGrpSpPr>
          <p:cNvPr id="15381" name="Group 21">
            <a:extLst>
              <a:ext uri="{FF2B5EF4-FFF2-40B4-BE49-F238E27FC236}">
                <a16:creationId xmlns:a16="http://schemas.microsoft.com/office/drawing/2014/main" id="{0A6885F2-4A53-44E1-9490-B850BE2E8704}"/>
              </a:ext>
            </a:extLst>
          </p:cNvPr>
          <p:cNvGrpSpPr>
            <a:grpSpLocks/>
          </p:cNvGrpSpPr>
          <p:nvPr/>
        </p:nvGrpSpPr>
        <p:grpSpPr bwMode="auto">
          <a:xfrm>
            <a:off x="6019800" y="2514600"/>
            <a:ext cx="1447800" cy="990600"/>
            <a:chOff x="3792" y="1584"/>
            <a:chExt cx="912" cy="624"/>
          </a:xfrm>
        </p:grpSpPr>
        <p:sp>
          <p:nvSpPr>
            <p:cNvPr id="72721" name="Oval 5">
              <a:extLst>
                <a:ext uri="{FF2B5EF4-FFF2-40B4-BE49-F238E27FC236}">
                  <a16:creationId xmlns:a16="http://schemas.microsoft.com/office/drawing/2014/main" id="{413C2956-3D5B-470A-9CAA-4950CAF93C7C}"/>
                </a:ext>
              </a:extLst>
            </p:cNvPr>
            <p:cNvSpPr>
              <a:spLocks noChangeArrowheads="1"/>
            </p:cNvSpPr>
            <p:nvPr/>
          </p:nvSpPr>
          <p:spPr bwMode="auto">
            <a:xfrm>
              <a:off x="3792" y="1584"/>
              <a:ext cx="912" cy="624"/>
            </a:xfrm>
            <a:prstGeom prst="ellipse">
              <a:avLst/>
            </a:prstGeom>
            <a:noFill/>
            <a:ln w="28575">
              <a:solidFill>
                <a:srgbClr val="FF3399"/>
              </a:solidFill>
              <a:miter lim="800000"/>
              <a:headEnd/>
              <a:tailEnd/>
            </a:ln>
            <a:effectLst/>
            <a:extLst>
              <a:ext uri="{909E8E84-426E-40DD-AFC4-6F175D3DCCD1}">
                <a14:hiddenFill xmlns:a14="http://schemas.microsoft.com/office/drawing/2010/main">
                  <a:solidFill>
                    <a:srgbClr val="FF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0000FF"/>
                </a:solidFill>
              </a:endParaRPr>
            </a:p>
          </p:txBody>
        </p:sp>
        <p:graphicFrame>
          <p:nvGraphicFramePr>
            <p:cNvPr id="72722" name="Object 7">
              <a:extLst>
                <a:ext uri="{FF2B5EF4-FFF2-40B4-BE49-F238E27FC236}">
                  <a16:creationId xmlns:a16="http://schemas.microsoft.com/office/drawing/2014/main" id="{B273EB2E-3A4C-477F-950A-99E0FBB658B6}"/>
                </a:ext>
              </a:extLst>
            </p:cNvPr>
            <p:cNvGraphicFramePr>
              <a:graphicFrameLocks noChangeAspect="1"/>
            </p:cNvGraphicFramePr>
            <p:nvPr/>
          </p:nvGraphicFramePr>
          <p:xfrm>
            <a:off x="3936" y="1776"/>
            <a:ext cx="200" cy="200"/>
          </p:xfrm>
          <a:graphic>
            <a:graphicData uri="http://schemas.openxmlformats.org/presentationml/2006/ole">
              <mc:AlternateContent xmlns:mc="http://schemas.openxmlformats.org/markup-compatibility/2006">
                <mc:Choice xmlns:v="urn:schemas-microsoft-com:vml" Requires="v">
                  <p:oleObj name="Equation" r:id="rId4" imgW="317225" imgH="317225" progId="Equation.3">
                    <p:embed/>
                  </p:oleObj>
                </mc:Choice>
                <mc:Fallback>
                  <p:oleObj name="Equation" r:id="rId4" imgW="317225" imgH="317225" progId="Equation.3">
                    <p:embed/>
                    <p:pic>
                      <p:nvPicPr>
                        <p:cNvPr id="72722" name="Object 7">
                          <a:extLst>
                            <a:ext uri="{FF2B5EF4-FFF2-40B4-BE49-F238E27FC236}">
                              <a16:creationId xmlns:a16="http://schemas.microsoft.com/office/drawing/2014/main" id="{B273EB2E-3A4C-477F-950A-99E0FBB658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1776"/>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82" name="Group 22">
            <a:extLst>
              <a:ext uri="{FF2B5EF4-FFF2-40B4-BE49-F238E27FC236}">
                <a16:creationId xmlns:a16="http://schemas.microsoft.com/office/drawing/2014/main" id="{87534C11-96A3-470C-A73C-D12ACC640883}"/>
              </a:ext>
            </a:extLst>
          </p:cNvPr>
          <p:cNvGrpSpPr>
            <a:grpSpLocks/>
          </p:cNvGrpSpPr>
          <p:nvPr/>
        </p:nvGrpSpPr>
        <p:grpSpPr bwMode="auto">
          <a:xfrm>
            <a:off x="6858000" y="2362200"/>
            <a:ext cx="1447800" cy="1219200"/>
            <a:chOff x="4320" y="1488"/>
            <a:chExt cx="912" cy="768"/>
          </a:xfrm>
        </p:grpSpPr>
        <p:sp>
          <p:nvSpPr>
            <p:cNvPr id="72719" name="Oval 6">
              <a:extLst>
                <a:ext uri="{FF2B5EF4-FFF2-40B4-BE49-F238E27FC236}">
                  <a16:creationId xmlns:a16="http://schemas.microsoft.com/office/drawing/2014/main" id="{3502119A-7512-4358-8F10-687E78437F21}"/>
                </a:ext>
              </a:extLst>
            </p:cNvPr>
            <p:cNvSpPr>
              <a:spLocks noChangeArrowheads="1"/>
            </p:cNvSpPr>
            <p:nvPr/>
          </p:nvSpPr>
          <p:spPr bwMode="auto">
            <a:xfrm>
              <a:off x="4320" y="1488"/>
              <a:ext cx="912" cy="768"/>
            </a:xfrm>
            <a:prstGeom prst="ellipse">
              <a:avLst/>
            </a:prstGeom>
            <a:noFill/>
            <a:ln w="28575">
              <a:solidFill>
                <a:srgbClr val="0000FF"/>
              </a:solidFill>
              <a:miter lim="800000"/>
              <a:headEnd/>
              <a:tailEnd/>
            </a:ln>
            <a:effectLst/>
            <a:extLst>
              <a:ext uri="{909E8E84-426E-40DD-AFC4-6F175D3DCCD1}">
                <a14:hiddenFill xmlns:a14="http://schemas.microsoft.com/office/drawing/2010/main">
                  <a:solidFill>
                    <a:srgbClr val="F7ED8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72720" name="Object 8">
              <a:extLst>
                <a:ext uri="{FF2B5EF4-FFF2-40B4-BE49-F238E27FC236}">
                  <a16:creationId xmlns:a16="http://schemas.microsoft.com/office/drawing/2014/main" id="{E3915FE1-38B4-4807-A8BD-8D974CDCCF94}"/>
                </a:ext>
              </a:extLst>
            </p:cNvPr>
            <p:cNvGraphicFramePr>
              <a:graphicFrameLocks noChangeAspect="1"/>
            </p:cNvGraphicFramePr>
            <p:nvPr/>
          </p:nvGraphicFramePr>
          <p:xfrm>
            <a:off x="4992" y="1776"/>
            <a:ext cx="200" cy="200"/>
          </p:xfrm>
          <a:graphic>
            <a:graphicData uri="http://schemas.openxmlformats.org/presentationml/2006/ole">
              <mc:AlternateContent xmlns:mc="http://schemas.openxmlformats.org/markup-compatibility/2006">
                <mc:Choice xmlns:v="urn:schemas-microsoft-com:vml" Requires="v">
                  <p:oleObj name="Equation" r:id="rId6" imgW="317225" imgH="317225" progId="Equation.3">
                    <p:embed/>
                  </p:oleObj>
                </mc:Choice>
                <mc:Fallback>
                  <p:oleObj name="Equation" r:id="rId6" imgW="317225" imgH="317225" progId="Equation.3">
                    <p:embed/>
                    <p:pic>
                      <p:nvPicPr>
                        <p:cNvPr id="72720" name="Object 8">
                          <a:extLst>
                            <a:ext uri="{FF2B5EF4-FFF2-40B4-BE49-F238E27FC236}">
                              <a16:creationId xmlns:a16="http://schemas.microsoft.com/office/drawing/2014/main" id="{E3915FE1-38B4-4807-A8BD-8D974CDCCF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2" y="1776"/>
                          <a:ext cx="2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9" name="Text Box 9">
            <a:extLst>
              <a:ext uri="{FF2B5EF4-FFF2-40B4-BE49-F238E27FC236}">
                <a16:creationId xmlns:a16="http://schemas.microsoft.com/office/drawing/2014/main" id="{C2D26E19-9828-4968-B395-9E30394541DF}"/>
              </a:ext>
            </a:extLst>
          </p:cNvPr>
          <p:cNvSpPr txBox="1">
            <a:spLocks noChangeArrowheads="1"/>
          </p:cNvSpPr>
          <p:nvPr/>
        </p:nvSpPr>
        <p:spPr bwMode="auto">
          <a:xfrm>
            <a:off x="1905000" y="1981200"/>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由图可得</a:t>
            </a:r>
          </a:p>
        </p:txBody>
      </p:sp>
      <p:graphicFrame>
        <p:nvGraphicFramePr>
          <p:cNvPr id="15370" name="Object 10">
            <a:extLst>
              <a:ext uri="{FF2B5EF4-FFF2-40B4-BE49-F238E27FC236}">
                <a16:creationId xmlns:a16="http://schemas.microsoft.com/office/drawing/2014/main" id="{24CB2284-B131-47AD-B6B1-9D712C680756}"/>
              </a:ext>
            </a:extLst>
          </p:cNvPr>
          <p:cNvGraphicFramePr>
            <a:graphicFrameLocks noChangeAspect="1"/>
          </p:cNvGraphicFramePr>
          <p:nvPr/>
        </p:nvGraphicFramePr>
        <p:xfrm>
          <a:off x="1835150" y="2667000"/>
          <a:ext cx="3352800" cy="406400"/>
        </p:xfrm>
        <a:graphic>
          <a:graphicData uri="http://schemas.openxmlformats.org/presentationml/2006/ole">
            <mc:AlternateContent xmlns:mc="http://schemas.openxmlformats.org/markup-compatibility/2006">
              <mc:Choice xmlns:v="urn:schemas-microsoft-com:vml" Requires="v">
                <p:oleObj name="Equation" r:id="rId8" imgW="3352800" imgH="406400" progId="Equation.3">
                  <p:embed/>
                </p:oleObj>
              </mc:Choice>
              <mc:Fallback>
                <p:oleObj name="Equation" r:id="rId8" imgW="3352800" imgH="406400" progId="Equation.3">
                  <p:embed/>
                  <p:pic>
                    <p:nvPicPr>
                      <p:cNvPr id="15370" name="Object 10">
                        <a:extLst>
                          <a:ext uri="{FF2B5EF4-FFF2-40B4-BE49-F238E27FC236}">
                            <a16:creationId xmlns:a16="http://schemas.microsoft.com/office/drawing/2014/main" id="{24CB2284-B131-47AD-B6B1-9D712C6807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2667000"/>
                        <a:ext cx="3352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1">
            <a:extLst>
              <a:ext uri="{FF2B5EF4-FFF2-40B4-BE49-F238E27FC236}">
                <a16:creationId xmlns:a16="http://schemas.microsoft.com/office/drawing/2014/main" id="{3D34454E-430D-49F9-A819-5230018C54FC}"/>
              </a:ext>
            </a:extLst>
          </p:cNvPr>
          <p:cNvGraphicFramePr>
            <a:graphicFrameLocks noChangeAspect="1"/>
          </p:cNvGraphicFramePr>
          <p:nvPr/>
        </p:nvGraphicFramePr>
        <p:xfrm>
          <a:off x="1828800" y="3352800"/>
          <a:ext cx="3200400" cy="419100"/>
        </p:xfrm>
        <a:graphic>
          <a:graphicData uri="http://schemas.openxmlformats.org/presentationml/2006/ole">
            <mc:AlternateContent xmlns:mc="http://schemas.openxmlformats.org/markup-compatibility/2006">
              <mc:Choice xmlns:v="urn:schemas-microsoft-com:vml" Requires="v">
                <p:oleObj name="Equation" r:id="rId10" imgW="3200400" imgH="419100" progId="Equation.3">
                  <p:embed/>
                </p:oleObj>
              </mc:Choice>
              <mc:Fallback>
                <p:oleObj name="Equation" r:id="rId10" imgW="3200400" imgH="419100" progId="Equation.3">
                  <p:embed/>
                  <p:pic>
                    <p:nvPicPr>
                      <p:cNvPr id="15371" name="Object 11">
                        <a:extLst>
                          <a:ext uri="{FF2B5EF4-FFF2-40B4-BE49-F238E27FC236}">
                            <a16:creationId xmlns:a16="http://schemas.microsoft.com/office/drawing/2014/main" id="{3D34454E-430D-49F9-A819-5230018C54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3352800"/>
                        <a:ext cx="3200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12">
            <a:extLst>
              <a:ext uri="{FF2B5EF4-FFF2-40B4-BE49-F238E27FC236}">
                <a16:creationId xmlns:a16="http://schemas.microsoft.com/office/drawing/2014/main" id="{D1BD9A73-03FC-4693-8A94-9E91640E002E}"/>
              </a:ext>
            </a:extLst>
          </p:cNvPr>
          <p:cNvGraphicFramePr>
            <a:graphicFrameLocks noChangeAspect="1"/>
          </p:cNvGraphicFramePr>
          <p:nvPr/>
        </p:nvGraphicFramePr>
        <p:xfrm>
          <a:off x="1828800" y="3962400"/>
          <a:ext cx="4767263" cy="406400"/>
        </p:xfrm>
        <a:graphic>
          <a:graphicData uri="http://schemas.openxmlformats.org/presentationml/2006/ole">
            <mc:AlternateContent xmlns:mc="http://schemas.openxmlformats.org/markup-compatibility/2006">
              <mc:Choice xmlns:v="urn:schemas-microsoft-com:vml" Requires="v">
                <p:oleObj name="Equation" r:id="rId12" imgW="5067300" imgH="431800" progId="Equation.3">
                  <p:embed/>
                </p:oleObj>
              </mc:Choice>
              <mc:Fallback>
                <p:oleObj name="Equation" r:id="rId12" imgW="5067300" imgH="431800" progId="Equation.3">
                  <p:embed/>
                  <p:pic>
                    <p:nvPicPr>
                      <p:cNvPr id="15372" name="Object 12">
                        <a:extLst>
                          <a:ext uri="{FF2B5EF4-FFF2-40B4-BE49-F238E27FC236}">
                            <a16:creationId xmlns:a16="http://schemas.microsoft.com/office/drawing/2014/main" id="{D1BD9A73-03FC-4693-8A94-9E91640E00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3962400"/>
                        <a:ext cx="476726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13">
            <a:extLst>
              <a:ext uri="{FF2B5EF4-FFF2-40B4-BE49-F238E27FC236}">
                <a16:creationId xmlns:a16="http://schemas.microsoft.com/office/drawing/2014/main" id="{00A01C6B-EF1E-4E52-8011-77866CB15B05}"/>
              </a:ext>
            </a:extLst>
          </p:cNvPr>
          <p:cNvSpPr txBox="1">
            <a:spLocks noChangeArrowheads="1"/>
          </p:cNvSpPr>
          <p:nvPr/>
        </p:nvSpPr>
        <p:spPr bwMode="auto">
          <a:xfrm>
            <a:off x="914400" y="4495800"/>
            <a:ext cx="2325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又由性质 </a:t>
            </a:r>
            <a:r>
              <a:rPr lang="en-US" altLang="zh-CN" sz="2800" b="1">
                <a:solidFill>
                  <a:srgbClr val="000000"/>
                </a:solidFill>
              </a:rPr>
              <a:t>3 </a:t>
            </a:r>
            <a:r>
              <a:rPr lang="zh-CN" altLang="en-US" sz="2800" b="1">
                <a:solidFill>
                  <a:srgbClr val="000000"/>
                </a:solidFill>
              </a:rPr>
              <a:t>得</a:t>
            </a:r>
          </a:p>
        </p:txBody>
      </p:sp>
      <p:sp>
        <p:nvSpPr>
          <p:cNvPr id="15376" name="Text Box 16">
            <a:extLst>
              <a:ext uri="{FF2B5EF4-FFF2-40B4-BE49-F238E27FC236}">
                <a16:creationId xmlns:a16="http://schemas.microsoft.com/office/drawing/2014/main" id="{EA575E48-7A12-4885-8AD9-CF2D9F42C324}"/>
              </a:ext>
            </a:extLst>
          </p:cNvPr>
          <p:cNvSpPr txBox="1">
            <a:spLocks noChangeArrowheads="1"/>
          </p:cNvSpPr>
          <p:nvPr/>
        </p:nvSpPr>
        <p:spPr bwMode="auto">
          <a:xfrm>
            <a:off x="914400" y="5562600"/>
            <a:ext cx="1252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因此得</a:t>
            </a:r>
          </a:p>
        </p:txBody>
      </p:sp>
      <p:graphicFrame>
        <p:nvGraphicFramePr>
          <p:cNvPr id="15378" name="Object 18">
            <a:extLst>
              <a:ext uri="{FF2B5EF4-FFF2-40B4-BE49-F238E27FC236}">
                <a16:creationId xmlns:a16="http://schemas.microsoft.com/office/drawing/2014/main" id="{497E2A5A-908E-40B1-BC6B-8A8AD9AABDE4}"/>
              </a:ext>
            </a:extLst>
          </p:cNvPr>
          <p:cNvGraphicFramePr>
            <a:graphicFrameLocks noChangeAspect="1"/>
          </p:cNvGraphicFramePr>
          <p:nvPr/>
        </p:nvGraphicFramePr>
        <p:xfrm>
          <a:off x="6858000" y="2819400"/>
          <a:ext cx="546100" cy="304800"/>
        </p:xfrm>
        <a:graphic>
          <a:graphicData uri="http://schemas.openxmlformats.org/presentationml/2006/ole">
            <mc:AlternateContent xmlns:mc="http://schemas.openxmlformats.org/markup-compatibility/2006">
              <mc:Choice xmlns:v="urn:schemas-microsoft-com:vml" Requires="v">
                <p:oleObj name="Equation" r:id="rId14" imgW="545626" imgH="304536" progId="Equation.3">
                  <p:embed/>
                </p:oleObj>
              </mc:Choice>
              <mc:Fallback>
                <p:oleObj name="Equation" r:id="rId14" imgW="545626" imgH="304536" progId="Equation.3">
                  <p:embed/>
                  <p:pic>
                    <p:nvPicPr>
                      <p:cNvPr id="15378" name="Object 18">
                        <a:extLst>
                          <a:ext uri="{FF2B5EF4-FFF2-40B4-BE49-F238E27FC236}">
                            <a16:creationId xmlns:a16="http://schemas.microsoft.com/office/drawing/2014/main" id="{497E2A5A-908E-40B1-BC6B-8A8AD9AABDE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0" y="2819400"/>
                        <a:ext cx="546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19">
            <a:extLst>
              <a:ext uri="{FF2B5EF4-FFF2-40B4-BE49-F238E27FC236}">
                <a16:creationId xmlns:a16="http://schemas.microsoft.com/office/drawing/2014/main" id="{CF15401C-30C9-4907-9AE1-F173BEE31404}"/>
              </a:ext>
            </a:extLst>
          </p:cNvPr>
          <p:cNvGraphicFramePr>
            <a:graphicFrameLocks noChangeAspect="1"/>
          </p:cNvGraphicFramePr>
          <p:nvPr/>
        </p:nvGraphicFramePr>
        <p:xfrm>
          <a:off x="1698625" y="5126038"/>
          <a:ext cx="4146550" cy="373062"/>
        </p:xfrm>
        <a:graphic>
          <a:graphicData uri="http://schemas.openxmlformats.org/presentationml/2006/ole">
            <mc:AlternateContent xmlns:mc="http://schemas.openxmlformats.org/markup-compatibility/2006">
              <mc:Choice xmlns:v="urn:schemas-microsoft-com:vml" Requires="v">
                <p:oleObj name="Equation" r:id="rId16" imgW="4368800" imgH="393700" progId="Equation.3">
                  <p:embed/>
                </p:oleObj>
              </mc:Choice>
              <mc:Fallback>
                <p:oleObj name="Equation" r:id="rId16" imgW="4368800" imgH="393700" progId="Equation.3">
                  <p:embed/>
                  <p:pic>
                    <p:nvPicPr>
                      <p:cNvPr id="15379" name="Object 19">
                        <a:extLst>
                          <a:ext uri="{FF2B5EF4-FFF2-40B4-BE49-F238E27FC236}">
                            <a16:creationId xmlns:a16="http://schemas.microsoft.com/office/drawing/2014/main" id="{CF15401C-30C9-4907-9AE1-F173BEE314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98625" y="5126038"/>
                        <a:ext cx="41465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0" name="Object 20">
            <a:extLst>
              <a:ext uri="{FF2B5EF4-FFF2-40B4-BE49-F238E27FC236}">
                <a16:creationId xmlns:a16="http://schemas.microsoft.com/office/drawing/2014/main" id="{3B3CFE38-1C67-4AEB-8683-7EC7243D64AE}"/>
              </a:ext>
            </a:extLst>
          </p:cNvPr>
          <p:cNvGraphicFramePr>
            <a:graphicFrameLocks noChangeAspect="1"/>
          </p:cNvGraphicFramePr>
          <p:nvPr/>
        </p:nvGraphicFramePr>
        <p:xfrm>
          <a:off x="2362200" y="5715000"/>
          <a:ext cx="5257800" cy="406400"/>
        </p:xfrm>
        <a:graphic>
          <a:graphicData uri="http://schemas.openxmlformats.org/presentationml/2006/ole">
            <mc:AlternateContent xmlns:mc="http://schemas.openxmlformats.org/markup-compatibility/2006">
              <mc:Choice xmlns:v="urn:schemas-microsoft-com:vml" Requires="v">
                <p:oleObj name="Equation" r:id="rId18" imgW="5257800" imgH="406400" progId="Equation.3">
                  <p:embed/>
                </p:oleObj>
              </mc:Choice>
              <mc:Fallback>
                <p:oleObj name="Equation" r:id="rId18" imgW="5257800" imgH="406400" progId="Equation.3">
                  <p:embed/>
                  <p:pic>
                    <p:nvPicPr>
                      <p:cNvPr id="15380" name="Object 20">
                        <a:extLst>
                          <a:ext uri="{FF2B5EF4-FFF2-40B4-BE49-F238E27FC236}">
                            <a16:creationId xmlns:a16="http://schemas.microsoft.com/office/drawing/2014/main" id="{3B3CFE38-1C67-4AEB-8683-7EC7243D64A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200" y="5715000"/>
                        <a:ext cx="5257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364"/>
                                        </p:tgtEl>
                                        <p:attrNameLst>
                                          <p:attrName>style.visibility</p:attrName>
                                        </p:attrNameLst>
                                      </p:cBhvr>
                                      <p:to>
                                        <p:strVal val="visible"/>
                                      </p:to>
                                    </p:set>
                                    <p:animEffect transition="in" filter="wipe(left)">
                                      <p:cBhvr>
                                        <p:cTn id="7" dur="75"/>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5381"/>
                                        </p:tgtEl>
                                        <p:attrNameLst>
                                          <p:attrName>style.visibility</p:attrName>
                                        </p:attrNameLst>
                                      </p:cBhvr>
                                      <p:to>
                                        <p:strVal val="visible"/>
                                      </p:to>
                                    </p:set>
                                    <p:animEffect transition="in" filter="box(out)">
                                      <p:cBhvr>
                                        <p:cTn id="12" dur="500"/>
                                        <p:tgtEl>
                                          <p:spTgt spid="15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5382"/>
                                        </p:tgtEl>
                                        <p:attrNameLst>
                                          <p:attrName>style.visibility</p:attrName>
                                        </p:attrNameLst>
                                      </p:cBhvr>
                                      <p:to>
                                        <p:strVal val="visible"/>
                                      </p:to>
                                    </p:set>
                                    <p:animEffect transition="in" filter="box(out)">
                                      <p:cBhvr>
                                        <p:cTn id="17" dur="500"/>
                                        <p:tgtEl>
                                          <p:spTgt spid="153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78"/>
                                        </p:tgtEl>
                                        <p:attrNameLst>
                                          <p:attrName>style.visibility</p:attrName>
                                        </p:attrNameLst>
                                      </p:cBhvr>
                                      <p:to>
                                        <p:strVal val="visible"/>
                                      </p:to>
                                    </p:set>
                                    <p:animEffect transition="in" filter="dissolve">
                                      <p:cBhvr>
                                        <p:cTn id="22" dur="500"/>
                                        <p:tgtEl>
                                          <p:spTgt spid="153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5369"/>
                                        </p:tgtEl>
                                        <p:attrNameLst>
                                          <p:attrName>style.visibility</p:attrName>
                                        </p:attrNameLst>
                                      </p:cBhvr>
                                      <p:to>
                                        <p:strVal val="visible"/>
                                      </p:to>
                                    </p:set>
                                    <p:animEffect transition="in" filter="wipe(left)">
                                      <p:cBhvr>
                                        <p:cTn id="27" dur="75"/>
                                        <p:tgtEl>
                                          <p:spTgt spid="153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70"/>
                                        </p:tgtEl>
                                        <p:attrNameLst>
                                          <p:attrName>style.visibility</p:attrName>
                                        </p:attrNameLst>
                                      </p:cBhvr>
                                      <p:to>
                                        <p:strVal val="visible"/>
                                      </p:to>
                                    </p:set>
                                    <p:animEffect transition="in" filter="wipe(left)">
                                      <p:cBhvr>
                                        <p:cTn id="32" dur="500"/>
                                        <p:tgtEl>
                                          <p:spTgt spid="153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371"/>
                                        </p:tgtEl>
                                        <p:attrNameLst>
                                          <p:attrName>style.visibility</p:attrName>
                                        </p:attrNameLst>
                                      </p:cBhvr>
                                      <p:to>
                                        <p:strVal val="visible"/>
                                      </p:to>
                                    </p:set>
                                    <p:animEffect transition="in" filter="wipe(left)">
                                      <p:cBhvr>
                                        <p:cTn id="37" dur="500"/>
                                        <p:tgtEl>
                                          <p:spTgt spid="153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372"/>
                                        </p:tgtEl>
                                        <p:attrNameLst>
                                          <p:attrName>style.visibility</p:attrName>
                                        </p:attrNameLst>
                                      </p:cBhvr>
                                      <p:to>
                                        <p:strVal val="visible"/>
                                      </p:to>
                                    </p:set>
                                    <p:animEffect transition="in" filter="wipe(left)">
                                      <p:cBhvr>
                                        <p:cTn id="42" dur="500"/>
                                        <p:tgtEl>
                                          <p:spTgt spid="153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5373"/>
                                        </p:tgtEl>
                                        <p:attrNameLst>
                                          <p:attrName>style.visibility</p:attrName>
                                        </p:attrNameLst>
                                      </p:cBhvr>
                                      <p:to>
                                        <p:strVal val="visible"/>
                                      </p:to>
                                    </p:set>
                                    <p:animEffect transition="in" filter="wipe(left)">
                                      <p:cBhvr>
                                        <p:cTn id="47" dur="75"/>
                                        <p:tgtEl>
                                          <p:spTgt spid="153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5379"/>
                                        </p:tgtEl>
                                        <p:attrNameLst>
                                          <p:attrName>style.visibility</p:attrName>
                                        </p:attrNameLst>
                                      </p:cBhvr>
                                      <p:to>
                                        <p:strVal val="visible"/>
                                      </p:to>
                                    </p:set>
                                    <p:animEffect transition="in" filter="wipe(left)">
                                      <p:cBhvr>
                                        <p:cTn id="52" dur="500"/>
                                        <p:tgtEl>
                                          <p:spTgt spid="153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15376"/>
                                        </p:tgtEl>
                                        <p:attrNameLst>
                                          <p:attrName>style.visibility</p:attrName>
                                        </p:attrNameLst>
                                      </p:cBhvr>
                                      <p:to>
                                        <p:strVal val="visible"/>
                                      </p:to>
                                    </p:set>
                                    <p:animEffect transition="in" filter="wipe(left)">
                                      <p:cBhvr>
                                        <p:cTn id="57" dur="75"/>
                                        <p:tgtEl>
                                          <p:spTgt spid="1537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5380"/>
                                        </p:tgtEl>
                                        <p:attrNameLst>
                                          <p:attrName>style.visibility</p:attrName>
                                        </p:attrNameLst>
                                      </p:cBhvr>
                                      <p:to>
                                        <p:strVal val="visible"/>
                                      </p:to>
                                    </p:set>
                                    <p:animEffect transition="in" filter="wipe(left)">
                                      <p:cBhvr>
                                        <p:cTn id="62" dur="500"/>
                                        <p:tgtEl>
                                          <p:spTgt spid="15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69" grpId="0" autoUpdateAnimBg="0"/>
      <p:bldP spid="15373" grpId="0" autoUpdateAnimBg="0"/>
      <p:bldP spid="1537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00" dirty="0"/>
              <a:t>随机试验、样本空间、样本点</a:t>
            </a:r>
            <a:endParaRPr lang="en-US" sz="4000" dirty="0"/>
          </a:p>
        </p:txBody>
      </p:sp>
    </p:spTree>
    <p:extLst>
      <p:ext uri="{BB962C8B-B14F-4D97-AF65-F5344CB8AC3E}">
        <p14:creationId xmlns:p14="http://schemas.microsoft.com/office/powerpoint/2010/main" val="2342501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a:extLst>
              <a:ext uri="{FF2B5EF4-FFF2-40B4-BE49-F238E27FC236}">
                <a16:creationId xmlns:a16="http://schemas.microsoft.com/office/drawing/2014/main" id="{E9B41222-C149-457D-9857-DD178FAD8D37}"/>
              </a:ext>
            </a:extLst>
          </p:cNvPr>
          <p:cNvSpPr txBox="1">
            <a:spLocks noChangeArrowheads="1"/>
          </p:cNvSpPr>
          <p:nvPr/>
        </p:nvSpPr>
        <p:spPr bwMode="auto">
          <a:xfrm>
            <a:off x="838200" y="762000"/>
            <a:ext cx="394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推广</a:t>
            </a:r>
            <a:r>
              <a:rPr lang="zh-CN" altLang="en-US" sz="2800" b="1">
                <a:solidFill>
                  <a:srgbClr val="0000FF"/>
                </a:solidFill>
                <a:ea typeface="黑体" panose="02010609060101010101" pitchFamily="49" charset="-122"/>
              </a:rPr>
              <a:t>  三个事件和的情况</a:t>
            </a:r>
          </a:p>
        </p:txBody>
      </p:sp>
      <p:graphicFrame>
        <p:nvGraphicFramePr>
          <p:cNvPr id="16387" name="Object 3">
            <a:extLst>
              <a:ext uri="{FF2B5EF4-FFF2-40B4-BE49-F238E27FC236}">
                <a16:creationId xmlns:a16="http://schemas.microsoft.com/office/drawing/2014/main" id="{6BAA6530-99B2-4FDA-933E-56A532A1FC4B}"/>
              </a:ext>
            </a:extLst>
          </p:cNvPr>
          <p:cNvGraphicFramePr>
            <a:graphicFrameLocks noChangeAspect="1"/>
          </p:cNvGraphicFramePr>
          <p:nvPr/>
        </p:nvGraphicFramePr>
        <p:xfrm>
          <a:off x="1739900" y="1524000"/>
          <a:ext cx="2400300" cy="431800"/>
        </p:xfrm>
        <a:graphic>
          <a:graphicData uri="http://schemas.openxmlformats.org/presentationml/2006/ole">
            <mc:AlternateContent xmlns:mc="http://schemas.openxmlformats.org/markup-compatibility/2006">
              <mc:Choice xmlns:v="urn:schemas-microsoft-com:vml" Requires="v">
                <p:oleObj name="Equation" r:id="rId2" imgW="2400300" imgH="431800" progId="Equation.3">
                  <p:embed/>
                </p:oleObj>
              </mc:Choice>
              <mc:Fallback>
                <p:oleObj name="Equation" r:id="rId2" imgW="2400300" imgH="431800" progId="Equation.3">
                  <p:embed/>
                  <p:pic>
                    <p:nvPicPr>
                      <p:cNvPr id="16387" name="Object 3">
                        <a:extLst>
                          <a:ext uri="{FF2B5EF4-FFF2-40B4-BE49-F238E27FC236}">
                            <a16:creationId xmlns:a16="http://schemas.microsoft.com/office/drawing/2014/main" id="{6BAA6530-99B2-4FDA-933E-56A532A1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1524000"/>
                        <a:ext cx="2400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a:extLst>
              <a:ext uri="{FF2B5EF4-FFF2-40B4-BE49-F238E27FC236}">
                <a16:creationId xmlns:a16="http://schemas.microsoft.com/office/drawing/2014/main" id="{AD9F19B0-54D2-4C16-A48E-8D3667D19A26}"/>
              </a:ext>
            </a:extLst>
          </p:cNvPr>
          <p:cNvGraphicFramePr>
            <a:graphicFrameLocks noChangeAspect="1"/>
          </p:cNvGraphicFramePr>
          <p:nvPr/>
        </p:nvGraphicFramePr>
        <p:xfrm>
          <a:off x="1708150" y="2133600"/>
          <a:ext cx="6858000" cy="977900"/>
        </p:xfrm>
        <a:graphic>
          <a:graphicData uri="http://schemas.openxmlformats.org/presentationml/2006/ole">
            <mc:AlternateContent xmlns:mc="http://schemas.openxmlformats.org/markup-compatibility/2006">
              <mc:Choice xmlns:v="urn:schemas-microsoft-com:vml" Requires="v">
                <p:oleObj name="Equation" r:id="rId4" imgW="6858000" imgH="977900" progId="Equation.3">
                  <p:embed/>
                </p:oleObj>
              </mc:Choice>
              <mc:Fallback>
                <p:oleObj name="Equation" r:id="rId4" imgW="6858000" imgH="977900" progId="Equation.3">
                  <p:embed/>
                  <p:pic>
                    <p:nvPicPr>
                      <p:cNvPr id="16388" name="Object 4">
                        <a:extLst>
                          <a:ext uri="{FF2B5EF4-FFF2-40B4-BE49-F238E27FC236}">
                            <a16:creationId xmlns:a16="http://schemas.microsoft.com/office/drawing/2014/main" id="{AD9F19B0-54D2-4C16-A48E-8D3667D19A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8150" y="2133600"/>
                        <a:ext cx="6858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Rectangle 5">
            <a:extLst>
              <a:ext uri="{FF2B5EF4-FFF2-40B4-BE49-F238E27FC236}">
                <a16:creationId xmlns:a16="http://schemas.microsoft.com/office/drawing/2014/main" id="{47B5147A-23D4-436A-83DD-07D319B8FCAB}"/>
              </a:ext>
            </a:extLst>
          </p:cNvPr>
          <p:cNvSpPr>
            <a:spLocks noChangeArrowheads="1"/>
          </p:cNvSpPr>
          <p:nvPr/>
        </p:nvSpPr>
        <p:spPr bwMode="auto">
          <a:xfrm>
            <a:off x="1712913" y="3352800"/>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pPr>
            <a:r>
              <a:rPr lang="en-US" altLang="zh-CN" sz="2800" b="1" i="1">
                <a:solidFill>
                  <a:srgbClr val="0000FF"/>
                </a:solidFill>
                <a:ea typeface="黑体" panose="02010609060101010101" pitchFamily="49" charset="-122"/>
              </a:rPr>
              <a:t>n </a:t>
            </a:r>
            <a:r>
              <a:rPr lang="zh-CN" altLang="en-US" sz="2800" b="1">
                <a:solidFill>
                  <a:srgbClr val="0000FF"/>
                </a:solidFill>
                <a:ea typeface="黑体" panose="02010609060101010101" pitchFamily="49" charset="-122"/>
              </a:rPr>
              <a:t>个事件和的情况</a:t>
            </a:r>
          </a:p>
        </p:txBody>
      </p:sp>
      <p:graphicFrame>
        <p:nvGraphicFramePr>
          <p:cNvPr id="16391" name="Object 7">
            <a:extLst>
              <a:ext uri="{FF2B5EF4-FFF2-40B4-BE49-F238E27FC236}">
                <a16:creationId xmlns:a16="http://schemas.microsoft.com/office/drawing/2014/main" id="{6BCAC69B-16A8-4212-A372-E4164F5C1B05}"/>
              </a:ext>
            </a:extLst>
          </p:cNvPr>
          <p:cNvGraphicFramePr>
            <a:graphicFrameLocks noChangeAspect="1"/>
          </p:cNvGraphicFramePr>
          <p:nvPr/>
        </p:nvGraphicFramePr>
        <p:xfrm>
          <a:off x="1714500" y="4114800"/>
          <a:ext cx="3073400" cy="431800"/>
        </p:xfrm>
        <a:graphic>
          <a:graphicData uri="http://schemas.openxmlformats.org/presentationml/2006/ole">
            <mc:AlternateContent xmlns:mc="http://schemas.openxmlformats.org/markup-compatibility/2006">
              <mc:Choice xmlns:v="urn:schemas-microsoft-com:vml" Requires="v">
                <p:oleObj name="Equation" r:id="rId6" imgW="3073400" imgH="431800" progId="Equation.3">
                  <p:embed/>
                </p:oleObj>
              </mc:Choice>
              <mc:Fallback>
                <p:oleObj name="Equation" r:id="rId6" imgW="3073400" imgH="431800" progId="Equation.3">
                  <p:embed/>
                  <p:pic>
                    <p:nvPicPr>
                      <p:cNvPr id="16391" name="Object 7">
                        <a:extLst>
                          <a:ext uri="{FF2B5EF4-FFF2-40B4-BE49-F238E27FC236}">
                            <a16:creationId xmlns:a16="http://schemas.microsoft.com/office/drawing/2014/main" id="{6BCAC69B-16A8-4212-A372-E4164F5C1B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500" y="4114800"/>
                        <a:ext cx="3073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8">
            <a:extLst>
              <a:ext uri="{FF2B5EF4-FFF2-40B4-BE49-F238E27FC236}">
                <a16:creationId xmlns:a16="http://schemas.microsoft.com/office/drawing/2014/main" id="{55172000-4287-46C3-A629-9ED1F8F7DA8C}"/>
              </a:ext>
            </a:extLst>
          </p:cNvPr>
          <p:cNvGraphicFramePr>
            <a:graphicFrameLocks noChangeAspect="1"/>
          </p:cNvGraphicFramePr>
          <p:nvPr/>
        </p:nvGraphicFramePr>
        <p:xfrm>
          <a:off x="4686300" y="3860800"/>
          <a:ext cx="3810000" cy="990600"/>
        </p:xfrm>
        <a:graphic>
          <a:graphicData uri="http://schemas.openxmlformats.org/presentationml/2006/ole">
            <mc:AlternateContent xmlns:mc="http://schemas.openxmlformats.org/markup-compatibility/2006">
              <mc:Choice xmlns:v="urn:schemas-microsoft-com:vml" Requires="v">
                <p:oleObj name="Equation" r:id="rId8" imgW="3810000" imgH="990600" progId="Equation.3">
                  <p:embed/>
                </p:oleObj>
              </mc:Choice>
              <mc:Fallback>
                <p:oleObj name="Equation" r:id="rId8" imgW="3810000" imgH="990600" progId="Equation.3">
                  <p:embed/>
                  <p:pic>
                    <p:nvPicPr>
                      <p:cNvPr id="16392" name="Object 8">
                        <a:extLst>
                          <a:ext uri="{FF2B5EF4-FFF2-40B4-BE49-F238E27FC236}">
                            <a16:creationId xmlns:a16="http://schemas.microsoft.com/office/drawing/2014/main" id="{55172000-4287-46C3-A629-9ED1F8F7DA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6300" y="3860800"/>
                        <a:ext cx="3810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a:extLst>
              <a:ext uri="{FF2B5EF4-FFF2-40B4-BE49-F238E27FC236}">
                <a16:creationId xmlns:a16="http://schemas.microsoft.com/office/drawing/2014/main" id="{B1C085E1-FDB6-4AD0-8B81-6E31FB602549}"/>
              </a:ext>
            </a:extLst>
          </p:cNvPr>
          <p:cNvGraphicFramePr>
            <a:graphicFrameLocks noChangeAspect="1"/>
          </p:cNvGraphicFramePr>
          <p:nvPr/>
        </p:nvGraphicFramePr>
        <p:xfrm>
          <a:off x="1663700" y="5092700"/>
          <a:ext cx="6769100" cy="774700"/>
        </p:xfrm>
        <a:graphic>
          <a:graphicData uri="http://schemas.openxmlformats.org/presentationml/2006/ole">
            <mc:AlternateContent xmlns:mc="http://schemas.openxmlformats.org/markup-compatibility/2006">
              <mc:Choice xmlns:v="urn:schemas-microsoft-com:vml" Requires="v">
                <p:oleObj name="Equation" r:id="rId10" imgW="6769100" imgH="774700" progId="Equation.3">
                  <p:embed/>
                </p:oleObj>
              </mc:Choice>
              <mc:Fallback>
                <p:oleObj name="Equation" r:id="rId10" imgW="6769100" imgH="774700" progId="Equation.3">
                  <p:embed/>
                  <p:pic>
                    <p:nvPicPr>
                      <p:cNvPr id="16393" name="Object 9">
                        <a:extLst>
                          <a:ext uri="{FF2B5EF4-FFF2-40B4-BE49-F238E27FC236}">
                            <a16:creationId xmlns:a16="http://schemas.microsoft.com/office/drawing/2014/main" id="{B1C085E1-FDB6-4AD0-8B81-6E31FB6025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3700" y="5092700"/>
                        <a:ext cx="67691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left)">
                                      <p:cBhvr>
                                        <p:cTn id="12" dur="500"/>
                                        <p:tgtEl>
                                          <p:spTgt spid="16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left)">
                                      <p:cBhvr>
                                        <p:cTn id="22" dur="500"/>
                                        <p:tgtEl>
                                          <p:spTgt spid="16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left)">
                                      <p:cBhvr>
                                        <p:cTn id="27" dur="500"/>
                                        <p:tgtEl>
                                          <p:spTgt spid="163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wipe(left)">
                                      <p:cBhvr>
                                        <p:cTn id="32" dur="5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（测度论基础）</a:t>
            </a:r>
            <a:endParaRPr lang="en-US" sz="4050" dirty="0"/>
          </a:p>
        </p:txBody>
      </p:sp>
    </p:spTree>
    <p:extLst>
      <p:ext uri="{BB962C8B-B14F-4D97-AF65-F5344CB8AC3E}">
        <p14:creationId xmlns:p14="http://schemas.microsoft.com/office/powerpoint/2010/main" val="923084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条件概率</a:t>
            </a:r>
            <a:endParaRPr lang="en-US" sz="4050" dirty="0"/>
          </a:p>
        </p:txBody>
      </p:sp>
    </p:spTree>
    <p:extLst>
      <p:ext uri="{BB962C8B-B14F-4D97-AF65-F5344CB8AC3E}">
        <p14:creationId xmlns:p14="http://schemas.microsoft.com/office/powerpoint/2010/main" val="2796268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Object 6">
            <a:extLst>
              <a:ext uri="{FF2B5EF4-FFF2-40B4-BE49-F238E27FC236}">
                <a16:creationId xmlns:a16="http://schemas.microsoft.com/office/drawing/2014/main" id="{92B33D0B-D96F-4B79-8B9D-CFCA5E653237}"/>
              </a:ext>
            </a:extLst>
          </p:cNvPr>
          <p:cNvGraphicFramePr>
            <a:graphicFrameLocks noChangeAspect="1"/>
          </p:cNvGraphicFramePr>
          <p:nvPr/>
        </p:nvGraphicFramePr>
        <p:xfrm>
          <a:off x="4775200" y="4121150"/>
          <a:ext cx="203200" cy="444500"/>
        </p:xfrm>
        <a:graphic>
          <a:graphicData uri="http://schemas.openxmlformats.org/presentationml/2006/ole">
            <mc:AlternateContent xmlns:mc="http://schemas.openxmlformats.org/markup-compatibility/2006">
              <mc:Choice xmlns:v="urn:schemas-microsoft-com:vml" Requires="v">
                <p:oleObj name="Equation" r:id="rId2" imgW="203112" imgH="444307" progId="Equation.3">
                  <p:embed/>
                </p:oleObj>
              </mc:Choice>
              <mc:Fallback>
                <p:oleObj name="Equation" r:id="rId2" imgW="203112" imgH="444307" progId="Equation.3">
                  <p:embed/>
                  <p:pic>
                    <p:nvPicPr>
                      <p:cNvPr id="113666" name="Object 6">
                        <a:extLst>
                          <a:ext uri="{FF2B5EF4-FFF2-40B4-BE49-F238E27FC236}">
                            <a16:creationId xmlns:a16="http://schemas.microsoft.com/office/drawing/2014/main" id="{92B33D0B-D96F-4B79-8B9D-CFCA5E653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4121150"/>
                        <a:ext cx="203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a:extLst>
              <a:ext uri="{FF2B5EF4-FFF2-40B4-BE49-F238E27FC236}">
                <a16:creationId xmlns:a16="http://schemas.microsoft.com/office/drawing/2014/main" id="{4037BE6A-D8FC-454D-A8FE-1F143F2925E1}"/>
              </a:ext>
            </a:extLst>
          </p:cNvPr>
          <p:cNvGraphicFramePr>
            <a:graphicFrameLocks noChangeAspect="1"/>
          </p:cNvGraphicFramePr>
          <p:nvPr/>
        </p:nvGraphicFramePr>
        <p:xfrm>
          <a:off x="3048000" y="4038600"/>
          <a:ext cx="2528888" cy="909638"/>
        </p:xfrm>
        <a:graphic>
          <a:graphicData uri="http://schemas.openxmlformats.org/presentationml/2006/ole">
            <mc:AlternateContent xmlns:mc="http://schemas.openxmlformats.org/markup-compatibility/2006">
              <mc:Choice xmlns:v="urn:schemas-microsoft-com:vml" Requires="v">
                <p:oleObj name="Equation" r:id="rId4" imgW="2540000" imgH="914400" progId="Equation.3">
                  <p:embed/>
                </p:oleObj>
              </mc:Choice>
              <mc:Fallback>
                <p:oleObj name="Equation" r:id="rId4" imgW="2540000" imgH="914400" progId="Equation.3">
                  <p:embed/>
                  <p:pic>
                    <p:nvPicPr>
                      <p:cNvPr id="8200" name="Object 8">
                        <a:extLst>
                          <a:ext uri="{FF2B5EF4-FFF2-40B4-BE49-F238E27FC236}">
                            <a16:creationId xmlns:a16="http://schemas.microsoft.com/office/drawing/2014/main" id="{4037BE6A-D8FC-454D-A8FE-1F143F292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038600"/>
                        <a:ext cx="2528888"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9">
            <a:extLst>
              <a:ext uri="{FF2B5EF4-FFF2-40B4-BE49-F238E27FC236}">
                <a16:creationId xmlns:a16="http://schemas.microsoft.com/office/drawing/2014/main" id="{C67BED59-9296-497E-A06D-5EEB57E9A2D2}"/>
              </a:ext>
            </a:extLst>
          </p:cNvPr>
          <p:cNvSpPr txBox="1">
            <a:spLocks noChangeArrowheads="1"/>
          </p:cNvSpPr>
          <p:nvPr/>
        </p:nvSpPr>
        <p:spPr bwMode="auto">
          <a:xfrm>
            <a:off x="838200" y="41910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同理可得</a:t>
            </a:r>
          </a:p>
        </p:txBody>
      </p:sp>
      <p:sp>
        <p:nvSpPr>
          <p:cNvPr id="8209" name="Rectangle 17">
            <a:extLst>
              <a:ext uri="{FF2B5EF4-FFF2-40B4-BE49-F238E27FC236}">
                <a16:creationId xmlns:a16="http://schemas.microsoft.com/office/drawing/2014/main" id="{7FF9DA88-5207-4A3A-A2B1-0CDC89280B83}"/>
              </a:ext>
            </a:extLst>
          </p:cNvPr>
          <p:cNvSpPr>
            <a:spLocks noChangeArrowheads="1"/>
          </p:cNvSpPr>
          <p:nvPr/>
        </p:nvSpPr>
        <p:spPr bwMode="auto">
          <a:xfrm>
            <a:off x="838200" y="5334000"/>
            <a:ext cx="753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为事件 </a:t>
            </a:r>
            <a:r>
              <a:rPr lang="en-US" altLang="zh-CN" sz="2800" b="1" i="1">
                <a:solidFill>
                  <a:srgbClr val="000000"/>
                </a:solidFill>
              </a:rPr>
              <a:t>B </a:t>
            </a:r>
            <a:r>
              <a:rPr lang="zh-CN" altLang="en-US" sz="2800" b="1">
                <a:solidFill>
                  <a:srgbClr val="000000"/>
                </a:solidFill>
              </a:rPr>
              <a:t>发生的条件下事件 </a:t>
            </a:r>
            <a:r>
              <a:rPr lang="en-US" altLang="zh-CN" sz="2800" b="1" i="1">
                <a:solidFill>
                  <a:srgbClr val="000000"/>
                </a:solidFill>
              </a:rPr>
              <a:t>A </a:t>
            </a:r>
            <a:r>
              <a:rPr lang="zh-CN" altLang="en-US" sz="2800" b="1">
                <a:solidFill>
                  <a:srgbClr val="000000"/>
                </a:solidFill>
              </a:rPr>
              <a:t>发生的条件概率</a:t>
            </a:r>
            <a:r>
              <a:rPr lang="en-US" altLang="zh-CN" sz="2800" b="1">
                <a:solidFill>
                  <a:srgbClr val="000000"/>
                </a:solidFill>
              </a:rPr>
              <a:t>.</a:t>
            </a:r>
          </a:p>
        </p:txBody>
      </p:sp>
      <p:graphicFrame>
        <p:nvGraphicFramePr>
          <p:cNvPr id="8217" name="Object 25">
            <a:extLst>
              <a:ext uri="{FF2B5EF4-FFF2-40B4-BE49-F238E27FC236}">
                <a16:creationId xmlns:a16="http://schemas.microsoft.com/office/drawing/2014/main" id="{6156CA88-D70D-4918-89F8-1496CD608F2A}"/>
              </a:ext>
            </a:extLst>
          </p:cNvPr>
          <p:cNvGraphicFramePr>
            <a:graphicFrameLocks noChangeAspect="1"/>
          </p:cNvGraphicFramePr>
          <p:nvPr/>
        </p:nvGraphicFramePr>
        <p:xfrm>
          <a:off x="914400" y="1676400"/>
          <a:ext cx="7670800" cy="2006600"/>
        </p:xfrm>
        <a:graphic>
          <a:graphicData uri="http://schemas.openxmlformats.org/presentationml/2006/ole">
            <mc:AlternateContent xmlns:mc="http://schemas.openxmlformats.org/markup-compatibility/2006">
              <mc:Choice xmlns:v="urn:schemas-microsoft-com:vml" Requires="v">
                <p:oleObj name="Equation" r:id="rId6" imgW="7670800" imgH="2006600" progId="Equation.3">
                  <p:embed/>
                </p:oleObj>
              </mc:Choice>
              <mc:Fallback>
                <p:oleObj name="Equation" r:id="rId6" imgW="7670800" imgH="2006600" progId="Equation.3">
                  <p:embed/>
                  <p:pic>
                    <p:nvPicPr>
                      <p:cNvPr id="8217" name="Object 25">
                        <a:extLst>
                          <a:ext uri="{FF2B5EF4-FFF2-40B4-BE49-F238E27FC236}">
                            <a16:creationId xmlns:a16="http://schemas.microsoft.com/office/drawing/2014/main" id="{6156CA88-D70D-4918-89F8-1496CD608F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676400"/>
                        <a:ext cx="7670800" cy="200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71" name="Rectangle 26">
            <a:extLst>
              <a:ext uri="{FF2B5EF4-FFF2-40B4-BE49-F238E27FC236}">
                <a16:creationId xmlns:a16="http://schemas.microsoft.com/office/drawing/2014/main" id="{C7077184-BDF4-439F-A19D-747B167851A8}"/>
              </a:ext>
            </a:extLst>
          </p:cNvPr>
          <p:cNvSpPr>
            <a:spLocks noChangeArrowheads="1"/>
          </p:cNvSpPr>
          <p:nvPr/>
        </p:nvSpPr>
        <p:spPr bwMode="auto">
          <a:xfrm>
            <a:off x="842963" y="857250"/>
            <a:ext cx="14189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dirty="0">
                <a:solidFill>
                  <a:srgbClr val="0000FF"/>
                </a:solidFill>
                <a:ea typeface="黑体" panose="02010609060101010101" pitchFamily="49" charset="-122"/>
              </a:rPr>
              <a:t>1. </a:t>
            </a:r>
            <a:r>
              <a:rPr lang="zh-CN" altLang="en-US" sz="3200" b="1" dirty="0">
                <a:solidFill>
                  <a:srgbClr val="0000FF"/>
                </a:solidFill>
                <a:ea typeface="黑体" panose="02010609060101010101" pitchFamily="49" charset="-122"/>
              </a:rPr>
              <a:t>定义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17"/>
                                        </p:tgtEl>
                                        <p:attrNameLst>
                                          <p:attrName>style.visibility</p:attrName>
                                        </p:attrNameLst>
                                      </p:cBhvr>
                                      <p:to>
                                        <p:strVal val="visible"/>
                                      </p:to>
                                    </p:set>
                                    <p:animEffect transition="in" filter="wipe(left)">
                                      <p:cBhvr>
                                        <p:cTn id="7" dur="500"/>
                                        <p:tgtEl>
                                          <p:spTgt spid="8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201"/>
                                        </p:tgtEl>
                                        <p:attrNameLst>
                                          <p:attrName>style.visibility</p:attrName>
                                        </p:attrNameLst>
                                      </p:cBhvr>
                                      <p:to>
                                        <p:strVal val="visible"/>
                                      </p:to>
                                    </p:set>
                                    <p:animEffect transition="in" filter="wipe(left)">
                                      <p:cBhvr>
                                        <p:cTn id="12" dur="75"/>
                                        <p:tgtEl>
                                          <p:spTgt spid="8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wipe(left)">
                                      <p:cBhvr>
                                        <p:cTn id="17" dur="500"/>
                                        <p:tgtEl>
                                          <p:spTgt spid="8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09"/>
                                        </p:tgtEl>
                                        <p:attrNameLst>
                                          <p:attrName>style.visibility</p:attrName>
                                        </p:attrNameLst>
                                      </p:cBhvr>
                                      <p:to>
                                        <p:strVal val="visible"/>
                                      </p:to>
                                    </p:set>
                                    <p:animEffect transition="in" filter="wipe(left)">
                                      <p:cBhvr>
                                        <p:cTn id="22" dur="500"/>
                                        <p:tgtEl>
                                          <p:spTgt spid="8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utoUpdateAnimBg="0"/>
      <p:bldP spid="82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a:extLst>
              <a:ext uri="{FF2B5EF4-FFF2-40B4-BE49-F238E27FC236}">
                <a16:creationId xmlns:a16="http://schemas.microsoft.com/office/drawing/2014/main" id="{88E13DF7-6775-4821-AF9B-01F0A97E88DE}"/>
              </a:ext>
            </a:extLst>
          </p:cNvPr>
          <p:cNvGraphicFramePr>
            <a:graphicFrameLocks noChangeAspect="1"/>
          </p:cNvGraphicFramePr>
          <p:nvPr/>
        </p:nvGraphicFramePr>
        <p:xfrm>
          <a:off x="911225" y="2819400"/>
          <a:ext cx="6515100" cy="444500"/>
        </p:xfrm>
        <a:graphic>
          <a:graphicData uri="http://schemas.openxmlformats.org/presentationml/2006/ole">
            <mc:AlternateContent xmlns:mc="http://schemas.openxmlformats.org/markup-compatibility/2006">
              <mc:Choice xmlns:v="urn:schemas-microsoft-com:vml" Requires="v">
                <p:oleObj name="Equation" r:id="rId2" imgW="7543800" imgH="444500" progId="Equation.3">
                  <p:embed/>
                </p:oleObj>
              </mc:Choice>
              <mc:Fallback>
                <p:oleObj name="Equation" r:id="rId2" imgW="7543800" imgH="444500" progId="Equation.3">
                  <p:embed/>
                  <p:pic>
                    <p:nvPicPr>
                      <p:cNvPr id="64514" name="Object 2">
                        <a:extLst>
                          <a:ext uri="{FF2B5EF4-FFF2-40B4-BE49-F238E27FC236}">
                            <a16:creationId xmlns:a16="http://schemas.microsoft.com/office/drawing/2014/main" id="{88E13DF7-6775-4821-AF9B-01F0A97E8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2819400"/>
                        <a:ext cx="6515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a:extLst>
              <a:ext uri="{FF2B5EF4-FFF2-40B4-BE49-F238E27FC236}">
                <a16:creationId xmlns:a16="http://schemas.microsoft.com/office/drawing/2014/main" id="{7F5A9DC8-F51C-48E5-ABF2-FFEB5F8B699D}"/>
              </a:ext>
            </a:extLst>
          </p:cNvPr>
          <p:cNvGraphicFramePr>
            <a:graphicFrameLocks noChangeAspect="1"/>
          </p:cNvGraphicFramePr>
          <p:nvPr/>
        </p:nvGraphicFramePr>
        <p:xfrm>
          <a:off x="911225" y="3505200"/>
          <a:ext cx="3619500" cy="520700"/>
        </p:xfrm>
        <a:graphic>
          <a:graphicData uri="http://schemas.openxmlformats.org/presentationml/2006/ole">
            <mc:AlternateContent xmlns:mc="http://schemas.openxmlformats.org/markup-compatibility/2006">
              <mc:Choice xmlns:v="urn:schemas-microsoft-com:vml" Requires="v">
                <p:oleObj name="Equation" r:id="rId4" imgW="3619500" imgH="520700" progId="Equation.3">
                  <p:embed/>
                </p:oleObj>
              </mc:Choice>
              <mc:Fallback>
                <p:oleObj name="Equation" r:id="rId4" imgW="3619500" imgH="520700" progId="Equation.3">
                  <p:embed/>
                  <p:pic>
                    <p:nvPicPr>
                      <p:cNvPr id="64515" name="Object 3">
                        <a:extLst>
                          <a:ext uri="{FF2B5EF4-FFF2-40B4-BE49-F238E27FC236}">
                            <a16:creationId xmlns:a16="http://schemas.microsoft.com/office/drawing/2014/main" id="{7F5A9DC8-F51C-48E5-ABF2-FFEB5F8B6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3505200"/>
                        <a:ext cx="36195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a:extLst>
              <a:ext uri="{FF2B5EF4-FFF2-40B4-BE49-F238E27FC236}">
                <a16:creationId xmlns:a16="http://schemas.microsoft.com/office/drawing/2014/main" id="{F8E5C87F-0B0B-4BBD-B3D3-507C88107E39}"/>
              </a:ext>
            </a:extLst>
          </p:cNvPr>
          <p:cNvGraphicFramePr>
            <a:graphicFrameLocks noChangeAspect="1"/>
          </p:cNvGraphicFramePr>
          <p:nvPr/>
        </p:nvGraphicFramePr>
        <p:xfrm>
          <a:off x="911225" y="2133600"/>
          <a:ext cx="5562600" cy="444500"/>
        </p:xfrm>
        <a:graphic>
          <a:graphicData uri="http://schemas.openxmlformats.org/presentationml/2006/ole">
            <mc:AlternateContent xmlns:mc="http://schemas.openxmlformats.org/markup-compatibility/2006">
              <mc:Choice xmlns:v="urn:schemas-microsoft-com:vml" Requires="v">
                <p:oleObj name="Equation" r:id="rId6" imgW="5562600" imgH="444500" progId="Equation.3">
                  <p:embed/>
                </p:oleObj>
              </mc:Choice>
              <mc:Fallback>
                <p:oleObj name="Equation" r:id="rId6" imgW="5562600" imgH="444500" progId="Equation.3">
                  <p:embed/>
                  <p:pic>
                    <p:nvPicPr>
                      <p:cNvPr id="64518" name="Object 6">
                        <a:extLst>
                          <a:ext uri="{FF2B5EF4-FFF2-40B4-BE49-F238E27FC236}">
                            <a16:creationId xmlns:a16="http://schemas.microsoft.com/office/drawing/2014/main" id="{F8E5C87F-0B0B-4BBD-B3D3-507C88107E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225" y="2133600"/>
                        <a:ext cx="5562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0" name="Object 18">
            <a:extLst>
              <a:ext uri="{FF2B5EF4-FFF2-40B4-BE49-F238E27FC236}">
                <a16:creationId xmlns:a16="http://schemas.microsoft.com/office/drawing/2014/main" id="{C75FD46D-8306-4C42-95CE-C39EF4CA38A9}"/>
              </a:ext>
            </a:extLst>
          </p:cNvPr>
          <p:cNvGraphicFramePr>
            <a:graphicFrameLocks noChangeAspect="1"/>
          </p:cNvGraphicFramePr>
          <p:nvPr/>
        </p:nvGraphicFramePr>
        <p:xfrm>
          <a:off x="896938" y="4184650"/>
          <a:ext cx="7658100" cy="990600"/>
        </p:xfrm>
        <a:graphic>
          <a:graphicData uri="http://schemas.openxmlformats.org/presentationml/2006/ole">
            <mc:AlternateContent xmlns:mc="http://schemas.openxmlformats.org/markup-compatibility/2006">
              <mc:Choice xmlns:v="urn:schemas-microsoft-com:vml" Requires="v">
                <p:oleObj name="Equation" r:id="rId8" imgW="7658100" imgH="990600" progId="Equation.3">
                  <p:embed/>
                </p:oleObj>
              </mc:Choice>
              <mc:Fallback>
                <p:oleObj name="Equation" r:id="rId8" imgW="7658100" imgH="990600" progId="Equation.3">
                  <p:embed/>
                  <p:pic>
                    <p:nvPicPr>
                      <p:cNvPr id="64530" name="Object 18">
                        <a:extLst>
                          <a:ext uri="{FF2B5EF4-FFF2-40B4-BE49-F238E27FC236}">
                            <a16:creationId xmlns:a16="http://schemas.microsoft.com/office/drawing/2014/main" id="{C75FD46D-8306-4C42-95CE-C39EF4CA3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6938" y="4184650"/>
                        <a:ext cx="7658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1" name="Object 19">
            <a:extLst>
              <a:ext uri="{FF2B5EF4-FFF2-40B4-BE49-F238E27FC236}">
                <a16:creationId xmlns:a16="http://schemas.microsoft.com/office/drawing/2014/main" id="{25E2D71C-6C54-45EF-B7C3-25FE8902C63F}"/>
              </a:ext>
            </a:extLst>
          </p:cNvPr>
          <p:cNvGraphicFramePr>
            <a:graphicFrameLocks noChangeAspect="1"/>
          </p:cNvGraphicFramePr>
          <p:nvPr/>
        </p:nvGraphicFramePr>
        <p:xfrm>
          <a:off x="2501900" y="5041900"/>
          <a:ext cx="3733800" cy="1016000"/>
        </p:xfrm>
        <a:graphic>
          <a:graphicData uri="http://schemas.openxmlformats.org/presentationml/2006/ole">
            <mc:AlternateContent xmlns:mc="http://schemas.openxmlformats.org/markup-compatibility/2006">
              <mc:Choice xmlns:v="urn:schemas-microsoft-com:vml" Requires="v">
                <p:oleObj name="Equation" r:id="rId10" imgW="3733800" imgH="1016000" progId="Equation.3">
                  <p:embed/>
                </p:oleObj>
              </mc:Choice>
              <mc:Fallback>
                <p:oleObj name="Equation" r:id="rId10" imgW="3733800" imgH="1016000" progId="Equation.3">
                  <p:embed/>
                  <p:pic>
                    <p:nvPicPr>
                      <p:cNvPr id="64531" name="Object 19">
                        <a:extLst>
                          <a:ext uri="{FF2B5EF4-FFF2-40B4-BE49-F238E27FC236}">
                            <a16:creationId xmlns:a16="http://schemas.microsoft.com/office/drawing/2014/main" id="{25E2D71C-6C54-45EF-B7C3-25FE8902C6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1900" y="5041900"/>
                        <a:ext cx="3733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5" name="Text Box 25">
            <a:extLst>
              <a:ext uri="{FF2B5EF4-FFF2-40B4-BE49-F238E27FC236}">
                <a16:creationId xmlns:a16="http://schemas.microsoft.com/office/drawing/2014/main" id="{825026FF-028D-407D-9691-ECD0BE134366}"/>
              </a:ext>
            </a:extLst>
          </p:cNvPr>
          <p:cNvSpPr txBox="1">
            <a:spLocks noChangeArrowheads="1"/>
          </p:cNvSpPr>
          <p:nvPr/>
        </p:nvSpPr>
        <p:spPr bwMode="auto">
          <a:xfrm>
            <a:off x="857250" y="747713"/>
            <a:ext cx="1447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dirty="0">
                <a:solidFill>
                  <a:srgbClr val="0000FF"/>
                </a:solidFill>
                <a:ea typeface="黑体" panose="02010609060101010101" pitchFamily="49" charset="-122"/>
              </a:rPr>
              <a:t>2. </a:t>
            </a:r>
            <a:r>
              <a:rPr lang="zh-CN" altLang="en-US" sz="3200" b="1" dirty="0">
                <a:solidFill>
                  <a:srgbClr val="0000FF"/>
                </a:solidFill>
                <a:ea typeface="黑体" panose="02010609060101010101" pitchFamily="49" charset="-122"/>
              </a:rPr>
              <a:t>性质</a:t>
            </a:r>
          </a:p>
        </p:txBody>
      </p:sp>
      <p:graphicFrame>
        <p:nvGraphicFramePr>
          <p:cNvPr id="64538" name="Object 26">
            <a:extLst>
              <a:ext uri="{FF2B5EF4-FFF2-40B4-BE49-F238E27FC236}">
                <a16:creationId xmlns:a16="http://schemas.microsoft.com/office/drawing/2014/main" id="{1C19FED4-0CB6-4C35-AA3C-1323F534CBF6}"/>
              </a:ext>
            </a:extLst>
          </p:cNvPr>
          <p:cNvGraphicFramePr>
            <a:graphicFrameLocks noChangeAspect="1"/>
          </p:cNvGraphicFramePr>
          <p:nvPr/>
        </p:nvGraphicFramePr>
        <p:xfrm>
          <a:off x="911225" y="1447800"/>
          <a:ext cx="3619500" cy="444500"/>
        </p:xfrm>
        <a:graphic>
          <a:graphicData uri="http://schemas.openxmlformats.org/presentationml/2006/ole">
            <mc:AlternateContent xmlns:mc="http://schemas.openxmlformats.org/markup-compatibility/2006">
              <mc:Choice xmlns:v="urn:schemas-microsoft-com:vml" Requires="v">
                <p:oleObj name="Equation" r:id="rId12" imgW="3619500" imgH="444500" progId="Equation.3">
                  <p:embed/>
                </p:oleObj>
              </mc:Choice>
              <mc:Fallback>
                <p:oleObj name="Equation" r:id="rId12" imgW="3619500" imgH="444500" progId="Equation.3">
                  <p:embed/>
                  <p:pic>
                    <p:nvPicPr>
                      <p:cNvPr id="64538" name="Object 26">
                        <a:extLst>
                          <a:ext uri="{FF2B5EF4-FFF2-40B4-BE49-F238E27FC236}">
                            <a16:creationId xmlns:a16="http://schemas.microsoft.com/office/drawing/2014/main" id="{1C19FED4-0CB6-4C35-AA3C-1323F534CB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1225" y="1447800"/>
                        <a:ext cx="3619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38"/>
                                        </p:tgtEl>
                                        <p:attrNameLst>
                                          <p:attrName>style.visibility</p:attrName>
                                        </p:attrNameLst>
                                      </p:cBhvr>
                                      <p:to>
                                        <p:strVal val="visible"/>
                                      </p:to>
                                    </p:set>
                                    <p:animEffect transition="in" filter="wipe(left)">
                                      <p:cBhvr>
                                        <p:cTn id="7" dur="500"/>
                                        <p:tgtEl>
                                          <p:spTgt spid="64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8"/>
                                        </p:tgtEl>
                                        <p:attrNameLst>
                                          <p:attrName>style.visibility</p:attrName>
                                        </p:attrNameLst>
                                      </p:cBhvr>
                                      <p:to>
                                        <p:strVal val="visible"/>
                                      </p:to>
                                    </p:set>
                                    <p:animEffect transition="in" filter="wipe(left)">
                                      <p:cBhvr>
                                        <p:cTn id="12" dur="500"/>
                                        <p:tgtEl>
                                          <p:spTgt spid="64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wipe(left)">
                                      <p:cBhvr>
                                        <p:cTn id="17" dur="500"/>
                                        <p:tgtEl>
                                          <p:spTgt spid="64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wipe(left)">
                                      <p:cBhvr>
                                        <p:cTn id="22" dur="500"/>
                                        <p:tgtEl>
                                          <p:spTgt spid="64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4530"/>
                                        </p:tgtEl>
                                        <p:attrNameLst>
                                          <p:attrName>style.visibility</p:attrName>
                                        </p:attrNameLst>
                                      </p:cBhvr>
                                      <p:to>
                                        <p:strVal val="visible"/>
                                      </p:to>
                                    </p:set>
                                    <p:animEffect transition="in" filter="wipe(left)">
                                      <p:cBhvr>
                                        <p:cTn id="27" dur="500"/>
                                        <p:tgtEl>
                                          <p:spTgt spid="645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4531"/>
                                        </p:tgtEl>
                                        <p:attrNameLst>
                                          <p:attrName>style.visibility</p:attrName>
                                        </p:attrNameLst>
                                      </p:cBhvr>
                                      <p:to>
                                        <p:strVal val="visible"/>
                                      </p:to>
                                    </p:set>
                                    <p:animEffect transition="in" filter="wipe(left)">
                                      <p:cBhvr>
                                        <p:cTn id="32" dur="500"/>
                                        <p:tgtEl>
                                          <p:spTgt spid="64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5551" name="Object 15">
            <a:extLst>
              <a:ext uri="{FF2B5EF4-FFF2-40B4-BE49-F238E27FC236}">
                <a16:creationId xmlns:a16="http://schemas.microsoft.com/office/drawing/2014/main" id="{2426BFD7-A186-4F62-9A67-3F4FDBBF1534}"/>
              </a:ext>
            </a:extLst>
          </p:cNvPr>
          <p:cNvGraphicFramePr>
            <a:graphicFrameLocks noChangeAspect="1"/>
          </p:cNvGraphicFramePr>
          <p:nvPr/>
        </p:nvGraphicFramePr>
        <p:xfrm>
          <a:off x="1003300" y="5013325"/>
          <a:ext cx="7569200" cy="1028700"/>
        </p:xfrm>
        <a:graphic>
          <a:graphicData uri="http://schemas.openxmlformats.org/presentationml/2006/ole">
            <mc:AlternateContent xmlns:mc="http://schemas.openxmlformats.org/markup-compatibility/2006">
              <mc:Choice xmlns:v="urn:schemas-microsoft-com:vml" Requires="v">
                <p:oleObj name="Equation" r:id="rId2" imgW="7562914" imgH="1019209" progId="Equation.3">
                  <p:embed/>
                </p:oleObj>
              </mc:Choice>
              <mc:Fallback>
                <p:oleObj name="Equation" r:id="rId2" imgW="7562914" imgH="1019209" progId="Equation.3">
                  <p:embed/>
                  <p:pic>
                    <p:nvPicPr>
                      <p:cNvPr id="65551" name="Object 15">
                        <a:extLst>
                          <a:ext uri="{FF2B5EF4-FFF2-40B4-BE49-F238E27FC236}">
                            <a16:creationId xmlns:a16="http://schemas.microsoft.com/office/drawing/2014/main" id="{2426BFD7-A186-4F62-9A67-3F4FDBBF1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5013325"/>
                        <a:ext cx="7569200" cy="10287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9" name="Object 3">
            <a:extLst>
              <a:ext uri="{FF2B5EF4-FFF2-40B4-BE49-F238E27FC236}">
                <a16:creationId xmlns:a16="http://schemas.microsoft.com/office/drawing/2014/main" id="{C70A4B5E-0BA5-4AAE-B2BD-05B9F4DB093B}"/>
              </a:ext>
            </a:extLst>
          </p:cNvPr>
          <p:cNvGraphicFramePr>
            <a:graphicFrameLocks noChangeAspect="1"/>
          </p:cNvGraphicFramePr>
          <p:nvPr/>
        </p:nvGraphicFramePr>
        <p:xfrm>
          <a:off x="939800" y="4495800"/>
          <a:ext cx="4064000" cy="444500"/>
        </p:xfrm>
        <a:graphic>
          <a:graphicData uri="http://schemas.openxmlformats.org/presentationml/2006/ole">
            <mc:AlternateContent xmlns:mc="http://schemas.openxmlformats.org/markup-compatibility/2006">
              <mc:Choice xmlns:v="urn:schemas-microsoft-com:vml" Requires="v">
                <p:oleObj name="Equation" r:id="rId4" imgW="4064000" imgH="444500" progId="Equation.3">
                  <p:embed/>
                </p:oleObj>
              </mc:Choice>
              <mc:Fallback>
                <p:oleObj name="Equation" r:id="rId4" imgW="4064000" imgH="444500" progId="Equation.3">
                  <p:embed/>
                  <p:pic>
                    <p:nvPicPr>
                      <p:cNvPr id="65539" name="Object 3">
                        <a:extLst>
                          <a:ext uri="{FF2B5EF4-FFF2-40B4-BE49-F238E27FC236}">
                            <a16:creationId xmlns:a16="http://schemas.microsoft.com/office/drawing/2014/main" id="{C70A4B5E-0BA5-4AAE-B2BD-05B9F4DB0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4495800"/>
                        <a:ext cx="4064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10">
            <a:extLst>
              <a:ext uri="{FF2B5EF4-FFF2-40B4-BE49-F238E27FC236}">
                <a16:creationId xmlns:a16="http://schemas.microsoft.com/office/drawing/2014/main" id="{E48FB53D-94D7-4F8B-9614-CA69126F7746}"/>
              </a:ext>
            </a:extLst>
          </p:cNvPr>
          <p:cNvGraphicFramePr>
            <a:graphicFrameLocks noChangeAspect="1"/>
          </p:cNvGraphicFramePr>
          <p:nvPr/>
        </p:nvGraphicFramePr>
        <p:xfrm>
          <a:off x="901700" y="3886200"/>
          <a:ext cx="6146800" cy="457200"/>
        </p:xfrm>
        <a:graphic>
          <a:graphicData uri="http://schemas.openxmlformats.org/presentationml/2006/ole">
            <mc:AlternateContent xmlns:mc="http://schemas.openxmlformats.org/markup-compatibility/2006">
              <mc:Choice xmlns:v="urn:schemas-microsoft-com:vml" Requires="v">
                <p:oleObj name="Equation" r:id="rId6" imgW="6146800" imgH="457200" progId="Equation.3">
                  <p:embed/>
                </p:oleObj>
              </mc:Choice>
              <mc:Fallback>
                <p:oleObj name="Equation" r:id="rId6" imgW="6146800" imgH="457200" progId="Equation.3">
                  <p:embed/>
                  <p:pic>
                    <p:nvPicPr>
                      <p:cNvPr id="65546" name="Object 10">
                        <a:extLst>
                          <a:ext uri="{FF2B5EF4-FFF2-40B4-BE49-F238E27FC236}">
                            <a16:creationId xmlns:a16="http://schemas.microsoft.com/office/drawing/2014/main" id="{E48FB53D-94D7-4F8B-9614-CA69126F77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00" y="3886200"/>
                        <a:ext cx="614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11">
            <a:extLst>
              <a:ext uri="{FF2B5EF4-FFF2-40B4-BE49-F238E27FC236}">
                <a16:creationId xmlns:a16="http://schemas.microsoft.com/office/drawing/2014/main" id="{43C8B7AD-AF1F-4FC3-920A-08DFD8BCE049}"/>
              </a:ext>
            </a:extLst>
          </p:cNvPr>
          <p:cNvGraphicFramePr>
            <a:graphicFrameLocks noChangeAspect="1"/>
          </p:cNvGraphicFramePr>
          <p:nvPr/>
        </p:nvGraphicFramePr>
        <p:xfrm>
          <a:off x="914400" y="2362200"/>
          <a:ext cx="5638800" cy="431800"/>
        </p:xfrm>
        <a:graphic>
          <a:graphicData uri="http://schemas.openxmlformats.org/presentationml/2006/ole">
            <mc:AlternateContent xmlns:mc="http://schemas.openxmlformats.org/markup-compatibility/2006">
              <mc:Choice xmlns:v="urn:schemas-microsoft-com:vml" Requires="v">
                <p:oleObj name="Equation" r:id="rId8" imgW="5638800" imgH="431800" progId="Equation.3">
                  <p:embed/>
                </p:oleObj>
              </mc:Choice>
              <mc:Fallback>
                <p:oleObj name="Equation" r:id="rId8" imgW="5638800" imgH="431800" progId="Equation.3">
                  <p:embed/>
                  <p:pic>
                    <p:nvPicPr>
                      <p:cNvPr id="65547" name="Object 11">
                        <a:extLst>
                          <a:ext uri="{FF2B5EF4-FFF2-40B4-BE49-F238E27FC236}">
                            <a16:creationId xmlns:a16="http://schemas.microsoft.com/office/drawing/2014/main" id="{43C8B7AD-AF1F-4FC3-920A-08DFD8BCE0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2362200"/>
                        <a:ext cx="5638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8" name="Rectangle 12">
            <a:extLst>
              <a:ext uri="{FF2B5EF4-FFF2-40B4-BE49-F238E27FC236}">
                <a16:creationId xmlns:a16="http://schemas.microsoft.com/office/drawing/2014/main" id="{99663D3B-8CC8-4066-B024-162A1D24B67D}"/>
              </a:ext>
            </a:extLst>
          </p:cNvPr>
          <p:cNvSpPr>
            <a:spLocks noChangeArrowheads="1"/>
          </p:cNvSpPr>
          <p:nvPr/>
        </p:nvSpPr>
        <p:spPr bwMode="auto">
          <a:xfrm>
            <a:off x="1778000" y="3048000"/>
            <a:ext cx="5105400" cy="45720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65549" name="Object 13">
            <a:extLst>
              <a:ext uri="{FF2B5EF4-FFF2-40B4-BE49-F238E27FC236}">
                <a16:creationId xmlns:a16="http://schemas.microsoft.com/office/drawing/2014/main" id="{5CDD7337-9BBB-41FE-8F45-53D875D45CFE}"/>
              </a:ext>
            </a:extLst>
          </p:cNvPr>
          <p:cNvGraphicFramePr>
            <a:graphicFrameLocks noChangeAspect="1"/>
          </p:cNvGraphicFramePr>
          <p:nvPr/>
        </p:nvGraphicFramePr>
        <p:xfrm>
          <a:off x="1854200" y="3048000"/>
          <a:ext cx="4978400" cy="444500"/>
        </p:xfrm>
        <a:graphic>
          <a:graphicData uri="http://schemas.openxmlformats.org/presentationml/2006/ole">
            <mc:AlternateContent xmlns:mc="http://schemas.openxmlformats.org/markup-compatibility/2006">
              <mc:Choice xmlns:v="urn:schemas-microsoft-com:vml" Requires="v">
                <p:oleObj name="Equation" r:id="rId10" imgW="4972012" imgH="438116" progId="Equation.3">
                  <p:embed/>
                </p:oleObj>
              </mc:Choice>
              <mc:Fallback>
                <p:oleObj name="Equation" r:id="rId10" imgW="4972012" imgH="438116" progId="Equation.3">
                  <p:embed/>
                  <p:pic>
                    <p:nvPicPr>
                      <p:cNvPr id="65549" name="Object 13">
                        <a:extLst>
                          <a:ext uri="{FF2B5EF4-FFF2-40B4-BE49-F238E27FC236}">
                            <a16:creationId xmlns:a16="http://schemas.microsoft.com/office/drawing/2014/main" id="{5CDD7337-9BBB-41FE-8F45-53D875D45C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4200" y="3048000"/>
                        <a:ext cx="497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3" name="Rectangle 17">
            <a:extLst>
              <a:ext uri="{FF2B5EF4-FFF2-40B4-BE49-F238E27FC236}">
                <a16:creationId xmlns:a16="http://schemas.microsoft.com/office/drawing/2014/main" id="{18A2029E-F752-443D-9A56-63E85DEC27A6}"/>
              </a:ext>
            </a:extLst>
          </p:cNvPr>
          <p:cNvSpPr>
            <a:spLocks noChangeArrowheads="1"/>
          </p:cNvSpPr>
          <p:nvPr/>
        </p:nvSpPr>
        <p:spPr bwMode="auto">
          <a:xfrm>
            <a:off x="3886200" y="1752600"/>
            <a:ext cx="3429000" cy="45720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65554" name="Object 18">
            <a:extLst>
              <a:ext uri="{FF2B5EF4-FFF2-40B4-BE49-F238E27FC236}">
                <a16:creationId xmlns:a16="http://schemas.microsoft.com/office/drawing/2014/main" id="{5FAE8536-990F-4F96-9A77-CF72F6214590}"/>
              </a:ext>
            </a:extLst>
          </p:cNvPr>
          <p:cNvGraphicFramePr>
            <a:graphicFrameLocks noChangeAspect="1"/>
          </p:cNvGraphicFramePr>
          <p:nvPr/>
        </p:nvGraphicFramePr>
        <p:xfrm>
          <a:off x="914400" y="1752600"/>
          <a:ext cx="6337300" cy="444500"/>
        </p:xfrm>
        <a:graphic>
          <a:graphicData uri="http://schemas.openxmlformats.org/presentationml/2006/ole">
            <mc:AlternateContent xmlns:mc="http://schemas.openxmlformats.org/markup-compatibility/2006">
              <mc:Choice xmlns:v="urn:schemas-microsoft-com:vml" Requires="v">
                <p:oleObj name="Equation" r:id="rId12" imgW="6337300" imgH="444500" progId="Equation.3">
                  <p:embed/>
                </p:oleObj>
              </mc:Choice>
              <mc:Fallback>
                <p:oleObj name="Equation" r:id="rId12" imgW="6337300" imgH="444500" progId="Equation.3">
                  <p:embed/>
                  <p:pic>
                    <p:nvPicPr>
                      <p:cNvPr id="65554" name="Object 18">
                        <a:extLst>
                          <a:ext uri="{FF2B5EF4-FFF2-40B4-BE49-F238E27FC236}">
                            <a16:creationId xmlns:a16="http://schemas.microsoft.com/office/drawing/2014/main" id="{5FAE8536-990F-4F96-9A77-CF72F62145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1752600"/>
                        <a:ext cx="6337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2" name="Text Box 21">
            <a:extLst>
              <a:ext uri="{FF2B5EF4-FFF2-40B4-BE49-F238E27FC236}">
                <a16:creationId xmlns:a16="http://schemas.microsoft.com/office/drawing/2014/main" id="{84931FAA-685C-4EC2-A4E3-EEC4024B4078}"/>
              </a:ext>
            </a:extLst>
          </p:cNvPr>
          <p:cNvSpPr>
            <a:spLocks noGrp="1" noChangeArrowheads="1"/>
          </p:cNvSpPr>
          <p:nvPr>
            <p:ph type="title"/>
          </p:nvPr>
        </p:nvSpPr>
        <p:spPr>
          <a:xfrm>
            <a:off x="827088" y="694260"/>
            <a:ext cx="7772400" cy="535531"/>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spAutoFit/>
          </a:bodyPr>
          <a:lstStyle/>
          <a:p>
            <a:pPr eaLnBrk="1" hangingPunct="1"/>
            <a:r>
              <a:rPr kumimoji="1" lang="en-US" altLang="zh-CN" sz="3200" b="1" dirty="0">
                <a:solidFill>
                  <a:srgbClr val="0000FF"/>
                </a:solidFill>
                <a:latin typeface="Times New Roman" panose="02020603050405020304" pitchFamily="18" charset="0"/>
                <a:ea typeface="黑体" panose="02010609060101010101" pitchFamily="49" charset="-122"/>
                <a:cs typeface="+mn-cs"/>
              </a:rPr>
              <a:t>3. </a:t>
            </a:r>
            <a:r>
              <a:rPr kumimoji="1" lang="zh-CN" altLang="en-US" sz="3200" b="1" dirty="0">
                <a:solidFill>
                  <a:srgbClr val="0000FF"/>
                </a:solidFill>
                <a:latin typeface="Times New Roman" panose="02020603050405020304" pitchFamily="18" charset="0"/>
                <a:ea typeface="黑体" panose="02010609060101010101" pitchFamily="49" charset="-122"/>
                <a:cs typeface="+mn-cs"/>
              </a:rPr>
              <a:t>乘法定理</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54"/>
                                        </p:tgtEl>
                                        <p:attrNameLst>
                                          <p:attrName>style.visibility</p:attrName>
                                        </p:attrNameLst>
                                      </p:cBhvr>
                                      <p:to>
                                        <p:strVal val="visible"/>
                                      </p:to>
                                    </p:set>
                                    <p:animEffect transition="in" filter="wipe(left)">
                                      <p:cBhvr>
                                        <p:cTn id="7" dur="500"/>
                                        <p:tgtEl>
                                          <p:spTgt spid="6555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553"/>
                                        </p:tgtEl>
                                        <p:attrNameLst>
                                          <p:attrName>style.visibility</p:attrName>
                                        </p:attrNameLst>
                                      </p:cBhvr>
                                      <p:to>
                                        <p:strVal val="visible"/>
                                      </p:to>
                                    </p:set>
                                    <p:animEffect transition="in" filter="wipe(left)">
                                      <p:cBhvr>
                                        <p:cTn id="11" dur="500"/>
                                        <p:tgtEl>
                                          <p:spTgt spid="655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5547"/>
                                        </p:tgtEl>
                                        <p:attrNameLst>
                                          <p:attrName>style.visibility</p:attrName>
                                        </p:attrNameLst>
                                      </p:cBhvr>
                                      <p:to>
                                        <p:strVal val="visible"/>
                                      </p:to>
                                    </p:set>
                                    <p:animEffect transition="in" filter="wipe(left)">
                                      <p:cBhvr>
                                        <p:cTn id="16" dur="500"/>
                                        <p:tgtEl>
                                          <p:spTgt spid="655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5549"/>
                                        </p:tgtEl>
                                        <p:attrNameLst>
                                          <p:attrName>style.visibility</p:attrName>
                                        </p:attrNameLst>
                                      </p:cBhvr>
                                      <p:to>
                                        <p:strVal val="visible"/>
                                      </p:to>
                                    </p:set>
                                    <p:animEffect transition="in" filter="wipe(left)">
                                      <p:cBhvr>
                                        <p:cTn id="21" dur="500"/>
                                        <p:tgtEl>
                                          <p:spTgt spid="65549"/>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5548"/>
                                        </p:tgtEl>
                                        <p:attrNameLst>
                                          <p:attrName>style.visibility</p:attrName>
                                        </p:attrNameLst>
                                      </p:cBhvr>
                                      <p:to>
                                        <p:strVal val="visible"/>
                                      </p:to>
                                    </p:set>
                                    <p:animEffect transition="in" filter="wipe(left)">
                                      <p:cBhvr>
                                        <p:cTn id="25" dur="500"/>
                                        <p:tgtEl>
                                          <p:spTgt spid="65548"/>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65546"/>
                                        </p:tgtEl>
                                        <p:attrNameLst>
                                          <p:attrName>style.visibility</p:attrName>
                                        </p:attrNameLst>
                                      </p:cBhvr>
                                      <p:to>
                                        <p:strVal val="visible"/>
                                      </p:to>
                                    </p:set>
                                    <p:animEffect transition="in" filter="wipe(left)">
                                      <p:cBhvr>
                                        <p:cTn id="29" dur="500"/>
                                        <p:tgtEl>
                                          <p:spTgt spid="655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5539"/>
                                        </p:tgtEl>
                                        <p:attrNameLst>
                                          <p:attrName>style.visibility</p:attrName>
                                        </p:attrNameLst>
                                      </p:cBhvr>
                                      <p:to>
                                        <p:strVal val="visible"/>
                                      </p:to>
                                    </p:set>
                                    <p:animEffect transition="in" filter="wipe(left)">
                                      <p:cBhvr>
                                        <p:cTn id="34" dur="500"/>
                                        <p:tgtEl>
                                          <p:spTgt spid="655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5551"/>
                                        </p:tgtEl>
                                        <p:attrNameLst>
                                          <p:attrName>style.visibility</p:attrName>
                                        </p:attrNameLst>
                                      </p:cBhvr>
                                      <p:to>
                                        <p:strVal val="visible"/>
                                      </p:to>
                                    </p:set>
                                    <p:animEffect transition="in" filter="wipe(left)">
                                      <p:cBhvr>
                                        <p:cTn id="39" dur="500"/>
                                        <p:tgtEl>
                                          <p:spTgt spid="6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全概率公式与贝叶斯公式</a:t>
            </a:r>
            <a:endParaRPr lang="en-US" sz="4050" dirty="0"/>
          </a:p>
        </p:txBody>
      </p:sp>
    </p:spTree>
    <p:extLst>
      <p:ext uri="{BB962C8B-B14F-4D97-AF65-F5344CB8AC3E}">
        <p14:creationId xmlns:p14="http://schemas.microsoft.com/office/powerpoint/2010/main" val="3851257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405" name="Object 21">
            <a:extLst>
              <a:ext uri="{FF2B5EF4-FFF2-40B4-BE49-F238E27FC236}">
                <a16:creationId xmlns:a16="http://schemas.microsoft.com/office/drawing/2014/main" id="{EC499427-6993-4D8F-87F2-6DACBA414C70}"/>
              </a:ext>
            </a:extLst>
          </p:cNvPr>
          <p:cNvGraphicFramePr>
            <a:graphicFrameLocks noChangeAspect="1"/>
          </p:cNvGraphicFramePr>
          <p:nvPr>
            <p:extLst>
              <p:ext uri="{D42A27DB-BD31-4B8C-83A1-F6EECF244321}">
                <p14:modId xmlns:p14="http://schemas.microsoft.com/office/powerpoint/2010/main" val="2545411041"/>
              </p:ext>
            </p:extLst>
          </p:nvPr>
        </p:nvGraphicFramePr>
        <p:xfrm>
          <a:off x="920750" y="1559897"/>
          <a:ext cx="7442200" cy="2679700"/>
        </p:xfrm>
        <a:graphic>
          <a:graphicData uri="http://schemas.openxmlformats.org/presentationml/2006/ole">
            <mc:AlternateContent xmlns:mc="http://schemas.openxmlformats.org/markup-compatibility/2006">
              <mc:Choice xmlns:v="urn:schemas-microsoft-com:vml" Requires="v">
                <p:oleObj name="Equation" r:id="rId2" imgW="7442200" imgH="2679700" progId="Equation.3">
                  <p:embed/>
                </p:oleObj>
              </mc:Choice>
              <mc:Fallback>
                <p:oleObj name="Equation" r:id="rId2" imgW="7442200" imgH="2679700" progId="Equation.3">
                  <p:embed/>
                  <p:pic>
                    <p:nvPicPr>
                      <p:cNvPr id="16405" name="Object 21">
                        <a:extLst>
                          <a:ext uri="{FF2B5EF4-FFF2-40B4-BE49-F238E27FC236}">
                            <a16:creationId xmlns:a16="http://schemas.microsoft.com/office/drawing/2014/main" id="{EC499427-6993-4D8F-87F2-6DACBA414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559897"/>
                        <a:ext cx="7442200"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6" name="Text Box 22">
            <a:extLst>
              <a:ext uri="{FF2B5EF4-FFF2-40B4-BE49-F238E27FC236}">
                <a16:creationId xmlns:a16="http://schemas.microsoft.com/office/drawing/2014/main" id="{8DA5BDD0-3D7C-49EB-ACEC-4CAA56F79F5A}"/>
              </a:ext>
            </a:extLst>
          </p:cNvPr>
          <p:cNvSpPr txBox="1">
            <a:spLocks noChangeArrowheads="1"/>
          </p:cNvSpPr>
          <p:nvPr/>
        </p:nvSpPr>
        <p:spPr bwMode="auto">
          <a:xfrm>
            <a:off x="827088" y="842347"/>
            <a:ext cx="3446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a:solidFill>
                  <a:srgbClr val="0000FF"/>
                </a:solidFill>
                <a:ea typeface="黑体" panose="02010609060101010101" pitchFamily="49" charset="-122"/>
              </a:rPr>
              <a:t>1. </a:t>
            </a:r>
            <a:r>
              <a:rPr lang="zh-CN" altLang="en-US" sz="3200" b="1">
                <a:solidFill>
                  <a:srgbClr val="0000FF"/>
                </a:solidFill>
                <a:latin typeface="黑体" panose="02010609060101010101" pitchFamily="49" charset="-122"/>
                <a:ea typeface="黑体" panose="02010609060101010101" pitchFamily="49" charset="-122"/>
              </a:rPr>
              <a:t>样本空间的划分</a:t>
            </a:r>
          </a:p>
        </p:txBody>
      </p:sp>
      <p:sp>
        <p:nvSpPr>
          <p:cNvPr id="16407" name="Rectangle 23">
            <a:extLst>
              <a:ext uri="{FF2B5EF4-FFF2-40B4-BE49-F238E27FC236}">
                <a16:creationId xmlns:a16="http://schemas.microsoft.com/office/drawing/2014/main" id="{3F5960C5-E095-4111-A9D8-C77AAFD5006D}"/>
              </a:ext>
            </a:extLst>
          </p:cNvPr>
          <p:cNvSpPr>
            <a:spLocks noChangeArrowheads="1"/>
          </p:cNvSpPr>
          <p:nvPr/>
        </p:nvSpPr>
        <p:spPr bwMode="auto">
          <a:xfrm>
            <a:off x="2638425" y="4293572"/>
            <a:ext cx="3733800" cy="1219200"/>
          </a:xfrm>
          <a:prstGeom prst="rect">
            <a:avLst/>
          </a:prstGeom>
          <a:solidFill>
            <a:srgbClr val="66FFF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6409" name="Freeform 25">
            <a:extLst>
              <a:ext uri="{FF2B5EF4-FFF2-40B4-BE49-F238E27FC236}">
                <a16:creationId xmlns:a16="http://schemas.microsoft.com/office/drawing/2014/main" id="{131AD7AD-12EA-4EF1-8F9B-D6C57C9B177A}"/>
              </a:ext>
            </a:extLst>
          </p:cNvPr>
          <p:cNvSpPr>
            <a:spLocks/>
          </p:cNvSpPr>
          <p:nvPr/>
        </p:nvSpPr>
        <p:spPr bwMode="auto">
          <a:xfrm>
            <a:off x="4767263" y="4293572"/>
            <a:ext cx="1604962" cy="609600"/>
          </a:xfrm>
          <a:custGeom>
            <a:avLst/>
            <a:gdLst>
              <a:gd name="T0" fmla="*/ 37325 w 1032"/>
              <a:gd name="T1" fmla="*/ 0 h 576"/>
              <a:gd name="T2" fmla="*/ 261273 w 1032"/>
              <a:gd name="T3" fmla="*/ 508000 h 576"/>
              <a:gd name="T4" fmla="*/ 1604962 w 1032"/>
              <a:gd name="T5" fmla="*/ 609600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0" name="Freeform 26">
            <a:extLst>
              <a:ext uri="{FF2B5EF4-FFF2-40B4-BE49-F238E27FC236}">
                <a16:creationId xmlns:a16="http://schemas.microsoft.com/office/drawing/2014/main" id="{0CB6C658-5ECC-42CF-A44C-20050CD47295}"/>
              </a:ext>
            </a:extLst>
          </p:cNvPr>
          <p:cNvSpPr>
            <a:spLocks/>
          </p:cNvSpPr>
          <p:nvPr/>
        </p:nvSpPr>
        <p:spPr bwMode="auto">
          <a:xfrm>
            <a:off x="2638425" y="4547572"/>
            <a:ext cx="2314575" cy="601663"/>
          </a:xfrm>
          <a:custGeom>
            <a:avLst/>
            <a:gdLst>
              <a:gd name="T0" fmla="*/ 2314575 w 1488"/>
              <a:gd name="T1" fmla="*/ 254224 h 568"/>
              <a:gd name="T2" fmla="*/ 1418610 w 1488"/>
              <a:gd name="T3" fmla="*/ 559292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1" name="Freeform 27">
            <a:extLst>
              <a:ext uri="{FF2B5EF4-FFF2-40B4-BE49-F238E27FC236}">
                <a16:creationId xmlns:a16="http://schemas.microsoft.com/office/drawing/2014/main" id="{6DD81009-4A6D-42CA-84B4-264F966C16D8}"/>
              </a:ext>
            </a:extLst>
          </p:cNvPr>
          <p:cNvSpPr>
            <a:spLocks/>
          </p:cNvSpPr>
          <p:nvPr/>
        </p:nvSpPr>
        <p:spPr bwMode="auto">
          <a:xfrm>
            <a:off x="4281488" y="5106372"/>
            <a:ext cx="161925" cy="406400"/>
          </a:xfrm>
          <a:custGeom>
            <a:avLst/>
            <a:gdLst>
              <a:gd name="T0" fmla="*/ 0 w 104"/>
              <a:gd name="T1" fmla="*/ 0 h 384"/>
              <a:gd name="T2" fmla="*/ 149469 w 104"/>
              <a:gd name="T3" fmla="*/ 203200 h 384"/>
              <a:gd name="T4" fmla="*/ 74735 w 104"/>
              <a:gd name="T5" fmla="*/ 406400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12" name="Freeform 28">
            <a:extLst>
              <a:ext uri="{FF2B5EF4-FFF2-40B4-BE49-F238E27FC236}">
                <a16:creationId xmlns:a16="http://schemas.microsoft.com/office/drawing/2014/main" id="{9BBCA46C-73D0-4E1B-9C3B-ACC3FBFA24F8}"/>
              </a:ext>
            </a:extLst>
          </p:cNvPr>
          <p:cNvSpPr>
            <a:spLocks/>
          </p:cNvSpPr>
          <p:nvPr/>
        </p:nvSpPr>
        <p:spPr bwMode="auto">
          <a:xfrm>
            <a:off x="5534025" y="4903172"/>
            <a:ext cx="260350" cy="609600"/>
          </a:xfrm>
          <a:custGeom>
            <a:avLst/>
            <a:gdLst>
              <a:gd name="T0" fmla="*/ 37193 w 168"/>
              <a:gd name="T1" fmla="*/ 0 h 624"/>
              <a:gd name="T2" fmla="*/ 37193 w 168"/>
              <a:gd name="T3" fmla="*/ 375138 h 624"/>
              <a:gd name="T4" fmla="*/ 260350 w 168"/>
              <a:gd name="T5" fmla="*/ 6096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6414" name="Object 30">
            <a:extLst>
              <a:ext uri="{FF2B5EF4-FFF2-40B4-BE49-F238E27FC236}">
                <a16:creationId xmlns:a16="http://schemas.microsoft.com/office/drawing/2014/main" id="{56C69C3D-3240-4ED9-8F8F-8EA1C15E74FF}"/>
              </a:ext>
            </a:extLst>
          </p:cNvPr>
          <p:cNvGraphicFramePr>
            <a:graphicFrameLocks noChangeAspect="1"/>
          </p:cNvGraphicFramePr>
          <p:nvPr>
            <p:extLst>
              <p:ext uri="{D42A27DB-BD31-4B8C-83A1-F6EECF244321}">
                <p14:modId xmlns:p14="http://schemas.microsoft.com/office/powerpoint/2010/main" val="4088745848"/>
              </p:ext>
            </p:extLst>
          </p:nvPr>
        </p:nvGraphicFramePr>
        <p:xfrm>
          <a:off x="5534025" y="4445972"/>
          <a:ext cx="533400" cy="412750"/>
        </p:xfrm>
        <a:graphic>
          <a:graphicData uri="http://schemas.openxmlformats.org/presentationml/2006/ole">
            <mc:AlternateContent xmlns:mc="http://schemas.openxmlformats.org/markup-compatibility/2006">
              <mc:Choice xmlns:v="urn:schemas-microsoft-com:vml" Requires="v">
                <p:oleObj name="Equation" r:id="rId4" imgW="368300" imgH="419100" progId="Equation.3">
                  <p:embed/>
                </p:oleObj>
              </mc:Choice>
              <mc:Fallback>
                <p:oleObj name="Equation" r:id="rId4" imgW="368300" imgH="419100" progId="Equation.3">
                  <p:embed/>
                  <p:pic>
                    <p:nvPicPr>
                      <p:cNvPr id="16414" name="Object 30">
                        <a:extLst>
                          <a:ext uri="{FF2B5EF4-FFF2-40B4-BE49-F238E27FC236}">
                            <a16:creationId xmlns:a16="http://schemas.microsoft.com/office/drawing/2014/main" id="{56C69C3D-3240-4ED9-8F8F-8EA1C15E7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4445972"/>
                        <a:ext cx="5334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5" name="Object 31">
            <a:extLst>
              <a:ext uri="{FF2B5EF4-FFF2-40B4-BE49-F238E27FC236}">
                <a16:creationId xmlns:a16="http://schemas.microsoft.com/office/drawing/2014/main" id="{28C3345C-41F4-40B1-9716-BA5C828B3BA7}"/>
              </a:ext>
            </a:extLst>
          </p:cNvPr>
          <p:cNvGraphicFramePr>
            <a:graphicFrameLocks noChangeAspect="1"/>
          </p:cNvGraphicFramePr>
          <p:nvPr>
            <p:extLst>
              <p:ext uri="{D42A27DB-BD31-4B8C-83A1-F6EECF244321}">
                <p14:modId xmlns:p14="http://schemas.microsoft.com/office/powerpoint/2010/main" val="2466474793"/>
              </p:ext>
            </p:extLst>
          </p:nvPr>
        </p:nvGraphicFramePr>
        <p:xfrm>
          <a:off x="3476625" y="4445972"/>
          <a:ext cx="533400" cy="398463"/>
        </p:xfrm>
        <a:graphic>
          <a:graphicData uri="http://schemas.openxmlformats.org/presentationml/2006/ole">
            <mc:AlternateContent xmlns:mc="http://schemas.openxmlformats.org/markup-compatibility/2006">
              <mc:Choice xmlns:v="urn:schemas-microsoft-com:vml" Requires="v">
                <p:oleObj name="Equation" r:id="rId6" imgW="380835" imgH="418918" progId="Equation.3">
                  <p:embed/>
                </p:oleObj>
              </mc:Choice>
              <mc:Fallback>
                <p:oleObj name="Equation" r:id="rId6" imgW="380835" imgH="418918" progId="Equation.3">
                  <p:embed/>
                  <p:pic>
                    <p:nvPicPr>
                      <p:cNvPr id="16415" name="Object 31">
                        <a:extLst>
                          <a:ext uri="{FF2B5EF4-FFF2-40B4-BE49-F238E27FC236}">
                            <a16:creationId xmlns:a16="http://schemas.microsoft.com/office/drawing/2014/main" id="{28C3345C-41F4-40B1-9716-BA5C828B3B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6625" y="4445972"/>
                        <a:ext cx="5334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6" name="Object 32">
            <a:extLst>
              <a:ext uri="{FF2B5EF4-FFF2-40B4-BE49-F238E27FC236}">
                <a16:creationId xmlns:a16="http://schemas.microsoft.com/office/drawing/2014/main" id="{F7CD4551-854B-42D3-A3FC-91C0F035B04C}"/>
              </a:ext>
            </a:extLst>
          </p:cNvPr>
          <p:cNvGraphicFramePr>
            <a:graphicFrameLocks noChangeAspect="1"/>
          </p:cNvGraphicFramePr>
          <p:nvPr>
            <p:extLst>
              <p:ext uri="{D42A27DB-BD31-4B8C-83A1-F6EECF244321}">
                <p14:modId xmlns:p14="http://schemas.microsoft.com/office/powerpoint/2010/main" val="2995581097"/>
              </p:ext>
            </p:extLst>
          </p:nvPr>
        </p:nvGraphicFramePr>
        <p:xfrm>
          <a:off x="3036888" y="5026997"/>
          <a:ext cx="515937" cy="396875"/>
        </p:xfrm>
        <a:graphic>
          <a:graphicData uri="http://schemas.openxmlformats.org/presentationml/2006/ole">
            <mc:AlternateContent xmlns:mc="http://schemas.openxmlformats.org/markup-compatibility/2006">
              <mc:Choice xmlns:v="urn:schemas-microsoft-com:vml" Requires="v">
                <p:oleObj name="Equation" r:id="rId8" imgW="380835" imgH="431613" progId="Equation.3">
                  <p:embed/>
                </p:oleObj>
              </mc:Choice>
              <mc:Fallback>
                <p:oleObj name="Equation" r:id="rId8" imgW="380835" imgH="431613" progId="Equation.3">
                  <p:embed/>
                  <p:pic>
                    <p:nvPicPr>
                      <p:cNvPr id="16416" name="Object 32">
                        <a:extLst>
                          <a:ext uri="{FF2B5EF4-FFF2-40B4-BE49-F238E27FC236}">
                            <a16:creationId xmlns:a16="http://schemas.microsoft.com/office/drawing/2014/main" id="{F7CD4551-854B-42D3-A3FC-91C0F035B0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6888" y="5026997"/>
                        <a:ext cx="5159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7" name="Object 33">
            <a:extLst>
              <a:ext uri="{FF2B5EF4-FFF2-40B4-BE49-F238E27FC236}">
                <a16:creationId xmlns:a16="http://schemas.microsoft.com/office/drawing/2014/main" id="{F4883DAB-C859-4467-B706-59AEC3A6763D}"/>
              </a:ext>
            </a:extLst>
          </p:cNvPr>
          <p:cNvGraphicFramePr>
            <a:graphicFrameLocks noChangeAspect="1"/>
          </p:cNvGraphicFramePr>
          <p:nvPr>
            <p:extLst>
              <p:ext uri="{D42A27DB-BD31-4B8C-83A1-F6EECF244321}">
                <p14:modId xmlns:p14="http://schemas.microsoft.com/office/powerpoint/2010/main" val="2007097131"/>
              </p:ext>
            </p:extLst>
          </p:nvPr>
        </p:nvGraphicFramePr>
        <p:xfrm>
          <a:off x="4572000" y="5138122"/>
          <a:ext cx="1143000" cy="377825"/>
        </p:xfrm>
        <a:graphic>
          <a:graphicData uri="http://schemas.openxmlformats.org/presentationml/2006/ole">
            <mc:AlternateContent xmlns:mc="http://schemas.openxmlformats.org/markup-compatibility/2006">
              <mc:Choice xmlns:v="urn:schemas-microsoft-com:vml" Requires="v">
                <p:oleObj name="Equation" r:id="rId10" imgW="965200" imgH="431800" progId="Equation.3">
                  <p:embed/>
                </p:oleObj>
              </mc:Choice>
              <mc:Fallback>
                <p:oleObj name="Equation" r:id="rId10" imgW="965200" imgH="431800" progId="Equation.3">
                  <p:embed/>
                  <p:pic>
                    <p:nvPicPr>
                      <p:cNvPr id="16417" name="Object 33">
                        <a:extLst>
                          <a:ext uri="{FF2B5EF4-FFF2-40B4-BE49-F238E27FC236}">
                            <a16:creationId xmlns:a16="http://schemas.microsoft.com/office/drawing/2014/main" id="{F4883DAB-C859-4467-B706-59AEC3A676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5138122"/>
                        <a:ext cx="11430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18" name="Object 34">
            <a:extLst>
              <a:ext uri="{FF2B5EF4-FFF2-40B4-BE49-F238E27FC236}">
                <a16:creationId xmlns:a16="http://schemas.microsoft.com/office/drawing/2014/main" id="{96ABEC0A-B3F8-4212-81DC-83CE4E2264F5}"/>
              </a:ext>
            </a:extLst>
          </p:cNvPr>
          <p:cNvGraphicFramePr>
            <a:graphicFrameLocks noChangeAspect="1"/>
          </p:cNvGraphicFramePr>
          <p:nvPr>
            <p:extLst>
              <p:ext uri="{D42A27DB-BD31-4B8C-83A1-F6EECF244321}">
                <p14:modId xmlns:p14="http://schemas.microsoft.com/office/powerpoint/2010/main" val="803815191"/>
              </p:ext>
            </p:extLst>
          </p:nvPr>
        </p:nvGraphicFramePr>
        <p:xfrm>
          <a:off x="5762625" y="5138122"/>
          <a:ext cx="501650" cy="374650"/>
        </p:xfrm>
        <a:graphic>
          <a:graphicData uri="http://schemas.openxmlformats.org/presentationml/2006/ole">
            <mc:AlternateContent xmlns:mc="http://schemas.openxmlformats.org/markup-compatibility/2006">
              <mc:Choice xmlns:v="urn:schemas-microsoft-com:vml" Requires="v">
                <p:oleObj name="Equation" r:id="rId12" imgW="393529" imgH="431613" progId="Equation.3">
                  <p:embed/>
                </p:oleObj>
              </mc:Choice>
              <mc:Fallback>
                <p:oleObj name="Equation" r:id="rId12" imgW="393529" imgH="431613" progId="Equation.3">
                  <p:embed/>
                  <p:pic>
                    <p:nvPicPr>
                      <p:cNvPr id="16418" name="Object 34">
                        <a:extLst>
                          <a:ext uri="{FF2B5EF4-FFF2-40B4-BE49-F238E27FC236}">
                            <a16:creationId xmlns:a16="http://schemas.microsoft.com/office/drawing/2014/main" id="{96ABEC0A-B3F8-4212-81DC-83CE4E2264F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62625" y="5138122"/>
                        <a:ext cx="5016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3" name="Freeform 39">
            <a:extLst>
              <a:ext uri="{FF2B5EF4-FFF2-40B4-BE49-F238E27FC236}">
                <a16:creationId xmlns:a16="http://schemas.microsoft.com/office/drawing/2014/main" id="{BA30096B-90C5-49E0-82EC-E88C6AF8BA5F}"/>
              </a:ext>
            </a:extLst>
          </p:cNvPr>
          <p:cNvSpPr>
            <a:spLocks/>
          </p:cNvSpPr>
          <p:nvPr/>
        </p:nvSpPr>
        <p:spPr bwMode="auto">
          <a:xfrm rot="2996249">
            <a:off x="5033963" y="4830147"/>
            <a:ext cx="234950" cy="711200"/>
          </a:xfrm>
          <a:custGeom>
            <a:avLst/>
            <a:gdLst>
              <a:gd name="T0" fmla="*/ 33564 w 168"/>
              <a:gd name="T1" fmla="*/ 0 h 624"/>
              <a:gd name="T2" fmla="*/ 33564 w 168"/>
              <a:gd name="T3" fmla="*/ 437662 h 624"/>
              <a:gd name="T4" fmla="*/ 234950 w 168"/>
              <a:gd name="T5" fmla="*/ 7112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06"/>
                                        </p:tgtEl>
                                        <p:attrNameLst>
                                          <p:attrName>style.visibility</p:attrName>
                                        </p:attrNameLst>
                                      </p:cBhvr>
                                      <p:to>
                                        <p:strVal val="visible"/>
                                      </p:to>
                                    </p:set>
                                    <p:animEffect transition="in" filter="wipe(left)">
                                      <p:cBhvr>
                                        <p:cTn id="7" dur="500"/>
                                        <p:tgtEl>
                                          <p:spTgt spid="16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05"/>
                                        </p:tgtEl>
                                        <p:attrNameLst>
                                          <p:attrName>style.visibility</p:attrName>
                                        </p:attrNameLst>
                                      </p:cBhvr>
                                      <p:to>
                                        <p:strVal val="visible"/>
                                      </p:to>
                                    </p:set>
                                    <p:animEffect transition="in" filter="wipe(left)">
                                      <p:cBhvr>
                                        <p:cTn id="12" dur="500"/>
                                        <p:tgtEl>
                                          <p:spTgt spid="16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6407"/>
                                        </p:tgtEl>
                                        <p:attrNameLst>
                                          <p:attrName>style.visibility</p:attrName>
                                        </p:attrNameLst>
                                      </p:cBhvr>
                                      <p:to>
                                        <p:strVal val="visible"/>
                                      </p:to>
                                    </p:set>
                                    <p:animEffect transition="in" filter="box(out)">
                                      <p:cBhvr>
                                        <p:cTn id="17" dur="500"/>
                                        <p:tgtEl>
                                          <p:spTgt spid="164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09"/>
                                        </p:tgtEl>
                                        <p:attrNameLst>
                                          <p:attrName>style.visibility</p:attrName>
                                        </p:attrNameLst>
                                      </p:cBhvr>
                                      <p:to>
                                        <p:strVal val="visible"/>
                                      </p:to>
                                    </p:set>
                                    <p:animEffect transition="in" filter="wipe(left)">
                                      <p:cBhvr>
                                        <p:cTn id="22" dur="500"/>
                                        <p:tgtEl>
                                          <p:spTgt spid="164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414"/>
                                        </p:tgtEl>
                                        <p:attrNameLst>
                                          <p:attrName>style.visibility</p:attrName>
                                        </p:attrNameLst>
                                      </p:cBhvr>
                                      <p:to>
                                        <p:strVal val="visible"/>
                                      </p:to>
                                    </p:set>
                                    <p:animEffect transition="in" filter="wipe(left)">
                                      <p:cBhvr>
                                        <p:cTn id="27" dur="500"/>
                                        <p:tgtEl>
                                          <p:spTgt spid="16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6410"/>
                                        </p:tgtEl>
                                        <p:attrNameLst>
                                          <p:attrName>style.visibility</p:attrName>
                                        </p:attrNameLst>
                                      </p:cBhvr>
                                      <p:to>
                                        <p:strVal val="visible"/>
                                      </p:to>
                                    </p:set>
                                    <p:animEffect transition="in" filter="wipe(left)">
                                      <p:cBhvr>
                                        <p:cTn id="32" dur="500"/>
                                        <p:tgtEl>
                                          <p:spTgt spid="164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6415"/>
                                        </p:tgtEl>
                                        <p:attrNameLst>
                                          <p:attrName>style.visibility</p:attrName>
                                        </p:attrNameLst>
                                      </p:cBhvr>
                                      <p:to>
                                        <p:strVal val="visible"/>
                                      </p:to>
                                    </p:set>
                                    <p:animEffect transition="in" filter="wipe(left)">
                                      <p:cBhvr>
                                        <p:cTn id="37" dur="500"/>
                                        <p:tgtEl>
                                          <p:spTgt spid="164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411"/>
                                        </p:tgtEl>
                                        <p:attrNameLst>
                                          <p:attrName>style.visibility</p:attrName>
                                        </p:attrNameLst>
                                      </p:cBhvr>
                                      <p:to>
                                        <p:strVal val="visible"/>
                                      </p:to>
                                    </p:set>
                                    <p:animEffect transition="in" filter="wipe(left)">
                                      <p:cBhvr>
                                        <p:cTn id="42" dur="500"/>
                                        <p:tgtEl>
                                          <p:spTgt spid="164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416"/>
                                        </p:tgtEl>
                                        <p:attrNameLst>
                                          <p:attrName>style.visibility</p:attrName>
                                        </p:attrNameLst>
                                      </p:cBhvr>
                                      <p:to>
                                        <p:strVal val="visible"/>
                                      </p:to>
                                    </p:set>
                                    <p:animEffect transition="in" filter="wipe(left)">
                                      <p:cBhvr>
                                        <p:cTn id="47" dur="500"/>
                                        <p:tgtEl>
                                          <p:spTgt spid="164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423"/>
                                        </p:tgtEl>
                                        <p:attrNameLst>
                                          <p:attrName>style.visibility</p:attrName>
                                        </p:attrNameLst>
                                      </p:cBhvr>
                                      <p:to>
                                        <p:strVal val="visible"/>
                                      </p:to>
                                    </p:set>
                                    <p:animEffect transition="in" filter="wipe(left)">
                                      <p:cBhvr>
                                        <p:cTn id="52" dur="500"/>
                                        <p:tgtEl>
                                          <p:spTgt spid="164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6412"/>
                                        </p:tgtEl>
                                        <p:attrNameLst>
                                          <p:attrName>style.visibility</p:attrName>
                                        </p:attrNameLst>
                                      </p:cBhvr>
                                      <p:to>
                                        <p:strVal val="visible"/>
                                      </p:to>
                                    </p:set>
                                    <p:animEffect transition="in" filter="wipe(left)">
                                      <p:cBhvr>
                                        <p:cTn id="57" dur="500"/>
                                        <p:tgtEl>
                                          <p:spTgt spid="164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6417"/>
                                        </p:tgtEl>
                                        <p:attrNameLst>
                                          <p:attrName>style.visibility</p:attrName>
                                        </p:attrNameLst>
                                      </p:cBhvr>
                                      <p:to>
                                        <p:strVal val="visible"/>
                                      </p:to>
                                    </p:set>
                                    <p:animEffect transition="in" filter="wipe(left)">
                                      <p:cBhvr>
                                        <p:cTn id="62" dur="500"/>
                                        <p:tgtEl>
                                          <p:spTgt spid="164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6418"/>
                                        </p:tgtEl>
                                        <p:attrNameLst>
                                          <p:attrName>style.visibility</p:attrName>
                                        </p:attrNameLst>
                                      </p:cBhvr>
                                      <p:to>
                                        <p:strVal val="visible"/>
                                      </p:to>
                                    </p:set>
                                    <p:animEffect transition="in" filter="wipe(left)">
                                      <p:cBhvr>
                                        <p:cTn id="67" dur="500"/>
                                        <p:tgtEl>
                                          <p:spTgt spid="16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FED8411E-5D7A-40C9-B11B-8E306F4820BF}"/>
              </a:ext>
            </a:extLst>
          </p:cNvPr>
          <p:cNvSpPr>
            <a:spLocks noChangeArrowheads="1"/>
          </p:cNvSpPr>
          <p:nvPr/>
        </p:nvSpPr>
        <p:spPr bwMode="auto">
          <a:xfrm>
            <a:off x="841375" y="790575"/>
            <a:ext cx="2630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a:solidFill>
                  <a:srgbClr val="0000FF"/>
                </a:solidFill>
                <a:ea typeface="黑体" panose="02010609060101010101" pitchFamily="49" charset="-122"/>
              </a:rPr>
              <a:t>2. </a:t>
            </a:r>
            <a:r>
              <a:rPr lang="zh-CN" altLang="en-US" sz="3200" b="1">
                <a:solidFill>
                  <a:srgbClr val="0000FF"/>
                </a:solidFill>
                <a:ea typeface="黑体" panose="02010609060101010101" pitchFamily="49" charset="-122"/>
              </a:rPr>
              <a:t>全概率公式</a:t>
            </a:r>
          </a:p>
        </p:txBody>
      </p:sp>
      <p:sp>
        <p:nvSpPr>
          <p:cNvPr id="71686" name="Rectangle 6">
            <a:extLst>
              <a:ext uri="{FF2B5EF4-FFF2-40B4-BE49-F238E27FC236}">
                <a16:creationId xmlns:a16="http://schemas.microsoft.com/office/drawing/2014/main" id="{DB8EB3C9-4911-409B-A928-1B7D62051401}"/>
              </a:ext>
            </a:extLst>
          </p:cNvPr>
          <p:cNvSpPr>
            <a:spLocks noChangeArrowheads="1"/>
          </p:cNvSpPr>
          <p:nvPr/>
        </p:nvSpPr>
        <p:spPr bwMode="auto">
          <a:xfrm>
            <a:off x="3429000" y="4868863"/>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FF0000"/>
                </a:solidFill>
                <a:ea typeface="黑体" panose="02010609060101010101" pitchFamily="49" charset="-122"/>
              </a:rPr>
              <a:t>全概率公式</a:t>
            </a:r>
          </a:p>
        </p:txBody>
      </p:sp>
      <p:grpSp>
        <p:nvGrpSpPr>
          <p:cNvPr id="71692" name="Group 12">
            <a:extLst>
              <a:ext uri="{FF2B5EF4-FFF2-40B4-BE49-F238E27FC236}">
                <a16:creationId xmlns:a16="http://schemas.microsoft.com/office/drawing/2014/main" id="{387D24C4-B2A5-40F1-A261-901321E1D0CA}"/>
              </a:ext>
            </a:extLst>
          </p:cNvPr>
          <p:cNvGrpSpPr>
            <a:grpSpLocks/>
          </p:cNvGrpSpPr>
          <p:nvPr/>
        </p:nvGrpSpPr>
        <p:grpSpPr bwMode="auto">
          <a:xfrm>
            <a:off x="900113" y="3292475"/>
            <a:ext cx="7620000" cy="1582738"/>
            <a:chOff x="576" y="2160"/>
            <a:chExt cx="4800" cy="997"/>
          </a:xfrm>
        </p:grpSpPr>
        <p:sp>
          <p:nvSpPr>
            <p:cNvPr id="126982" name="AutoShape 5">
              <a:extLst>
                <a:ext uri="{FF2B5EF4-FFF2-40B4-BE49-F238E27FC236}">
                  <a16:creationId xmlns:a16="http://schemas.microsoft.com/office/drawing/2014/main" id="{CDB9C257-5D98-42D8-8512-EF96886F590F}"/>
                </a:ext>
              </a:extLst>
            </p:cNvPr>
            <p:cNvSpPr>
              <a:spLocks noChangeArrowheads="1"/>
            </p:cNvSpPr>
            <p:nvPr/>
          </p:nvSpPr>
          <p:spPr bwMode="auto">
            <a:xfrm>
              <a:off x="2592" y="2928"/>
              <a:ext cx="333" cy="229"/>
            </a:xfrm>
            <a:prstGeom prst="downArrow">
              <a:avLst>
                <a:gd name="adj1" fmla="val 50000"/>
                <a:gd name="adj2" fmla="val 25000"/>
              </a:avLst>
            </a:prstGeom>
            <a:solidFill>
              <a:srgbClr val="66FFFF"/>
            </a:solidFill>
            <a:ln w="76200" cmpd="tri">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26983" name="Rectangle 8">
              <a:extLst>
                <a:ext uri="{FF2B5EF4-FFF2-40B4-BE49-F238E27FC236}">
                  <a16:creationId xmlns:a16="http://schemas.microsoft.com/office/drawing/2014/main" id="{74159492-F7A9-4E1A-804B-860B439D76C3}"/>
                </a:ext>
              </a:extLst>
            </p:cNvPr>
            <p:cNvSpPr>
              <a:spLocks noChangeArrowheads="1"/>
            </p:cNvSpPr>
            <p:nvPr/>
          </p:nvSpPr>
          <p:spPr bwMode="auto">
            <a:xfrm>
              <a:off x="576" y="2160"/>
              <a:ext cx="4800" cy="768"/>
            </a:xfrm>
            <a:prstGeom prst="rect">
              <a:avLst/>
            </a:prstGeom>
            <a:solidFill>
              <a:srgbClr val="66FFFF"/>
            </a:solidFill>
            <a:ln w="123825" cmpd="tri">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graphicFrame>
        <p:nvGraphicFramePr>
          <p:cNvPr id="71689" name="Object 9">
            <a:extLst>
              <a:ext uri="{FF2B5EF4-FFF2-40B4-BE49-F238E27FC236}">
                <a16:creationId xmlns:a16="http://schemas.microsoft.com/office/drawing/2014/main" id="{2EB7542E-9D3A-41B1-976F-109B2C2D17A6}"/>
              </a:ext>
            </a:extLst>
          </p:cNvPr>
          <p:cNvGraphicFramePr>
            <a:graphicFrameLocks noChangeAspect="1"/>
          </p:cNvGraphicFramePr>
          <p:nvPr/>
        </p:nvGraphicFramePr>
        <p:xfrm>
          <a:off x="900113" y="1730375"/>
          <a:ext cx="7770812" cy="2667000"/>
        </p:xfrm>
        <a:graphic>
          <a:graphicData uri="http://schemas.openxmlformats.org/presentationml/2006/ole">
            <mc:AlternateContent xmlns:mc="http://schemas.openxmlformats.org/markup-compatibility/2006">
              <mc:Choice xmlns:v="urn:schemas-microsoft-com:vml" Requires="v">
                <p:oleObj name="Equation" r:id="rId2" imgW="7404100" imgH="2667000" progId="Equation.3">
                  <p:embed/>
                </p:oleObj>
              </mc:Choice>
              <mc:Fallback>
                <p:oleObj name="Equation" r:id="rId2" imgW="7404100" imgH="2667000" progId="Equation.3">
                  <p:embed/>
                  <p:pic>
                    <p:nvPicPr>
                      <p:cNvPr id="71689" name="Object 9">
                        <a:extLst>
                          <a:ext uri="{FF2B5EF4-FFF2-40B4-BE49-F238E27FC236}">
                            <a16:creationId xmlns:a16="http://schemas.microsoft.com/office/drawing/2014/main" id="{2EB7542E-9D3A-41B1-976F-109B2C2D1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30375"/>
                        <a:ext cx="7770812"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Effect transition="in" filter="wipe(left)">
                                      <p:cBhvr>
                                        <p:cTn id="7" dur="500"/>
                                        <p:tgtEl>
                                          <p:spTgt spid="7168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692"/>
                                        </p:tgtEl>
                                        <p:attrNameLst>
                                          <p:attrName>style.visibility</p:attrName>
                                        </p:attrNameLst>
                                      </p:cBhvr>
                                      <p:to>
                                        <p:strVal val="visible"/>
                                      </p:to>
                                    </p:set>
                                    <p:animEffect transition="in" filter="wipe(left)">
                                      <p:cBhvr>
                                        <p:cTn id="11" dur="500"/>
                                        <p:tgtEl>
                                          <p:spTgt spid="716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1686"/>
                                        </p:tgtEl>
                                        <p:attrNameLst>
                                          <p:attrName>style.visibility</p:attrName>
                                        </p:attrNameLst>
                                      </p:cBhvr>
                                      <p:to>
                                        <p:strVal val="visible"/>
                                      </p:to>
                                    </p:set>
                                    <p:animEffect transition="in" filter="wipe(left)">
                                      <p:cBhvr>
                                        <p:cTn id="16"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61720DC9-427F-4141-A5C3-8F903CA5321C}"/>
              </a:ext>
            </a:extLst>
          </p:cNvPr>
          <p:cNvGraphicFramePr>
            <a:graphicFrameLocks noChangeAspect="1"/>
          </p:cNvGraphicFramePr>
          <p:nvPr/>
        </p:nvGraphicFramePr>
        <p:xfrm>
          <a:off x="971550" y="2057400"/>
          <a:ext cx="1778000" cy="482600"/>
        </p:xfrm>
        <a:graphic>
          <a:graphicData uri="http://schemas.openxmlformats.org/presentationml/2006/ole">
            <mc:AlternateContent xmlns:mc="http://schemas.openxmlformats.org/markup-compatibility/2006">
              <mc:Choice xmlns:v="urn:schemas-microsoft-com:vml" Requires="v">
                <p:oleObj name="Equation" r:id="rId2" imgW="1777229" imgH="482391" progId="Equation.3">
                  <p:embed/>
                </p:oleObj>
              </mc:Choice>
              <mc:Fallback>
                <p:oleObj name="Equation" r:id="rId2" imgW="1777229" imgH="482391" progId="Equation.3">
                  <p:embed/>
                  <p:pic>
                    <p:nvPicPr>
                      <p:cNvPr id="50178" name="Object 2">
                        <a:extLst>
                          <a:ext uri="{FF2B5EF4-FFF2-40B4-BE49-F238E27FC236}">
                            <a16:creationId xmlns:a16="http://schemas.microsoft.com/office/drawing/2014/main" id="{61720DC9-427F-4141-A5C3-8F903CA53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57400"/>
                        <a:ext cx="1778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9" name="Object 3">
            <a:extLst>
              <a:ext uri="{FF2B5EF4-FFF2-40B4-BE49-F238E27FC236}">
                <a16:creationId xmlns:a16="http://schemas.microsoft.com/office/drawing/2014/main" id="{EEA676A2-28D6-4DF6-BE18-348C7162E4DF}"/>
              </a:ext>
            </a:extLst>
          </p:cNvPr>
          <p:cNvGraphicFramePr>
            <a:graphicFrameLocks noChangeAspect="1"/>
          </p:cNvGraphicFramePr>
          <p:nvPr/>
        </p:nvGraphicFramePr>
        <p:xfrm>
          <a:off x="2819400" y="2057400"/>
          <a:ext cx="2895600" cy="469900"/>
        </p:xfrm>
        <a:graphic>
          <a:graphicData uri="http://schemas.openxmlformats.org/presentationml/2006/ole">
            <mc:AlternateContent xmlns:mc="http://schemas.openxmlformats.org/markup-compatibility/2006">
              <mc:Choice xmlns:v="urn:schemas-microsoft-com:vml" Requires="v">
                <p:oleObj name="Equation" r:id="rId4" imgW="2895600" imgH="469900" progId="Equation.3">
                  <p:embed/>
                </p:oleObj>
              </mc:Choice>
              <mc:Fallback>
                <p:oleObj name="Equation" r:id="rId4" imgW="2895600" imgH="469900" progId="Equation.3">
                  <p:embed/>
                  <p:pic>
                    <p:nvPicPr>
                      <p:cNvPr id="50179" name="Object 3">
                        <a:extLst>
                          <a:ext uri="{FF2B5EF4-FFF2-40B4-BE49-F238E27FC236}">
                            <a16:creationId xmlns:a16="http://schemas.microsoft.com/office/drawing/2014/main" id="{EEA676A2-28D6-4DF6-BE18-348C7162E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057400"/>
                        <a:ext cx="289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a:extLst>
              <a:ext uri="{FF2B5EF4-FFF2-40B4-BE49-F238E27FC236}">
                <a16:creationId xmlns:a16="http://schemas.microsoft.com/office/drawing/2014/main" id="{0B21B5EC-F376-42D6-894B-076E2CC682D3}"/>
              </a:ext>
            </a:extLst>
          </p:cNvPr>
          <p:cNvGraphicFramePr>
            <a:graphicFrameLocks noChangeAspect="1"/>
          </p:cNvGraphicFramePr>
          <p:nvPr/>
        </p:nvGraphicFramePr>
        <p:xfrm>
          <a:off x="876300" y="2743200"/>
          <a:ext cx="6400800" cy="431800"/>
        </p:xfrm>
        <a:graphic>
          <a:graphicData uri="http://schemas.openxmlformats.org/presentationml/2006/ole">
            <mc:AlternateContent xmlns:mc="http://schemas.openxmlformats.org/markup-compatibility/2006">
              <mc:Choice xmlns:v="urn:schemas-microsoft-com:vml" Requires="v">
                <p:oleObj name="Equation" r:id="rId6" imgW="6400800" imgH="431800" progId="Equation.3">
                  <p:embed/>
                </p:oleObj>
              </mc:Choice>
              <mc:Fallback>
                <p:oleObj name="Equation" r:id="rId6" imgW="6400800" imgH="431800" progId="Equation.3">
                  <p:embed/>
                  <p:pic>
                    <p:nvPicPr>
                      <p:cNvPr id="50180" name="Object 4">
                        <a:extLst>
                          <a:ext uri="{FF2B5EF4-FFF2-40B4-BE49-F238E27FC236}">
                            <a16:creationId xmlns:a16="http://schemas.microsoft.com/office/drawing/2014/main" id="{0B21B5EC-F376-42D6-894B-076E2CC682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 y="2743200"/>
                        <a:ext cx="6400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6">
            <a:extLst>
              <a:ext uri="{FF2B5EF4-FFF2-40B4-BE49-F238E27FC236}">
                <a16:creationId xmlns:a16="http://schemas.microsoft.com/office/drawing/2014/main" id="{E5D1D192-FB8F-4C5A-8F9E-62A8CFABCA2D}"/>
              </a:ext>
            </a:extLst>
          </p:cNvPr>
          <p:cNvSpPr txBox="1">
            <a:spLocks noChangeArrowheads="1"/>
          </p:cNvSpPr>
          <p:nvPr/>
        </p:nvSpPr>
        <p:spPr bwMode="auto">
          <a:xfrm>
            <a:off x="914400" y="46482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图示</a:t>
            </a:r>
          </a:p>
        </p:txBody>
      </p:sp>
      <p:sp>
        <p:nvSpPr>
          <p:cNvPr id="50183" name="Rectangle 7">
            <a:extLst>
              <a:ext uri="{FF2B5EF4-FFF2-40B4-BE49-F238E27FC236}">
                <a16:creationId xmlns:a16="http://schemas.microsoft.com/office/drawing/2014/main" id="{C8FC2CDF-8B34-4C18-8130-AF5177E69C3A}"/>
              </a:ext>
            </a:extLst>
          </p:cNvPr>
          <p:cNvSpPr>
            <a:spLocks noChangeArrowheads="1"/>
          </p:cNvSpPr>
          <p:nvPr/>
        </p:nvSpPr>
        <p:spPr bwMode="auto">
          <a:xfrm>
            <a:off x="2057400" y="4191000"/>
            <a:ext cx="3810000" cy="1828800"/>
          </a:xfrm>
          <a:prstGeom prst="rect">
            <a:avLst/>
          </a:prstGeom>
          <a:solidFill>
            <a:srgbClr val="9966F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50184" name="Oval 8">
            <a:extLst>
              <a:ext uri="{FF2B5EF4-FFF2-40B4-BE49-F238E27FC236}">
                <a16:creationId xmlns:a16="http://schemas.microsoft.com/office/drawing/2014/main" id="{D999EA76-0E7F-4B48-BCCE-64A79D82107F}"/>
              </a:ext>
            </a:extLst>
          </p:cNvPr>
          <p:cNvSpPr>
            <a:spLocks noChangeArrowheads="1"/>
          </p:cNvSpPr>
          <p:nvPr/>
        </p:nvSpPr>
        <p:spPr bwMode="auto">
          <a:xfrm>
            <a:off x="3124200" y="4419600"/>
            <a:ext cx="1828800" cy="1219200"/>
          </a:xfrm>
          <a:prstGeom prst="ellipse">
            <a:avLst/>
          </a:prstGeom>
          <a:solidFill>
            <a:srgbClr val="CC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50185" name="Freeform 9">
            <a:extLst>
              <a:ext uri="{FF2B5EF4-FFF2-40B4-BE49-F238E27FC236}">
                <a16:creationId xmlns:a16="http://schemas.microsoft.com/office/drawing/2014/main" id="{5382E7AD-9912-4037-BAD9-2845C0A448F1}"/>
              </a:ext>
            </a:extLst>
          </p:cNvPr>
          <p:cNvSpPr>
            <a:spLocks/>
          </p:cNvSpPr>
          <p:nvPr/>
        </p:nvSpPr>
        <p:spPr bwMode="auto">
          <a:xfrm>
            <a:off x="4229100" y="4191000"/>
            <a:ext cx="1638300" cy="914400"/>
          </a:xfrm>
          <a:custGeom>
            <a:avLst/>
            <a:gdLst>
              <a:gd name="T0" fmla="*/ 38100 w 1032"/>
              <a:gd name="T1" fmla="*/ 0 h 576"/>
              <a:gd name="T2" fmla="*/ 266700 w 1032"/>
              <a:gd name="T3" fmla="*/ 762000 h 576"/>
              <a:gd name="T4" fmla="*/ 1638300 w 1032"/>
              <a:gd name="T5" fmla="*/ 914400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6" name="Freeform 10">
            <a:extLst>
              <a:ext uri="{FF2B5EF4-FFF2-40B4-BE49-F238E27FC236}">
                <a16:creationId xmlns:a16="http://schemas.microsoft.com/office/drawing/2014/main" id="{E14EE1D4-A017-41C5-911C-0120007FD910}"/>
              </a:ext>
            </a:extLst>
          </p:cNvPr>
          <p:cNvSpPr>
            <a:spLocks/>
          </p:cNvSpPr>
          <p:nvPr/>
        </p:nvSpPr>
        <p:spPr bwMode="auto">
          <a:xfrm>
            <a:off x="2057400" y="4572000"/>
            <a:ext cx="2362200" cy="901700"/>
          </a:xfrm>
          <a:custGeom>
            <a:avLst/>
            <a:gdLst>
              <a:gd name="T0" fmla="*/ 2362200 w 1488"/>
              <a:gd name="T1" fmla="*/ 381000 h 568"/>
              <a:gd name="T2" fmla="*/ 1447800 w 1488"/>
              <a:gd name="T3" fmla="*/ 838200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7" name="Freeform 11">
            <a:extLst>
              <a:ext uri="{FF2B5EF4-FFF2-40B4-BE49-F238E27FC236}">
                <a16:creationId xmlns:a16="http://schemas.microsoft.com/office/drawing/2014/main" id="{CDB3B211-5D3D-49F1-B1F1-4792D627D94F}"/>
              </a:ext>
            </a:extLst>
          </p:cNvPr>
          <p:cNvSpPr>
            <a:spLocks/>
          </p:cNvSpPr>
          <p:nvPr/>
        </p:nvSpPr>
        <p:spPr bwMode="auto">
          <a:xfrm>
            <a:off x="3733800" y="5410200"/>
            <a:ext cx="165100" cy="609600"/>
          </a:xfrm>
          <a:custGeom>
            <a:avLst/>
            <a:gdLst>
              <a:gd name="T0" fmla="*/ 0 w 104"/>
              <a:gd name="T1" fmla="*/ 0 h 384"/>
              <a:gd name="T2" fmla="*/ 152400 w 104"/>
              <a:gd name="T3" fmla="*/ 304800 h 384"/>
              <a:gd name="T4" fmla="*/ 76200 w 104"/>
              <a:gd name="T5" fmla="*/ 609600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188" name="Freeform 12">
            <a:extLst>
              <a:ext uri="{FF2B5EF4-FFF2-40B4-BE49-F238E27FC236}">
                <a16:creationId xmlns:a16="http://schemas.microsoft.com/office/drawing/2014/main" id="{D9BDCF35-8346-4330-9871-BF816FF5D627}"/>
              </a:ext>
            </a:extLst>
          </p:cNvPr>
          <p:cNvSpPr>
            <a:spLocks/>
          </p:cNvSpPr>
          <p:nvPr/>
        </p:nvSpPr>
        <p:spPr bwMode="auto">
          <a:xfrm>
            <a:off x="4762500" y="5029200"/>
            <a:ext cx="419100" cy="990600"/>
          </a:xfrm>
          <a:custGeom>
            <a:avLst/>
            <a:gdLst>
              <a:gd name="T0" fmla="*/ 59871 w 168"/>
              <a:gd name="T1" fmla="*/ 0 h 624"/>
              <a:gd name="T2" fmla="*/ 59871 w 168"/>
              <a:gd name="T3" fmla="*/ 609600 h 624"/>
              <a:gd name="T4" fmla="*/ 419100 w 168"/>
              <a:gd name="T5" fmla="*/ 9906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0189" name="Object 13">
            <a:extLst>
              <a:ext uri="{FF2B5EF4-FFF2-40B4-BE49-F238E27FC236}">
                <a16:creationId xmlns:a16="http://schemas.microsoft.com/office/drawing/2014/main" id="{DBDCE3F9-EEA4-45EB-A071-E32C00F74D5D}"/>
              </a:ext>
            </a:extLst>
          </p:cNvPr>
          <p:cNvGraphicFramePr>
            <a:graphicFrameLocks noChangeAspect="1"/>
          </p:cNvGraphicFramePr>
          <p:nvPr/>
        </p:nvGraphicFramePr>
        <p:xfrm>
          <a:off x="3733800" y="4876800"/>
          <a:ext cx="317500" cy="317500"/>
        </p:xfrm>
        <a:graphic>
          <a:graphicData uri="http://schemas.openxmlformats.org/presentationml/2006/ole">
            <mc:AlternateContent xmlns:mc="http://schemas.openxmlformats.org/markup-compatibility/2006">
              <mc:Choice xmlns:v="urn:schemas-microsoft-com:vml" Requires="v">
                <p:oleObj name="Equation" r:id="rId8" imgW="317225" imgH="317225" progId="Equation.3">
                  <p:embed/>
                </p:oleObj>
              </mc:Choice>
              <mc:Fallback>
                <p:oleObj name="Equation" r:id="rId8" imgW="317225" imgH="317225" progId="Equation.3">
                  <p:embed/>
                  <p:pic>
                    <p:nvPicPr>
                      <p:cNvPr id="50189" name="Object 13">
                        <a:extLst>
                          <a:ext uri="{FF2B5EF4-FFF2-40B4-BE49-F238E27FC236}">
                            <a16:creationId xmlns:a16="http://schemas.microsoft.com/office/drawing/2014/main" id="{DBDCE3F9-EEA4-45EB-A071-E32C00F74D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876800"/>
                        <a:ext cx="317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4">
            <a:extLst>
              <a:ext uri="{FF2B5EF4-FFF2-40B4-BE49-F238E27FC236}">
                <a16:creationId xmlns:a16="http://schemas.microsoft.com/office/drawing/2014/main" id="{C7A6EDA3-9D5C-4206-A351-3570D40F22E3}"/>
              </a:ext>
            </a:extLst>
          </p:cNvPr>
          <p:cNvGraphicFramePr>
            <a:graphicFrameLocks noChangeAspect="1"/>
          </p:cNvGraphicFramePr>
          <p:nvPr/>
        </p:nvGraphicFramePr>
        <p:xfrm>
          <a:off x="5029200" y="4267200"/>
          <a:ext cx="381000" cy="457200"/>
        </p:xfrm>
        <a:graphic>
          <a:graphicData uri="http://schemas.openxmlformats.org/presentationml/2006/ole">
            <mc:AlternateContent xmlns:mc="http://schemas.openxmlformats.org/markup-compatibility/2006">
              <mc:Choice xmlns:v="urn:schemas-microsoft-com:vml" Requires="v">
                <p:oleObj name="Equation" r:id="rId10" imgW="381000" imgH="457200" progId="Equation.3">
                  <p:embed/>
                </p:oleObj>
              </mc:Choice>
              <mc:Fallback>
                <p:oleObj name="Equation" r:id="rId10" imgW="381000" imgH="457200" progId="Equation.3">
                  <p:embed/>
                  <p:pic>
                    <p:nvPicPr>
                      <p:cNvPr id="50190" name="Object 14">
                        <a:extLst>
                          <a:ext uri="{FF2B5EF4-FFF2-40B4-BE49-F238E27FC236}">
                            <a16:creationId xmlns:a16="http://schemas.microsoft.com/office/drawing/2014/main" id="{C7A6EDA3-9D5C-4206-A351-3570D40F22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42672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a:extLst>
              <a:ext uri="{FF2B5EF4-FFF2-40B4-BE49-F238E27FC236}">
                <a16:creationId xmlns:a16="http://schemas.microsoft.com/office/drawing/2014/main" id="{7B5E5FA9-F469-4555-B133-F059F2125FA8}"/>
              </a:ext>
            </a:extLst>
          </p:cNvPr>
          <p:cNvGraphicFramePr>
            <a:graphicFrameLocks noChangeAspect="1"/>
          </p:cNvGraphicFramePr>
          <p:nvPr/>
        </p:nvGraphicFramePr>
        <p:xfrm>
          <a:off x="2514600" y="4343400"/>
          <a:ext cx="406400" cy="457200"/>
        </p:xfrm>
        <a:graphic>
          <a:graphicData uri="http://schemas.openxmlformats.org/presentationml/2006/ole">
            <mc:AlternateContent xmlns:mc="http://schemas.openxmlformats.org/markup-compatibility/2006">
              <mc:Choice xmlns:v="urn:schemas-microsoft-com:vml" Requires="v">
                <p:oleObj name="Equation" r:id="rId12" imgW="406224" imgH="457002" progId="Equation.3">
                  <p:embed/>
                </p:oleObj>
              </mc:Choice>
              <mc:Fallback>
                <p:oleObj name="Equation" r:id="rId12" imgW="406224" imgH="457002" progId="Equation.3">
                  <p:embed/>
                  <p:pic>
                    <p:nvPicPr>
                      <p:cNvPr id="50191" name="Object 15">
                        <a:extLst>
                          <a:ext uri="{FF2B5EF4-FFF2-40B4-BE49-F238E27FC236}">
                            <a16:creationId xmlns:a16="http://schemas.microsoft.com/office/drawing/2014/main" id="{7B5E5FA9-F469-4555-B133-F059F2125F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434340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a:extLst>
              <a:ext uri="{FF2B5EF4-FFF2-40B4-BE49-F238E27FC236}">
                <a16:creationId xmlns:a16="http://schemas.microsoft.com/office/drawing/2014/main" id="{A9B70443-26BF-4A66-A671-75C69795DC30}"/>
              </a:ext>
            </a:extLst>
          </p:cNvPr>
          <p:cNvGraphicFramePr>
            <a:graphicFrameLocks noChangeAspect="1"/>
          </p:cNvGraphicFramePr>
          <p:nvPr/>
        </p:nvGraphicFramePr>
        <p:xfrm>
          <a:off x="2590800" y="5410200"/>
          <a:ext cx="406400" cy="457200"/>
        </p:xfrm>
        <a:graphic>
          <a:graphicData uri="http://schemas.openxmlformats.org/presentationml/2006/ole">
            <mc:AlternateContent xmlns:mc="http://schemas.openxmlformats.org/markup-compatibility/2006">
              <mc:Choice xmlns:v="urn:schemas-microsoft-com:vml" Requires="v">
                <p:oleObj name="Equation" r:id="rId14" imgW="406224" imgH="457002" progId="Equation.3">
                  <p:embed/>
                </p:oleObj>
              </mc:Choice>
              <mc:Fallback>
                <p:oleObj name="Equation" r:id="rId14" imgW="406224" imgH="457002" progId="Equation.3">
                  <p:embed/>
                  <p:pic>
                    <p:nvPicPr>
                      <p:cNvPr id="50192" name="Object 16">
                        <a:extLst>
                          <a:ext uri="{FF2B5EF4-FFF2-40B4-BE49-F238E27FC236}">
                            <a16:creationId xmlns:a16="http://schemas.microsoft.com/office/drawing/2014/main" id="{A9B70443-26BF-4A66-A671-75C69795DC3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541020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7">
            <a:extLst>
              <a:ext uri="{FF2B5EF4-FFF2-40B4-BE49-F238E27FC236}">
                <a16:creationId xmlns:a16="http://schemas.microsoft.com/office/drawing/2014/main" id="{F235A818-36B0-4E26-9161-16FA4C386198}"/>
              </a:ext>
            </a:extLst>
          </p:cNvPr>
          <p:cNvGraphicFramePr>
            <a:graphicFrameLocks noChangeAspect="1"/>
          </p:cNvGraphicFramePr>
          <p:nvPr/>
        </p:nvGraphicFramePr>
        <p:xfrm>
          <a:off x="3956050" y="5562600"/>
          <a:ext cx="1025525" cy="431800"/>
        </p:xfrm>
        <a:graphic>
          <a:graphicData uri="http://schemas.openxmlformats.org/presentationml/2006/ole">
            <mc:AlternateContent xmlns:mc="http://schemas.openxmlformats.org/markup-compatibility/2006">
              <mc:Choice xmlns:v="urn:schemas-microsoft-com:vml" Requires="v">
                <p:oleObj name="Equation" r:id="rId16" imgW="1117600" imgH="431800" progId="Equation.3">
                  <p:embed/>
                </p:oleObj>
              </mc:Choice>
              <mc:Fallback>
                <p:oleObj name="Equation" r:id="rId16" imgW="1117600" imgH="431800" progId="Equation.3">
                  <p:embed/>
                  <p:pic>
                    <p:nvPicPr>
                      <p:cNvPr id="50193" name="Object 17">
                        <a:extLst>
                          <a:ext uri="{FF2B5EF4-FFF2-40B4-BE49-F238E27FC236}">
                            <a16:creationId xmlns:a16="http://schemas.microsoft.com/office/drawing/2014/main" id="{F235A818-36B0-4E26-9161-16FA4C3861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56050" y="5562600"/>
                        <a:ext cx="10255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4" name="Object 18">
            <a:extLst>
              <a:ext uri="{FF2B5EF4-FFF2-40B4-BE49-F238E27FC236}">
                <a16:creationId xmlns:a16="http://schemas.microsoft.com/office/drawing/2014/main" id="{18F792EC-7EC5-4E7D-9E37-5A382858C60B}"/>
              </a:ext>
            </a:extLst>
          </p:cNvPr>
          <p:cNvGraphicFramePr>
            <a:graphicFrameLocks noChangeAspect="1"/>
          </p:cNvGraphicFramePr>
          <p:nvPr/>
        </p:nvGraphicFramePr>
        <p:xfrm>
          <a:off x="5257800" y="5334000"/>
          <a:ext cx="393700" cy="431800"/>
        </p:xfrm>
        <a:graphic>
          <a:graphicData uri="http://schemas.openxmlformats.org/presentationml/2006/ole">
            <mc:AlternateContent xmlns:mc="http://schemas.openxmlformats.org/markup-compatibility/2006">
              <mc:Choice xmlns:v="urn:schemas-microsoft-com:vml" Requires="v">
                <p:oleObj name="Equation" r:id="rId18" imgW="393529" imgH="431613" progId="Equation.3">
                  <p:embed/>
                </p:oleObj>
              </mc:Choice>
              <mc:Fallback>
                <p:oleObj name="Equation" r:id="rId18" imgW="393529" imgH="431613" progId="Equation.3">
                  <p:embed/>
                  <p:pic>
                    <p:nvPicPr>
                      <p:cNvPr id="50194" name="Object 18">
                        <a:extLst>
                          <a:ext uri="{FF2B5EF4-FFF2-40B4-BE49-F238E27FC236}">
                            <a16:creationId xmlns:a16="http://schemas.microsoft.com/office/drawing/2014/main" id="{18F792EC-7EC5-4E7D-9E37-5A382858C60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57800" y="5334000"/>
                        <a:ext cx="39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18" name="Text Box 19">
            <a:extLst>
              <a:ext uri="{FF2B5EF4-FFF2-40B4-BE49-F238E27FC236}">
                <a16:creationId xmlns:a16="http://schemas.microsoft.com/office/drawing/2014/main" id="{0223D7DC-62B5-46DC-91F1-4EE41F45E54F}"/>
              </a:ext>
            </a:extLst>
          </p:cNvPr>
          <p:cNvSpPr txBox="1">
            <a:spLocks noChangeArrowheads="1"/>
          </p:cNvSpPr>
          <p:nvPr/>
        </p:nvSpPr>
        <p:spPr bwMode="auto">
          <a:xfrm>
            <a:off x="914400" y="6858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endParaRPr lang="zh-CN" altLang="en-US" sz="2800" b="1">
              <a:solidFill>
                <a:srgbClr val="000000"/>
              </a:solidFill>
            </a:endParaRPr>
          </a:p>
        </p:txBody>
      </p:sp>
      <p:graphicFrame>
        <p:nvGraphicFramePr>
          <p:cNvPr id="50196" name="Object 20">
            <a:extLst>
              <a:ext uri="{FF2B5EF4-FFF2-40B4-BE49-F238E27FC236}">
                <a16:creationId xmlns:a16="http://schemas.microsoft.com/office/drawing/2014/main" id="{78D35343-8A02-4EFB-A6CA-1E489474DF3B}"/>
              </a:ext>
            </a:extLst>
          </p:cNvPr>
          <p:cNvGraphicFramePr>
            <a:graphicFrameLocks noChangeAspect="1"/>
          </p:cNvGraphicFramePr>
          <p:nvPr/>
        </p:nvGraphicFramePr>
        <p:xfrm>
          <a:off x="2101850" y="762000"/>
          <a:ext cx="4902200" cy="431800"/>
        </p:xfrm>
        <a:graphic>
          <a:graphicData uri="http://schemas.openxmlformats.org/presentationml/2006/ole">
            <mc:AlternateContent xmlns:mc="http://schemas.openxmlformats.org/markup-compatibility/2006">
              <mc:Choice xmlns:v="urn:schemas-microsoft-com:vml" Requires="v">
                <p:oleObj name="Equation" r:id="rId20" imgW="4902200" imgH="431800" progId="Equation.3">
                  <p:embed/>
                </p:oleObj>
              </mc:Choice>
              <mc:Fallback>
                <p:oleObj name="Equation" r:id="rId20" imgW="4902200" imgH="431800" progId="Equation.3">
                  <p:embed/>
                  <p:pic>
                    <p:nvPicPr>
                      <p:cNvPr id="50196" name="Object 20">
                        <a:extLst>
                          <a:ext uri="{FF2B5EF4-FFF2-40B4-BE49-F238E27FC236}">
                            <a16:creationId xmlns:a16="http://schemas.microsoft.com/office/drawing/2014/main" id="{78D35343-8A02-4EFB-A6CA-1E489474DF3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01850" y="762000"/>
                        <a:ext cx="490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21">
            <a:extLst>
              <a:ext uri="{FF2B5EF4-FFF2-40B4-BE49-F238E27FC236}">
                <a16:creationId xmlns:a16="http://schemas.microsoft.com/office/drawing/2014/main" id="{DC7BC170-2825-4515-8CDC-9BF83AA39353}"/>
              </a:ext>
            </a:extLst>
          </p:cNvPr>
          <p:cNvGraphicFramePr>
            <a:graphicFrameLocks noChangeAspect="1"/>
          </p:cNvGraphicFramePr>
          <p:nvPr/>
        </p:nvGraphicFramePr>
        <p:xfrm>
          <a:off x="3352800" y="1447800"/>
          <a:ext cx="3708400" cy="431800"/>
        </p:xfrm>
        <a:graphic>
          <a:graphicData uri="http://schemas.openxmlformats.org/presentationml/2006/ole">
            <mc:AlternateContent xmlns:mc="http://schemas.openxmlformats.org/markup-compatibility/2006">
              <mc:Choice xmlns:v="urn:schemas-microsoft-com:vml" Requires="v">
                <p:oleObj name="Equation" r:id="rId22" imgW="3708400" imgH="431800" progId="Equation.3">
                  <p:embed/>
                </p:oleObj>
              </mc:Choice>
              <mc:Fallback>
                <p:oleObj name="Equation" r:id="rId22" imgW="3708400" imgH="431800" progId="Equation.3">
                  <p:embed/>
                  <p:pic>
                    <p:nvPicPr>
                      <p:cNvPr id="50197" name="Object 21">
                        <a:extLst>
                          <a:ext uri="{FF2B5EF4-FFF2-40B4-BE49-F238E27FC236}">
                            <a16:creationId xmlns:a16="http://schemas.microsoft.com/office/drawing/2014/main" id="{DC7BC170-2825-4515-8CDC-9BF83AA3935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52800" y="1447800"/>
                        <a:ext cx="3708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2">
            <a:extLst>
              <a:ext uri="{FF2B5EF4-FFF2-40B4-BE49-F238E27FC236}">
                <a16:creationId xmlns:a16="http://schemas.microsoft.com/office/drawing/2014/main" id="{E2952D6F-9961-4B6D-AED6-F5A3D9F73CF7}"/>
              </a:ext>
            </a:extLst>
          </p:cNvPr>
          <p:cNvGraphicFramePr>
            <a:graphicFrameLocks noChangeAspect="1"/>
          </p:cNvGraphicFramePr>
          <p:nvPr/>
        </p:nvGraphicFramePr>
        <p:xfrm>
          <a:off x="877888" y="3429000"/>
          <a:ext cx="6754812" cy="444500"/>
        </p:xfrm>
        <a:graphic>
          <a:graphicData uri="http://schemas.openxmlformats.org/presentationml/2006/ole">
            <mc:AlternateContent xmlns:mc="http://schemas.openxmlformats.org/markup-compatibility/2006">
              <mc:Choice xmlns:v="urn:schemas-microsoft-com:vml" Requires="v">
                <p:oleObj name="Equation" r:id="rId24" imgW="8051800" imgH="444500" progId="Equation.3">
                  <p:embed/>
                </p:oleObj>
              </mc:Choice>
              <mc:Fallback>
                <p:oleObj name="Equation" r:id="rId24" imgW="8051800" imgH="444500" progId="Equation.3">
                  <p:embed/>
                  <p:pic>
                    <p:nvPicPr>
                      <p:cNvPr id="50198" name="Object 22">
                        <a:extLst>
                          <a:ext uri="{FF2B5EF4-FFF2-40B4-BE49-F238E27FC236}">
                            <a16:creationId xmlns:a16="http://schemas.microsoft.com/office/drawing/2014/main" id="{E2952D6F-9961-4B6D-AED6-F5A3D9F73CF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7888" y="3429000"/>
                        <a:ext cx="675481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Freeform 24">
            <a:extLst>
              <a:ext uri="{FF2B5EF4-FFF2-40B4-BE49-F238E27FC236}">
                <a16:creationId xmlns:a16="http://schemas.microsoft.com/office/drawing/2014/main" id="{D0957335-4966-4FC9-A8F5-4E58485B29BE}"/>
              </a:ext>
            </a:extLst>
          </p:cNvPr>
          <p:cNvSpPr>
            <a:spLocks/>
          </p:cNvSpPr>
          <p:nvPr/>
        </p:nvSpPr>
        <p:spPr bwMode="auto">
          <a:xfrm rot="2363306">
            <a:off x="4343400" y="5029200"/>
            <a:ext cx="419100" cy="990600"/>
          </a:xfrm>
          <a:custGeom>
            <a:avLst/>
            <a:gdLst>
              <a:gd name="T0" fmla="*/ 59871 w 168"/>
              <a:gd name="T1" fmla="*/ 0 h 624"/>
              <a:gd name="T2" fmla="*/ 59871 w 168"/>
              <a:gd name="T3" fmla="*/ 609600 h 624"/>
              <a:gd name="T4" fmla="*/ 419100 w 168"/>
              <a:gd name="T5" fmla="*/ 9906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96"/>
                                        </p:tgtEl>
                                        <p:attrNameLst>
                                          <p:attrName>style.visibility</p:attrName>
                                        </p:attrNameLst>
                                      </p:cBhvr>
                                      <p:to>
                                        <p:strVal val="visible"/>
                                      </p:to>
                                    </p:set>
                                    <p:animEffect transition="in" filter="wipe(left)">
                                      <p:cBhvr>
                                        <p:cTn id="7" dur="500"/>
                                        <p:tgtEl>
                                          <p:spTgt spid="50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97"/>
                                        </p:tgtEl>
                                        <p:attrNameLst>
                                          <p:attrName>style.visibility</p:attrName>
                                        </p:attrNameLst>
                                      </p:cBhvr>
                                      <p:to>
                                        <p:strVal val="visible"/>
                                      </p:to>
                                    </p:set>
                                    <p:animEffect transition="in" filter="wipe(left)">
                                      <p:cBhvr>
                                        <p:cTn id="12" dur="500"/>
                                        <p:tgtEl>
                                          <p:spTgt spid="50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78"/>
                                        </p:tgtEl>
                                        <p:attrNameLst>
                                          <p:attrName>style.visibility</p:attrName>
                                        </p:attrNameLst>
                                      </p:cBhvr>
                                      <p:to>
                                        <p:strVal val="visible"/>
                                      </p:to>
                                    </p:set>
                                    <p:animEffect transition="in" filter="wipe(left)">
                                      <p:cBhvr>
                                        <p:cTn id="17" dur="500"/>
                                        <p:tgtEl>
                                          <p:spTgt spid="50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179"/>
                                        </p:tgtEl>
                                        <p:attrNameLst>
                                          <p:attrName>style.visibility</p:attrName>
                                        </p:attrNameLst>
                                      </p:cBhvr>
                                      <p:to>
                                        <p:strVal val="visible"/>
                                      </p:to>
                                    </p:set>
                                    <p:animEffect transition="in" filter="wipe(left)">
                                      <p:cBhvr>
                                        <p:cTn id="22" dur="500"/>
                                        <p:tgtEl>
                                          <p:spTgt spid="50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180"/>
                                        </p:tgtEl>
                                        <p:attrNameLst>
                                          <p:attrName>style.visibility</p:attrName>
                                        </p:attrNameLst>
                                      </p:cBhvr>
                                      <p:to>
                                        <p:strVal val="visible"/>
                                      </p:to>
                                    </p:set>
                                    <p:animEffect transition="in" filter="wipe(left)">
                                      <p:cBhvr>
                                        <p:cTn id="27" dur="500"/>
                                        <p:tgtEl>
                                          <p:spTgt spid="5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198"/>
                                        </p:tgtEl>
                                        <p:attrNameLst>
                                          <p:attrName>style.visibility</p:attrName>
                                        </p:attrNameLst>
                                      </p:cBhvr>
                                      <p:to>
                                        <p:strVal val="visible"/>
                                      </p:to>
                                    </p:set>
                                    <p:animEffect transition="in" filter="wipe(left)">
                                      <p:cBhvr>
                                        <p:cTn id="32" dur="500"/>
                                        <p:tgtEl>
                                          <p:spTgt spid="50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0182"/>
                                        </p:tgtEl>
                                        <p:attrNameLst>
                                          <p:attrName>style.visibility</p:attrName>
                                        </p:attrNameLst>
                                      </p:cBhvr>
                                      <p:to>
                                        <p:strVal val="visible"/>
                                      </p:to>
                                    </p:set>
                                    <p:animEffect transition="in" filter="wipe(left)">
                                      <p:cBhvr>
                                        <p:cTn id="37" dur="75"/>
                                        <p:tgtEl>
                                          <p:spTgt spid="501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50183"/>
                                        </p:tgtEl>
                                        <p:attrNameLst>
                                          <p:attrName>style.visibility</p:attrName>
                                        </p:attrNameLst>
                                      </p:cBhvr>
                                      <p:to>
                                        <p:strVal val="visible"/>
                                      </p:to>
                                    </p:set>
                                    <p:animEffect transition="in" filter="box(out)">
                                      <p:cBhvr>
                                        <p:cTn id="42" dur="500"/>
                                        <p:tgtEl>
                                          <p:spTgt spid="501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185"/>
                                        </p:tgtEl>
                                        <p:attrNameLst>
                                          <p:attrName>style.visibility</p:attrName>
                                        </p:attrNameLst>
                                      </p:cBhvr>
                                      <p:to>
                                        <p:strVal val="visible"/>
                                      </p:to>
                                    </p:set>
                                    <p:animEffect transition="in" filter="wipe(left)">
                                      <p:cBhvr>
                                        <p:cTn id="47" dur="500"/>
                                        <p:tgtEl>
                                          <p:spTgt spid="50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190"/>
                                        </p:tgtEl>
                                        <p:attrNameLst>
                                          <p:attrName>style.visibility</p:attrName>
                                        </p:attrNameLst>
                                      </p:cBhvr>
                                      <p:to>
                                        <p:strVal val="visible"/>
                                      </p:to>
                                    </p:set>
                                    <p:animEffect transition="in" filter="wipe(left)">
                                      <p:cBhvr>
                                        <p:cTn id="52" dur="500"/>
                                        <p:tgtEl>
                                          <p:spTgt spid="501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186"/>
                                        </p:tgtEl>
                                        <p:attrNameLst>
                                          <p:attrName>style.visibility</p:attrName>
                                        </p:attrNameLst>
                                      </p:cBhvr>
                                      <p:to>
                                        <p:strVal val="visible"/>
                                      </p:to>
                                    </p:set>
                                    <p:animEffect transition="in" filter="wipe(left)">
                                      <p:cBhvr>
                                        <p:cTn id="57" dur="500"/>
                                        <p:tgtEl>
                                          <p:spTgt spid="501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0191"/>
                                        </p:tgtEl>
                                        <p:attrNameLst>
                                          <p:attrName>style.visibility</p:attrName>
                                        </p:attrNameLst>
                                      </p:cBhvr>
                                      <p:to>
                                        <p:strVal val="visible"/>
                                      </p:to>
                                    </p:set>
                                    <p:animEffect transition="in" filter="wipe(left)">
                                      <p:cBhvr>
                                        <p:cTn id="62" dur="500"/>
                                        <p:tgtEl>
                                          <p:spTgt spid="5019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0187"/>
                                        </p:tgtEl>
                                        <p:attrNameLst>
                                          <p:attrName>style.visibility</p:attrName>
                                        </p:attrNameLst>
                                      </p:cBhvr>
                                      <p:to>
                                        <p:strVal val="visible"/>
                                      </p:to>
                                    </p:set>
                                    <p:animEffect transition="in" filter="wipe(left)">
                                      <p:cBhvr>
                                        <p:cTn id="67" dur="500"/>
                                        <p:tgtEl>
                                          <p:spTgt spid="501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0192"/>
                                        </p:tgtEl>
                                        <p:attrNameLst>
                                          <p:attrName>style.visibility</p:attrName>
                                        </p:attrNameLst>
                                      </p:cBhvr>
                                      <p:to>
                                        <p:strVal val="visible"/>
                                      </p:to>
                                    </p:set>
                                    <p:animEffect transition="in" filter="wipe(left)">
                                      <p:cBhvr>
                                        <p:cTn id="72" dur="500"/>
                                        <p:tgtEl>
                                          <p:spTgt spid="501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0188"/>
                                        </p:tgtEl>
                                        <p:attrNameLst>
                                          <p:attrName>style.visibility</p:attrName>
                                        </p:attrNameLst>
                                      </p:cBhvr>
                                      <p:to>
                                        <p:strVal val="visible"/>
                                      </p:to>
                                    </p:set>
                                    <p:animEffect transition="in" filter="wipe(left)">
                                      <p:cBhvr>
                                        <p:cTn id="77" dur="500"/>
                                        <p:tgtEl>
                                          <p:spTgt spid="5018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0200"/>
                                        </p:tgtEl>
                                        <p:attrNameLst>
                                          <p:attrName>style.visibility</p:attrName>
                                        </p:attrNameLst>
                                      </p:cBhvr>
                                      <p:to>
                                        <p:strVal val="visible"/>
                                      </p:to>
                                    </p:set>
                                    <p:animEffect transition="in" filter="wipe(left)">
                                      <p:cBhvr>
                                        <p:cTn id="82" dur="500"/>
                                        <p:tgtEl>
                                          <p:spTgt spid="502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0193"/>
                                        </p:tgtEl>
                                        <p:attrNameLst>
                                          <p:attrName>style.visibility</p:attrName>
                                        </p:attrNameLst>
                                      </p:cBhvr>
                                      <p:to>
                                        <p:strVal val="visible"/>
                                      </p:to>
                                    </p:set>
                                    <p:animEffect transition="in" filter="wipe(left)">
                                      <p:cBhvr>
                                        <p:cTn id="87" dur="500"/>
                                        <p:tgtEl>
                                          <p:spTgt spid="501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50194"/>
                                        </p:tgtEl>
                                        <p:attrNameLst>
                                          <p:attrName>style.visibility</p:attrName>
                                        </p:attrNameLst>
                                      </p:cBhvr>
                                      <p:to>
                                        <p:strVal val="visible"/>
                                      </p:to>
                                    </p:set>
                                    <p:animEffect transition="in" filter="wipe(left)">
                                      <p:cBhvr>
                                        <p:cTn id="92" dur="500"/>
                                        <p:tgtEl>
                                          <p:spTgt spid="5019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50184"/>
                                        </p:tgtEl>
                                        <p:attrNameLst>
                                          <p:attrName>style.visibility</p:attrName>
                                        </p:attrNameLst>
                                      </p:cBhvr>
                                      <p:to>
                                        <p:strVal val="visible"/>
                                      </p:to>
                                    </p:set>
                                    <p:animEffect transition="in" filter="box(out)">
                                      <p:cBhvr>
                                        <p:cTn id="97" dur="500"/>
                                        <p:tgtEl>
                                          <p:spTgt spid="50184"/>
                                        </p:tgtEl>
                                      </p:cBhvr>
                                    </p:animEffect>
                                  </p:childTnLst>
                                  <p:subTnLst>
                                    <p:animClr clrSpc="rgb" dir="cw">
                                      <p:cBhvr override="childStyle">
                                        <p:cTn dur="1" fill="hold" display="0" masterRel="nextClick" afterEffect="1"/>
                                        <p:tgtEl>
                                          <p:spTgt spid="50184"/>
                                        </p:tgtEl>
                                        <p:attrNameLst>
                                          <p:attrName>ppt_c</p:attrName>
                                        </p:attrNameLst>
                                      </p:cBhvr>
                                      <p:to>
                                        <a:schemeClr val="bg1"/>
                                      </p:to>
                                    </p:animClr>
                                  </p:sub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2" fill="hold" nodeType="clickEffect">
                                  <p:stCondLst>
                                    <p:cond delay="0"/>
                                  </p:stCondLst>
                                  <p:childTnLst>
                                    <p:set>
                                      <p:cBhvr>
                                        <p:cTn id="101" dur="1" fill="hold">
                                          <p:stCondLst>
                                            <p:cond delay="0"/>
                                          </p:stCondLst>
                                        </p:cTn>
                                        <p:tgtEl>
                                          <p:spTgt spid="50189"/>
                                        </p:tgtEl>
                                        <p:attrNameLst>
                                          <p:attrName>style.visibility</p:attrName>
                                        </p:attrNameLst>
                                      </p:cBhvr>
                                      <p:to>
                                        <p:strVal val="visible"/>
                                      </p:to>
                                    </p:set>
                                    <p:animEffect transition="in" filter="wipe(right)">
                                      <p:cBhvr>
                                        <p:cTn id="102" dur="500"/>
                                        <p:tgtEl>
                                          <p:spTgt spid="50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CDB41-CFAC-2622-FAF7-7C335E50B235}"/>
              </a:ext>
            </a:extLst>
          </p:cNvPr>
          <p:cNvSpPr>
            <a:spLocks noGrp="1"/>
          </p:cNvSpPr>
          <p:nvPr>
            <p:ph idx="1"/>
          </p:nvPr>
        </p:nvSpPr>
        <p:spPr/>
        <p:txBody>
          <a:bodyPr/>
          <a:lstStyle/>
          <a:p>
            <a:pPr marL="0" indent="0">
              <a:buNone/>
            </a:pPr>
            <a:r>
              <a:rPr lang="zh-CN" altLang="en-US" b="1" dirty="0">
                <a:solidFill>
                  <a:srgbClr val="0000FF"/>
                </a:solidFill>
                <a:ea typeface="黑体" panose="02010609060101010101" pitchFamily="49" charset="-122"/>
              </a:rPr>
              <a:t>定义</a:t>
            </a:r>
            <a:r>
              <a:rPr lang="zh-CN" altLang="en-US" b="1" dirty="0">
                <a:solidFill>
                  <a:srgbClr val="000000"/>
                </a:solidFill>
                <a:ea typeface="黑体" panose="02010609060101010101" pitchFamily="49" charset="-122"/>
              </a:rPr>
              <a:t>     我们</a:t>
            </a:r>
            <a:r>
              <a:rPr lang="zh-CN" altLang="en-US" b="1" dirty="0">
                <a:solidFill>
                  <a:srgbClr val="000000"/>
                </a:solidFill>
                <a:latin typeface="黑体" panose="02010609060101010101" pitchFamily="49" charset="-122"/>
                <a:ea typeface="黑体" panose="02010609060101010101" pitchFamily="49" charset="-122"/>
              </a:rPr>
              <a:t>把具有以下两个特征的过程称为</a:t>
            </a:r>
            <a:r>
              <a:rPr lang="zh-CN" altLang="en-US" b="1" dirty="0">
                <a:solidFill>
                  <a:srgbClr val="0000FF"/>
                </a:solidFill>
                <a:ea typeface="黑体" panose="02010609060101010101" pitchFamily="49" charset="-122"/>
              </a:rPr>
              <a:t>随机试验</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1.(</a:t>
            </a:r>
            <a:r>
              <a:rPr lang="zh-CN" altLang="en-US" b="1" dirty="0">
                <a:solidFill>
                  <a:srgbClr val="000000"/>
                </a:solidFill>
                <a:latin typeface="黑体" panose="02010609060101010101" pitchFamily="49" charset="-122"/>
                <a:ea typeface="黑体" panose="02010609060101010101" pitchFamily="49" charset="-122"/>
              </a:rPr>
              <a:t>理论上</a:t>
            </a:r>
            <a:r>
              <a:rPr lang="en-US" altLang="zh-CN" b="1" dirty="0">
                <a:solidFill>
                  <a:srgbClr val="000000"/>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可以无限重复地进行</a:t>
            </a:r>
            <a:r>
              <a:rPr lang="en-US" altLang="zh-CN" b="1" dirty="0">
                <a:solidFill>
                  <a:srgbClr val="000000"/>
                </a:solidFill>
                <a:latin typeface="黑体" panose="02010609060101010101" pitchFamily="49" charset="-122"/>
                <a:ea typeface="黑体" panose="02010609060101010101" pitchFamily="49" charset="-122"/>
              </a:rPr>
              <a:t>; 2.</a:t>
            </a:r>
            <a:r>
              <a:rPr lang="zh-CN" altLang="en-US" b="1" dirty="0">
                <a:solidFill>
                  <a:srgbClr val="000000"/>
                </a:solidFill>
                <a:latin typeface="黑体" panose="02010609060101010101" pitchFamily="49" charset="-122"/>
                <a:ea typeface="黑体" panose="02010609060101010101" pitchFamily="49" charset="-122"/>
              </a:rPr>
              <a:t>其可能的结果有明确定义</a:t>
            </a:r>
            <a:r>
              <a:rPr lang="en-US" altLang="zh-CN" b="1" dirty="0">
                <a:solidFill>
                  <a:srgbClr val="000000"/>
                </a:solidFill>
                <a:ea typeface="黑体" panose="02010609060101010101" pitchFamily="49" charset="-122"/>
              </a:rPr>
              <a:t>.</a:t>
            </a:r>
            <a:endParaRPr lang="en-US" altLang="zh-CN" b="1" dirty="0">
              <a:solidFill>
                <a:srgbClr val="000000"/>
              </a:solidFill>
              <a:latin typeface="黑体" panose="02010609060101010101" pitchFamily="49" charset="-122"/>
              <a:ea typeface="黑体" panose="02010609060101010101" pitchFamily="49" charset="-122"/>
            </a:endParaRPr>
          </a:p>
          <a:p>
            <a:pPr marL="0" indent="0">
              <a:buNone/>
            </a:pPr>
            <a:endParaRPr lang="en-US" altLang="zh-CN" b="1" dirty="0">
              <a:solidFill>
                <a:srgbClr val="000000"/>
              </a:solidFill>
              <a:latin typeface="黑体" panose="02010609060101010101" pitchFamily="49" charset="-122"/>
              <a:ea typeface="黑体" panose="02010609060101010101" pitchFamily="49" charset="-122"/>
            </a:endParaRPr>
          </a:p>
          <a:p>
            <a:pPr marL="0" indent="0">
              <a:buNone/>
            </a:pPr>
            <a:r>
              <a:rPr lang="zh-CN" altLang="en-US" b="1" dirty="0">
                <a:solidFill>
                  <a:srgbClr val="0000FF"/>
                </a:solidFill>
                <a:ea typeface="黑体" panose="02010609060101010101" pitchFamily="49" charset="-122"/>
              </a:rPr>
              <a:t>定义</a:t>
            </a:r>
            <a:r>
              <a:rPr lang="zh-CN" altLang="en-US" b="1" dirty="0">
                <a:solidFill>
                  <a:srgbClr val="000000"/>
                </a:solidFill>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随机试验</a:t>
            </a:r>
            <a:r>
              <a:rPr lang="zh-CN" altLang="en-US" b="1" dirty="0">
                <a:solidFill>
                  <a:srgbClr val="000000"/>
                </a:solidFill>
                <a:ea typeface="黑体" panose="02010609060101010101" pitchFamily="49" charset="-122"/>
              </a:rPr>
              <a:t> </a:t>
            </a:r>
            <a:r>
              <a:rPr lang="en-US" altLang="zh-CN" b="1" i="1" dirty="0">
                <a:solidFill>
                  <a:srgbClr val="000000"/>
                </a:solidFill>
                <a:ea typeface="黑体" panose="02010609060101010101" pitchFamily="49" charset="-122"/>
              </a:rPr>
              <a:t>E </a:t>
            </a:r>
            <a:r>
              <a:rPr lang="zh-CN" altLang="en-US" b="1" dirty="0">
                <a:solidFill>
                  <a:srgbClr val="000000"/>
                </a:solidFill>
                <a:latin typeface="黑体" panose="02010609060101010101" pitchFamily="49" charset="-122"/>
                <a:ea typeface="黑体" panose="02010609060101010101" pitchFamily="49" charset="-122"/>
              </a:rPr>
              <a:t>的所有可能结果组成的集合称为</a:t>
            </a:r>
            <a:r>
              <a:rPr lang="zh-CN" altLang="en-US" b="1" dirty="0">
                <a:solidFill>
                  <a:srgbClr val="000000"/>
                </a:solidFill>
                <a:ea typeface="黑体" panose="02010609060101010101" pitchFamily="49" charset="-122"/>
              </a:rPr>
              <a:t> </a:t>
            </a:r>
            <a:r>
              <a:rPr lang="en-US" altLang="zh-CN" b="1" i="1" dirty="0">
                <a:solidFill>
                  <a:srgbClr val="000000"/>
                </a:solidFill>
                <a:ea typeface="黑体" panose="02010609060101010101" pitchFamily="49" charset="-122"/>
              </a:rPr>
              <a:t>E </a:t>
            </a:r>
            <a:r>
              <a:rPr lang="zh-CN" altLang="en-US" b="1" dirty="0">
                <a:solidFill>
                  <a:srgbClr val="000000"/>
                </a:solidFill>
                <a:latin typeface="黑体" panose="02010609060101010101" pitchFamily="49" charset="-122"/>
                <a:ea typeface="黑体" panose="02010609060101010101" pitchFamily="49" charset="-122"/>
              </a:rPr>
              <a:t>的</a:t>
            </a:r>
            <a:r>
              <a:rPr lang="zh-CN" altLang="en-US" b="1" dirty="0">
                <a:solidFill>
                  <a:srgbClr val="0000FF"/>
                </a:solidFill>
                <a:ea typeface="黑体" panose="02010609060101010101" pitchFamily="49" charset="-122"/>
              </a:rPr>
              <a:t>样本空间</a:t>
            </a:r>
            <a:r>
              <a:rPr lang="en-US" altLang="zh-CN" b="1" dirty="0">
                <a:solidFill>
                  <a:srgbClr val="000000"/>
                </a:solidFill>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记为</a:t>
            </a:r>
            <a:r>
              <a:rPr lang="zh-CN" altLang="en-US" b="1" dirty="0">
                <a:solidFill>
                  <a:srgbClr val="000000"/>
                </a:solidFill>
                <a:ea typeface="黑体" panose="02010609060101010101" pitchFamily="49" charset="-122"/>
              </a:rPr>
              <a:t> </a:t>
            </a:r>
            <a:r>
              <a:rPr lang="en-US" altLang="zh-CN" b="1" i="1" dirty="0">
                <a:solidFill>
                  <a:srgbClr val="000000"/>
                </a:solidFill>
                <a:ea typeface="黑体" panose="02010609060101010101" pitchFamily="49" charset="-122"/>
              </a:rPr>
              <a:t>S </a:t>
            </a:r>
            <a:r>
              <a:rPr lang="en-US" altLang="zh-CN" b="1" dirty="0">
                <a:solidFill>
                  <a:srgbClr val="000000"/>
                </a:solidFill>
                <a:ea typeface="黑体" panose="02010609060101010101" pitchFamily="49" charset="-122"/>
              </a:rPr>
              <a:t>.</a:t>
            </a:r>
            <a:r>
              <a:rPr lang="zh-CN" altLang="en-US" b="1" dirty="0">
                <a:solidFill>
                  <a:srgbClr val="000000"/>
                </a:solidFill>
                <a:ea typeface="黑体" panose="02010609060101010101" pitchFamily="49" charset="-122"/>
              </a:rPr>
              <a:t> 样本空间的元素 </a:t>
            </a:r>
            <a:r>
              <a:rPr lang="en-US" altLang="zh-CN" b="1" dirty="0">
                <a:solidFill>
                  <a:srgbClr val="000000"/>
                </a:solidFill>
                <a:ea typeface="黑体" panose="02010609060101010101" pitchFamily="49" charset="-122"/>
              </a:rPr>
              <a:t>, </a:t>
            </a:r>
            <a:r>
              <a:rPr lang="zh-CN" altLang="en-US" b="1" dirty="0">
                <a:solidFill>
                  <a:srgbClr val="000000"/>
                </a:solidFill>
                <a:ea typeface="黑体" panose="02010609060101010101" pitchFamily="49" charset="-122"/>
              </a:rPr>
              <a:t>即试验</a:t>
            </a:r>
            <a:r>
              <a:rPr lang="en-US" altLang="zh-CN" b="1" dirty="0">
                <a:solidFill>
                  <a:srgbClr val="000000"/>
                </a:solidFill>
                <a:ea typeface="黑体" panose="02010609060101010101" pitchFamily="49" charset="-122"/>
              </a:rPr>
              <a:t>E </a:t>
            </a:r>
            <a:r>
              <a:rPr lang="zh-CN" altLang="en-US" b="1" dirty="0">
                <a:solidFill>
                  <a:srgbClr val="000000"/>
                </a:solidFill>
                <a:ea typeface="黑体" panose="02010609060101010101" pitchFamily="49" charset="-122"/>
              </a:rPr>
              <a:t>的每一个结果</a:t>
            </a:r>
            <a:r>
              <a:rPr lang="en-US" altLang="zh-CN" b="1" dirty="0">
                <a:solidFill>
                  <a:srgbClr val="000000"/>
                </a:solidFill>
                <a:ea typeface="黑体" panose="02010609060101010101" pitchFamily="49" charset="-122"/>
              </a:rPr>
              <a:t>, </a:t>
            </a:r>
            <a:r>
              <a:rPr lang="zh-CN" altLang="en-US" b="1" dirty="0">
                <a:solidFill>
                  <a:srgbClr val="000000"/>
                </a:solidFill>
                <a:ea typeface="黑体" panose="02010609060101010101" pitchFamily="49" charset="-122"/>
              </a:rPr>
              <a:t>称为</a:t>
            </a:r>
            <a:r>
              <a:rPr lang="zh-CN" altLang="en-US" b="1" dirty="0">
                <a:solidFill>
                  <a:srgbClr val="0000FF"/>
                </a:solidFill>
                <a:ea typeface="黑体" panose="02010609060101010101" pitchFamily="49" charset="-122"/>
              </a:rPr>
              <a:t>样本点</a:t>
            </a:r>
            <a:r>
              <a:rPr lang="en-US" altLang="zh-CN" b="1" dirty="0">
                <a:solidFill>
                  <a:srgbClr val="000000"/>
                </a:solidFill>
                <a:ea typeface="黑体" panose="02010609060101010101" pitchFamily="49" charset="-122"/>
              </a:rPr>
              <a:t>.</a:t>
            </a:r>
          </a:p>
          <a:p>
            <a:pPr marL="0" indent="0">
              <a:buNone/>
            </a:pPr>
            <a:endParaRPr lang="en-US" dirty="0"/>
          </a:p>
        </p:txBody>
      </p:sp>
    </p:spTree>
    <p:extLst>
      <p:ext uri="{BB962C8B-B14F-4D97-AF65-F5344CB8AC3E}">
        <p14:creationId xmlns:p14="http://schemas.microsoft.com/office/powerpoint/2010/main" val="3660301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7">
            <a:extLst>
              <a:ext uri="{FF2B5EF4-FFF2-40B4-BE49-F238E27FC236}">
                <a16:creationId xmlns:a16="http://schemas.microsoft.com/office/drawing/2014/main" id="{1F9F8DAA-0587-41CF-985E-958DBE2CC4CC}"/>
              </a:ext>
            </a:extLst>
          </p:cNvPr>
          <p:cNvSpPr txBox="1">
            <a:spLocks noChangeArrowheads="1"/>
          </p:cNvSpPr>
          <p:nvPr/>
        </p:nvSpPr>
        <p:spPr bwMode="auto">
          <a:xfrm>
            <a:off x="838200" y="981075"/>
            <a:ext cx="78374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FF"/>
                </a:solidFill>
                <a:ea typeface="黑体" panose="02010609060101010101" pitchFamily="49" charset="-122"/>
              </a:rPr>
              <a:t>说明</a:t>
            </a:r>
            <a:r>
              <a:rPr lang="zh-CN" altLang="en-US" sz="2800" b="1">
                <a:solidFill>
                  <a:srgbClr val="000000"/>
                </a:solidFill>
              </a:rPr>
              <a:t>    </a:t>
            </a:r>
            <a:r>
              <a:rPr lang="zh-CN" altLang="en-US" sz="2800" b="1">
                <a:solidFill>
                  <a:srgbClr val="000000"/>
                </a:solidFill>
                <a:latin typeface="黑体" panose="02010609060101010101" pitchFamily="49" charset="-122"/>
                <a:ea typeface="黑体" panose="02010609060101010101" pitchFamily="49" charset="-122"/>
              </a:rPr>
              <a:t>全概率公式的主要用处在于它可以将一个复杂事件的概率计算问题</a:t>
            </a:r>
            <a:r>
              <a:rPr lang="en-US" altLang="zh-CN" sz="2800" b="1">
                <a:solidFill>
                  <a:srgbClr val="000000"/>
                </a:solidFill>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分解为若干个简单事件的概率计算问题</a:t>
            </a:r>
            <a:r>
              <a:rPr lang="en-US" altLang="zh-CN" sz="2800" b="1">
                <a:solidFill>
                  <a:srgbClr val="000000"/>
                </a:solidFill>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最后应用概率的可加性求出最终结果</a:t>
            </a:r>
            <a:r>
              <a:rPr lang="en-US" altLang="zh-CN" sz="2800" b="1">
                <a:solidFill>
                  <a:srgbClr val="000000"/>
                </a:solidFill>
                <a:ea typeface="黑体" panose="02010609060101010101" pitchFamily="49" charset="-122"/>
              </a:rPr>
              <a:t>.</a:t>
            </a:r>
          </a:p>
        </p:txBody>
      </p:sp>
      <p:sp>
        <p:nvSpPr>
          <p:cNvPr id="3" name="Rectangle 7">
            <a:extLst>
              <a:ext uri="{FF2B5EF4-FFF2-40B4-BE49-F238E27FC236}">
                <a16:creationId xmlns:a16="http://schemas.microsoft.com/office/drawing/2014/main" id="{122BD42B-8203-1C4F-88E3-8411FC36CE02}"/>
              </a:ext>
            </a:extLst>
          </p:cNvPr>
          <p:cNvSpPr>
            <a:spLocks noChangeArrowheads="1"/>
          </p:cNvSpPr>
          <p:nvPr/>
        </p:nvSpPr>
        <p:spPr bwMode="auto">
          <a:xfrm>
            <a:off x="2579914" y="3429000"/>
            <a:ext cx="3810000" cy="1828800"/>
          </a:xfrm>
          <a:prstGeom prst="rect">
            <a:avLst/>
          </a:prstGeom>
          <a:solidFill>
            <a:srgbClr val="9966FF"/>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4" name="Oval 8">
            <a:extLst>
              <a:ext uri="{FF2B5EF4-FFF2-40B4-BE49-F238E27FC236}">
                <a16:creationId xmlns:a16="http://schemas.microsoft.com/office/drawing/2014/main" id="{4D07E79C-9FD5-4994-9D03-12D255C8A1C2}"/>
              </a:ext>
            </a:extLst>
          </p:cNvPr>
          <p:cNvSpPr>
            <a:spLocks noChangeArrowheads="1"/>
          </p:cNvSpPr>
          <p:nvPr/>
        </p:nvSpPr>
        <p:spPr bwMode="auto">
          <a:xfrm>
            <a:off x="3646714" y="3657600"/>
            <a:ext cx="1828800" cy="1219200"/>
          </a:xfrm>
          <a:prstGeom prst="ellipse">
            <a:avLst/>
          </a:prstGeom>
          <a:solidFill>
            <a:srgbClr val="CCCCFF"/>
          </a:solidFill>
          <a:ln w="28575"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5" name="Freeform 9">
            <a:extLst>
              <a:ext uri="{FF2B5EF4-FFF2-40B4-BE49-F238E27FC236}">
                <a16:creationId xmlns:a16="http://schemas.microsoft.com/office/drawing/2014/main" id="{AB6A710E-6B50-C063-FEC8-74DF38AB5288}"/>
              </a:ext>
            </a:extLst>
          </p:cNvPr>
          <p:cNvSpPr>
            <a:spLocks/>
          </p:cNvSpPr>
          <p:nvPr/>
        </p:nvSpPr>
        <p:spPr bwMode="auto">
          <a:xfrm>
            <a:off x="4751614" y="3429000"/>
            <a:ext cx="1638300" cy="914400"/>
          </a:xfrm>
          <a:custGeom>
            <a:avLst/>
            <a:gdLst>
              <a:gd name="T0" fmla="*/ 38100 w 1032"/>
              <a:gd name="T1" fmla="*/ 0 h 576"/>
              <a:gd name="T2" fmla="*/ 266700 w 1032"/>
              <a:gd name="T3" fmla="*/ 762000 h 576"/>
              <a:gd name="T4" fmla="*/ 1638300 w 1032"/>
              <a:gd name="T5" fmla="*/ 914400 h 576"/>
              <a:gd name="T6" fmla="*/ 0 60000 65536"/>
              <a:gd name="T7" fmla="*/ 0 60000 65536"/>
              <a:gd name="T8" fmla="*/ 0 60000 65536"/>
            </a:gdLst>
            <a:ahLst/>
            <a:cxnLst>
              <a:cxn ang="T6">
                <a:pos x="T0" y="T1"/>
              </a:cxn>
              <a:cxn ang="T7">
                <a:pos x="T2" y="T3"/>
              </a:cxn>
              <a:cxn ang="T8">
                <a:pos x="T4" y="T5"/>
              </a:cxn>
            </a:cxnLst>
            <a:rect l="0" t="0" r="r" b="b"/>
            <a:pathLst>
              <a:path w="1032" h="576">
                <a:moveTo>
                  <a:pt x="24" y="0"/>
                </a:moveTo>
                <a:cubicBezTo>
                  <a:pt x="12" y="192"/>
                  <a:pt x="0" y="384"/>
                  <a:pt x="168" y="480"/>
                </a:cubicBezTo>
                <a:cubicBezTo>
                  <a:pt x="336" y="576"/>
                  <a:pt x="888" y="560"/>
                  <a:pt x="1032" y="576"/>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Freeform 10">
            <a:extLst>
              <a:ext uri="{FF2B5EF4-FFF2-40B4-BE49-F238E27FC236}">
                <a16:creationId xmlns:a16="http://schemas.microsoft.com/office/drawing/2014/main" id="{FAA69D69-8BB4-7321-9E3E-E56349179EBD}"/>
              </a:ext>
            </a:extLst>
          </p:cNvPr>
          <p:cNvSpPr>
            <a:spLocks/>
          </p:cNvSpPr>
          <p:nvPr/>
        </p:nvSpPr>
        <p:spPr bwMode="auto">
          <a:xfrm>
            <a:off x="2579914" y="3810000"/>
            <a:ext cx="2362200" cy="901700"/>
          </a:xfrm>
          <a:custGeom>
            <a:avLst/>
            <a:gdLst>
              <a:gd name="T0" fmla="*/ 2362200 w 1488"/>
              <a:gd name="T1" fmla="*/ 381000 h 568"/>
              <a:gd name="T2" fmla="*/ 1447800 w 1488"/>
              <a:gd name="T3" fmla="*/ 838200 h 568"/>
              <a:gd name="T4" fmla="*/ 0 w 1488"/>
              <a:gd name="T5" fmla="*/ 0 h 568"/>
              <a:gd name="T6" fmla="*/ 0 60000 65536"/>
              <a:gd name="T7" fmla="*/ 0 60000 65536"/>
              <a:gd name="T8" fmla="*/ 0 60000 65536"/>
            </a:gdLst>
            <a:ahLst/>
            <a:cxnLst>
              <a:cxn ang="T6">
                <a:pos x="T0" y="T1"/>
              </a:cxn>
              <a:cxn ang="T7">
                <a:pos x="T2" y="T3"/>
              </a:cxn>
              <a:cxn ang="T8">
                <a:pos x="T4" y="T5"/>
              </a:cxn>
            </a:cxnLst>
            <a:rect l="0" t="0" r="r" b="b"/>
            <a:pathLst>
              <a:path w="1488" h="568">
                <a:moveTo>
                  <a:pt x="1488" y="240"/>
                </a:moveTo>
                <a:cubicBezTo>
                  <a:pt x="1324" y="404"/>
                  <a:pt x="1160" y="568"/>
                  <a:pt x="912" y="528"/>
                </a:cubicBezTo>
                <a:cubicBezTo>
                  <a:pt x="664" y="488"/>
                  <a:pt x="152" y="88"/>
                  <a:pt x="0" y="0"/>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Freeform 11">
            <a:extLst>
              <a:ext uri="{FF2B5EF4-FFF2-40B4-BE49-F238E27FC236}">
                <a16:creationId xmlns:a16="http://schemas.microsoft.com/office/drawing/2014/main" id="{A5049EE6-590B-BDF9-17FD-ED3B243A093B}"/>
              </a:ext>
            </a:extLst>
          </p:cNvPr>
          <p:cNvSpPr>
            <a:spLocks/>
          </p:cNvSpPr>
          <p:nvPr/>
        </p:nvSpPr>
        <p:spPr bwMode="auto">
          <a:xfrm>
            <a:off x="4256314" y="4648200"/>
            <a:ext cx="165100" cy="609600"/>
          </a:xfrm>
          <a:custGeom>
            <a:avLst/>
            <a:gdLst>
              <a:gd name="T0" fmla="*/ 0 w 104"/>
              <a:gd name="T1" fmla="*/ 0 h 384"/>
              <a:gd name="T2" fmla="*/ 152400 w 104"/>
              <a:gd name="T3" fmla="*/ 304800 h 384"/>
              <a:gd name="T4" fmla="*/ 76200 w 104"/>
              <a:gd name="T5" fmla="*/ 609600 h 384"/>
              <a:gd name="T6" fmla="*/ 0 60000 65536"/>
              <a:gd name="T7" fmla="*/ 0 60000 65536"/>
              <a:gd name="T8" fmla="*/ 0 60000 65536"/>
            </a:gdLst>
            <a:ahLst/>
            <a:cxnLst>
              <a:cxn ang="T6">
                <a:pos x="T0" y="T1"/>
              </a:cxn>
              <a:cxn ang="T7">
                <a:pos x="T2" y="T3"/>
              </a:cxn>
              <a:cxn ang="T8">
                <a:pos x="T4" y="T5"/>
              </a:cxn>
            </a:cxnLst>
            <a:rect l="0" t="0" r="r" b="b"/>
            <a:pathLst>
              <a:path w="104" h="384">
                <a:moveTo>
                  <a:pt x="0" y="0"/>
                </a:moveTo>
                <a:cubicBezTo>
                  <a:pt x="44" y="64"/>
                  <a:pt x="88" y="128"/>
                  <a:pt x="96" y="192"/>
                </a:cubicBezTo>
                <a:cubicBezTo>
                  <a:pt x="104" y="256"/>
                  <a:pt x="56" y="352"/>
                  <a:pt x="48" y="38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12">
            <a:extLst>
              <a:ext uri="{FF2B5EF4-FFF2-40B4-BE49-F238E27FC236}">
                <a16:creationId xmlns:a16="http://schemas.microsoft.com/office/drawing/2014/main" id="{9E7285DE-59CB-AF17-F4BA-99C0A2F96C82}"/>
              </a:ext>
            </a:extLst>
          </p:cNvPr>
          <p:cNvSpPr>
            <a:spLocks/>
          </p:cNvSpPr>
          <p:nvPr/>
        </p:nvSpPr>
        <p:spPr bwMode="auto">
          <a:xfrm>
            <a:off x="5285014" y="4267200"/>
            <a:ext cx="419100" cy="990600"/>
          </a:xfrm>
          <a:custGeom>
            <a:avLst/>
            <a:gdLst>
              <a:gd name="T0" fmla="*/ 59871 w 168"/>
              <a:gd name="T1" fmla="*/ 0 h 624"/>
              <a:gd name="T2" fmla="*/ 59871 w 168"/>
              <a:gd name="T3" fmla="*/ 609600 h 624"/>
              <a:gd name="T4" fmla="*/ 419100 w 168"/>
              <a:gd name="T5" fmla="*/ 9906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9" name="Object 13">
            <a:extLst>
              <a:ext uri="{FF2B5EF4-FFF2-40B4-BE49-F238E27FC236}">
                <a16:creationId xmlns:a16="http://schemas.microsoft.com/office/drawing/2014/main" id="{212025A1-5A1A-AE98-BE93-1DD905EEFF7E}"/>
              </a:ext>
            </a:extLst>
          </p:cNvPr>
          <p:cNvGraphicFramePr>
            <a:graphicFrameLocks noChangeAspect="1"/>
          </p:cNvGraphicFramePr>
          <p:nvPr>
            <p:extLst>
              <p:ext uri="{D42A27DB-BD31-4B8C-83A1-F6EECF244321}">
                <p14:modId xmlns:p14="http://schemas.microsoft.com/office/powerpoint/2010/main" val="2342278932"/>
              </p:ext>
            </p:extLst>
          </p:nvPr>
        </p:nvGraphicFramePr>
        <p:xfrm>
          <a:off x="4256314" y="4114800"/>
          <a:ext cx="317500" cy="317500"/>
        </p:xfrm>
        <a:graphic>
          <a:graphicData uri="http://schemas.openxmlformats.org/presentationml/2006/ole">
            <mc:AlternateContent xmlns:mc="http://schemas.openxmlformats.org/markup-compatibility/2006">
              <mc:Choice xmlns:v="urn:schemas-microsoft-com:vml" Requires="v">
                <p:oleObj name="Equation" r:id="rId2" imgW="317225" imgH="317225" progId="Equation.3">
                  <p:embed/>
                </p:oleObj>
              </mc:Choice>
              <mc:Fallback>
                <p:oleObj name="Equation" r:id="rId2" imgW="317225" imgH="317225" progId="Equation.3">
                  <p:embed/>
                  <p:pic>
                    <p:nvPicPr>
                      <p:cNvPr id="9" name="Object 13">
                        <a:extLst>
                          <a:ext uri="{FF2B5EF4-FFF2-40B4-BE49-F238E27FC236}">
                            <a16:creationId xmlns:a16="http://schemas.microsoft.com/office/drawing/2014/main" id="{212025A1-5A1A-AE98-BE93-1DD905EEF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314" y="4114800"/>
                        <a:ext cx="317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4">
            <a:extLst>
              <a:ext uri="{FF2B5EF4-FFF2-40B4-BE49-F238E27FC236}">
                <a16:creationId xmlns:a16="http://schemas.microsoft.com/office/drawing/2014/main" id="{11966F3E-353B-BA41-26E9-F3B62C8C69B6}"/>
              </a:ext>
            </a:extLst>
          </p:cNvPr>
          <p:cNvGraphicFramePr>
            <a:graphicFrameLocks noChangeAspect="1"/>
          </p:cNvGraphicFramePr>
          <p:nvPr>
            <p:extLst>
              <p:ext uri="{D42A27DB-BD31-4B8C-83A1-F6EECF244321}">
                <p14:modId xmlns:p14="http://schemas.microsoft.com/office/powerpoint/2010/main" val="3674528042"/>
              </p:ext>
            </p:extLst>
          </p:nvPr>
        </p:nvGraphicFramePr>
        <p:xfrm>
          <a:off x="5551714" y="3505200"/>
          <a:ext cx="381000" cy="457200"/>
        </p:xfrm>
        <a:graphic>
          <a:graphicData uri="http://schemas.openxmlformats.org/presentationml/2006/ole">
            <mc:AlternateContent xmlns:mc="http://schemas.openxmlformats.org/markup-compatibility/2006">
              <mc:Choice xmlns:v="urn:schemas-microsoft-com:vml" Requires="v">
                <p:oleObj name="Equation" r:id="rId4" imgW="381000" imgH="457200" progId="Equation.3">
                  <p:embed/>
                </p:oleObj>
              </mc:Choice>
              <mc:Fallback>
                <p:oleObj name="Equation" r:id="rId4" imgW="381000" imgH="457200" progId="Equation.3">
                  <p:embed/>
                  <p:pic>
                    <p:nvPicPr>
                      <p:cNvPr id="10" name="Object 14">
                        <a:extLst>
                          <a:ext uri="{FF2B5EF4-FFF2-40B4-BE49-F238E27FC236}">
                            <a16:creationId xmlns:a16="http://schemas.microsoft.com/office/drawing/2014/main" id="{11966F3E-353B-BA41-26E9-F3B62C8C6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1714" y="35052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E706B873-D1D5-77EF-DF45-D859070D2DA6}"/>
              </a:ext>
            </a:extLst>
          </p:cNvPr>
          <p:cNvGraphicFramePr>
            <a:graphicFrameLocks noChangeAspect="1"/>
          </p:cNvGraphicFramePr>
          <p:nvPr>
            <p:extLst>
              <p:ext uri="{D42A27DB-BD31-4B8C-83A1-F6EECF244321}">
                <p14:modId xmlns:p14="http://schemas.microsoft.com/office/powerpoint/2010/main" val="702334764"/>
              </p:ext>
            </p:extLst>
          </p:nvPr>
        </p:nvGraphicFramePr>
        <p:xfrm>
          <a:off x="3037114" y="3581400"/>
          <a:ext cx="406400" cy="457200"/>
        </p:xfrm>
        <a:graphic>
          <a:graphicData uri="http://schemas.openxmlformats.org/presentationml/2006/ole">
            <mc:AlternateContent xmlns:mc="http://schemas.openxmlformats.org/markup-compatibility/2006">
              <mc:Choice xmlns:v="urn:schemas-microsoft-com:vml" Requires="v">
                <p:oleObj name="Equation" r:id="rId6" imgW="406224" imgH="457002" progId="Equation.3">
                  <p:embed/>
                </p:oleObj>
              </mc:Choice>
              <mc:Fallback>
                <p:oleObj name="Equation" r:id="rId6" imgW="406224" imgH="457002" progId="Equation.3">
                  <p:embed/>
                  <p:pic>
                    <p:nvPicPr>
                      <p:cNvPr id="11" name="Object 15">
                        <a:extLst>
                          <a:ext uri="{FF2B5EF4-FFF2-40B4-BE49-F238E27FC236}">
                            <a16:creationId xmlns:a16="http://schemas.microsoft.com/office/drawing/2014/main" id="{E706B873-D1D5-77EF-DF45-D859070D2D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7114" y="358140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286F380E-4A29-88AD-C70E-A8D41AA89C7E}"/>
              </a:ext>
            </a:extLst>
          </p:cNvPr>
          <p:cNvGraphicFramePr>
            <a:graphicFrameLocks noChangeAspect="1"/>
          </p:cNvGraphicFramePr>
          <p:nvPr>
            <p:extLst>
              <p:ext uri="{D42A27DB-BD31-4B8C-83A1-F6EECF244321}">
                <p14:modId xmlns:p14="http://schemas.microsoft.com/office/powerpoint/2010/main" val="2251186254"/>
              </p:ext>
            </p:extLst>
          </p:nvPr>
        </p:nvGraphicFramePr>
        <p:xfrm>
          <a:off x="3113314" y="4648200"/>
          <a:ext cx="406400" cy="457200"/>
        </p:xfrm>
        <a:graphic>
          <a:graphicData uri="http://schemas.openxmlformats.org/presentationml/2006/ole">
            <mc:AlternateContent xmlns:mc="http://schemas.openxmlformats.org/markup-compatibility/2006">
              <mc:Choice xmlns:v="urn:schemas-microsoft-com:vml" Requires="v">
                <p:oleObj name="Equation" r:id="rId8" imgW="406224" imgH="457002" progId="Equation.3">
                  <p:embed/>
                </p:oleObj>
              </mc:Choice>
              <mc:Fallback>
                <p:oleObj name="Equation" r:id="rId8" imgW="406224" imgH="457002" progId="Equation.3">
                  <p:embed/>
                  <p:pic>
                    <p:nvPicPr>
                      <p:cNvPr id="12" name="Object 16">
                        <a:extLst>
                          <a:ext uri="{FF2B5EF4-FFF2-40B4-BE49-F238E27FC236}">
                            <a16:creationId xmlns:a16="http://schemas.microsoft.com/office/drawing/2014/main" id="{286F380E-4A29-88AD-C70E-A8D41AA89C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3314" y="4648200"/>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7">
            <a:extLst>
              <a:ext uri="{FF2B5EF4-FFF2-40B4-BE49-F238E27FC236}">
                <a16:creationId xmlns:a16="http://schemas.microsoft.com/office/drawing/2014/main" id="{7638CE4B-2BBD-E4B4-1370-74334BFDFD7A}"/>
              </a:ext>
            </a:extLst>
          </p:cNvPr>
          <p:cNvGraphicFramePr>
            <a:graphicFrameLocks noChangeAspect="1"/>
          </p:cNvGraphicFramePr>
          <p:nvPr>
            <p:extLst>
              <p:ext uri="{D42A27DB-BD31-4B8C-83A1-F6EECF244321}">
                <p14:modId xmlns:p14="http://schemas.microsoft.com/office/powerpoint/2010/main" val="1573505264"/>
              </p:ext>
            </p:extLst>
          </p:nvPr>
        </p:nvGraphicFramePr>
        <p:xfrm>
          <a:off x="4478564" y="4800600"/>
          <a:ext cx="1025525" cy="431800"/>
        </p:xfrm>
        <a:graphic>
          <a:graphicData uri="http://schemas.openxmlformats.org/presentationml/2006/ole">
            <mc:AlternateContent xmlns:mc="http://schemas.openxmlformats.org/markup-compatibility/2006">
              <mc:Choice xmlns:v="urn:schemas-microsoft-com:vml" Requires="v">
                <p:oleObj name="Equation" r:id="rId10" imgW="1117600" imgH="431800" progId="Equation.3">
                  <p:embed/>
                </p:oleObj>
              </mc:Choice>
              <mc:Fallback>
                <p:oleObj name="Equation" r:id="rId10" imgW="1117600" imgH="431800" progId="Equation.3">
                  <p:embed/>
                  <p:pic>
                    <p:nvPicPr>
                      <p:cNvPr id="13" name="Object 17">
                        <a:extLst>
                          <a:ext uri="{FF2B5EF4-FFF2-40B4-BE49-F238E27FC236}">
                            <a16:creationId xmlns:a16="http://schemas.microsoft.com/office/drawing/2014/main" id="{7638CE4B-2BBD-E4B4-1370-74334BFDFD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8564" y="4800600"/>
                        <a:ext cx="10255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8">
            <a:extLst>
              <a:ext uri="{FF2B5EF4-FFF2-40B4-BE49-F238E27FC236}">
                <a16:creationId xmlns:a16="http://schemas.microsoft.com/office/drawing/2014/main" id="{C3ADA5E1-478C-4A7B-AD58-0607F98A3994}"/>
              </a:ext>
            </a:extLst>
          </p:cNvPr>
          <p:cNvGraphicFramePr>
            <a:graphicFrameLocks noChangeAspect="1"/>
          </p:cNvGraphicFramePr>
          <p:nvPr>
            <p:extLst>
              <p:ext uri="{D42A27DB-BD31-4B8C-83A1-F6EECF244321}">
                <p14:modId xmlns:p14="http://schemas.microsoft.com/office/powerpoint/2010/main" val="2836529160"/>
              </p:ext>
            </p:extLst>
          </p:nvPr>
        </p:nvGraphicFramePr>
        <p:xfrm>
          <a:off x="5780314" y="4572000"/>
          <a:ext cx="393700" cy="431800"/>
        </p:xfrm>
        <a:graphic>
          <a:graphicData uri="http://schemas.openxmlformats.org/presentationml/2006/ole">
            <mc:AlternateContent xmlns:mc="http://schemas.openxmlformats.org/markup-compatibility/2006">
              <mc:Choice xmlns:v="urn:schemas-microsoft-com:vml" Requires="v">
                <p:oleObj name="Equation" r:id="rId12" imgW="393529" imgH="431613" progId="Equation.3">
                  <p:embed/>
                </p:oleObj>
              </mc:Choice>
              <mc:Fallback>
                <p:oleObj name="Equation" r:id="rId12" imgW="393529" imgH="431613" progId="Equation.3">
                  <p:embed/>
                  <p:pic>
                    <p:nvPicPr>
                      <p:cNvPr id="14" name="Object 18">
                        <a:extLst>
                          <a:ext uri="{FF2B5EF4-FFF2-40B4-BE49-F238E27FC236}">
                            <a16:creationId xmlns:a16="http://schemas.microsoft.com/office/drawing/2014/main" id="{C3ADA5E1-478C-4A7B-AD58-0607F98A399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80314" y="4572000"/>
                        <a:ext cx="39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Freeform 24">
            <a:extLst>
              <a:ext uri="{FF2B5EF4-FFF2-40B4-BE49-F238E27FC236}">
                <a16:creationId xmlns:a16="http://schemas.microsoft.com/office/drawing/2014/main" id="{59DD591F-E07B-96CB-2D85-41A61369B938}"/>
              </a:ext>
            </a:extLst>
          </p:cNvPr>
          <p:cNvSpPr>
            <a:spLocks/>
          </p:cNvSpPr>
          <p:nvPr/>
        </p:nvSpPr>
        <p:spPr bwMode="auto">
          <a:xfrm rot="2363306">
            <a:off x="4865914" y="4267200"/>
            <a:ext cx="419100" cy="990600"/>
          </a:xfrm>
          <a:custGeom>
            <a:avLst/>
            <a:gdLst>
              <a:gd name="T0" fmla="*/ 59871 w 168"/>
              <a:gd name="T1" fmla="*/ 0 h 624"/>
              <a:gd name="T2" fmla="*/ 59871 w 168"/>
              <a:gd name="T3" fmla="*/ 609600 h 624"/>
              <a:gd name="T4" fmla="*/ 419100 w 168"/>
              <a:gd name="T5" fmla="*/ 990600 h 624"/>
              <a:gd name="T6" fmla="*/ 0 60000 65536"/>
              <a:gd name="T7" fmla="*/ 0 60000 65536"/>
              <a:gd name="T8" fmla="*/ 0 60000 65536"/>
            </a:gdLst>
            <a:ahLst/>
            <a:cxnLst>
              <a:cxn ang="T6">
                <a:pos x="T0" y="T1"/>
              </a:cxn>
              <a:cxn ang="T7">
                <a:pos x="T2" y="T3"/>
              </a:cxn>
              <a:cxn ang="T8">
                <a:pos x="T4" y="T5"/>
              </a:cxn>
            </a:cxnLst>
            <a:rect l="0" t="0" r="r" b="b"/>
            <a:pathLst>
              <a:path w="168" h="624">
                <a:moveTo>
                  <a:pt x="24" y="0"/>
                </a:moveTo>
                <a:cubicBezTo>
                  <a:pt x="12" y="140"/>
                  <a:pt x="0" y="280"/>
                  <a:pt x="24" y="384"/>
                </a:cubicBezTo>
                <a:cubicBezTo>
                  <a:pt x="48" y="488"/>
                  <a:pt x="144" y="584"/>
                  <a:pt x="168" y="624"/>
                </a:cubicBezTo>
              </a:path>
            </a:pathLst>
          </a:custGeom>
          <a:noFill/>
          <a:ln w="28575"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ox(out)">
                                      <p:cBhvr>
                                        <p:cTn id="62"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right)">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5" name="Rectangle 9">
            <a:extLst>
              <a:ext uri="{FF2B5EF4-FFF2-40B4-BE49-F238E27FC236}">
                <a16:creationId xmlns:a16="http://schemas.microsoft.com/office/drawing/2014/main" id="{56E6781D-77BA-454A-B736-653A1CCDADAA}"/>
              </a:ext>
            </a:extLst>
          </p:cNvPr>
          <p:cNvSpPr>
            <a:spLocks noChangeArrowheads="1"/>
          </p:cNvSpPr>
          <p:nvPr/>
        </p:nvSpPr>
        <p:spPr bwMode="auto">
          <a:xfrm>
            <a:off x="914400" y="4953000"/>
            <a:ext cx="313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称此为</a:t>
            </a:r>
            <a:r>
              <a:rPr lang="zh-CN" altLang="en-US" sz="2800" b="1">
                <a:solidFill>
                  <a:srgbClr val="FF0000"/>
                </a:solidFill>
                <a:ea typeface="黑体" panose="02010609060101010101" pitchFamily="49" charset="-122"/>
              </a:rPr>
              <a:t>贝叶斯公式</a:t>
            </a:r>
            <a:r>
              <a:rPr lang="en-US" altLang="zh-CN" sz="2800" b="1">
                <a:solidFill>
                  <a:srgbClr val="000000"/>
                </a:solidFill>
              </a:rPr>
              <a:t>.</a:t>
            </a:r>
          </a:p>
        </p:txBody>
      </p:sp>
      <p:sp>
        <p:nvSpPr>
          <p:cNvPr id="19473" name="Rectangle 17">
            <a:extLst>
              <a:ext uri="{FF2B5EF4-FFF2-40B4-BE49-F238E27FC236}">
                <a16:creationId xmlns:a16="http://schemas.microsoft.com/office/drawing/2014/main" id="{37AB13FC-99D3-41D5-9EEE-C92436FE8C7E}"/>
              </a:ext>
            </a:extLst>
          </p:cNvPr>
          <p:cNvSpPr>
            <a:spLocks noChangeArrowheads="1"/>
          </p:cNvSpPr>
          <p:nvPr/>
        </p:nvSpPr>
        <p:spPr bwMode="auto">
          <a:xfrm>
            <a:off x="1905000" y="3209925"/>
            <a:ext cx="6553200" cy="1524000"/>
          </a:xfrm>
          <a:prstGeom prst="rect">
            <a:avLst/>
          </a:prstGeom>
          <a:solidFill>
            <a:srgbClr val="66FFFF"/>
          </a:solidFill>
          <a:ln w="127000" cmpd="tri">
            <a:solidFill>
              <a:srgbClr val="008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19474" name="Object 18">
            <a:extLst>
              <a:ext uri="{FF2B5EF4-FFF2-40B4-BE49-F238E27FC236}">
                <a16:creationId xmlns:a16="http://schemas.microsoft.com/office/drawing/2014/main" id="{66D84FB2-6E3C-4823-9DAC-091D68C29A5A}"/>
              </a:ext>
            </a:extLst>
          </p:cNvPr>
          <p:cNvGraphicFramePr>
            <a:graphicFrameLocks noChangeAspect="1"/>
          </p:cNvGraphicFramePr>
          <p:nvPr/>
        </p:nvGraphicFramePr>
        <p:xfrm>
          <a:off x="908050" y="1652588"/>
          <a:ext cx="7670800" cy="3000375"/>
        </p:xfrm>
        <a:graphic>
          <a:graphicData uri="http://schemas.openxmlformats.org/presentationml/2006/ole">
            <mc:AlternateContent xmlns:mc="http://schemas.openxmlformats.org/markup-compatibility/2006">
              <mc:Choice xmlns:v="urn:schemas-microsoft-com:vml" Requires="v">
                <p:oleObj name="Equation" r:id="rId2" imgW="7670800" imgH="3111500" progId="Equation.3">
                  <p:embed/>
                </p:oleObj>
              </mc:Choice>
              <mc:Fallback>
                <p:oleObj name="Equation" r:id="rId2" imgW="7670800" imgH="3111500" progId="Equation.3">
                  <p:embed/>
                  <p:pic>
                    <p:nvPicPr>
                      <p:cNvPr id="19474" name="Object 18">
                        <a:extLst>
                          <a:ext uri="{FF2B5EF4-FFF2-40B4-BE49-F238E27FC236}">
                            <a16:creationId xmlns:a16="http://schemas.microsoft.com/office/drawing/2014/main" id="{66D84FB2-6E3C-4823-9DAC-091D68C29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50" y="1652588"/>
                        <a:ext cx="7670800"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01" name="Text Box 21">
            <a:extLst>
              <a:ext uri="{FF2B5EF4-FFF2-40B4-BE49-F238E27FC236}">
                <a16:creationId xmlns:a16="http://schemas.microsoft.com/office/drawing/2014/main" id="{F6476415-60DB-419E-A3D7-136DE86EF6D6}"/>
              </a:ext>
            </a:extLst>
          </p:cNvPr>
          <p:cNvSpPr>
            <a:spLocks noGrp="1" noChangeArrowheads="1"/>
          </p:cNvSpPr>
          <p:nvPr>
            <p:ph type="title" idx="4294967295"/>
          </p:nvPr>
        </p:nvSpPr>
        <p:spPr>
          <a:xfrm>
            <a:off x="0" y="457200"/>
            <a:ext cx="7772400" cy="1143000"/>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nchor="b"/>
          <a:lstStyle/>
          <a:p>
            <a:pPr eaLnBrk="1" hangingPunct="1"/>
            <a:r>
              <a:rPr lang="en-US" altLang="zh-CN" sz="3600" b="0">
                <a:solidFill>
                  <a:schemeClr val="tx1"/>
                </a:solidFill>
              </a:rPr>
              <a:t> </a:t>
            </a:r>
          </a:p>
        </p:txBody>
      </p:sp>
      <p:sp>
        <p:nvSpPr>
          <p:cNvPr id="132102" name="Rectangle 22">
            <a:extLst>
              <a:ext uri="{FF2B5EF4-FFF2-40B4-BE49-F238E27FC236}">
                <a16:creationId xmlns:a16="http://schemas.microsoft.com/office/drawing/2014/main" id="{CE417EB7-C593-4569-88FB-6074D1A25E21}"/>
              </a:ext>
            </a:extLst>
          </p:cNvPr>
          <p:cNvSpPr>
            <a:spLocks noChangeArrowheads="1"/>
          </p:cNvSpPr>
          <p:nvPr/>
        </p:nvSpPr>
        <p:spPr bwMode="auto">
          <a:xfrm>
            <a:off x="827088" y="823913"/>
            <a:ext cx="2630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a:solidFill>
                  <a:srgbClr val="0000FF"/>
                </a:solidFill>
                <a:ea typeface="黑体" panose="02010609060101010101" pitchFamily="49" charset="-122"/>
              </a:rPr>
              <a:t>3. </a:t>
            </a:r>
            <a:r>
              <a:rPr lang="zh-CN" altLang="en-US" sz="3200" b="1">
                <a:solidFill>
                  <a:srgbClr val="0000FF"/>
                </a:solidFill>
                <a:ea typeface="黑体" panose="02010609060101010101" pitchFamily="49" charset="-122"/>
              </a:rPr>
              <a:t>贝叶斯公式</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74"/>
                                        </p:tgtEl>
                                        <p:attrNameLst>
                                          <p:attrName>style.visibility</p:attrName>
                                        </p:attrNameLst>
                                      </p:cBhvr>
                                      <p:to>
                                        <p:strVal val="visible"/>
                                      </p:to>
                                    </p:set>
                                    <p:animEffect transition="in" filter="wipe(left)">
                                      <p:cBhvr>
                                        <p:cTn id="7" dur="500"/>
                                        <p:tgtEl>
                                          <p:spTgt spid="194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473"/>
                                        </p:tgtEl>
                                        <p:attrNameLst>
                                          <p:attrName>style.visibility</p:attrName>
                                        </p:attrNameLst>
                                      </p:cBhvr>
                                      <p:to>
                                        <p:strVal val="visible"/>
                                      </p:to>
                                    </p:set>
                                    <p:animEffect transition="in" filter="wipe(left)">
                                      <p:cBhvr>
                                        <p:cTn id="11" dur="500"/>
                                        <p:tgtEl>
                                          <p:spTgt spid="194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9465"/>
                                        </p:tgtEl>
                                        <p:attrNameLst>
                                          <p:attrName>style.visibility</p:attrName>
                                        </p:attrNameLst>
                                      </p:cBhvr>
                                      <p:to>
                                        <p:strVal val="visible"/>
                                      </p:to>
                                    </p:set>
                                    <p:animEffect transition="in" filter="wipe(left)">
                                      <p:cBhvr>
                                        <p:cTn id="16" dur="75"/>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DB9BE75D-8620-49FD-9DE9-B1F50DB600E4}"/>
              </a:ext>
            </a:extLst>
          </p:cNvPr>
          <p:cNvSpPr txBox="1">
            <a:spLocks noChangeArrowheads="1"/>
          </p:cNvSpPr>
          <p:nvPr/>
        </p:nvSpPr>
        <p:spPr bwMode="auto">
          <a:xfrm>
            <a:off x="1143000" y="11430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endParaRPr lang="zh-CN" altLang="en-US" sz="2800" b="1">
              <a:solidFill>
                <a:srgbClr val="000000"/>
              </a:solidFill>
            </a:endParaRPr>
          </a:p>
        </p:txBody>
      </p:sp>
      <p:graphicFrame>
        <p:nvGraphicFramePr>
          <p:cNvPr id="70659" name="Object 3">
            <a:extLst>
              <a:ext uri="{FF2B5EF4-FFF2-40B4-BE49-F238E27FC236}">
                <a16:creationId xmlns:a16="http://schemas.microsoft.com/office/drawing/2014/main" id="{FECF2A3E-ED38-4419-BCAC-809B07C46AF2}"/>
              </a:ext>
            </a:extLst>
          </p:cNvPr>
          <p:cNvGraphicFramePr>
            <a:graphicFrameLocks noChangeAspect="1"/>
          </p:cNvGraphicFramePr>
          <p:nvPr/>
        </p:nvGraphicFramePr>
        <p:xfrm>
          <a:off x="1968500" y="1828800"/>
          <a:ext cx="2705100" cy="914400"/>
        </p:xfrm>
        <a:graphic>
          <a:graphicData uri="http://schemas.openxmlformats.org/presentationml/2006/ole">
            <mc:AlternateContent xmlns:mc="http://schemas.openxmlformats.org/markup-compatibility/2006">
              <mc:Choice xmlns:v="urn:schemas-microsoft-com:vml" Requires="v">
                <p:oleObj name="Equation" r:id="rId2" imgW="2705100" imgH="914400" progId="Equation.3">
                  <p:embed/>
                </p:oleObj>
              </mc:Choice>
              <mc:Fallback>
                <p:oleObj name="Equation" r:id="rId2" imgW="2705100" imgH="914400" progId="Equation.3">
                  <p:embed/>
                  <p:pic>
                    <p:nvPicPr>
                      <p:cNvPr id="70659" name="Object 3">
                        <a:extLst>
                          <a:ext uri="{FF2B5EF4-FFF2-40B4-BE49-F238E27FC236}">
                            <a16:creationId xmlns:a16="http://schemas.microsoft.com/office/drawing/2014/main" id="{FECF2A3E-ED38-4419-BCAC-809B07C46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828800"/>
                        <a:ext cx="2705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 name="Object 4">
            <a:extLst>
              <a:ext uri="{FF2B5EF4-FFF2-40B4-BE49-F238E27FC236}">
                <a16:creationId xmlns:a16="http://schemas.microsoft.com/office/drawing/2014/main" id="{0B29CFB5-2BCD-4DDF-BCCE-01F16A6D713E}"/>
              </a:ext>
            </a:extLst>
          </p:cNvPr>
          <p:cNvGraphicFramePr>
            <a:graphicFrameLocks noChangeAspect="1"/>
          </p:cNvGraphicFramePr>
          <p:nvPr/>
        </p:nvGraphicFramePr>
        <p:xfrm>
          <a:off x="3206750" y="3024188"/>
          <a:ext cx="2997200" cy="1397000"/>
        </p:xfrm>
        <a:graphic>
          <a:graphicData uri="http://schemas.openxmlformats.org/presentationml/2006/ole">
            <mc:AlternateContent xmlns:mc="http://schemas.openxmlformats.org/markup-compatibility/2006">
              <mc:Choice xmlns:v="urn:schemas-microsoft-com:vml" Requires="v">
                <p:oleObj name="Equation" r:id="rId4" imgW="2997200" imgH="1447800" progId="Equation.3">
                  <p:embed/>
                </p:oleObj>
              </mc:Choice>
              <mc:Fallback>
                <p:oleObj name="Equation" r:id="rId4" imgW="2997200" imgH="1447800" progId="Equation.3">
                  <p:embed/>
                  <p:pic>
                    <p:nvPicPr>
                      <p:cNvPr id="70660" name="Object 4">
                        <a:extLst>
                          <a:ext uri="{FF2B5EF4-FFF2-40B4-BE49-F238E27FC236}">
                            <a16:creationId xmlns:a16="http://schemas.microsoft.com/office/drawing/2014/main" id="{0B29CFB5-2BCD-4DDF-BCCE-01F16A6D71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0" y="3024188"/>
                        <a:ext cx="29972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5">
            <a:extLst>
              <a:ext uri="{FF2B5EF4-FFF2-40B4-BE49-F238E27FC236}">
                <a16:creationId xmlns:a16="http://schemas.microsoft.com/office/drawing/2014/main" id="{5082B1D0-B560-4551-9B1F-4B8DEC63BB61}"/>
              </a:ext>
            </a:extLst>
          </p:cNvPr>
          <p:cNvGraphicFramePr>
            <a:graphicFrameLocks noChangeAspect="1"/>
          </p:cNvGraphicFramePr>
          <p:nvPr/>
        </p:nvGraphicFramePr>
        <p:xfrm>
          <a:off x="6477000" y="3352800"/>
          <a:ext cx="1803400" cy="355600"/>
        </p:xfrm>
        <a:graphic>
          <a:graphicData uri="http://schemas.openxmlformats.org/presentationml/2006/ole">
            <mc:AlternateContent xmlns:mc="http://schemas.openxmlformats.org/markup-compatibility/2006">
              <mc:Choice xmlns:v="urn:schemas-microsoft-com:vml" Requires="v">
                <p:oleObj name="Equation" r:id="rId6" imgW="1803400" imgH="368300" progId="Equation.3">
                  <p:embed/>
                </p:oleObj>
              </mc:Choice>
              <mc:Fallback>
                <p:oleObj name="Equation" r:id="rId6" imgW="1803400" imgH="368300" progId="Equation.3">
                  <p:embed/>
                  <p:pic>
                    <p:nvPicPr>
                      <p:cNvPr id="70661" name="Object 5">
                        <a:extLst>
                          <a:ext uri="{FF2B5EF4-FFF2-40B4-BE49-F238E27FC236}">
                            <a16:creationId xmlns:a16="http://schemas.microsoft.com/office/drawing/2014/main" id="{5082B1D0-B560-4551-9B1F-4B8DEC63BB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3352800"/>
                        <a:ext cx="1803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wipe(left)">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wipe(left)">
                                      <p:cBhvr>
                                        <p:cTn id="17"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74CCAAC-F67F-BAD1-A12F-008E5FB53F0C}"/>
              </a:ext>
            </a:extLst>
          </p:cNvPr>
          <p:cNvSpPr txBox="1">
            <a:spLocks noChangeArrowheads="1"/>
          </p:cNvSpPr>
          <p:nvPr/>
        </p:nvSpPr>
        <p:spPr bwMode="auto">
          <a:xfrm>
            <a:off x="827088" y="1126606"/>
            <a:ext cx="7620000" cy="3360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b="1" dirty="0">
                <a:solidFill>
                  <a:srgbClr val="000000"/>
                </a:solidFill>
              </a:rPr>
              <a:t>        </a:t>
            </a:r>
            <a:r>
              <a:rPr lang="zh-CN" altLang="en-US" sz="2800" b="1" dirty="0">
                <a:solidFill>
                  <a:srgbClr val="000000"/>
                </a:solidFill>
              </a:rPr>
              <a:t>相比用定义计算条件概率，用贝叶斯公式计算条件概率的好处往往体现在数据的可得性</a:t>
            </a:r>
            <a:r>
              <a:rPr lang="en-US" altLang="zh-CN" sz="2800" b="1" dirty="0">
                <a:solidFill>
                  <a:srgbClr val="000000"/>
                </a:solidFill>
              </a:rPr>
              <a:t>. </a:t>
            </a:r>
          </a:p>
          <a:p>
            <a:pPr>
              <a:lnSpc>
                <a:spcPct val="120000"/>
              </a:lnSpc>
              <a:spcBef>
                <a:spcPct val="50000"/>
              </a:spcBef>
            </a:pPr>
            <a:r>
              <a:rPr lang="zh-CN" altLang="en-US" sz="2800" b="1" dirty="0">
                <a:solidFill>
                  <a:srgbClr val="000000"/>
                </a:solidFill>
              </a:rPr>
              <a:t>比如当我们要计算“给定一个人身高大于</a:t>
            </a:r>
            <a:r>
              <a:rPr lang="en-US" altLang="zh-CN" sz="2800" b="1" dirty="0">
                <a:solidFill>
                  <a:srgbClr val="000000"/>
                </a:solidFill>
              </a:rPr>
              <a:t>175cm</a:t>
            </a:r>
            <a:r>
              <a:rPr lang="zh-CN" altLang="en-US" sz="2800" b="1" dirty="0">
                <a:solidFill>
                  <a:srgbClr val="000000"/>
                </a:solidFill>
              </a:rPr>
              <a:t>，这个人是男性的概率”，那么“给定一个人是男</a:t>
            </a:r>
            <a:r>
              <a:rPr lang="en-US" altLang="zh-CN" sz="2800" b="1" dirty="0">
                <a:solidFill>
                  <a:srgbClr val="000000"/>
                </a:solidFill>
              </a:rPr>
              <a:t>/</a:t>
            </a:r>
            <a:r>
              <a:rPr lang="zh-CN" altLang="en-US" sz="2800" b="1" dirty="0">
                <a:solidFill>
                  <a:srgbClr val="000000"/>
                </a:solidFill>
              </a:rPr>
              <a:t>女性，这个人身高大于</a:t>
            </a:r>
            <a:r>
              <a:rPr lang="en-US" altLang="zh-CN" sz="2800" b="1" dirty="0">
                <a:solidFill>
                  <a:srgbClr val="000000"/>
                </a:solidFill>
              </a:rPr>
              <a:t>175cm</a:t>
            </a:r>
            <a:r>
              <a:rPr lang="zh-CN" altLang="en-US" sz="2800" b="1" dirty="0">
                <a:solidFill>
                  <a:srgbClr val="000000"/>
                </a:solidFill>
              </a:rPr>
              <a:t>的概率”往往比“这个人是</a:t>
            </a:r>
            <a:r>
              <a:rPr lang="en-US" altLang="zh-CN" sz="2800" b="1" dirty="0">
                <a:solidFill>
                  <a:srgbClr val="000000"/>
                </a:solidFill>
              </a:rPr>
              <a:t>175cm</a:t>
            </a:r>
            <a:r>
              <a:rPr lang="zh-CN" altLang="en-US" sz="2800" b="1" dirty="0">
                <a:solidFill>
                  <a:srgbClr val="000000"/>
                </a:solidFill>
              </a:rPr>
              <a:t>的男性的概率”往往更可得</a:t>
            </a:r>
            <a:r>
              <a:rPr lang="en-US" altLang="zh-CN" sz="2800" b="1" dirty="0">
                <a:solidFill>
                  <a:srgbClr val="000000"/>
                </a:solidFill>
              </a:rPr>
              <a:t>.</a:t>
            </a:r>
          </a:p>
        </p:txBody>
      </p:sp>
      <p:sp>
        <p:nvSpPr>
          <p:cNvPr id="3" name="Rectangle 22">
            <a:extLst>
              <a:ext uri="{FF2B5EF4-FFF2-40B4-BE49-F238E27FC236}">
                <a16:creationId xmlns:a16="http://schemas.microsoft.com/office/drawing/2014/main" id="{166195DB-8E60-38FF-7752-AE07BE257C62}"/>
              </a:ext>
            </a:extLst>
          </p:cNvPr>
          <p:cNvSpPr>
            <a:spLocks noChangeArrowheads="1"/>
          </p:cNvSpPr>
          <p:nvPr/>
        </p:nvSpPr>
        <p:spPr bwMode="auto">
          <a:xfrm>
            <a:off x="822325" y="62178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FF0000"/>
                </a:solidFill>
                <a:ea typeface="黑体" panose="02010609060101010101" pitchFamily="49" charset="-122"/>
              </a:rPr>
              <a:t>说明</a:t>
            </a:r>
            <a:r>
              <a:rPr lang="zh-CN" altLang="en-US" sz="2800" b="1">
                <a:solidFill>
                  <a:srgbClr val="3333FF"/>
                </a:solidFill>
                <a:ea typeface="黑体" panose="02010609060101010101" pitchFamily="49" charset="-122"/>
              </a:rPr>
              <a:t>     </a:t>
            </a:r>
          </a:p>
        </p:txBody>
      </p:sp>
    </p:spTree>
    <p:extLst>
      <p:ext uri="{BB962C8B-B14F-4D97-AF65-F5344CB8AC3E}">
        <p14:creationId xmlns:p14="http://schemas.microsoft.com/office/powerpoint/2010/main" val="28753542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a:extLst>
              <a:ext uri="{FF2B5EF4-FFF2-40B4-BE49-F238E27FC236}">
                <a16:creationId xmlns:a16="http://schemas.microsoft.com/office/drawing/2014/main" id="{F5C77752-C5A9-4F40-B5AA-35521DD88E8B}"/>
              </a:ext>
            </a:extLst>
          </p:cNvPr>
          <p:cNvSpPr txBox="1">
            <a:spLocks noChangeArrowheads="1"/>
          </p:cNvSpPr>
          <p:nvPr/>
        </p:nvSpPr>
        <p:spPr bwMode="auto">
          <a:xfrm>
            <a:off x="914400" y="1936750"/>
            <a:ext cx="7443063" cy="60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20000"/>
              </a:spcBef>
            </a:pPr>
            <a:r>
              <a:rPr lang="zh-CN" altLang="en-US" sz="2800" b="1" dirty="0">
                <a:solidFill>
                  <a:srgbClr val="000000"/>
                </a:solidFill>
              </a:rPr>
              <a:t>由以往的数据分析得到的概率</a:t>
            </a:r>
            <a:r>
              <a:rPr lang="en-US" altLang="zh-CN" sz="2800" b="1" dirty="0">
                <a:solidFill>
                  <a:srgbClr val="000000"/>
                </a:solidFill>
              </a:rPr>
              <a:t>, </a:t>
            </a:r>
            <a:r>
              <a:rPr lang="zh-CN" altLang="en-US" sz="2800" b="1" dirty="0">
                <a:solidFill>
                  <a:srgbClr val="000000"/>
                </a:solidFill>
              </a:rPr>
              <a:t>叫做</a:t>
            </a:r>
            <a:r>
              <a:rPr lang="zh-CN" altLang="en-US" sz="2800" b="1" dirty="0">
                <a:solidFill>
                  <a:srgbClr val="FF0000"/>
                </a:solidFill>
              </a:rPr>
              <a:t>先验概率</a:t>
            </a:r>
            <a:r>
              <a:rPr lang="en-US" altLang="zh-CN" sz="2800" b="1" dirty="0">
                <a:solidFill>
                  <a:srgbClr val="000000"/>
                </a:solidFill>
              </a:rPr>
              <a:t>.</a:t>
            </a:r>
          </a:p>
        </p:txBody>
      </p:sp>
      <p:sp>
        <p:nvSpPr>
          <p:cNvPr id="86020" name="Rectangle 4">
            <a:extLst>
              <a:ext uri="{FF2B5EF4-FFF2-40B4-BE49-F238E27FC236}">
                <a16:creationId xmlns:a16="http://schemas.microsoft.com/office/drawing/2014/main" id="{D08F3BC2-E2F0-470B-9C4F-5646EAD31D35}"/>
              </a:ext>
            </a:extLst>
          </p:cNvPr>
          <p:cNvSpPr>
            <a:spLocks noChangeArrowheads="1"/>
          </p:cNvSpPr>
          <p:nvPr/>
        </p:nvSpPr>
        <p:spPr bwMode="auto">
          <a:xfrm>
            <a:off x="914400" y="3505200"/>
            <a:ext cx="8119530" cy="1276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20000"/>
              </a:spcBef>
            </a:pPr>
            <a:r>
              <a:rPr lang="zh-CN" altLang="en-US" sz="2800" b="1" dirty="0">
                <a:solidFill>
                  <a:srgbClr val="000000"/>
                </a:solidFill>
              </a:rPr>
              <a:t>而在得到信息之后再重新加以修正的概率叫做</a:t>
            </a:r>
            <a:r>
              <a:rPr lang="zh-CN" altLang="en-US" sz="2800" b="1" dirty="0">
                <a:solidFill>
                  <a:srgbClr val="FF0000"/>
                </a:solidFill>
              </a:rPr>
              <a:t>后验</a:t>
            </a:r>
            <a:endParaRPr lang="en-US" altLang="zh-CN" sz="2800" b="1" dirty="0">
              <a:solidFill>
                <a:srgbClr val="FF0000"/>
              </a:solidFill>
            </a:endParaRPr>
          </a:p>
          <a:p>
            <a:pPr eaLnBrk="1" hangingPunct="1">
              <a:lnSpc>
                <a:spcPct val="135000"/>
              </a:lnSpc>
              <a:spcBef>
                <a:spcPct val="20000"/>
              </a:spcBef>
            </a:pPr>
            <a:r>
              <a:rPr lang="zh-CN" altLang="en-US" sz="2800" b="1" dirty="0">
                <a:solidFill>
                  <a:srgbClr val="FF0000"/>
                </a:solidFill>
              </a:rPr>
              <a:t>概率</a:t>
            </a:r>
            <a:r>
              <a:rPr lang="en-US" altLang="zh-CN" sz="2800" b="1" dirty="0">
                <a:solidFill>
                  <a:srgbClr val="000000"/>
                </a:solidFill>
              </a:rPr>
              <a:t>.</a:t>
            </a:r>
            <a:endParaRPr lang="en-US" altLang="zh-CN" sz="2800" b="1" dirty="0">
              <a:solidFill>
                <a:srgbClr val="0000FF"/>
              </a:solidFill>
            </a:endParaRPr>
          </a:p>
        </p:txBody>
      </p:sp>
      <p:sp>
        <p:nvSpPr>
          <p:cNvPr id="140292" name="Text Box 5">
            <a:extLst>
              <a:ext uri="{FF2B5EF4-FFF2-40B4-BE49-F238E27FC236}">
                <a16:creationId xmlns:a16="http://schemas.microsoft.com/office/drawing/2014/main" id="{8F9B5802-74F1-47DB-8AB7-08BA5CAD3798}"/>
              </a:ext>
            </a:extLst>
          </p:cNvPr>
          <p:cNvSpPr txBox="1">
            <a:spLocks noChangeArrowheads="1"/>
          </p:cNvSpPr>
          <p:nvPr/>
        </p:nvSpPr>
        <p:spPr bwMode="auto">
          <a:xfrm>
            <a:off x="914400" y="121920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FF"/>
                </a:solidFill>
                <a:ea typeface="黑体" panose="02010609060101010101" pitchFamily="49" charset="-122"/>
              </a:rPr>
              <a:t>先验概率与后验概率</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5">
            <a:extLst>
              <a:ext uri="{FF2B5EF4-FFF2-40B4-BE49-F238E27FC236}">
                <a16:creationId xmlns:a16="http://schemas.microsoft.com/office/drawing/2014/main" id="{8F9B5802-74F1-47DB-8AB7-08BA5CAD3798}"/>
              </a:ext>
            </a:extLst>
          </p:cNvPr>
          <p:cNvSpPr txBox="1">
            <a:spLocks noChangeArrowheads="1"/>
          </p:cNvSpPr>
          <p:nvPr/>
        </p:nvSpPr>
        <p:spPr bwMode="auto">
          <a:xfrm>
            <a:off x="914400" y="1219200"/>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dirty="0">
                <a:solidFill>
                  <a:srgbClr val="0000FF"/>
                </a:solidFill>
                <a:ea typeface="黑体" panose="02010609060101010101" pitchFamily="49" charset="-122"/>
              </a:rPr>
              <a:t>贝叶斯公式的似然比版本</a:t>
            </a:r>
          </a:p>
        </p:txBody>
      </p:sp>
      <mc:AlternateContent xmlns:mc="http://schemas.openxmlformats.org/markup-compatibility/2006" xmlns:a14="http://schemas.microsoft.com/office/drawing/2010/main">
        <mc:Choice Requires="a14">
          <p:sp>
            <p:nvSpPr>
              <p:cNvPr id="2" name="Object 3">
                <a:extLst>
                  <a:ext uri="{FF2B5EF4-FFF2-40B4-BE49-F238E27FC236}">
                    <a16:creationId xmlns:a16="http://schemas.microsoft.com/office/drawing/2014/main" id="{1D98E984-C4AC-2923-5496-BFE54AA5F9CD}"/>
                  </a:ext>
                </a:extLst>
              </p:cNvPr>
              <p:cNvSpPr txBox="1"/>
              <p:nvPr/>
            </p:nvSpPr>
            <p:spPr bwMode="auto">
              <a:xfrm>
                <a:off x="914400" y="2489200"/>
                <a:ext cx="5575300" cy="9398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US" i="1" smtClean="0">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𝐴</m:t>
                              </m:r>
                            </m:e>
                          </m:d>
                          <m:r>
                            <a:rPr lang="en-US" b="0" i="1" smtClean="0">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 </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𝐵</m:t>
                              </m:r>
                            </m:e>
                          </m:d>
                          <m:r>
                            <a:rPr lang="en-US" b="0" i="1" smtClean="0">
                              <a:solidFill>
                                <a:srgbClr val="000000"/>
                              </a:solidFill>
                              <a:latin typeface="Cambria Math" panose="02040503050406030204" pitchFamily="18" charset="0"/>
                            </a:rPr>
                            <m:t>𝐶</m:t>
                          </m:r>
                          <m:r>
                            <a:rPr lang="en-US" i="1">
                              <a:solidFill>
                                <a:srgbClr val="000000"/>
                              </a:solidFill>
                              <a:latin typeface="Cambria Math" panose="02040503050406030204" pitchFamily="18" charset="0"/>
                            </a:rPr>
                            <m:t>)</m:t>
                          </m:r>
                        </m:den>
                      </m:f>
                      <m:r>
                        <a:rPr lang="en-US" b="0"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 </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𝐶</m:t>
                              </m:r>
                            </m:e>
                          </m:d>
                          <m:r>
                            <a:rPr lang="en-US" b="0" i="1" smtClean="0">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den>
                      </m:f>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den>
                      </m:f>
                    </m:oMath>
                  </m:oMathPara>
                </a14:m>
                <a:endParaRPr lang="en-US" dirty="0"/>
              </a:p>
            </p:txBody>
          </p:sp>
        </mc:Choice>
        <mc:Fallback xmlns="">
          <p:sp>
            <p:nvSpPr>
              <p:cNvPr id="2" name="Object 3">
                <a:extLst>
                  <a:ext uri="{FF2B5EF4-FFF2-40B4-BE49-F238E27FC236}">
                    <a16:creationId xmlns:a16="http://schemas.microsoft.com/office/drawing/2014/main" id="{1D98E984-C4AC-2923-5496-BFE54AA5F9CD}"/>
                  </a:ext>
                </a:extLst>
              </p:cNvPr>
              <p:cNvSpPr txBox="1">
                <a:spLocks noRot="1" noChangeAspect="1" noMove="1" noResize="1" noEditPoints="1" noAdjustHandles="1" noChangeArrowheads="1" noChangeShapeType="1" noTextEdit="1"/>
              </p:cNvSpPr>
              <p:nvPr/>
            </p:nvSpPr>
            <p:spPr bwMode="auto">
              <a:xfrm>
                <a:off x="914400" y="2489200"/>
                <a:ext cx="5575300" cy="939800"/>
              </a:xfrm>
              <a:prstGeom prst="rect">
                <a:avLst/>
              </a:prstGeom>
              <a:blipFill>
                <a:blip r:embed="rId2"/>
                <a:stretch>
                  <a:fillRect/>
                </a:stretch>
              </a:blipFill>
              <a:ln>
                <a:noFill/>
              </a:ln>
              <a:effectLst/>
            </p:spPr>
            <p:txBody>
              <a:bodyPr/>
              <a:lstStyle/>
              <a:p>
                <a:r>
                  <a:rPr lang="en-US">
                    <a:noFill/>
                  </a:rPr>
                  <a:t> </a:t>
                </a:r>
              </a:p>
            </p:txBody>
          </p:sp>
        </mc:Fallback>
      </mc:AlternateContent>
      <p:sp>
        <p:nvSpPr>
          <p:cNvPr id="6" name="Text Box 3">
            <a:extLst>
              <a:ext uri="{FF2B5EF4-FFF2-40B4-BE49-F238E27FC236}">
                <a16:creationId xmlns:a16="http://schemas.microsoft.com/office/drawing/2014/main" id="{208F38DD-EB58-D7A1-BEBE-A9B0573EDE47}"/>
              </a:ext>
            </a:extLst>
          </p:cNvPr>
          <p:cNvSpPr txBox="1">
            <a:spLocks noChangeArrowheads="1"/>
          </p:cNvSpPr>
          <p:nvPr/>
        </p:nvSpPr>
        <p:spPr bwMode="auto">
          <a:xfrm>
            <a:off x="914400" y="1742420"/>
            <a:ext cx="6676828" cy="60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20000"/>
              </a:spcBef>
            </a:pPr>
            <a:r>
              <a:rPr lang="zh-CN" altLang="en-US" sz="2800" b="1" dirty="0">
                <a:solidFill>
                  <a:srgbClr val="000000"/>
                </a:solidFill>
              </a:rPr>
              <a:t>运用贝叶斯公式计算我们能求得以下公式</a:t>
            </a:r>
            <a:endParaRPr lang="en-US" altLang="zh-CN" sz="2800" b="1" dirty="0">
              <a:solidFill>
                <a:srgbClr val="000000"/>
              </a:solidFill>
            </a:endParaRPr>
          </a:p>
        </p:txBody>
      </p:sp>
      <mc:AlternateContent xmlns:mc="http://schemas.openxmlformats.org/markup-compatibility/2006" xmlns:a14="http://schemas.microsoft.com/office/drawing/2010/main">
        <mc:Choice Requires="a14">
          <p:sp>
            <p:nvSpPr>
              <p:cNvPr id="7" name="Text Box 3">
                <a:extLst>
                  <a:ext uri="{FF2B5EF4-FFF2-40B4-BE49-F238E27FC236}">
                    <a16:creationId xmlns:a16="http://schemas.microsoft.com/office/drawing/2014/main" id="{46000369-8C6A-9827-DA4A-F914381EAE8C}"/>
                  </a:ext>
                </a:extLst>
              </p:cNvPr>
              <p:cNvSpPr txBox="1">
                <a:spLocks noChangeArrowheads="1"/>
              </p:cNvSpPr>
              <p:nvPr/>
            </p:nvSpPr>
            <p:spPr bwMode="auto">
              <a:xfrm>
                <a:off x="914400" y="3429000"/>
                <a:ext cx="7733014" cy="16374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spcBef>
                    <a:spcPct val="20000"/>
                  </a:spcBef>
                </a:pPr>
                <a:r>
                  <a:rPr lang="zh-CN" altLang="en-US" sz="2800" b="1" dirty="0">
                    <a:solidFill>
                      <a:srgbClr val="000000"/>
                    </a:solidFill>
                  </a:rPr>
                  <a:t>即后验似然比</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d>
                          <m:dPr>
                            <m:begChr m:val=""/>
                            <m:endChr m:val="|"/>
                            <m:ctrlPr>
                              <a:rPr lang="en-US" sz="2800" i="1">
                                <a:solidFill>
                                  <a:srgbClr val="000000"/>
                                </a:solidFill>
                                <a:latin typeface="Cambria Math" panose="02040503050406030204" pitchFamily="18" charset="0"/>
                              </a:rPr>
                            </m:ctrlPr>
                          </m:dPr>
                          <m:e>
                            <m:r>
                              <a:rPr lang="en-US" sz="2800" i="1">
                                <a:solidFill>
                                  <a:srgbClr val="000000"/>
                                </a:solidFill>
                                <a:latin typeface="Cambria Math" panose="02040503050406030204" pitchFamily="18" charset="0"/>
                              </a:rPr>
                              <m:t>𝐴</m:t>
                            </m:r>
                          </m:e>
                        </m:d>
                        <m:r>
                          <a:rPr lang="en-US" sz="2800" i="1">
                            <a:solidFill>
                              <a:srgbClr val="000000"/>
                            </a:solidFill>
                            <a:latin typeface="Cambria Math" panose="02040503050406030204" pitchFamily="18" charset="0"/>
                          </a:rPr>
                          <m:t>𝐶</m:t>
                        </m:r>
                        <m:r>
                          <a:rPr lang="en-US" sz="2800" i="1">
                            <a:solidFill>
                              <a:srgbClr val="000000"/>
                            </a:solidFill>
                            <a:latin typeface="Cambria Math" panose="02040503050406030204" pitchFamily="18" charset="0"/>
                          </a:rPr>
                          <m:t>) </m:t>
                        </m:r>
                      </m:num>
                      <m:den>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d>
                          <m:dPr>
                            <m:begChr m:val=""/>
                            <m:endChr m:val="|"/>
                            <m:ctrlPr>
                              <a:rPr lang="en-US" sz="2800" i="1">
                                <a:solidFill>
                                  <a:srgbClr val="000000"/>
                                </a:solidFill>
                                <a:latin typeface="Cambria Math" panose="02040503050406030204" pitchFamily="18" charset="0"/>
                              </a:rPr>
                            </m:ctrlPr>
                          </m:dPr>
                          <m:e>
                            <m:r>
                              <a:rPr lang="en-US" sz="2800" i="1">
                                <a:solidFill>
                                  <a:srgbClr val="000000"/>
                                </a:solidFill>
                                <a:latin typeface="Cambria Math" panose="02040503050406030204" pitchFamily="18" charset="0"/>
                              </a:rPr>
                              <m:t>𝐵</m:t>
                            </m:r>
                          </m:e>
                        </m:d>
                        <m:r>
                          <a:rPr lang="en-US" sz="2800" i="1">
                            <a:solidFill>
                              <a:srgbClr val="000000"/>
                            </a:solidFill>
                            <a:latin typeface="Cambria Math" panose="02040503050406030204" pitchFamily="18" charset="0"/>
                          </a:rPr>
                          <m:t>𝐶</m:t>
                        </m:r>
                        <m:r>
                          <a:rPr lang="en-US" sz="2800" i="1">
                            <a:solidFill>
                              <a:srgbClr val="000000"/>
                            </a:solidFill>
                            <a:latin typeface="Cambria Math" panose="02040503050406030204" pitchFamily="18" charset="0"/>
                          </a:rPr>
                          <m:t>)</m:t>
                        </m:r>
                      </m:den>
                    </m:f>
                    <m:r>
                      <a:rPr lang="zh-CN" altLang="en-US" sz="2800" i="1">
                        <a:solidFill>
                          <a:srgbClr val="000000"/>
                        </a:solidFill>
                        <a:latin typeface="Cambria Math" panose="02040503050406030204" pitchFamily="18" charset="0"/>
                      </a:rPr>
                      <m:t>为</m:t>
                    </m:r>
                  </m:oMath>
                </a14:m>
                <a:r>
                  <a:rPr lang="zh-CN" altLang="en-US" sz="2800" b="1" dirty="0">
                    <a:solidFill>
                      <a:srgbClr val="000000"/>
                    </a:solidFill>
                  </a:rPr>
                  <a:t>先验似然比</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𝐴</m:t>
                        </m:r>
                        <m:r>
                          <a:rPr lang="en-US" sz="2800" i="1">
                            <a:solidFill>
                              <a:srgbClr val="000000"/>
                            </a:solidFill>
                            <a:latin typeface="Cambria Math" panose="02040503050406030204" pitchFamily="18" charset="0"/>
                          </a:rPr>
                          <m:t>)</m:t>
                        </m:r>
                      </m:num>
                      <m:den>
                        <m:r>
                          <a:rPr lang="en-US" sz="2800" i="1">
                            <a:solidFill>
                              <a:srgbClr val="000000"/>
                            </a:solidFill>
                            <a:latin typeface="Cambria Math" panose="02040503050406030204" pitchFamily="18" charset="0"/>
                          </a:rPr>
                          <m:t>𝑃</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𝐵</m:t>
                        </m:r>
                        <m:r>
                          <a:rPr lang="en-US" sz="2800" i="1">
                            <a:solidFill>
                              <a:srgbClr val="000000"/>
                            </a:solidFill>
                            <a:latin typeface="Cambria Math" panose="02040503050406030204" pitchFamily="18" charset="0"/>
                          </a:rPr>
                          <m:t>)</m:t>
                        </m:r>
                      </m:den>
                    </m:f>
                  </m:oMath>
                </a14:m>
                <a:r>
                  <a:rPr lang="zh-CN" altLang="en-US" sz="2800" b="1" dirty="0">
                    <a:solidFill>
                      <a:srgbClr val="000000"/>
                    </a:solidFill>
                  </a:rPr>
                  <a:t>乘上事件</a:t>
                </a:r>
                <a:r>
                  <a:rPr lang="en-US" altLang="zh-CN" sz="2800" b="1" dirty="0">
                    <a:solidFill>
                      <a:srgbClr val="000000"/>
                    </a:solidFill>
                  </a:rPr>
                  <a:t>C</a:t>
                </a:r>
              </a:p>
              <a:p>
                <a:pPr>
                  <a:lnSpc>
                    <a:spcPct val="135000"/>
                  </a:lnSpc>
                  <a:spcBef>
                    <a:spcPct val="20000"/>
                  </a:spcBef>
                </a:pPr>
                <a:r>
                  <a:rPr lang="zh-CN" altLang="en-US" sz="2800" b="1" dirty="0">
                    <a:solidFill>
                      <a:srgbClr val="000000"/>
                    </a:solidFill>
                  </a:rPr>
                  <a:t>在事件</a:t>
                </a:r>
                <a:r>
                  <a:rPr lang="en-US" altLang="zh-CN" sz="2800" b="1" dirty="0">
                    <a:solidFill>
                      <a:srgbClr val="000000"/>
                    </a:solidFill>
                  </a:rPr>
                  <a:t>A</a:t>
                </a:r>
                <a:r>
                  <a:rPr lang="zh-CN" altLang="en-US" sz="2800" b="1" dirty="0">
                    <a:solidFill>
                      <a:srgbClr val="000000"/>
                    </a:solidFill>
                  </a:rPr>
                  <a:t>和</a:t>
                </a:r>
                <a:r>
                  <a:rPr lang="en-US" altLang="zh-CN" sz="2800" b="1" dirty="0">
                    <a:solidFill>
                      <a:srgbClr val="000000"/>
                    </a:solidFill>
                  </a:rPr>
                  <a:t>B</a:t>
                </a:r>
                <a:r>
                  <a:rPr lang="zh-CN" altLang="en-US" sz="2800" b="1" dirty="0">
                    <a:solidFill>
                      <a:srgbClr val="000000"/>
                    </a:solidFill>
                  </a:rPr>
                  <a:t>下的相对概率</a:t>
                </a:r>
                <a:endParaRPr lang="en-US" altLang="zh-CN" sz="2800" b="1" dirty="0">
                  <a:solidFill>
                    <a:srgbClr val="000000"/>
                  </a:solidFill>
                </a:endParaRPr>
              </a:p>
            </p:txBody>
          </p:sp>
        </mc:Choice>
        <mc:Fallback xmlns="">
          <p:sp>
            <p:nvSpPr>
              <p:cNvPr id="7" name="Text Box 3">
                <a:extLst>
                  <a:ext uri="{FF2B5EF4-FFF2-40B4-BE49-F238E27FC236}">
                    <a16:creationId xmlns:a16="http://schemas.microsoft.com/office/drawing/2014/main" id="{46000369-8C6A-9827-DA4A-F914381EAE8C}"/>
                  </a:ext>
                </a:extLst>
              </p:cNvPr>
              <p:cNvSpPr txBox="1">
                <a:spLocks noRot="1" noChangeAspect="1" noMove="1" noResize="1" noEditPoints="1" noAdjustHandles="1" noChangeArrowheads="1" noChangeShapeType="1" noTextEdit="1"/>
              </p:cNvSpPr>
              <p:nvPr/>
            </p:nvSpPr>
            <p:spPr bwMode="auto">
              <a:xfrm>
                <a:off x="914400" y="3429000"/>
                <a:ext cx="7733014" cy="1637436"/>
              </a:xfrm>
              <a:prstGeom prst="rect">
                <a:avLst/>
              </a:prstGeom>
              <a:blipFill>
                <a:blip r:embed="rId3"/>
                <a:stretch>
                  <a:fillRect l="-1576" r="-788" b="-93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74275374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独立性</a:t>
            </a:r>
            <a:endParaRPr lang="en-US" sz="4050" dirty="0"/>
          </a:p>
        </p:txBody>
      </p:sp>
    </p:spTree>
    <p:extLst>
      <p:ext uri="{BB962C8B-B14F-4D97-AF65-F5344CB8AC3E}">
        <p14:creationId xmlns:p14="http://schemas.microsoft.com/office/powerpoint/2010/main" val="868252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4">
            <a:extLst>
              <a:ext uri="{FF2B5EF4-FFF2-40B4-BE49-F238E27FC236}">
                <a16:creationId xmlns:a16="http://schemas.microsoft.com/office/drawing/2014/main" id="{7D7BC264-D339-4ACF-A3CE-453A72BCA12C}"/>
              </a:ext>
            </a:extLst>
          </p:cNvPr>
          <p:cNvGraphicFramePr>
            <a:graphicFrameLocks noChangeAspect="1"/>
          </p:cNvGraphicFramePr>
          <p:nvPr/>
        </p:nvGraphicFramePr>
        <p:xfrm>
          <a:off x="914400" y="1628775"/>
          <a:ext cx="6184900" cy="1511300"/>
        </p:xfrm>
        <a:graphic>
          <a:graphicData uri="http://schemas.openxmlformats.org/presentationml/2006/ole">
            <mc:AlternateContent xmlns:mc="http://schemas.openxmlformats.org/markup-compatibility/2006">
              <mc:Choice xmlns:v="urn:schemas-microsoft-com:vml" Requires="v">
                <p:oleObj name="Equation" r:id="rId2" imgW="6184900" imgH="1511300" progId="Equation.3">
                  <p:embed/>
                </p:oleObj>
              </mc:Choice>
              <mc:Fallback>
                <p:oleObj name="Equation" r:id="rId2" imgW="6184900" imgH="1511300" progId="Equation.3">
                  <p:embed/>
                  <p:pic>
                    <p:nvPicPr>
                      <p:cNvPr id="23556" name="Object 4">
                        <a:extLst>
                          <a:ext uri="{FF2B5EF4-FFF2-40B4-BE49-F238E27FC236}">
                            <a16:creationId xmlns:a16="http://schemas.microsoft.com/office/drawing/2014/main" id="{7D7BC264-D339-4ACF-A3CE-453A72BCA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8775"/>
                        <a:ext cx="61849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Text Box 7">
            <a:extLst>
              <a:ext uri="{FF2B5EF4-FFF2-40B4-BE49-F238E27FC236}">
                <a16:creationId xmlns:a16="http://schemas.microsoft.com/office/drawing/2014/main" id="{4B087CCB-7CA1-4859-86C2-B25680BA2581}"/>
              </a:ext>
            </a:extLst>
          </p:cNvPr>
          <p:cNvSpPr txBox="1">
            <a:spLocks noChangeArrowheads="1"/>
          </p:cNvSpPr>
          <p:nvPr/>
        </p:nvSpPr>
        <p:spPr bwMode="auto">
          <a:xfrm>
            <a:off x="827088" y="4149725"/>
            <a:ext cx="7620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b="1" dirty="0">
                <a:solidFill>
                  <a:srgbClr val="000000"/>
                </a:solidFill>
              </a:rPr>
              <a:t>        1. </a:t>
            </a:r>
            <a:r>
              <a:rPr lang="zh-CN" altLang="en-US" sz="2800" b="1" dirty="0">
                <a:solidFill>
                  <a:srgbClr val="000000"/>
                </a:solidFill>
              </a:rPr>
              <a:t>事件 </a:t>
            </a:r>
            <a:r>
              <a:rPr lang="en-US" altLang="zh-CN" sz="2800" b="1" i="1" dirty="0">
                <a:solidFill>
                  <a:srgbClr val="000000"/>
                </a:solidFill>
              </a:rPr>
              <a:t>A </a:t>
            </a:r>
            <a:r>
              <a:rPr lang="zh-CN" altLang="en-US" sz="2800" b="1" dirty="0">
                <a:solidFill>
                  <a:srgbClr val="000000"/>
                </a:solidFill>
              </a:rPr>
              <a:t>与 事件 </a:t>
            </a:r>
            <a:r>
              <a:rPr lang="en-US" altLang="zh-CN" sz="2800" b="1" i="1" dirty="0">
                <a:solidFill>
                  <a:srgbClr val="000000"/>
                </a:solidFill>
              </a:rPr>
              <a:t>B </a:t>
            </a:r>
            <a:r>
              <a:rPr lang="zh-CN" altLang="en-US" sz="2800" b="1" dirty="0">
                <a:solidFill>
                  <a:srgbClr val="000000"/>
                </a:solidFill>
              </a:rPr>
              <a:t>相互独立</a:t>
            </a:r>
            <a:r>
              <a:rPr lang="en-US" altLang="zh-CN" sz="2800" b="1" dirty="0">
                <a:solidFill>
                  <a:srgbClr val="000000"/>
                </a:solidFill>
              </a:rPr>
              <a:t>,</a:t>
            </a:r>
            <a:r>
              <a:rPr lang="zh-CN" altLang="en-US" sz="2800" b="1" dirty="0">
                <a:solidFill>
                  <a:srgbClr val="000000"/>
                </a:solidFill>
              </a:rPr>
              <a:t>是指事件 </a:t>
            </a:r>
            <a:r>
              <a:rPr lang="en-US" altLang="zh-CN" sz="2800" b="1" i="1" dirty="0">
                <a:solidFill>
                  <a:srgbClr val="000000"/>
                </a:solidFill>
              </a:rPr>
              <a:t>A </a:t>
            </a:r>
            <a:r>
              <a:rPr lang="zh-CN" altLang="en-US" sz="2800" b="1" dirty="0">
                <a:solidFill>
                  <a:srgbClr val="000000"/>
                </a:solidFill>
              </a:rPr>
              <a:t>的发生与事件 </a:t>
            </a:r>
            <a:r>
              <a:rPr lang="en-US" altLang="zh-CN" sz="2800" b="1" i="1" dirty="0">
                <a:solidFill>
                  <a:srgbClr val="000000"/>
                </a:solidFill>
              </a:rPr>
              <a:t>B </a:t>
            </a:r>
            <a:r>
              <a:rPr lang="zh-CN" altLang="en-US" sz="2800" b="1" dirty="0">
                <a:solidFill>
                  <a:srgbClr val="000000"/>
                </a:solidFill>
              </a:rPr>
              <a:t>发生的概率无关</a:t>
            </a:r>
            <a:r>
              <a:rPr lang="en-US" altLang="zh-CN" sz="2800" b="1" dirty="0">
                <a:solidFill>
                  <a:srgbClr val="000000"/>
                </a:solidFill>
              </a:rPr>
              <a:t>.</a:t>
            </a:r>
          </a:p>
        </p:txBody>
      </p:sp>
      <p:sp>
        <p:nvSpPr>
          <p:cNvPr id="23574" name="Rectangle 22">
            <a:extLst>
              <a:ext uri="{FF2B5EF4-FFF2-40B4-BE49-F238E27FC236}">
                <a16:creationId xmlns:a16="http://schemas.microsoft.com/office/drawing/2014/main" id="{72602689-B597-4D50-AF65-5C5F694D0F65}"/>
              </a:ext>
            </a:extLst>
          </p:cNvPr>
          <p:cNvSpPr>
            <a:spLocks noChangeArrowheads="1"/>
          </p:cNvSpPr>
          <p:nvPr/>
        </p:nvSpPr>
        <p:spPr bwMode="auto">
          <a:xfrm>
            <a:off x="822325" y="36449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FF0000"/>
                </a:solidFill>
                <a:ea typeface="黑体" panose="02010609060101010101" pitchFamily="49" charset="-122"/>
              </a:rPr>
              <a:t>说明</a:t>
            </a:r>
            <a:r>
              <a:rPr lang="zh-CN" altLang="en-US" sz="2800" b="1">
                <a:solidFill>
                  <a:srgbClr val="3333FF"/>
                </a:solidFill>
                <a:ea typeface="黑体" panose="02010609060101010101" pitchFamily="49" charset="-122"/>
              </a:rPr>
              <a:t>     </a:t>
            </a:r>
          </a:p>
        </p:txBody>
      </p:sp>
      <p:sp>
        <p:nvSpPr>
          <p:cNvPr id="145413" name="Text Box 28">
            <a:extLst>
              <a:ext uri="{FF2B5EF4-FFF2-40B4-BE49-F238E27FC236}">
                <a16:creationId xmlns:a16="http://schemas.microsoft.com/office/drawing/2014/main" id="{E166F410-8370-40E5-AEC6-E364BF5049FF}"/>
              </a:ext>
            </a:extLst>
          </p:cNvPr>
          <p:cNvSpPr txBox="1">
            <a:spLocks noChangeArrowheads="1"/>
          </p:cNvSpPr>
          <p:nvPr/>
        </p:nvSpPr>
        <p:spPr bwMode="auto">
          <a:xfrm>
            <a:off x="808038" y="836613"/>
            <a:ext cx="1304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200" b="1" dirty="0">
                <a:solidFill>
                  <a:srgbClr val="0000FF"/>
                </a:solidFill>
                <a:ea typeface="黑体" panose="02010609060101010101" pitchFamily="49" charset="-122"/>
              </a:rPr>
              <a:t>1.</a:t>
            </a:r>
            <a:r>
              <a:rPr kumimoji="0" lang="zh-CN" altLang="en-US" sz="3200" b="1" dirty="0">
                <a:solidFill>
                  <a:srgbClr val="0000FF"/>
                </a:solidFill>
                <a:latin typeface="黑体" panose="02010609060101010101" pitchFamily="49" charset="-122"/>
                <a:ea typeface="黑体" panose="02010609060101010101" pitchFamily="49" charset="-122"/>
              </a:rPr>
              <a:t>定义</a:t>
            </a:r>
          </a:p>
        </p:txBody>
      </p:sp>
      <p:graphicFrame>
        <p:nvGraphicFramePr>
          <p:cNvPr id="2" name="Object 22">
            <a:extLst>
              <a:ext uri="{FF2B5EF4-FFF2-40B4-BE49-F238E27FC236}">
                <a16:creationId xmlns:a16="http://schemas.microsoft.com/office/drawing/2014/main" id="{74CB0C72-5865-93AE-46E9-0CCB8202EC08}"/>
              </a:ext>
            </a:extLst>
          </p:cNvPr>
          <p:cNvGraphicFramePr>
            <a:graphicFrameLocks noChangeAspect="1"/>
          </p:cNvGraphicFramePr>
          <p:nvPr/>
        </p:nvGraphicFramePr>
        <p:xfrm>
          <a:off x="1600200" y="5595938"/>
          <a:ext cx="2260600" cy="444500"/>
        </p:xfrm>
        <a:graphic>
          <a:graphicData uri="http://schemas.openxmlformats.org/presentationml/2006/ole">
            <mc:AlternateContent xmlns:mc="http://schemas.openxmlformats.org/markup-compatibility/2006">
              <mc:Choice xmlns:v="urn:schemas-microsoft-com:vml" Requires="v">
                <p:oleObj name="Equation" r:id="rId4" imgW="2260600" imgH="444500" progId="Equation.3">
                  <p:embed/>
                </p:oleObj>
              </mc:Choice>
              <mc:Fallback>
                <p:oleObj name="Equation" r:id="rId4" imgW="2260600" imgH="444500" progId="Equation.3">
                  <p:embed/>
                  <p:pic>
                    <p:nvPicPr>
                      <p:cNvPr id="2" name="Object 22">
                        <a:extLst>
                          <a:ext uri="{FF2B5EF4-FFF2-40B4-BE49-F238E27FC236}">
                            <a16:creationId xmlns:a16="http://schemas.microsoft.com/office/drawing/2014/main" id="{74CB0C72-5865-93AE-46E9-0CCB8202EC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595938"/>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3">
            <a:extLst>
              <a:ext uri="{FF2B5EF4-FFF2-40B4-BE49-F238E27FC236}">
                <a16:creationId xmlns:a16="http://schemas.microsoft.com/office/drawing/2014/main" id="{71021ADB-2B34-86A5-91D7-860306D92906}"/>
              </a:ext>
            </a:extLst>
          </p:cNvPr>
          <p:cNvGraphicFramePr>
            <a:graphicFrameLocks noChangeAspect="1"/>
          </p:cNvGraphicFramePr>
          <p:nvPr/>
        </p:nvGraphicFramePr>
        <p:xfrm flipV="1">
          <a:off x="3990975" y="5672138"/>
          <a:ext cx="533400" cy="320675"/>
        </p:xfrm>
        <a:graphic>
          <a:graphicData uri="http://schemas.openxmlformats.org/presentationml/2006/ole">
            <mc:AlternateContent xmlns:mc="http://schemas.openxmlformats.org/markup-compatibility/2006">
              <mc:Choice xmlns:v="urn:schemas-microsoft-com:vml" Requires="v">
                <p:oleObj name="Equation" r:id="rId6" imgW="409492" imgH="228702" progId="Equation.3">
                  <p:embed/>
                </p:oleObj>
              </mc:Choice>
              <mc:Fallback>
                <p:oleObj name="Equation" r:id="rId6" imgW="409492" imgH="228702" progId="Equation.3">
                  <p:embed/>
                  <p:pic>
                    <p:nvPicPr>
                      <p:cNvPr id="3" name="Object 23">
                        <a:extLst>
                          <a:ext uri="{FF2B5EF4-FFF2-40B4-BE49-F238E27FC236}">
                            <a16:creationId xmlns:a16="http://schemas.microsoft.com/office/drawing/2014/main" id="{71021ADB-2B34-86A5-91D7-860306D929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990975" y="5672138"/>
                        <a:ext cx="5334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5">
            <a:extLst>
              <a:ext uri="{FF2B5EF4-FFF2-40B4-BE49-F238E27FC236}">
                <a16:creationId xmlns:a16="http://schemas.microsoft.com/office/drawing/2014/main" id="{576653FC-E61E-B63B-59F3-2FC2A884B03F}"/>
              </a:ext>
            </a:extLst>
          </p:cNvPr>
          <p:cNvSpPr>
            <a:spLocks noChangeArrowheads="1"/>
          </p:cNvSpPr>
          <p:nvPr/>
        </p:nvSpPr>
        <p:spPr bwMode="auto">
          <a:xfrm>
            <a:off x="4724400" y="5562600"/>
            <a:ext cx="3048000" cy="457200"/>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5" name="Object 26">
            <a:extLst>
              <a:ext uri="{FF2B5EF4-FFF2-40B4-BE49-F238E27FC236}">
                <a16:creationId xmlns:a16="http://schemas.microsoft.com/office/drawing/2014/main" id="{CA84303C-4CB5-C571-4949-F66904FBEC3E}"/>
              </a:ext>
            </a:extLst>
          </p:cNvPr>
          <p:cNvGraphicFramePr>
            <a:graphicFrameLocks noChangeAspect="1"/>
          </p:cNvGraphicFramePr>
          <p:nvPr/>
        </p:nvGraphicFramePr>
        <p:xfrm>
          <a:off x="4724400" y="5638800"/>
          <a:ext cx="2997200" cy="393700"/>
        </p:xfrm>
        <a:graphic>
          <a:graphicData uri="http://schemas.openxmlformats.org/presentationml/2006/ole">
            <mc:AlternateContent xmlns:mc="http://schemas.openxmlformats.org/markup-compatibility/2006">
              <mc:Choice xmlns:v="urn:schemas-microsoft-com:vml" Requires="v">
                <p:oleObj name="Equation" r:id="rId8" imgW="2997200" imgH="393700" progId="Equation.3">
                  <p:embed/>
                </p:oleObj>
              </mc:Choice>
              <mc:Fallback>
                <p:oleObj name="Equation" r:id="rId8" imgW="2997200" imgH="393700" progId="Equation.3">
                  <p:embed/>
                  <p:pic>
                    <p:nvPicPr>
                      <p:cNvPr id="5" name="Object 26">
                        <a:extLst>
                          <a:ext uri="{FF2B5EF4-FFF2-40B4-BE49-F238E27FC236}">
                            <a16:creationId xmlns:a16="http://schemas.microsoft.com/office/drawing/2014/main" id="{CA84303C-4CB5-C571-4949-F66904FBEC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400" y="5638800"/>
                        <a:ext cx="299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74"/>
                                        </p:tgtEl>
                                        <p:attrNameLst>
                                          <p:attrName>style.visibility</p:attrName>
                                        </p:attrNameLst>
                                      </p:cBhvr>
                                      <p:to>
                                        <p:strVal val="visible"/>
                                      </p:to>
                                    </p:set>
                                    <p:animEffect transition="in" filter="wipe(left)">
                                      <p:cBhvr>
                                        <p:cTn id="12" dur="500"/>
                                        <p:tgtEl>
                                          <p:spTgt spid="235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wipe(left)">
                                      <p:cBhvr>
                                        <p:cTn id="17" dur="500"/>
                                        <p:tgtEl>
                                          <p:spTgt spid="23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7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74CCAAC-F67F-BAD1-A12F-008E5FB53F0C}"/>
              </a:ext>
            </a:extLst>
          </p:cNvPr>
          <p:cNvSpPr txBox="1">
            <a:spLocks noChangeArrowheads="1"/>
          </p:cNvSpPr>
          <p:nvPr/>
        </p:nvSpPr>
        <p:spPr bwMode="auto">
          <a:xfrm>
            <a:off x="827088" y="1126606"/>
            <a:ext cx="7620000"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b="1" dirty="0">
                <a:solidFill>
                  <a:srgbClr val="000000"/>
                </a:solidFill>
              </a:rPr>
              <a:t>        2. </a:t>
            </a:r>
            <a:r>
              <a:rPr lang="zh-CN" altLang="en-US" sz="2800" b="1" dirty="0">
                <a:solidFill>
                  <a:srgbClr val="000000"/>
                </a:solidFill>
              </a:rPr>
              <a:t>如果事件 </a:t>
            </a:r>
            <a:r>
              <a:rPr lang="en-US" altLang="zh-CN" sz="2800" b="1" i="1" dirty="0">
                <a:solidFill>
                  <a:srgbClr val="000000"/>
                </a:solidFill>
              </a:rPr>
              <a:t>A </a:t>
            </a:r>
            <a:r>
              <a:rPr lang="zh-CN" altLang="en-US" sz="2800" b="1" dirty="0">
                <a:solidFill>
                  <a:srgbClr val="000000"/>
                </a:solidFill>
              </a:rPr>
              <a:t>发生的概率为</a:t>
            </a:r>
            <a:r>
              <a:rPr lang="en-US" altLang="zh-CN" sz="2800" b="1" dirty="0">
                <a:solidFill>
                  <a:srgbClr val="000000"/>
                </a:solidFill>
              </a:rPr>
              <a:t>0</a:t>
            </a:r>
            <a:r>
              <a:rPr lang="zh-CN" altLang="en-US" sz="2800" b="1" dirty="0">
                <a:solidFill>
                  <a:srgbClr val="000000"/>
                </a:solidFill>
              </a:rPr>
              <a:t>，那么它与任何事件都相互独立</a:t>
            </a:r>
            <a:r>
              <a:rPr lang="en-US" altLang="zh-CN" sz="2800" b="1" dirty="0">
                <a:solidFill>
                  <a:srgbClr val="000000"/>
                </a:solidFill>
              </a:rPr>
              <a:t>.</a:t>
            </a:r>
          </a:p>
        </p:txBody>
      </p:sp>
      <p:sp>
        <p:nvSpPr>
          <p:cNvPr id="3" name="Rectangle 22">
            <a:extLst>
              <a:ext uri="{FF2B5EF4-FFF2-40B4-BE49-F238E27FC236}">
                <a16:creationId xmlns:a16="http://schemas.microsoft.com/office/drawing/2014/main" id="{166195DB-8E60-38FF-7752-AE07BE257C62}"/>
              </a:ext>
            </a:extLst>
          </p:cNvPr>
          <p:cNvSpPr>
            <a:spLocks noChangeArrowheads="1"/>
          </p:cNvSpPr>
          <p:nvPr/>
        </p:nvSpPr>
        <p:spPr bwMode="auto">
          <a:xfrm>
            <a:off x="822325" y="62178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FF0000"/>
                </a:solidFill>
                <a:ea typeface="黑体" panose="02010609060101010101" pitchFamily="49" charset="-122"/>
              </a:rPr>
              <a:t>说明</a:t>
            </a:r>
            <a:r>
              <a:rPr lang="zh-CN" altLang="en-US" sz="2800" b="1">
                <a:solidFill>
                  <a:srgbClr val="3333FF"/>
                </a:solidFill>
                <a:ea typeface="黑体" panose="02010609060101010101" pitchFamily="49" charset="-122"/>
              </a:rPr>
              <a:t>     </a:t>
            </a:r>
          </a:p>
        </p:txBody>
      </p:sp>
      <p:sp>
        <p:nvSpPr>
          <p:cNvPr id="9" name="Text Box 7">
            <a:extLst>
              <a:ext uri="{FF2B5EF4-FFF2-40B4-BE49-F238E27FC236}">
                <a16:creationId xmlns:a16="http://schemas.microsoft.com/office/drawing/2014/main" id="{15D109C6-D8A7-43FB-CA33-9AA4F6787B71}"/>
              </a:ext>
            </a:extLst>
          </p:cNvPr>
          <p:cNvSpPr txBox="1">
            <a:spLocks noChangeArrowheads="1"/>
          </p:cNvSpPr>
          <p:nvPr/>
        </p:nvSpPr>
        <p:spPr bwMode="auto">
          <a:xfrm>
            <a:off x="827088" y="2491986"/>
            <a:ext cx="7620000" cy="108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sz="2800" b="1" dirty="0">
                <a:solidFill>
                  <a:srgbClr val="000000"/>
                </a:solidFill>
              </a:rPr>
              <a:t>        3.</a:t>
            </a:r>
            <a:r>
              <a:rPr lang="zh-CN" altLang="en-US" sz="2800" b="1" dirty="0">
                <a:solidFill>
                  <a:srgbClr val="000000"/>
                </a:solidFill>
              </a:rPr>
              <a:t>事件 </a:t>
            </a:r>
            <a:r>
              <a:rPr lang="en-US" altLang="zh-CN" sz="2800" b="1" i="1" dirty="0">
                <a:solidFill>
                  <a:srgbClr val="000000"/>
                </a:solidFill>
              </a:rPr>
              <a:t>A </a:t>
            </a:r>
            <a:r>
              <a:rPr lang="zh-CN" altLang="en-US" sz="2800" b="1" dirty="0">
                <a:solidFill>
                  <a:srgbClr val="000000"/>
                </a:solidFill>
              </a:rPr>
              <a:t>与 事件 </a:t>
            </a:r>
            <a:r>
              <a:rPr lang="en-US" altLang="zh-CN" sz="2800" b="1" i="1" dirty="0">
                <a:solidFill>
                  <a:srgbClr val="000000"/>
                </a:solidFill>
              </a:rPr>
              <a:t>B </a:t>
            </a:r>
            <a:r>
              <a:rPr lang="zh-CN" altLang="en-US" sz="2800" b="1" dirty="0">
                <a:solidFill>
                  <a:srgbClr val="000000"/>
                </a:solidFill>
              </a:rPr>
              <a:t>互斥且它们发生的概率均大于</a:t>
            </a:r>
            <a:r>
              <a:rPr lang="en-US" altLang="zh-CN" sz="2800" b="1" dirty="0">
                <a:solidFill>
                  <a:srgbClr val="000000"/>
                </a:solidFill>
              </a:rPr>
              <a:t>0</a:t>
            </a:r>
            <a:r>
              <a:rPr lang="zh-CN" altLang="en-US" sz="2800" b="1" dirty="0">
                <a:solidFill>
                  <a:srgbClr val="000000"/>
                </a:solidFill>
              </a:rPr>
              <a:t>，那么它们一定不相互独立</a:t>
            </a:r>
            <a:r>
              <a:rPr lang="en-US" altLang="zh-CN" sz="2800" b="1" dirty="0">
                <a:solidFill>
                  <a:srgbClr val="000000"/>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9" name="Text Box 7">
            <a:extLst>
              <a:ext uri="{FF2B5EF4-FFF2-40B4-BE49-F238E27FC236}">
                <a16:creationId xmlns:a16="http://schemas.microsoft.com/office/drawing/2014/main" id="{28388B8B-12E1-476E-9EF2-0EDFF564B4BB}"/>
              </a:ext>
            </a:extLst>
          </p:cNvPr>
          <p:cNvSpPr txBox="1">
            <a:spLocks noChangeArrowheads="1"/>
          </p:cNvSpPr>
          <p:nvPr/>
        </p:nvSpPr>
        <p:spPr bwMode="auto">
          <a:xfrm>
            <a:off x="914400" y="3206750"/>
            <a:ext cx="1196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00"/>
                </a:solidFill>
                <a:ea typeface="黑体" panose="02010609060101010101" pitchFamily="49" charset="-122"/>
              </a:rPr>
              <a:t>证明</a:t>
            </a:r>
            <a:endParaRPr lang="zh-CN" altLang="en-US" sz="2800">
              <a:solidFill>
                <a:srgbClr val="000000"/>
              </a:solidFill>
            </a:endParaRPr>
          </a:p>
        </p:txBody>
      </p:sp>
      <p:graphicFrame>
        <p:nvGraphicFramePr>
          <p:cNvPr id="79880" name="Object 8">
            <a:extLst>
              <a:ext uri="{FF2B5EF4-FFF2-40B4-BE49-F238E27FC236}">
                <a16:creationId xmlns:a16="http://schemas.microsoft.com/office/drawing/2014/main" id="{7A0C7A0F-51FC-4417-9FAC-7132762BC77E}"/>
              </a:ext>
            </a:extLst>
          </p:cNvPr>
          <p:cNvGraphicFramePr>
            <a:graphicFrameLocks noChangeAspect="1"/>
          </p:cNvGraphicFramePr>
          <p:nvPr/>
        </p:nvGraphicFramePr>
        <p:xfrm>
          <a:off x="2266950" y="3048000"/>
          <a:ext cx="2540000" cy="914400"/>
        </p:xfrm>
        <a:graphic>
          <a:graphicData uri="http://schemas.openxmlformats.org/presentationml/2006/ole">
            <mc:AlternateContent xmlns:mc="http://schemas.openxmlformats.org/markup-compatibility/2006">
              <mc:Choice xmlns:v="urn:schemas-microsoft-com:vml" Requires="v">
                <p:oleObj name="Equation" r:id="rId2" imgW="2540000" imgH="914400" progId="Equation.3">
                  <p:embed/>
                </p:oleObj>
              </mc:Choice>
              <mc:Fallback>
                <p:oleObj name="Equation" r:id="rId2" imgW="2540000" imgH="914400" progId="Equation.3">
                  <p:embed/>
                  <p:pic>
                    <p:nvPicPr>
                      <p:cNvPr id="79880" name="Object 8">
                        <a:extLst>
                          <a:ext uri="{FF2B5EF4-FFF2-40B4-BE49-F238E27FC236}">
                            <a16:creationId xmlns:a16="http://schemas.microsoft.com/office/drawing/2014/main" id="{7A0C7A0F-51FC-4417-9FAC-7132762BC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3048000"/>
                        <a:ext cx="2540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1" name="Object 9">
            <a:extLst>
              <a:ext uri="{FF2B5EF4-FFF2-40B4-BE49-F238E27FC236}">
                <a16:creationId xmlns:a16="http://schemas.microsoft.com/office/drawing/2014/main" id="{0CF36523-7577-4D2E-A3EC-F7658161F62A}"/>
              </a:ext>
            </a:extLst>
          </p:cNvPr>
          <p:cNvGraphicFramePr>
            <a:graphicFrameLocks noChangeAspect="1"/>
          </p:cNvGraphicFramePr>
          <p:nvPr/>
        </p:nvGraphicFramePr>
        <p:xfrm>
          <a:off x="3422650" y="4114800"/>
          <a:ext cx="3060700" cy="914400"/>
        </p:xfrm>
        <a:graphic>
          <a:graphicData uri="http://schemas.openxmlformats.org/presentationml/2006/ole">
            <mc:AlternateContent xmlns:mc="http://schemas.openxmlformats.org/markup-compatibility/2006">
              <mc:Choice xmlns:v="urn:schemas-microsoft-com:vml" Requires="v">
                <p:oleObj name="Equation" r:id="rId4" imgW="3060700" imgH="914400" progId="Equation.3">
                  <p:embed/>
                </p:oleObj>
              </mc:Choice>
              <mc:Fallback>
                <p:oleObj name="Equation" r:id="rId4" imgW="3060700" imgH="914400" progId="Equation.3">
                  <p:embed/>
                  <p:pic>
                    <p:nvPicPr>
                      <p:cNvPr id="79881" name="Object 9">
                        <a:extLst>
                          <a:ext uri="{FF2B5EF4-FFF2-40B4-BE49-F238E27FC236}">
                            <a16:creationId xmlns:a16="http://schemas.microsoft.com/office/drawing/2014/main" id="{0CF36523-7577-4D2E-A3EC-F7658161F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2650" y="4114800"/>
                        <a:ext cx="3060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2" name="Object 10">
            <a:extLst>
              <a:ext uri="{FF2B5EF4-FFF2-40B4-BE49-F238E27FC236}">
                <a16:creationId xmlns:a16="http://schemas.microsoft.com/office/drawing/2014/main" id="{A3CC2411-5E26-40FA-A6C3-A4D65B7FAD88}"/>
              </a:ext>
            </a:extLst>
          </p:cNvPr>
          <p:cNvGraphicFramePr>
            <a:graphicFrameLocks noChangeAspect="1"/>
          </p:cNvGraphicFramePr>
          <p:nvPr/>
        </p:nvGraphicFramePr>
        <p:xfrm>
          <a:off x="3378200" y="5410200"/>
          <a:ext cx="2819400" cy="444500"/>
        </p:xfrm>
        <a:graphic>
          <a:graphicData uri="http://schemas.openxmlformats.org/presentationml/2006/ole">
            <mc:AlternateContent xmlns:mc="http://schemas.openxmlformats.org/markup-compatibility/2006">
              <mc:Choice xmlns:v="urn:schemas-microsoft-com:vml" Requires="v">
                <p:oleObj name="Equation" r:id="rId6" imgW="2819400" imgH="444500" progId="Equation.3">
                  <p:embed/>
                </p:oleObj>
              </mc:Choice>
              <mc:Fallback>
                <p:oleObj name="Equation" r:id="rId6" imgW="2819400" imgH="444500" progId="Equation.3">
                  <p:embed/>
                  <p:pic>
                    <p:nvPicPr>
                      <p:cNvPr id="79882" name="Object 10">
                        <a:extLst>
                          <a:ext uri="{FF2B5EF4-FFF2-40B4-BE49-F238E27FC236}">
                            <a16:creationId xmlns:a16="http://schemas.microsoft.com/office/drawing/2014/main" id="{A3CC2411-5E26-40FA-A6C3-A4D65B7FAD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8200" y="5410200"/>
                        <a:ext cx="2819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a:extLst>
              <a:ext uri="{FF2B5EF4-FFF2-40B4-BE49-F238E27FC236}">
                <a16:creationId xmlns:a16="http://schemas.microsoft.com/office/drawing/2014/main" id="{020C0BB4-9F79-40E3-A112-42B76C6C94FB}"/>
              </a:ext>
            </a:extLst>
          </p:cNvPr>
          <p:cNvGraphicFramePr>
            <a:graphicFrameLocks noChangeAspect="1"/>
          </p:cNvGraphicFramePr>
          <p:nvPr/>
        </p:nvGraphicFramePr>
        <p:xfrm>
          <a:off x="857250" y="1905000"/>
          <a:ext cx="7683500" cy="1003300"/>
        </p:xfrm>
        <a:graphic>
          <a:graphicData uri="http://schemas.openxmlformats.org/presentationml/2006/ole">
            <mc:AlternateContent xmlns:mc="http://schemas.openxmlformats.org/markup-compatibility/2006">
              <mc:Choice xmlns:v="urn:schemas-microsoft-com:vml" Requires="v">
                <p:oleObj name="Equation" r:id="rId8" imgW="7683500" imgH="1003300" progId="Equation.3">
                  <p:embed/>
                </p:oleObj>
              </mc:Choice>
              <mc:Fallback>
                <p:oleObj name="Equation" r:id="rId8" imgW="7683500" imgH="1003300" progId="Equation.3">
                  <p:embed/>
                  <p:pic>
                    <p:nvPicPr>
                      <p:cNvPr id="79883" name="Object 11">
                        <a:extLst>
                          <a:ext uri="{FF2B5EF4-FFF2-40B4-BE49-F238E27FC236}">
                            <a16:creationId xmlns:a16="http://schemas.microsoft.com/office/drawing/2014/main" id="{020C0BB4-9F79-40E3-A112-42B76C6C94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0" y="1905000"/>
                        <a:ext cx="76835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59" name="Rectangle 14">
            <a:extLst>
              <a:ext uri="{FF2B5EF4-FFF2-40B4-BE49-F238E27FC236}">
                <a16:creationId xmlns:a16="http://schemas.microsoft.com/office/drawing/2014/main" id="{A8A50BB2-0C18-4270-9619-EEEACF65AE92}"/>
              </a:ext>
            </a:extLst>
          </p:cNvPr>
          <p:cNvSpPr>
            <a:spLocks noGrp="1" noChangeArrowheads="1"/>
          </p:cNvSpPr>
          <p:nvPr>
            <p:ph type="title"/>
          </p:nvPr>
        </p:nvSpPr>
        <p:spPr>
          <a:xfrm>
            <a:off x="827088" y="669925"/>
            <a:ext cx="7772400" cy="701675"/>
          </a:xfrm>
          <a:noFill/>
          <a:extLst>
            <a:ext uri="{91240B29-F687-4F45-9708-019B960494DF}">
              <a14:hiddenLine xmlns:a14="http://schemas.microsoft.com/office/drawing/2010/main" w="9525">
                <a:solidFill>
                  <a:schemeClr val="tx1"/>
                </a:solidFill>
                <a:miter lim="800000"/>
                <a:headEnd type="none" w="sm" len="sm"/>
                <a:tailEnd type="none" w="sm" len="sm"/>
              </a14:hiddenLine>
            </a:ext>
          </a:extLst>
        </p:spPr>
        <p:txBody>
          <a:bodyPr>
            <a:spAutoFit/>
          </a:bodyPr>
          <a:lstStyle/>
          <a:p>
            <a:pPr eaLnBrk="1" hangingPunct="1">
              <a:spcBef>
                <a:spcPct val="20000"/>
              </a:spcBef>
            </a:pPr>
            <a:r>
              <a:rPr lang="zh-CN" altLang="en-US">
                <a:solidFill>
                  <a:schemeClr val="tx1"/>
                </a:solidFill>
              </a:rPr>
              <a:t>二、几个重要定理</a:t>
            </a:r>
          </a:p>
        </p:txBody>
      </p:sp>
      <p:graphicFrame>
        <p:nvGraphicFramePr>
          <p:cNvPr id="79887" name="Object 15">
            <a:extLst>
              <a:ext uri="{FF2B5EF4-FFF2-40B4-BE49-F238E27FC236}">
                <a16:creationId xmlns:a16="http://schemas.microsoft.com/office/drawing/2014/main" id="{784985A8-ABA6-421D-BB46-2F8EF9B4A55C}"/>
              </a:ext>
            </a:extLst>
          </p:cNvPr>
          <p:cNvGraphicFramePr>
            <a:graphicFrameLocks noChangeAspect="1"/>
          </p:cNvGraphicFramePr>
          <p:nvPr/>
        </p:nvGraphicFramePr>
        <p:xfrm>
          <a:off x="958850" y="1879600"/>
          <a:ext cx="1155700" cy="431800"/>
        </p:xfrm>
        <a:graphic>
          <a:graphicData uri="http://schemas.openxmlformats.org/presentationml/2006/ole">
            <mc:AlternateContent xmlns:mc="http://schemas.openxmlformats.org/markup-compatibility/2006">
              <mc:Choice xmlns:v="urn:schemas-microsoft-com:vml" Requires="v">
                <p:oleObj name="Equation" r:id="rId10" imgW="1143153" imgH="419134" progId="Equation.3">
                  <p:embed/>
                </p:oleObj>
              </mc:Choice>
              <mc:Fallback>
                <p:oleObj name="Equation" r:id="rId10" imgW="1143153" imgH="419134" progId="Equation.3">
                  <p:embed/>
                  <p:pic>
                    <p:nvPicPr>
                      <p:cNvPr id="79887" name="Object 15">
                        <a:extLst>
                          <a:ext uri="{FF2B5EF4-FFF2-40B4-BE49-F238E27FC236}">
                            <a16:creationId xmlns:a16="http://schemas.microsoft.com/office/drawing/2014/main" id="{784985A8-ABA6-421D-BB46-2F8EF9B4A5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8850" y="1879600"/>
                        <a:ext cx="1155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887"/>
                                        </p:tgtEl>
                                        <p:attrNameLst>
                                          <p:attrName>style.visibility</p:attrName>
                                        </p:attrNameLst>
                                      </p:cBhvr>
                                      <p:to>
                                        <p:strVal val="visible"/>
                                      </p:to>
                                    </p:set>
                                    <p:animEffect transition="in" filter="wipe(left)">
                                      <p:cBhvr>
                                        <p:cTn id="7" dur="500"/>
                                        <p:tgtEl>
                                          <p:spTgt spid="79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883"/>
                                        </p:tgtEl>
                                        <p:attrNameLst>
                                          <p:attrName>style.visibility</p:attrName>
                                        </p:attrNameLst>
                                      </p:cBhvr>
                                      <p:to>
                                        <p:strVal val="visible"/>
                                      </p:to>
                                    </p:set>
                                    <p:animEffect transition="in" filter="wipe(left)">
                                      <p:cBhvr>
                                        <p:cTn id="12" dur="500"/>
                                        <p:tgtEl>
                                          <p:spTgt spid="79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9879"/>
                                        </p:tgtEl>
                                        <p:attrNameLst>
                                          <p:attrName>style.visibility</p:attrName>
                                        </p:attrNameLst>
                                      </p:cBhvr>
                                      <p:to>
                                        <p:strVal val="visible"/>
                                      </p:to>
                                    </p:set>
                                    <p:animEffect transition="in" filter="wipe(left)">
                                      <p:cBhvr>
                                        <p:cTn id="17" dur="75"/>
                                        <p:tgtEl>
                                          <p:spTgt spid="79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9880"/>
                                        </p:tgtEl>
                                        <p:attrNameLst>
                                          <p:attrName>style.visibility</p:attrName>
                                        </p:attrNameLst>
                                      </p:cBhvr>
                                      <p:to>
                                        <p:strVal val="visible"/>
                                      </p:to>
                                    </p:set>
                                    <p:animEffect transition="in" filter="wipe(left)">
                                      <p:cBhvr>
                                        <p:cTn id="22" dur="500"/>
                                        <p:tgtEl>
                                          <p:spTgt spid="798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9881"/>
                                        </p:tgtEl>
                                        <p:attrNameLst>
                                          <p:attrName>style.visibility</p:attrName>
                                        </p:attrNameLst>
                                      </p:cBhvr>
                                      <p:to>
                                        <p:strVal val="visible"/>
                                      </p:to>
                                    </p:set>
                                    <p:animEffect transition="in" filter="wipe(left)">
                                      <p:cBhvr>
                                        <p:cTn id="27" dur="500"/>
                                        <p:tgtEl>
                                          <p:spTgt spid="798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9882"/>
                                        </p:tgtEl>
                                        <p:attrNameLst>
                                          <p:attrName>style.visibility</p:attrName>
                                        </p:attrNameLst>
                                      </p:cBhvr>
                                      <p:to>
                                        <p:strVal val="visible"/>
                                      </p:to>
                                    </p:set>
                                    <p:animEffect transition="in" filter="wipe(left)">
                                      <p:cBhvr>
                                        <p:cTn id="32" dur="500"/>
                                        <p:tgtEl>
                                          <p:spTgt spid="7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7" name="Rectangle 7">
            <a:extLst>
              <a:ext uri="{FF2B5EF4-FFF2-40B4-BE49-F238E27FC236}">
                <a16:creationId xmlns:a16="http://schemas.microsoft.com/office/drawing/2014/main" id="{2D29D2EE-1D80-451A-BCD0-9CC038B03907}"/>
              </a:ext>
            </a:extLst>
          </p:cNvPr>
          <p:cNvSpPr>
            <a:spLocks noChangeArrowheads="1"/>
          </p:cNvSpPr>
          <p:nvPr/>
        </p:nvSpPr>
        <p:spPr bwMode="auto">
          <a:xfrm>
            <a:off x="1334278" y="683614"/>
            <a:ext cx="58705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FF"/>
                </a:solidFill>
                <a:latin typeface="黑体" panose="02010609060101010101" pitchFamily="49" charset="-122"/>
                <a:ea typeface="黑体" panose="02010609060101010101" pitchFamily="49" charset="-122"/>
              </a:rPr>
              <a:t>实例</a:t>
            </a:r>
            <a:r>
              <a:rPr lang="en-US" altLang="zh-CN" sz="2100" b="1" dirty="0">
                <a:solidFill>
                  <a:srgbClr val="0000FF"/>
                </a:solidFill>
                <a:ea typeface="黑体" panose="02010609060101010101" pitchFamily="49" charset="-122"/>
              </a:rPr>
              <a:t>1</a:t>
            </a:r>
            <a:r>
              <a:rPr lang="en-US" altLang="zh-CN" sz="2100" b="1" dirty="0">
                <a:solidFill>
                  <a:srgbClr val="000000"/>
                </a:solidFill>
              </a:rPr>
              <a:t>   </a:t>
            </a:r>
            <a:r>
              <a:rPr lang="zh-CN" altLang="en-US" sz="2100" b="1" dirty="0">
                <a:solidFill>
                  <a:srgbClr val="000000"/>
                </a:solidFill>
              </a:rPr>
              <a:t>抛掷一枚硬币</a:t>
            </a:r>
            <a:r>
              <a:rPr lang="en-US" altLang="zh-CN" sz="2100" b="1" dirty="0">
                <a:solidFill>
                  <a:srgbClr val="000000"/>
                </a:solidFill>
              </a:rPr>
              <a:t>,</a:t>
            </a:r>
            <a:r>
              <a:rPr lang="zh-CN" altLang="en-US" sz="2100" b="1" dirty="0">
                <a:solidFill>
                  <a:srgbClr val="000000"/>
                </a:solidFill>
              </a:rPr>
              <a:t>观察字面</a:t>
            </a:r>
            <a:r>
              <a:rPr lang="en-US" altLang="zh-CN" sz="2100" b="1" dirty="0">
                <a:solidFill>
                  <a:srgbClr val="000000"/>
                </a:solidFill>
              </a:rPr>
              <a:t>,</a:t>
            </a:r>
            <a:r>
              <a:rPr lang="zh-CN" altLang="en-US" sz="2100" b="1" dirty="0">
                <a:solidFill>
                  <a:srgbClr val="000000"/>
                </a:solidFill>
              </a:rPr>
              <a:t>花面出现的情况</a:t>
            </a:r>
            <a:r>
              <a:rPr lang="en-US" altLang="zh-CN" sz="2100" b="1" dirty="0">
                <a:solidFill>
                  <a:srgbClr val="000000"/>
                </a:solidFill>
              </a:rPr>
              <a:t>.</a:t>
            </a:r>
          </a:p>
        </p:txBody>
      </p:sp>
      <mc:AlternateContent xmlns:mc="http://schemas.openxmlformats.org/markup-compatibility/2006" xmlns:a14="http://schemas.microsoft.com/office/drawing/2010/main">
        <mc:Choice Requires="a14">
          <p:sp>
            <p:nvSpPr>
              <p:cNvPr id="102408" name="Object 8">
                <a:extLst>
                  <a:ext uri="{FF2B5EF4-FFF2-40B4-BE49-F238E27FC236}">
                    <a16:creationId xmlns:a16="http://schemas.microsoft.com/office/drawing/2014/main" id="{3BD72C1C-2C30-4ABA-A643-B14E17928F55}"/>
                  </a:ext>
                </a:extLst>
              </p:cNvPr>
              <p:cNvSpPr txBox="1"/>
              <p:nvPr/>
            </p:nvSpPr>
            <p:spPr bwMode="auto">
              <a:xfrm>
                <a:off x="2305828" y="1455140"/>
                <a:ext cx="1771650" cy="3143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kumimoji="1" lang="en-US" sz="2100" b="1" i="1">
                              <a:solidFill>
                                <a:srgbClr val="000000"/>
                              </a:solidFill>
                              <a:latin typeface="Cambria Math" panose="02040503050406030204" pitchFamily="18" charset="0"/>
                              <a:ea typeface="宋体" panose="02010600030101010101" pitchFamily="2" charset="-122"/>
                            </a:rPr>
                          </m:ctrlPr>
                        </m:sSubPr>
                        <m:e>
                          <m:r>
                            <a:rPr kumimoji="1" lang="en-US" sz="2100" b="1">
                              <a:solidFill>
                                <a:srgbClr val="000000"/>
                              </a:solidFill>
                              <a:latin typeface="Cambria Math" panose="02040503050406030204" pitchFamily="18" charset="0"/>
                              <a:ea typeface="宋体" panose="02010600030101010101" pitchFamily="2" charset="-122"/>
                            </a:rPr>
                            <m:t>𝑆</m:t>
                          </m:r>
                        </m:e>
                        <m:sub>
                          <m:r>
                            <a:rPr kumimoji="1" lang="en-US" sz="2100" b="1">
                              <a:solidFill>
                                <a:srgbClr val="000000"/>
                              </a:solidFill>
                              <a:latin typeface="Cambria Math" panose="02040503050406030204" pitchFamily="18" charset="0"/>
                              <a:ea typeface="宋体" panose="02010600030101010101" pitchFamily="2" charset="-122"/>
                            </a:rPr>
                            <m:t>1</m:t>
                          </m:r>
                        </m:sub>
                      </m:sSub>
                      <m:r>
                        <a:rPr kumimoji="1" lang="en-US" sz="2100" b="1">
                          <a:solidFill>
                            <a:srgbClr val="000000"/>
                          </a:solidFill>
                          <a:latin typeface="Cambria Math" panose="02040503050406030204" pitchFamily="18" charset="0"/>
                          <a:ea typeface="宋体" panose="02010600030101010101" pitchFamily="2" charset="-122"/>
                        </a:rPr>
                        <m:t>={</m:t>
                      </m:r>
                      <m:r>
                        <a:rPr kumimoji="1" lang="en-US" sz="2100" b="1">
                          <a:solidFill>
                            <a:srgbClr val="000000"/>
                          </a:solidFill>
                          <a:latin typeface="Cambria Math" panose="02040503050406030204" pitchFamily="18" charset="0"/>
                          <a:ea typeface="宋体" panose="02010600030101010101" pitchFamily="2" charset="-122"/>
                        </a:rPr>
                        <m:t>𝐻</m:t>
                      </m:r>
                      <m:r>
                        <a:rPr kumimoji="1" lang="en-US" sz="2100" b="1">
                          <a:solidFill>
                            <a:srgbClr val="000000"/>
                          </a:solidFill>
                          <a:latin typeface="Cambria Math" panose="02040503050406030204" pitchFamily="18" charset="0"/>
                          <a:ea typeface="宋体" panose="02010600030101010101" pitchFamily="2" charset="-122"/>
                        </a:rPr>
                        <m:t>,</m:t>
                      </m:r>
                      <m:r>
                        <a:rPr kumimoji="1" lang="en-US" sz="2100" b="1">
                          <a:solidFill>
                            <a:srgbClr val="000000"/>
                          </a:solidFill>
                          <a:latin typeface="Cambria Math" panose="02040503050406030204" pitchFamily="18" charset="0"/>
                          <a:ea typeface="宋体" panose="02010600030101010101" pitchFamily="2" charset="-122"/>
                        </a:rPr>
                        <m:t>𝑇</m:t>
                      </m:r>
                      <m:r>
                        <a:rPr kumimoji="1" lang="en-US" sz="2100" b="1">
                          <a:solidFill>
                            <a:srgbClr val="000000"/>
                          </a:solidFill>
                          <a:latin typeface="Cambria Math" panose="02040503050406030204" pitchFamily="18" charset="0"/>
                          <a:ea typeface="宋体" panose="02010600030101010101" pitchFamily="2" charset="-122"/>
                        </a:rPr>
                        <m:t>}. </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2408" name="Object 8">
                <a:extLst>
                  <a:ext uri="{FF2B5EF4-FFF2-40B4-BE49-F238E27FC236}">
                    <a16:creationId xmlns:a16="http://schemas.microsoft.com/office/drawing/2014/main" id="{3BD72C1C-2C30-4ABA-A643-B14E17928F55}"/>
                  </a:ext>
                </a:extLst>
              </p:cNvPr>
              <p:cNvSpPr txBox="1">
                <a:spLocks noRot="1" noChangeAspect="1" noMove="1" noResize="1" noEditPoints="1" noAdjustHandles="1" noChangeArrowheads="1" noChangeShapeType="1" noTextEdit="1"/>
              </p:cNvSpPr>
              <p:nvPr/>
            </p:nvSpPr>
            <p:spPr bwMode="auto">
              <a:xfrm>
                <a:off x="2305828" y="1455140"/>
                <a:ext cx="1771650" cy="314325"/>
              </a:xfrm>
              <a:prstGeom prst="rect">
                <a:avLst/>
              </a:prstGeom>
              <a:blipFill>
                <a:blip r:embed="rId2"/>
                <a:stretch>
                  <a:fillRect t="-1961" r="-4124" b="-8235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420" name="Object 20">
                <a:extLst>
                  <a:ext uri="{FF2B5EF4-FFF2-40B4-BE49-F238E27FC236}">
                    <a16:creationId xmlns:a16="http://schemas.microsoft.com/office/drawing/2014/main" id="{2B1712C8-57AC-4FCE-85D3-1222A7D7E16D}"/>
                  </a:ext>
                </a:extLst>
              </p:cNvPr>
              <p:cNvSpPr txBox="1"/>
              <p:nvPr/>
            </p:nvSpPr>
            <p:spPr bwMode="auto">
              <a:xfrm>
                <a:off x="4306077" y="1255113"/>
                <a:ext cx="3009123" cy="30599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𝐻</m:t>
                      </m:r>
                      <m:r>
                        <a:rPr kumimoji="1" lang="en-US" sz="2100" b="1">
                          <a:solidFill>
                            <a:srgbClr val="000000"/>
                          </a:solidFill>
                          <a:latin typeface="Cambria Math" panose="02040503050406030204" pitchFamily="18" charset="0"/>
                          <a:ea typeface="宋体" panose="02010600030101010101" pitchFamily="2" charset="-122"/>
                        </a:rPr>
                        <m:t>→</m:t>
                      </m:r>
                      <m:r>
                        <a:rPr kumimoji="1" lang="en-US" sz="2100" b="1">
                          <a:solidFill>
                            <a:srgbClr val="000000"/>
                          </a:solidFill>
                          <a:latin typeface="Cambria Math" panose="02040503050406030204" pitchFamily="18" charset="0"/>
                          <a:ea typeface="宋体" panose="02010600030101010101" pitchFamily="2" charset="-122"/>
                        </a:rPr>
                        <m:t>字面</m:t>
                      </m:r>
                      <m:r>
                        <a:rPr kumimoji="1" lang="zh-CN" altLang="en-US" sz="2100" b="1" i="1">
                          <a:solidFill>
                            <a:srgbClr val="000000"/>
                          </a:solidFill>
                          <a:latin typeface="Cambria Math" panose="02040503050406030204" pitchFamily="18" charset="0"/>
                          <a:ea typeface="宋体" panose="02010600030101010101" pitchFamily="2" charset="-122"/>
                        </a:rPr>
                        <m:t>（正面）</m:t>
                      </m:r>
                      <m:r>
                        <a:rPr kumimoji="1" lang="en-US" sz="2100" b="1">
                          <a:solidFill>
                            <a:srgbClr val="000000"/>
                          </a:solidFill>
                          <a:latin typeface="Cambria Math" panose="02040503050406030204" pitchFamily="18" charset="0"/>
                          <a:ea typeface="宋体" panose="02010600030101010101" pitchFamily="2" charset="-122"/>
                        </a:rPr>
                        <m:t>朝上</m:t>
                      </m:r>
                      <m:r>
                        <a:rPr kumimoji="1" lang="en-US" sz="2100" b="1">
                          <a:solidFill>
                            <a:srgbClr val="000000"/>
                          </a:solidFill>
                          <a:latin typeface="Cambria Math" panose="02040503050406030204" pitchFamily="18" charset="0"/>
                          <a:ea typeface="宋体" panose="02010600030101010101" pitchFamily="2" charset="-122"/>
                        </a:rPr>
                        <m:t> </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2420" name="Object 20">
                <a:extLst>
                  <a:ext uri="{FF2B5EF4-FFF2-40B4-BE49-F238E27FC236}">
                    <a16:creationId xmlns:a16="http://schemas.microsoft.com/office/drawing/2014/main" id="{2B1712C8-57AC-4FCE-85D3-1222A7D7E16D}"/>
                  </a:ext>
                </a:extLst>
              </p:cNvPr>
              <p:cNvSpPr txBox="1">
                <a:spLocks noRot="1" noChangeAspect="1" noMove="1" noResize="1" noEditPoints="1" noAdjustHandles="1" noChangeArrowheads="1" noChangeShapeType="1" noTextEdit="1"/>
              </p:cNvSpPr>
              <p:nvPr/>
            </p:nvSpPr>
            <p:spPr bwMode="auto">
              <a:xfrm>
                <a:off x="4306077" y="1255113"/>
                <a:ext cx="3009123" cy="305991"/>
              </a:xfrm>
              <a:prstGeom prst="rect">
                <a:avLst/>
              </a:prstGeom>
              <a:blipFill>
                <a:blip r:embed="rId3"/>
                <a:stretch>
                  <a:fillRect b="-48000"/>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421" name="Object 21">
                <a:extLst>
                  <a:ext uri="{FF2B5EF4-FFF2-40B4-BE49-F238E27FC236}">
                    <a16:creationId xmlns:a16="http://schemas.microsoft.com/office/drawing/2014/main" id="{E43F7EB9-D559-47C0-ABFF-806FED503E54}"/>
                  </a:ext>
                </a:extLst>
              </p:cNvPr>
              <p:cNvSpPr txBox="1"/>
              <p:nvPr/>
            </p:nvSpPr>
            <p:spPr bwMode="auto">
              <a:xfrm>
                <a:off x="4306078" y="1769465"/>
                <a:ext cx="3009122" cy="307181"/>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𝑇</m:t>
                      </m:r>
                      <m:r>
                        <a:rPr kumimoji="1" lang="en-US" sz="2100" b="1">
                          <a:solidFill>
                            <a:srgbClr val="000000"/>
                          </a:solidFill>
                          <a:latin typeface="Cambria Math" panose="02040503050406030204" pitchFamily="18" charset="0"/>
                          <a:ea typeface="宋体" panose="02010600030101010101" pitchFamily="2" charset="-122"/>
                        </a:rPr>
                        <m:t>→</m:t>
                      </m:r>
                      <m:r>
                        <a:rPr kumimoji="1" lang="en-US" sz="2100" b="1">
                          <a:solidFill>
                            <a:srgbClr val="000000"/>
                          </a:solidFill>
                          <a:latin typeface="Cambria Math" panose="02040503050406030204" pitchFamily="18" charset="0"/>
                          <a:ea typeface="宋体" panose="02010600030101010101" pitchFamily="2" charset="-122"/>
                        </a:rPr>
                        <m:t>花面</m:t>
                      </m:r>
                      <m:r>
                        <a:rPr kumimoji="1" lang="zh-CN" altLang="en-US" sz="2100" b="1" i="1">
                          <a:solidFill>
                            <a:srgbClr val="000000"/>
                          </a:solidFill>
                          <a:latin typeface="Cambria Math" panose="02040503050406030204" pitchFamily="18" charset="0"/>
                          <a:ea typeface="宋体" panose="02010600030101010101" pitchFamily="2" charset="-122"/>
                        </a:rPr>
                        <m:t>（反面）</m:t>
                      </m:r>
                      <m:r>
                        <a:rPr kumimoji="1" lang="en-US" sz="2100" b="1">
                          <a:solidFill>
                            <a:srgbClr val="000000"/>
                          </a:solidFill>
                          <a:latin typeface="Cambria Math" panose="02040503050406030204" pitchFamily="18" charset="0"/>
                          <a:ea typeface="宋体" panose="02010600030101010101" pitchFamily="2" charset="-122"/>
                        </a:rPr>
                        <m:t>朝上</m:t>
                      </m:r>
                      <m:r>
                        <a:rPr kumimoji="1" lang="en-US" sz="2100" b="1">
                          <a:solidFill>
                            <a:srgbClr val="000000"/>
                          </a:solidFill>
                          <a:latin typeface="Cambria Math" panose="02040503050406030204" pitchFamily="18" charset="0"/>
                          <a:ea typeface="宋体" panose="02010600030101010101" pitchFamily="2" charset="-122"/>
                        </a:rPr>
                        <m:t> </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2421" name="Object 21">
                <a:extLst>
                  <a:ext uri="{FF2B5EF4-FFF2-40B4-BE49-F238E27FC236}">
                    <a16:creationId xmlns:a16="http://schemas.microsoft.com/office/drawing/2014/main" id="{E43F7EB9-D559-47C0-ABFF-806FED503E54}"/>
                  </a:ext>
                </a:extLst>
              </p:cNvPr>
              <p:cNvSpPr txBox="1">
                <a:spLocks noRot="1" noChangeAspect="1" noMove="1" noResize="1" noEditPoints="1" noAdjustHandles="1" noChangeArrowheads="1" noChangeShapeType="1" noTextEdit="1"/>
              </p:cNvSpPr>
              <p:nvPr/>
            </p:nvSpPr>
            <p:spPr bwMode="auto">
              <a:xfrm>
                <a:off x="4306078" y="1769465"/>
                <a:ext cx="3009122" cy="307181"/>
              </a:xfrm>
              <a:prstGeom prst="rect">
                <a:avLst/>
              </a:prstGeom>
              <a:blipFill>
                <a:blip r:embed="rId4"/>
                <a:stretch>
                  <a:fillRect b="-45098"/>
                </a:stretch>
              </a:blipFill>
              <a:ln>
                <a:noFill/>
              </a:ln>
              <a:effectLst/>
            </p:spPr>
            <p:txBody>
              <a:bodyPr/>
              <a:lstStyle/>
              <a:p>
                <a:r>
                  <a:rPr lang="en-US">
                    <a:noFill/>
                  </a:rPr>
                  <a:t> </a:t>
                </a:r>
              </a:p>
            </p:txBody>
          </p:sp>
        </mc:Fallback>
      </mc:AlternateContent>
      <p:sp>
        <p:nvSpPr>
          <p:cNvPr id="2" name="Rectangle 2053">
            <a:extLst>
              <a:ext uri="{FF2B5EF4-FFF2-40B4-BE49-F238E27FC236}">
                <a16:creationId xmlns:a16="http://schemas.microsoft.com/office/drawing/2014/main" id="{2CF0048B-3C27-B779-8D04-37F664ED9E95}"/>
              </a:ext>
            </a:extLst>
          </p:cNvPr>
          <p:cNvSpPr>
            <a:spLocks noChangeArrowheads="1"/>
          </p:cNvSpPr>
          <p:nvPr/>
        </p:nvSpPr>
        <p:spPr bwMode="auto">
          <a:xfrm>
            <a:off x="1334278" y="2481613"/>
            <a:ext cx="48625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FF"/>
                </a:solidFill>
                <a:latin typeface="黑体" panose="02010609060101010101" pitchFamily="49" charset="-122"/>
                <a:ea typeface="黑体" panose="02010609060101010101" pitchFamily="49" charset="-122"/>
              </a:rPr>
              <a:t>实例</a:t>
            </a:r>
            <a:r>
              <a:rPr lang="en-US" altLang="zh-CN" sz="2100" b="1">
                <a:solidFill>
                  <a:srgbClr val="0000FF"/>
                </a:solidFill>
                <a:ea typeface="黑体" panose="02010609060101010101" pitchFamily="49" charset="-122"/>
              </a:rPr>
              <a:t>2</a:t>
            </a:r>
            <a:r>
              <a:rPr lang="en-US" altLang="zh-CN" sz="2100" b="1">
                <a:solidFill>
                  <a:srgbClr val="000000"/>
                </a:solidFill>
              </a:rPr>
              <a:t>    </a:t>
            </a:r>
            <a:r>
              <a:rPr lang="zh-CN" altLang="en-US" sz="2100" b="1">
                <a:solidFill>
                  <a:srgbClr val="000000"/>
                </a:solidFill>
              </a:rPr>
              <a:t>抛掷一枚骰子</a:t>
            </a:r>
            <a:r>
              <a:rPr lang="en-US" altLang="zh-CN" sz="2100" b="1">
                <a:solidFill>
                  <a:srgbClr val="000000"/>
                </a:solidFill>
              </a:rPr>
              <a:t>,</a:t>
            </a:r>
            <a:r>
              <a:rPr lang="zh-CN" altLang="en-US" sz="2100" b="1">
                <a:solidFill>
                  <a:srgbClr val="000000"/>
                </a:solidFill>
              </a:rPr>
              <a:t>观察出现的点数</a:t>
            </a:r>
            <a:r>
              <a:rPr lang="en-US" altLang="zh-CN" sz="2100" b="1">
                <a:solidFill>
                  <a:srgbClr val="000000"/>
                </a:solidFill>
              </a:rPr>
              <a:t>.</a:t>
            </a:r>
          </a:p>
        </p:txBody>
      </p:sp>
      <mc:AlternateContent xmlns:mc="http://schemas.openxmlformats.org/markup-compatibility/2006" xmlns:a14="http://schemas.microsoft.com/office/drawing/2010/main">
        <mc:Choice Requires="a14">
          <p:sp>
            <p:nvSpPr>
              <p:cNvPr id="4" name="Object 2054">
                <a:extLst>
                  <a:ext uri="{FF2B5EF4-FFF2-40B4-BE49-F238E27FC236}">
                    <a16:creationId xmlns:a16="http://schemas.microsoft.com/office/drawing/2014/main" id="{53AA9A5E-950E-1169-67A8-D949958C97B9}"/>
                  </a:ext>
                </a:extLst>
              </p:cNvPr>
              <p:cNvSpPr txBox="1"/>
              <p:nvPr/>
            </p:nvSpPr>
            <p:spPr bwMode="auto">
              <a:xfrm>
                <a:off x="2405841" y="3105472"/>
                <a:ext cx="2968592" cy="3143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kumimoji="1" lang="en-US" sz="2100" b="1" i="1">
                              <a:solidFill>
                                <a:srgbClr val="000000"/>
                              </a:solidFill>
                              <a:latin typeface="Cambria Math" panose="02040503050406030204" pitchFamily="18" charset="0"/>
                              <a:ea typeface="宋体" panose="02010600030101010101" pitchFamily="2" charset="-122"/>
                            </a:rPr>
                          </m:ctrlPr>
                        </m:sSubPr>
                        <m:e>
                          <m:r>
                            <a:rPr kumimoji="1" lang="en-US" sz="2100" b="1">
                              <a:solidFill>
                                <a:srgbClr val="000000"/>
                              </a:solidFill>
                              <a:latin typeface="Cambria Math" panose="02040503050406030204" pitchFamily="18" charset="0"/>
                              <a:ea typeface="宋体" panose="02010600030101010101" pitchFamily="2" charset="-122"/>
                            </a:rPr>
                            <m:t>𝑆</m:t>
                          </m:r>
                        </m:e>
                        <m:sub>
                          <m:r>
                            <a:rPr kumimoji="1" lang="en-US" sz="2100" b="1">
                              <a:solidFill>
                                <a:srgbClr val="000000"/>
                              </a:solidFill>
                              <a:latin typeface="Cambria Math" panose="02040503050406030204" pitchFamily="18" charset="0"/>
                              <a:ea typeface="宋体" panose="02010600030101010101" pitchFamily="2" charset="-122"/>
                            </a:rPr>
                            <m:t>2</m:t>
                          </m:r>
                        </m:sub>
                      </m:sSub>
                      <m:r>
                        <a:rPr kumimoji="1" lang="en-US" sz="2100" b="1">
                          <a:solidFill>
                            <a:srgbClr val="000000"/>
                          </a:solidFill>
                          <a:latin typeface="Cambria Math" panose="02040503050406030204" pitchFamily="18" charset="0"/>
                          <a:ea typeface="宋体" panose="02010600030101010101" pitchFamily="2" charset="-122"/>
                        </a:rPr>
                        <m:t>={1, 2, 3, 4, 5, 6}.</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4" name="Object 2054">
                <a:extLst>
                  <a:ext uri="{FF2B5EF4-FFF2-40B4-BE49-F238E27FC236}">
                    <a16:creationId xmlns:a16="http://schemas.microsoft.com/office/drawing/2014/main" id="{53AA9A5E-950E-1169-67A8-D949958C97B9}"/>
                  </a:ext>
                </a:extLst>
              </p:cNvPr>
              <p:cNvSpPr txBox="1">
                <a:spLocks noRot="1" noChangeAspect="1" noMove="1" noResize="1" noEditPoints="1" noAdjustHandles="1" noChangeArrowheads="1" noChangeShapeType="1" noTextEdit="1"/>
              </p:cNvSpPr>
              <p:nvPr/>
            </p:nvSpPr>
            <p:spPr bwMode="auto">
              <a:xfrm>
                <a:off x="2405841" y="3105472"/>
                <a:ext cx="2968592" cy="314325"/>
              </a:xfrm>
              <a:prstGeom prst="rect">
                <a:avLst/>
              </a:prstGeom>
              <a:blipFill>
                <a:blip r:embed="rId5"/>
                <a:stretch>
                  <a:fillRect l="-205" b="-55769"/>
                </a:stretch>
              </a:blipFill>
              <a:ln>
                <a:noFill/>
              </a:ln>
              <a:effectLst/>
            </p:spPr>
            <p:txBody>
              <a:bodyPr/>
              <a:lstStyle/>
              <a:p>
                <a:r>
                  <a:rPr lang="en-US">
                    <a:noFill/>
                  </a:rPr>
                  <a:t> </a:t>
                </a:r>
              </a:p>
            </p:txBody>
          </p:sp>
        </mc:Fallback>
      </mc:AlternateContent>
      <p:sp>
        <p:nvSpPr>
          <p:cNvPr id="9" name="Rectangle 4">
            <a:extLst>
              <a:ext uri="{FF2B5EF4-FFF2-40B4-BE49-F238E27FC236}">
                <a16:creationId xmlns:a16="http://schemas.microsoft.com/office/drawing/2014/main" id="{62AEDDCE-FE6A-874B-BE88-AB122E799C33}"/>
              </a:ext>
            </a:extLst>
          </p:cNvPr>
          <p:cNvSpPr>
            <a:spLocks noChangeArrowheads="1"/>
          </p:cNvSpPr>
          <p:nvPr/>
        </p:nvSpPr>
        <p:spPr bwMode="auto">
          <a:xfrm>
            <a:off x="1334278" y="3824764"/>
            <a:ext cx="5980922" cy="46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100" b="1" dirty="0">
                <a:solidFill>
                  <a:srgbClr val="0000FF"/>
                </a:solidFill>
                <a:latin typeface="黑体" panose="02010609060101010101" pitchFamily="49" charset="-122"/>
                <a:ea typeface="黑体" panose="02010609060101010101" pitchFamily="49" charset="-122"/>
              </a:rPr>
              <a:t>实例</a:t>
            </a:r>
            <a:r>
              <a:rPr lang="en-US" altLang="zh-CN" sz="2100" b="1" dirty="0">
                <a:solidFill>
                  <a:srgbClr val="0000FF"/>
                </a:solidFill>
                <a:ea typeface="黑体" panose="02010609060101010101" pitchFamily="49" charset="-122"/>
              </a:rPr>
              <a:t>3</a:t>
            </a:r>
            <a:r>
              <a:rPr lang="en-US" altLang="zh-CN" sz="2100" b="1" dirty="0">
                <a:solidFill>
                  <a:srgbClr val="0000FF"/>
                </a:solidFill>
                <a:latin typeface="黑体" panose="02010609060101010101" pitchFamily="49" charset="-122"/>
                <a:ea typeface="黑体" panose="02010609060101010101" pitchFamily="49" charset="-122"/>
              </a:rPr>
              <a:t>  </a:t>
            </a:r>
            <a:r>
              <a:rPr lang="zh-CN" altLang="en-US" sz="2100" b="1" dirty="0">
                <a:solidFill>
                  <a:srgbClr val="000000"/>
                </a:solidFill>
              </a:rPr>
              <a:t>考察某地区 </a:t>
            </a:r>
            <a:r>
              <a:rPr lang="en-US" altLang="zh-CN" sz="2100" b="1" dirty="0">
                <a:solidFill>
                  <a:srgbClr val="000000"/>
                </a:solidFill>
              </a:rPr>
              <a:t>12</a:t>
            </a:r>
            <a:r>
              <a:rPr lang="zh-CN" altLang="en-US" sz="2100" b="1" dirty="0">
                <a:solidFill>
                  <a:srgbClr val="000000"/>
                </a:solidFill>
              </a:rPr>
              <a:t>月份的平均气温</a:t>
            </a:r>
            <a:r>
              <a:rPr lang="en-US" altLang="zh-CN" sz="2100" b="1" dirty="0">
                <a:solidFill>
                  <a:srgbClr val="000000"/>
                </a:solidFill>
              </a:rPr>
              <a:t>.</a:t>
            </a:r>
          </a:p>
        </p:txBody>
      </p:sp>
      <mc:AlternateContent xmlns:mc="http://schemas.openxmlformats.org/markup-compatibility/2006" xmlns:a14="http://schemas.microsoft.com/office/drawing/2010/main">
        <mc:Choice Requires="a14">
          <p:sp>
            <p:nvSpPr>
              <p:cNvPr id="10" name="Object 5">
                <a:extLst>
                  <a:ext uri="{FF2B5EF4-FFF2-40B4-BE49-F238E27FC236}">
                    <a16:creationId xmlns:a16="http://schemas.microsoft.com/office/drawing/2014/main" id="{CE67D13B-29F7-B435-94C8-AD361A772354}"/>
                  </a:ext>
                </a:extLst>
              </p:cNvPr>
              <p:cNvSpPr txBox="1"/>
              <p:nvPr/>
            </p:nvSpPr>
            <p:spPr bwMode="auto">
              <a:xfrm>
                <a:off x="2405841" y="4497985"/>
                <a:ext cx="3210348" cy="3333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kumimoji="1" lang="en-US" sz="2100" b="1" i="1" smtClean="0">
                              <a:solidFill>
                                <a:srgbClr val="000000"/>
                              </a:solidFill>
                              <a:latin typeface="Cambria Math" panose="02040503050406030204" pitchFamily="18" charset="0"/>
                              <a:ea typeface="宋体" panose="02010600030101010101" pitchFamily="2" charset="-122"/>
                            </a:rPr>
                          </m:ctrlPr>
                        </m:sSubPr>
                        <m:e>
                          <m:r>
                            <a:rPr kumimoji="1" lang="en-US" sz="2100" b="1">
                              <a:solidFill>
                                <a:srgbClr val="000000"/>
                              </a:solidFill>
                              <a:latin typeface="Cambria Math" panose="02040503050406030204" pitchFamily="18" charset="0"/>
                              <a:ea typeface="宋体" panose="02010600030101010101" pitchFamily="2" charset="-122"/>
                            </a:rPr>
                            <m:t>𝑆</m:t>
                          </m:r>
                        </m:e>
                        <m:sub>
                          <m:r>
                            <a:rPr kumimoji="1" lang="en-US" sz="2100" b="1" i="0" smtClean="0">
                              <a:solidFill>
                                <a:srgbClr val="000000"/>
                              </a:solidFill>
                              <a:latin typeface="Cambria Math" panose="02040503050406030204" pitchFamily="18" charset="0"/>
                              <a:ea typeface="宋体" panose="02010600030101010101" pitchFamily="2" charset="-122"/>
                            </a:rPr>
                            <m:t>𝟑</m:t>
                          </m:r>
                        </m:sub>
                      </m:sSub>
                      <m:r>
                        <a:rPr kumimoji="1" lang="en-US" sz="2100" b="1">
                          <a:solidFill>
                            <a:srgbClr val="000000"/>
                          </a:solidFill>
                          <a:latin typeface="Cambria Math" panose="02040503050406030204" pitchFamily="18" charset="0"/>
                          <a:ea typeface="宋体" panose="02010600030101010101" pitchFamily="2" charset="-122"/>
                        </a:rPr>
                        <m:t>={</m:t>
                      </m:r>
                      <m:d>
                        <m:dPr>
                          <m:begChr m:val=""/>
                          <m:endChr m:val="|"/>
                          <m:ctrlPr>
                            <a:rPr kumimoji="1" lang="en-US" sz="2100" b="1" i="1">
                              <a:solidFill>
                                <a:srgbClr val="000000"/>
                              </a:solidFill>
                              <a:latin typeface="Cambria Math" panose="02040503050406030204" pitchFamily="18" charset="0"/>
                              <a:ea typeface="宋体" panose="02010600030101010101" pitchFamily="2" charset="-122"/>
                            </a:rPr>
                          </m:ctrlPr>
                        </m:dPr>
                        <m:e>
                          <m:r>
                            <a:rPr kumimoji="1" lang="en-US" sz="2100" b="1">
                              <a:solidFill>
                                <a:srgbClr val="000000"/>
                              </a:solidFill>
                              <a:latin typeface="Cambria Math" panose="02040503050406030204" pitchFamily="18" charset="0"/>
                              <a:ea typeface="宋体" panose="02010600030101010101" pitchFamily="2" charset="-122"/>
                            </a:rPr>
                            <m:t>𝑡</m:t>
                          </m:r>
                        </m:e>
                      </m:d>
                      <m:sSub>
                        <m:sSubPr>
                          <m:ctrlPr>
                            <a:rPr kumimoji="1" lang="en-US" sz="2100" b="1" i="1">
                              <a:solidFill>
                                <a:srgbClr val="000000"/>
                              </a:solidFill>
                              <a:latin typeface="Cambria Math" panose="02040503050406030204" pitchFamily="18" charset="0"/>
                              <a:ea typeface="宋体" panose="02010600030101010101" pitchFamily="2" charset="-122"/>
                            </a:rPr>
                          </m:ctrlPr>
                        </m:sSubPr>
                        <m:e>
                          <m:r>
                            <a:rPr kumimoji="1" lang="en-US" sz="2100" b="1">
                              <a:solidFill>
                                <a:srgbClr val="000000"/>
                              </a:solidFill>
                              <a:latin typeface="Cambria Math" panose="02040503050406030204" pitchFamily="18" charset="0"/>
                              <a:ea typeface="宋体" panose="02010600030101010101" pitchFamily="2" charset="-122"/>
                            </a:rPr>
                            <m:t>𝑇</m:t>
                          </m:r>
                        </m:e>
                        <m:sub>
                          <m:r>
                            <a:rPr kumimoji="1" lang="en-US" sz="2100" b="1">
                              <a:solidFill>
                                <a:srgbClr val="000000"/>
                              </a:solidFill>
                              <a:latin typeface="Cambria Math" panose="02040503050406030204" pitchFamily="18" charset="0"/>
                              <a:ea typeface="宋体" panose="02010600030101010101" pitchFamily="2" charset="-122"/>
                            </a:rPr>
                            <m:t>1</m:t>
                          </m:r>
                        </m:sub>
                      </m:sSub>
                      <m:r>
                        <a:rPr kumimoji="1" lang="en-US" sz="2100" b="1">
                          <a:solidFill>
                            <a:srgbClr val="000000"/>
                          </a:solidFill>
                          <a:latin typeface="Cambria Math" panose="02040503050406030204" pitchFamily="18" charset="0"/>
                          <a:ea typeface="宋体" panose="02010600030101010101" pitchFamily="2" charset="-122"/>
                        </a:rPr>
                        <m:t>&lt;</m:t>
                      </m:r>
                      <m:r>
                        <a:rPr kumimoji="1" lang="en-US" sz="2100" b="1">
                          <a:solidFill>
                            <a:srgbClr val="000000"/>
                          </a:solidFill>
                          <a:latin typeface="Cambria Math" panose="02040503050406030204" pitchFamily="18" charset="0"/>
                          <a:ea typeface="宋体" panose="02010600030101010101" pitchFamily="2" charset="-122"/>
                        </a:rPr>
                        <m:t>𝑡</m:t>
                      </m:r>
                      <m:r>
                        <a:rPr kumimoji="1" lang="en-US" sz="2100" b="1">
                          <a:solidFill>
                            <a:srgbClr val="000000"/>
                          </a:solidFill>
                          <a:latin typeface="Cambria Math" panose="02040503050406030204" pitchFamily="18" charset="0"/>
                          <a:ea typeface="宋体" panose="02010600030101010101" pitchFamily="2" charset="-122"/>
                        </a:rPr>
                        <m:t>&lt;</m:t>
                      </m:r>
                      <m:sSub>
                        <m:sSubPr>
                          <m:ctrlPr>
                            <a:rPr kumimoji="1" lang="en-US" sz="2100" b="1" i="1">
                              <a:solidFill>
                                <a:srgbClr val="000000"/>
                              </a:solidFill>
                              <a:latin typeface="Cambria Math" panose="02040503050406030204" pitchFamily="18" charset="0"/>
                              <a:ea typeface="宋体" panose="02010600030101010101" pitchFamily="2" charset="-122"/>
                            </a:rPr>
                          </m:ctrlPr>
                        </m:sSubPr>
                        <m:e>
                          <m:r>
                            <a:rPr kumimoji="1" lang="en-US" sz="2100" b="1">
                              <a:solidFill>
                                <a:srgbClr val="000000"/>
                              </a:solidFill>
                              <a:latin typeface="Cambria Math" panose="02040503050406030204" pitchFamily="18" charset="0"/>
                              <a:ea typeface="宋体" panose="02010600030101010101" pitchFamily="2" charset="-122"/>
                            </a:rPr>
                            <m:t>𝑇</m:t>
                          </m:r>
                        </m:e>
                        <m:sub>
                          <m:r>
                            <a:rPr kumimoji="1" lang="en-US" sz="2100" b="1">
                              <a:solidFill>
                                <a:srgbClr val="000000"/>
                              </a:solidFill>
                              <a:latin typeface="Cambria Math" panose="02040503050406030204" pitchFamily="18" charset="0"/>
                              <a:ea typeface="宋体" panose="02010600030101010101" pitchFamily="2" charset="-122"/>
                            </a:rPr>
                            <m:t>2</m:t>
                          </m:r>
                        </m:sub>
                      </m:sSub>
                      <m:r>
                        <a:rPr kumimoji="1" lang="en-US" sz="2100" b="1">
                          <a:solidFill>
                            <a:srgbClr val="000000"/>
                          </a:solidFill>
                          <a:latin typeface="Cambria Math" panose="02040503050406030204" pitchFamily="18" charset="0"/>
                          <a:ea typeface="宋体" panose="02010600030101010101" pitchFamily="2" charset="-122"/>
                        </a:rPr>
                        <m:t>}.</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 name="Object 5">
                <a:extLst>
                  <a:ext uri="{FF2B5EF4-FFF2-40B4-BE49-F238E27FC236}">
                    <a16:creationId xmlns:a16="http://schemas.microsoft.com/office/drawing/2014/main" id="{CE67D13B-29F7-B435-94C8-AD361A772354}"/>
                  </a:ext>
                </a:extLst>
              </p:cNvPr>
              <p:cNvSpPr txBox="1">
                <a:spLocks noRot="1" noChangeAspect="1" noMove="1" noResize="1" noEditPoints="1" noAdjustHandles="1" noChangeArrowheads="1" noChangeShapeType="1" noTextEdit="1"/>
              </p:cNvSpPr>
              <p:nvPr/>
            </p:nvSpPr>
            <p:spPr bwMode="auto">
              <a:xfrm>
                <a:off x="2405841" y="4497985"/>
                <a:ext cx="3210348" cy="333375"/>
              </a:xfrm>
              <a:prstGeom prst="rect">
                <a:avLst/>
              </a:prstGeom>
              <a:blipFill>
                <a:blip r:embed="rId6"/>
                <a:stretch>
                  <a:fillRect l="-190" t="-152727" b="-258182"/>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bject 6">
                <a:extLst>
                  <a:ext uri="{FF2B5EF4-FFF2-40B4-BE49-F238E27FC236}">
                    <a16:creationId xmlns:a16="http://schemas.microsoft.com/office/drawing/2014/main" id="{B8965CE8-7657-0304-7FB3-E080A285F6C8}"/>
                  </a:ext>
                </a:extLst>
              </p:cNvPr>
              <p:cNvSpPr txBox="1"/>
              <p:nvPr/>
            </p:nvSpPr>
            <p:spPr bwMode="auto">
              <a:xfrm>
                <a:off x="2405840" y="5069485"/>
                <a:ext cx="3488871" cy="3333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其中</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𝑡</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为平均温度</m:t>
                      </m:r>
                      <m:r>
                        <a:rPr kumimoji="1" lang="en-US" sz="2100" b="1">
                          <a:solidFill>
                            <a:srgbClr val="000000"/>
                          </a:solidFill>
                          <a:latin typeface="Cambria Math" panose="02040503050406030204" pitchFamily="18" charset="0"/>
                          <a:ea typeface="宋体" panose="02010600030101010101" pitchFamily="2" charset="-122"/>
                        </a:rPr>
                        <m:t> . </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1" name="Object 6">
                <a:extLst>
                  <a:ext uri="{FF2B5EF4-FFF2-40B4-BE49-F238E27FC236}">
                    <a16:creationId xmlns:a16="http://schemas.microsoft.com/office/drawing/2014/main" id="{B8965CE8-7657-0304-7FB3-E080A285F6C8}"/>
                  </a:ext>
                </a:extLst>
              </p:cNvPr>
              <p:cNvSpPr txBox="1">
                <a:spLocks noRot="1" noChangeAspect="1" noMove="1" noResize="1" noEditPoints="1" noAdjustHandles="1" noChangeArrowheads="1" noChangeShapeType="1" noTextEdit="1"/>
              </p:cNvSpPr>
              <p:nvPr/>
            </p:nvSpPr>
            <p:spPr bwMode="auto">
              <a:xfrm>
                <a:off x="2405840" y="5069485"/>
                <a:ext cx="3488871" cy="333375"/>
              </a:xfrm>
              <a:prstGeom prst="rect">
                <a:avLst/>
              </a:prstGeom>
              <a:blipFill>
                <a:blip r:embed="rId7"/>
                <a:stretch>
                  <a:fillRect l="-1049" b="-37037"/>
                </a:stretch>
              </a:blipFill>
              <a:ln>
                <a:noFill/>
              </a:ln>
              <a:effectLst/>
            </p:spPr>
            <p:txBody>
              <a:bodyPr/>
              <a:lstStyle/>
              <a:p>
                <a:r>
                  <a:rPr 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wipe(left)">
                                      <p:cBhvr>
                                        <p:cTn id="7" dur="500"/>
                                        <p:tgtEl>
                                          <p:spTgt spid="1024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utoUpdateAnimBg="0"/>
      <p:bldP spid="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1" name="Text Box 19">
            <a:extLst>
              <a:ext uri="{FF2B5EF4-FFF2-40B4-BE49-F238E27FC236}">
                <a16:creationId xmlns:a16="http://schemas.microsoft.com/office/drawing/2014/main" id="{79370AA2-5792-4C8F-A658-7E95A6E78A69}"/>
              </a:ext>
            </a:extLst>
          </p:cNvPr>
          <p:cNvSpPr txBox="1">
            <a:spLocks noChangeArrowheads="1"/>
          </p:cNvSpPr>
          <p:nvPr/>
        </p:nvSpPr>
        <p:spPr bwMode="auto">
          <a:xfrm>
            <a:off x="857250" y="230505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证明</a:t>
            </a:r>
            <a:endParaRPr lang="zh-CN" altLang="en-US" sz="2800" b="1">
              <a:solidFill>
                <a:srgbClr val="000000"/>
              </a:solidFill>
            </a:endParaRPr>
          </a:p>
        </p:txBody>
      </p:sp>
      <p:graphicFrame>
        <p:nvGraphicFramePr>
          <p:cNvPr id="38932" name="Object 20">
            <a:extLst>
              <a:ext uri="{FF2B5EF4-FFF2-40B4-BE49-F238E27FC236}">
                <a16:creationId xmlns:a16="http://schemas.microsoft.com/office/drawing/2014/main" id="{E86B3936-CD58-47F5-AC35-CB74928BAB43}"/>
              </a:ext>
            </a:extLst>
          </p:cNvPr>
          <p:cNvGraphicFramePr>
            <a:graphicFrameLocks noChangeAspect="1"/>
          </p:cNvGraphicFramePr>
          <p:nvPr/>
        </p:nvGraphicFramePr>
        <p:xfrm>
          <a:off x="2133600" y="2362200"/>
          <a:ext cx="2868613" cy="457200"/>
        </p:xfrm>
        <a:graphic>
          <a:graphicData uri="http://schemas.openxmlformats.org/presentationml/2006/ole">
            <mc:AlternateContent xmlns:mc="http://schemas.openxmlformats.org/markup-compatibility/2006">
              <mc:Choice xmlns:v="urn:schemas-microsoft-com:vml" Requires="v">
                <p:oleObj name="Equation" r:id="rId2" imgW="2717800" imgH="457200" progId="Equation.3">
                  <p:embed/>
                </p:oleObj>
              </mc:Choice>
              <mc:Fallback>
                <p:oleObj name="Equation" r:id="rId2" imgW="2717800" imgH="457200" progId="Equation.3">
                  <p:embed/>
                  <p:pic>
                    <p:nvPicPr>
                      <p:cNvPr id="38932" name="Object 20">
                        <a:extLst>
                          <a:ext uri="{FF2B5EF4-FFF2-40B4-BE49-F238E27FC236}">
                            <a16:creationId xmlns:a16="http://schemas.microsoft.com/office/drawing/2014/main" id="{E86B3936-CD58-47F5-AC35-CB74928BA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62200"/>
                        <a:ext cx="2868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3" name="Object 21">
            <a:extLst>
              <a:ext uri="{FF2B5EF4-FFF2-40B4-BE49-F238E27FC236}">
                <a16:creationId xmlns:a16="http://schemas.microsoft.com/office/drawing/2014/main" id="{C16BBE98-C59E-4002-BB52-7DF2959158E5}"/>
              </a:ext>
            </a:extLst>
          </p:cNvPr>
          <p:cNvGraphicFramePr>
            <a:graphicFrameLocks noChangeAspect="1"/>
          </p:cNvGraphicFramePr>
          <p:nvPr/>
        </p:nvGraphicFramePr>
        <p:xfrm>
          <a:off x="914400" y="3276600"/>
          <a:ext cx="5638800" cy="457200"/>
        </p:xfrm>
        <a:graphic>
          <a:graphicData uri="http://schemas.openxmlformats.org/presentationml/2006/ole">
            <mc:AlternateContent xmlns:mc="http://schemas.openxmlformats.org/markup-compatibility/2006">
              <mc:Choice xmlns:v="urn:schemas-microsoft-com:vml" Requires="v">
                <p:oleObj name="Equation" r:id="rId4" imgW="5638800" imgH="457200" progId="Equation.3">
                  <p:embed/>
                </p:oleObj>
              </mc:Choice>
              <mc:Fallback>
                <p:oleObj name="Equation" r:id="rId4" imgW="5638800" imgH="457200" progId="Equation.3">
                  <p:embed/>
                  <p:pic>
                    <p:nvPicPr>
                      <p:cNvPr id="38933" name="Object 21">
                        <a:extLst>
                          <a:ext uri="{FF2B5EF4-FFF2-40B4-BE49-F238E27FC236}">
                            <a16:creationId xmlns:a16="http://schemas.microsoft.com/office/drawing/2014/main" id="{C16BBE98-C59E-4002-BB52-7DF295915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276600"/>
                        <a:ext cx="563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4" name="Object 22">
            <a:extLst>
              <a:ext uri="{FF2B5EF4-FFF2-40B4-BE49-F238E27FC236}">
                <a16:creationId xmlns:a16="http://schemas.microsoft.com/office/drawing/2014/main" id="{314FC78E-DD09-4A02-ABE3-861E0C549E44}"/>
              </a:ext>
            </a:extLst>
          </p:cNvPr>
          <p:cNvGraphicFramePr>
            <a:graphicFrameLocks noChangeAspect="1"/>
          </p:cNvGraphicFramePr>
          <p:nvPr/>
        </p:nvGraphicFramePr>
        <p:xfrm>
          <a:off x="914400" y="4038600"/>
          <a:ext cx="4572000" cy="457200"/>
        </p:xfrm>
        <a:graphic>
          <a:graphicData uri="http://schemas.openxmlformats.org/presentationml/2006/ole">
            <mc:AlternateContent xmlns:mc="http://schemas.openxmlformats.org/markup-compatibility/2006">
              <mc:Choice xmlns:v="urn:schemas-microsoft-com:vml" Requires="v">
                <p:oleObj name="Equation" r:id="rId6" imgW="4572000" imgH="457200" progId="Equation.3">
                  <p:embed/>
                </p:oleObj>
              </mc:Choice>
              <mc:Fallback>
                <p:oleObj name="Equation" r:id="rId6" imgW="4572000" imgH="457200" progId="Equation.3">
                  <p:embed/>
                  <p:pic>
                    <p:nvPicPr>
                      <p:cNvPr id="38934" name="Object 22">
                        <a:extLst>
                          <a:ext uri="{FF2B5EF4-FFF2-40B4-BE49-F238E27FC236}">
                            <a16:creationId xmlns:a16="http://schemas.microsoft.com/office/drawing/2014/main" id="{314FC78E-DD09-4A02-ABE3-861E0C549E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38600"/>
                        <a:ext cx="457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35" name="Object 23">
            <a:extLst>
              <a:ext uri="{FF2B5EF4-FFF2-40B4-BE49-F238E27FC236}">
                <a16:creationId xmlns:a16="http://schemas.microsoft.com/office/drawing/2014/main" id="{AE92525D-4D4E-44D4-BAFB-3BBFF4E847C9}"/>
              </a:ext>
            </a:extLst>
          </p:cNvPr>
          <p:cNvGraphicFramePr>
            <a:graphicFrameLocks noChangeAspect="1"/>
          </p:cNvGraphicFramePr>
          <p:nvPr/>
        </p:nvGraphicFramePr>
        <p:xfrm>
          <a:off x="914400" y="4800600"/>
          <a:ext cx="3584575" cy="457200"/>
        </p:xfrm>
        <a:graphic>
          <a:graphicData uri="http://schemas.openxmlformats.org/presentationml/2006/ole">
            <mc:AlternateContent xmlns:mc="http://schemas.openxmlformats.org/markup-compatibility/2006">
              <mc:Choice xmlns:v="urn:schemas-microsoft-com:vml" Requires="v">
                <p:oleObj name="公式" r:id="rId8" imgW="4305300" imgH="457200" progId="Equation.3">
                  <p:embed/>
                </p:oleObj>
              </mc:Choice>
              <mc:Fallback>
                <p:oleObj name="公式" r:id="rId8" imgW="4305300" imgH="457200" progId="Equation.3">
                  <p:embed/>
                  <p:pic>
                    <p:nvPicPr>
                      <p:cNvPr id="38935" name="Object 23">
                        <a:extLst>
                          <a:ext uri="{FF2B5EF4-FFF2-40B4-BE49-F238E27FC236}">
                            <a16:creationId xmlns:a16="http://schemas.microsoft.com/office/drawing/2014/main" id="{AE92525D-4D4E-44D4-BAFB-3BBFF4E847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4800600"/>
                        <a:ext cx="35845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3" name="Object 27">
            <a:extLst>
              <a:ext uri="{FF2B5EF4-FFF2-40B4-BE49-F238E27FC236}">
                <a16:creationId xmlns:a16="http://schemas.microsoft.com/office/drawing/2014/main" id="{6FF5950E-A017-4A8F-A374-308EC424D0BF}"/>
              </a:ext>
            </a:extLst>
          </p:cNvPr>
          <p:cNvGraphicFramePr>
            <a:graphicFrameLocks noChangeAspect="1"/>
          </p:cNvGraphicFramePr>
          <p:nvPr/>
        </p:nvGraphicFramePr>
        <p:xfrm>
          <a:off x="965200" y="1066800"/>
          <a:ext cx="6997700" cy="990600"/>
        </p:xfrm>
        <a:graphic>
          <a:graphicData uri="http://schemas.openxmlformats.org/presentationml/2006/ole">
            <mc:AlternateContent xmlns:mc="http://schemas.openxmlformats.org/markup-compatibility/2006">
              <mc:Choice xmlns:v="urn:schemas-microsoft-com:vml" Requires="v">
                <p:oleObj name="Equation" r:id="rId10" imgW="6997700" imgH="990600" progId="Equation.3">
                  <p:embed/>
                </p:oleObj>
              </mc:Choice>
              <mc:Fallback>
                <p:oleObj name="Equation" r:id="rId10" imgW="6997700" imgH="990600" progId="Equation.3">
                  <p:embed/>
                  <p:pic>
                    <p:nvPicPr>
                      <p:cNvPr id="152583" name="Object 27">
                        <a:extLst>
                          <a:ext uri="{FF2B5EF4-FFF2-40B4-BE49-F238E27FC236}">
                            <a16:creationId xmlns:a16="http://schemas.microsoft.com/office/drawing/2014/main" id="{6FF5950E-A017-4A8F-A374-308EC424D0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5200" y="1066800"/>
                        <a:ext cx="69977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4" name="Object 28">
            <a:extLst>
              <a:ext uri="{FF2B5EF4-FFF2-40B4-BE49-F238E27FC236}">
                <a16:creationId xmlns:a16="http://schemas.microsoft.com/office/drawing/2014/main" id="{81046514-4929-42D4-8431-AA117937DB59}"/>
              </a:ext>
            </a:extLst>
          </p:cNvPr>
          <p:cNvGraphicFramePr>
            <a:graphicFrameLocks noChangeAspect="1"/>
          </p:cNvGraphicFramePr>
          <p:nvPr/>
        </p:nvGraphicFramePr>
        <p:xfrm>
          <a:off x="958850" y="1041400"/>
          <a:ext cx="1155700" cy="431800"/>
        </p:xfrm>
        <a:graphic>
          <a:graphicData uri="http://schemas.openxmlformats.org/presentationml/2006/ole">
            <mc:AlternateContent xmlns:mc="http://schemas.openxmlformats.org/markup-compatibility/2006">
              <mc:Choice xmlns:v="urn:schemas-microsoft-com:vml" Requires="v">
                <p:oleObj name="Equation" r:id="rId12" imgW="1143153" imgH="419134" progId="Equation.3">
                  <p:embed/>
                </p:oleObj>
              </mc:Choice>
              <mc:Fallback>
                <p:oleObj name="Equation" r:id="rId12" imgW="1143153" imgH="419134" progId="Equation.3">
                  <p:embed/>
                  <p:pic>
                    <p:nvPicPr>
                      <p:cNvPr id="152584" name="Object 28">
                        <a:extLst>
                          <a:ext uri="{FF2B5EF4-FFF2-40B4-BE49-F238E27FC236}">
                            <a16:creationId xmlns:a16="http://schemas.microsoft.com/office/drawing/2014/main" id="{81046514-4929-42D4-8431-AA117937DB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8850" y="1041400"/>
                        <a:ext cx="1155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8931"/>
                                        </p:tgtEl>
                                        <p:attrNameLst>
                                          <p:attrName>style.visibility</p:attrName>
                                        </p:attrNameLst>
                                      </p:cBhvr>
                                      <p:to>
                                        <p:strVal val="visible"/>
                                      </p:to>
                                    </p:set>
                                    <p:animEffect transition="in" filter="wipe(left)">
                                      <p:cBhvr>
                                        <p:cTn id="7" dur="75"/>
                                        <p:tgtEl>
                                          <p:spTgt spid="38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932"/>
                                        </p:tgtEl>
                                        <p:attrNameLst>
                                          <p:attrName>style.visibility</p:attrName>
                                        </p:attrNameLst>
                                      </p:cBhvr>
                                      <p:to>
                                        <p:strVal val="visible"/>
                                      </p:to>
                                    </p:set>
                                    <p:animEffect transition="in" filter="wipe(left)">
                                      <p:cBhvr>
                                        <p:cTn id="12" dur="500"/>
                                        <p:tgtEl>
                                          <p:spTgt spid="389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33"/>
                                        </p:tgtEl>
                                        <p:attrNameLst>
                                          <p:attrName>style.visibility</p:attrName>
                                        </p:attrNameLst>
                                      </p:cBhvr>
                                      <p:to>
                                        <p:strVal val="visible"/>
                                      </p:to>
                                    </p:set>
                                    <p:animEffect transition="in" filter="wipe(left)">
                                      <p:cBhvr>
                                        <p:cTn id="17" dur="500"/>
                                        <p:tgtEl>
                                          <p:spTgt spid="389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934"/>
                                        </p:tgtEl>
                                        <p:attrNameLst>
                                          <p:attrName>style.visibility</p:attrName>
                                        </p:attrNameLst>
                                      </p:cBhvr>
                                      <p:to>
                                        <p:strVal val="visible"/>
                                      </p:to>
                                    </p:set>
                                    <p:animEffect transition="in" filter="wipe(left)">
                                      <p:cBhvr>
                                        <p:cTn id="22" dur="500"/>
                                        <p:tgtEl>
                                          <p:spTgt spid="389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35"/>
                                        </p:tgtEl>
                                        <p:attrNameLst>
                                          <p:attrName>style.visibility</p:attrName>
                                        </p:attrNameLst>
                                      </p:cBhvr>
                                      <p:to>
                                        <p:strVal val="visible"/>
                                      </p:to>
                                    </p:set>
                                    <p:animEffect transition="in" filter="wipe(left)">
                                      <p:cBhvr>
                                        <p:cTn id="27" dur="500"/>
                                        <p:tgtEl>
                                          <p:spTgt spid="3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6" name="Object 16">
            <a:extLst>
              <a:ext uri="{FF2B5EF4-FFF2-40B4-BE49-F238E27FC236}">
                <a16:creationId xmlns:a16="http://schemas.microsoft.com/office/drawing/2014/main" id="{3C51BB6D-E404-495E-ABE2-D80E8C0DAA58}"/>
              </a:ext>
            </a:extLst>
          </p:cNvPr>
          <p:cNvGraphicFramePr>
            <a:graphicFrameLocks noChangeAspect="1"/>
          </p:cNvGraphicFramePr>
          <p:nvPr/>
        </p:nvGraphicFramePr>
        <p:xfrm>
          <a:off x="1066800" y="2590800"/>
          <a:ext cx="5967413" cy="457200"/>
        </p:xfrm>
        <a:graphic>
          <a:graphicData uri="http://schemas.openxmlformats.org/presentationml/2006/ole">
            <mc:AlternateContent xmlns:mc="http://schemas.openxmlformats.org/markup-compatibility/2006">
              <mc:Choice xmlns:v="urn:schemas-microsoft-com:vml" Requires="v">
                <p:oleObj name="Equation" r:id="rId2" imgW="4876800" imgH="457200" progId="Equation.3">
                  <p:embed/>
                </p:oleObj>
              </mc:Choice>
              <mc:Fallback>
                <p:oleObj name="Equation" r:id="rId2" imgW="4876800" imgH="457200" progId="Equation.3">
                  <p:embed/>
                  <p:pic>
                    <p:nvPicPr>
                      <p:cNvPr id="25616" name="Object 16">
                        <a:extLst>
                          <a:ext uri="{FF2B5EF4-FFF2-40B4-BE49-F238E27FC236}">
                            <a16:creationId xmlns:a16="http://schemas.microsoft.com/office/drawing/2014/main" id="{3C51BB6D-E404-495E-ABE2-D80E8C0DA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5967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17">
            <a:extLst>
              <a:ext uri="{FF2B5EF4-FFF2-40B4-BE49-F238E27FC236}">
                <a16:creationId xmlns:a16="http://schemas.microsoft.com/office/drawing/2014/main" id="{0FB6BDC7-7989-4AA3-A189-066ECF185FC8}"/>
              </a:ext>
            </a:extLst>
          </p:cNvPr>
          <p:cNvGraphicFramePr>
            <a:graphicFrameLocks noChangeAspect="1"/>
          </p:cNvGraphicFramePr>
          <p:nvPr/>
        </p:nvGraphicFramePr>
        <p:xfrm>
          <a:off x="3352800" y="3505200"/>
          <a:ext cx="2603500" cy="393700"/>
        </p:xfrm>
        <a:graphic>
          <a:graphicData uri="http://schemas.openxmlformats.org/presentationml/2006/ole">
            <mc:AlternateContent xmlns:mc="http://schemas.openxmlformats.org/markup-compatibility/2006">
              <mc:Choice xmlns:v="urn:schemas-microsoft-com:vml" Requires="v">
                <p:oleObj name="Equation" r:id="rId4" imgW="2603500" imgH="393700" progId="Equation.3">
                  <p:embed/>
                </p:oleObj>
              </mc:Choice>
              <mc:Fallback>
                <p:oleObj name="Equation" r:id="rId4" imgW="2603500" imgH="393700" progId="Equation.3">
                  <p:embed/>
                  <p:pic>
                    <p:nvPicPr>
                      <p:cNvPr id="25617" name="Object 17">
                        <a:extLst>
                          <a:ext uri="{FF2B5EF4-FFF2-40B4-BE49-F238E27FC236}">
                            <a16:creationId xmlns:a16="http://schemas.microsoft.com/office/drawing/2014/main" id="{0FB6BDC7-7989-4AA3-A189-066ECF185F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505200"/>
                        <a:ext cx="2603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8" name="Object 18">
            <a:extLst>
              <a:ext uri="{FF2B5EF4-FFF2-40B4-BE49-F238E27FC236}">
                <a16:creationId xmlns:a16="http://schemas.microsoft.com/office/drawing/2014/main" id="{8B2E1E13-BB14-40D9-A561-BF5111F5DF52}"/>
              </a:ext>
            </a:extLst>
          </p:cNvPr>
          <p:cNvGraphicFramePr>
            <a:graphicFrameLocks noChangeAspect="1"/>
          </p:cNvGraphicFramePr>
          <p:nvPr/>
        </p:nvGraphicFramePr>
        <p:xfrm>
          <a:off x="3308350" y="4343400"/>
          <a:ext cx="1968500" cy="457200"/>
        </p:xfrm>
        <a:graphic>
          <a:graphicData uri="http://schemas.openxmlformats.org/presentationml/2006/ole">
            <mc:AlternateContent xmlns:mc="http://schemas.openxmlformats.org/markup-compatibility/2006">
              <mc:Choice xmlns:v="urn:schemas-microsoft-com:vml" Requires="v">
                <p:oleObj name="Equation" r:id="rId6" imgW="1968500" imgH="457200" progId="Equation.3">
                  <p:embed/>
                </p:oleObj>
              </mc:Choice>
              <mc:Fallback>
                <p:oleObj name="Equation" r:id="rId6" imgW="1968500" imgH="457200" progId="Equation.3">
                  <p:embed/>
                  <p:pic>
                    <p:nvPicPr>
                      <p:cNvPr id="25618" name="Object 18">
                        <a:extLst>
                          <a:ext uri="{FF2B5EF4-FFF2-40B4-BE49-F238E27FC236}">
                            <a16:creationId xmlns:a16="http://schemas.microsoft.com/office/drawing/2014/main" id="{8B2E1E13-BB14-40D9-A561-BF5111F5DF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8350" y="4343400"/>
                        <a:ext cx="1968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19">
            <a:extLst>
              <a:ext uri="{FF2B5EF4-FFF2-40B4-BE49-F238E27FC236}">
                <a16:creationId xmlns:a16="http://schemas.microsoft.com/office/drawing/2014/main" id="{8AF43753-D2C1-4A4C-AE32-9346DEC4BE60}"/>
              </a:ext>
            </a:extLst>
          </p:cNvPr>
          <p:cNvGraphicFramePr>
            <a:graphicFrameLocks noChangeAspect="1"/>
          </p:cNvGraphicFramePr>
          <p:nvPr/>
        </p:nvGraphicFramePr>
        <p:xfrm>
          <a:off x="996950" y="5181600"/>
          <a:ext cx="3581400" cy="457200"/>
        </p:xfrm>
        <a:graphic>
          <a:graphicData uri="http://schemas.openxmlformats.org/presentationml/2006/ole">
            <mc:AlternateContent xmlns:mc="http://schemas.openxmlformats.org/markup-compatibility/2006">
              <mc:Choice xmlns:v="urn:schemas-microsoft-com:vml" Requires="v">
                <p:oleObj name="Equation" r:id="rId8" imgW="3581400" imgH="457200" progId="Equation.3">
                  <p:embed/>
                </p:oleObj>
              </mc:Choice>
              <mc:Fallback>
                <p:oleObj name="Equation" r:id="rId8" imgW="3581400" imgH="457200" progId="Equation.3">
                  <p:embed/>
                  <p:pic>
                    <p:nvPicPr>
                      <p:cNvPr id="25619" name="Object 19">
                        <a:extLst>
                          <a:ext uri="{FF2B5EF4-FFF2-40B4-BE49-F238E27FC236}">
                            <a16:creationId xmlns:a16="http://schemas.microsoft.com/office/drawing/2014/main" id="{8AF43753-D2C1-4A4C-AE32-9346DEC4BE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950" y="5181600"/>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6" name="Text Box 26">
            <a:extLst>
              <a:ext uri="{FF2B5EF4-FFF2-40B4-BE49-F238E27FC236}">
                <a16:creationId xmlns:a16="http://schemas.microsoft.com/office/drawing/2014/main" id="{091B18BA-1273-4E55-ADB0-DFF35B695874}"/>
              </a:ext>
            </a:extLst>
          </p:cNvPr>
          <p:cNvSpPr txBox="1">
            <a:spLocks noChangeArrowheads="1"/>
          </p:cNvSpPr>
          <p:nvPr/>
        </p:nvSpPr>
        <p:spPr bwMode="auto">
          <a:xfrm>
            <a:off x="914400" y="1081088"/>
            <a:ext cx="494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又因为 </a:t>
            </a:r>
            <a:r>
              <a:rPr lang="en-US" altLang="zh-CN" sz="2800" b="1" i="1">
                <a:solidFill>
                  <a:srgbClr val="000000"/>
                </a:solidFill>
              </a:rPr>
              <a:t>A</a:t>
            </a:r>
            <a:r>
              <a:rPr lang="zh-CN" altLang="en-US" sz="2800" b="1">
                <a:solidFill>
                  <a:srgbClr val="000000"/>
                </a:solidFill>
              </a:rPr>
              <a:t>、</a:t>
            </a:r>
            <a:r>
              <a:rPr lang="en-US" altLang="zh-CN" sz="2800" b="1" i="1">
                <a:solidFill>
                  <a:srgbClr val="000000"/>
                </a:solidFill>
              </a:rPr>
              <a:t>B </a:t>
            </a:r>
            <a:r>
              <a:rPr lang="zh-CN" altLang="en-US" sz="2800" b="1">
                <a:solidFill>
                  <a:srgbClr val="000000"/>
                </a:solidFill>
              </a:rPr>
              <a:t>相互独立</a:t>
            </a:r>
            <a:r>
              <a:rPr lang="en-US" altLang="zh-CN" sz="2800" b="1">
                <a:solidFill>
                  <a:srgbClr val="000000"/>
                </a:solidFill>
              </a:rPr>
              <a:t>, </a:t>
            </a:r>
            <a:r>
              <a:rPr lang="zh-CN" altLang="en-US" sz="2800" b="1">
                <a:solidFill>
                  <a:srgbClr val="000000"/>
                </a:solidFill>
              </a:rPr>
              <a:t>所以有</a:t>
            </a:r>
          </a:p>
        </p:txBody>
      </p:sp>
      <p:graphicFrame>
        <p:nvGraphicFramePr>
          <p:cNvPr id="25627" name="Object 27">
            <a:extLst>
              <a:ext uri="{FF2B5EF4-FFF2-40B4-BE49-F238E27FC236}">
                <a16:creationId xmlns:a16="http://schemas.microsoft.com/office/drawing/2014/main" id="{58063CD8-E41E-47AE-886E-21B214002940}"/>
              </a:ext>
            </a:extLst>
          </p:cNvPr>
          <p:cNvGraphicFramePr>
            <a:graphicFrameLocks noChangeAspect="1"/>
          </p:cNvGraphicFramePr>
          <p:nvPr/>
        </p:nvGraphicFramePr>
        <p:xfrm>
          <a:off x="1930400" y="1905000"/>
          <a:ext cx="3086100" cy="393700"/>
        </p:xfrm>
        <a:graphic>
          <a:graphicData uri="http://schemas.openxmlformats.org/presentationml/2006/ole">
            <mc:AlternateContent xmlns:mc="http://schemas.openxmlformats.org/markup-compatibility/2006">
              <mc:Choice xmlns:v="urn:schemas-microsoft-com:vml" Requires="v">
                <p:oleObj name="Equation" r:id="rId10" imgW="3086100" imgH="393700" progId="Equation.3">
                  <p:embed/>
                </p:oleObj>
              </mc:Choice>
              <mc:Fallback>
                <p:oleObj name="Equation" r:id="rId10" imgW="3086100" imgH="393700" progId="Equation.3">
                  <p:embed/>
                  <p:pic>
                    <p:nvPicPr>
                      <p:cNvPr id="25627" name="Object 27">
                        <a:extLst>
                          <a:ext uri="{FF2B5EF4-FFF2-40B4-BE49-F238E27FC236}">
                            <a16:creationId xmlns:a16="http://schemas.microsoft.com/office/drawing/2014/main" id="{58063CD8-E41E-47AE-886E-21B2140029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30400" y="1905000"/>
                        <a:ext cx="3086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27"/>
                                        </p:tgtEl>
                                        <p:attrNameLst>
                                          <p:attrName>style.visibility</p:attrName>
                                        </p:attrNameLst>
                                      </p:cBhvr>
                                      <p:to>
                                        <p:strVal val="visible"/>
                                      </p:to>
                                    </p:set>
                                    <p:animEffect transition="in" filter="wipe(left)">
                                      <p:cBhvr>
                                        <p:cTn id="7" dur="500"/>
                                        <p:tgtEl>
                                          <p:spTgt spid="25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16"/>
                                        </p:tgtEl>
                                        <p:attrNameLst>
                                          <p:attrName>style.visibility</p:attrName>
                                        </p:attrNameLst>
                                      </p:cBhvr>
                                      <p:to>
                                        <p:strVal val="visible"/>
                                      </p:to>
                                    </p:set>
                                    <p:animEffect transition="in" filter="wipe(left)">
                                      <p:cBhvr>
                                        <p:cTn id="12" dur="500"/>
                                        <p:tgtEl>
                                          <p:spTgt spid="25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17"/>
                                        </p:tgtEl>
                                        <p:attrNameLst>
                                          <p:attrName>style.visibility</p:attrName>
                                        </p:attrNameLst>
                                      </p:cBhvr>
                                      <p:to>
                                        <p:strVal val="visible"/>
                                      </p:to>
                                    </p:set>
                                    <p:animEffect transition="in" filter="wipe(left)">
                                      <p:cBhvr>
                                        <p:cTn id="17" dur="500"/>
                                        <p:tgtEl>
                                          <p:spTgt spid="25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618"/>
                                        </p:tgtEl>
                                        <p:attrNameLst>
                                          <p:attrName>style.visibility</p:attrName>
                                        </p:attrNameLst>
                                      </p:cBhvr>
                                      <p:to>
                                        <p:strVal val="visible"/>
                                      </p:to>
                                    </p:set>
                                    <p:animEffect transition="in" filter="wipe(left)">
                                      <p:cBhvr>
                                        <p:cTn id="22" dur="500"/>
                                        <p:tgtEl>
                                          <p:spTgt spid="25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619"/>
                                        </p:tgtEl>
                                        <p:attrNameLst>
                                          <p:attrName>style.visibility</p:attrName>
                                        </p:attrNameLst>
                                      </p:cBhvr>
                                      <p:to>
                                        <p:strVal val="visible"/>
                                      </p:to>
                                    </p:set>
                                    <p:animEffect transition="in" filter="wipe(left)">
                                      <p:cBhvr>
                                        <p:cTn id="27" dur="500"/>
                                        <p:tgtEl>
                                          <p:spTgt spid="2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Text Box 6">
            <a:extLst>
              <a:ext uri="{FF2B5EF4-FFF2-40B4-BE49-F238E27FC236}">
                <a16:creationId xmlns:a16="http://schemas.microsoft.com/office/drawing/2014/main" id="{7B66BD71-3FFD-4711-86A2-0B21DEF61BAB}"/>
              </a:ext>
            </a:extLst>
          </p:cNvPr>
          <p:cNvSpPr txBox="1">
            <a:spLocks noChangeArrowheads="1"/>
          </p:cNvSpPr>
          <p:nvPr/>
        </p:nvSpPr>
        <p:spPr bwMode="auto">
          <a:xfrm>
            <a:off x="914400" y="48768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3333FF"/>
                </a:solidFill>
                <a:ea typeface="黑体" panose="02010609060101010101" pitchFamily="49" charset="-122"/>
              </a:rPr>
              <a:t>注意</a:t>
            </a:r>
            <a:endParaRPr lang="zh-CN" altLang="en-US" sz="2800" b="1">
              <a:solidFill>
                <a:srgbClr val="3333FF"/>
              </a:solidFill>
            </a:endParaRPr>
          </a:p>
        </p:txBody>
      </p:sp>
      <p:sp>
        <p:nvSpPr>
          <p:cNvPr id="51208" name="Rectangle 8">
            <a:extLst>
              <a:ext uri="{FF2B5EF4-FFF2-40B4-BE49-F238E27FC236}">
                <a16:creationId xmlns:a16="http://schemas.microsoft.com/office/drawing/2014/main" id="{1DA172AE-9228-49AC-AF9C-F37F4A311D04}"/>
              </a:ext>
            </a:extLst>
          </p:cNvPr>
          <p:cNvSpPr>
            <a:spLocks noChangeArrowheads="1"/>
          </p:cNvSpPr>
          <p:nvPr/>
        </p:nvSpPr>
        <p:spPr bwMode="auto">
          <a:xfrm>
            <a:off x="914400" y="54102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三个事件相互独立</a:t>
            </a:r>
          </a:p>
        </p:txBody>
      </p:sp>
      <p:sp>
        <p:nvSpPr>
          <p:cNvPr id="51210" name="Line 10">
            <a:extLst>
              <a:ext uri="{FF2B5EF4-FFF2-40B4-BE49-F238E27FC236}">
                <a16:creationId xmlns:a16="http://schemas.microsoft.com/office/drawing/2014/main" id="{90568880-99EB-4B30-AB73-7E6A559281D1}"/>
              </a:ext>
            </a:extLst>
          </p:cNvPr>
          <p:cNvSpPr>
            <a:spLocks noChangeShapeType="1"/>
          </p:cNvSpPr>
          <p:nvPr/>
        </p:nvSpPr>
        <p:spPr bwMode="auto">
          <a:xfrm>
            <a:off x="4038600" y="5624513"/>
            <a:ext cx="762000" cy="0"/>
          </a:xfrm>
          <a:prstGeom prst="line">
            <a:avLst/>
          </a:prstGeom>
          <a:noFill/>
          <a:ln w="28575">
            <a:solidFill>
              <a:srgbClr val="3333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2" name="Rectangle 12">
            <a:extLst>
              <a:ext uri="{FF2B5EF4-FFF2-40B4-BE49-F238E27FC236}">
                <a16:creationId xmlns:a16="http://schemas.microsoft.com/office/drawing/2014/main" id="{61C45230-F8A1-4184-A4A4-EEFB4100AF84}"/>
              </a:ext>
            </a:extLst>
          </p:cNvPr>
          <p:cNvSpPr>
            <a:spLocks noChangeArrowheads="1"/>
          </p:cNvSpPr>
          <p:nvPr/>
        </p:nvSpPr>
        <p:spPr bwMode="auto">
          <a:xfrm>
            <a:off x="4876800" y="54102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三个事件两两相互独立</a:t>
            </a:r>
          </a:p>
        </p:txBody>
      </p:sp>
      <p:grpSp>
        <p:nvGrpSpPr>
          <p:cNvPr id="51225" name="Group 25">
            <a:extLst>
              <a:ext uri="{FF2B5EF4-FFF2-40B4-BE49-F238E27FC236}">
                <a16:creationId xmlns:a16="http://schemas.microsoft.com/office/drawing/2014/main" id="{A85A7629-C7B4-4DF1-88BA-6E2AA5E9E0C3}"/>
              </a:ext>
            </a:extLst>
          </p:cNvPr>
          <p:cNvGrpSpPr>
            <a:grpSpLocks/>
          </p:cNvGrpSpPr>
          <p:nvPr/>
        </p:nvGrpSpPr>
        <p:grpSpPr bwMode="auto">
          <a:xfrm>
            <a:off x="4038600" y="5715000"/>
            <a:ext cx="762000" cy="381000"/>
            <a:chOff x="2544" y="3600"/>
            <a:chExt cx="480" cy="240"/>
          </a:xfrm>
        </p:grpSpPr>
        <p:sp>
          <p:nvSpPr>
            <p:cNvPr id="149514" name="Line 15">
              <a:extLst>
                <a:ext uri="{FF2B5EF4-FFF2-40B4-BE49-F238E27FC236}">
                  <a16:creationId xmlns:a16="http://schemas.microsoft.com/office/drawing/2014/main" id="{C91C5875-DCC0-4C04-AE4C-0505502BE6F2}"/>
                </a:ext>
              </a:extLst>
            </p:cNvPr>
            <p:cNvSpPr>
              <a:spLocks noChangeShapeType="1"/>
            </p:cNvSpPr>
            <p:nvPr/>
          </p:nvSpPr>
          <p:spPr bwMode="auto">
            <a:xfrm flipH="1">
              <a:off x="2544" y="3696"/>
              <a:ext cx="480" cy="0"/>
            </a:xfrm>
            <a:prstGeom prst="line">
              <a:avLst/>
            </a:prstGeom>
            <a:noFill/>
            <a:ln w="28575">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15" name="Line 16">
              <a:extLst>
                <a:ext uri="{FF2B5EF4-FFF2-40B4-BE49-F238E27FC236}">
                  <a16:creationId xmlns:a16="http://schemas.microsoft.com/office/drawing/2014/main" id="{2E6AD74B-3B8D-4006-9245-21799C9DD333}"/>
                </a:ext>
              </a:extLst>
            </p:cNvPr>
            <p:cNvSpPr>
              <a:spLocks noChangeShapeType="1"/>
            </p:cNvSpPr>
            <p:nvPr/>
          </p:nvSpPr>
          <p:spPr bwMode="auto">
            <a:xfrm>
              <a:off x="2688" y="3600"/>
              <a:ext cx="240" cy="24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9511" name="Rectangle 19">
            <a:extLst>
              <a:ext uri="{FF2B5EF4-FFF2-40B4-BE49-F238E27FC236}">
                <a16:creationId xmlns:a16="http://schemas.microsoft.com/office/drawing/2014/main" id="{6CCE865F-E8CB-4099-AA23-0C11A1235FB5}"/>
              </a:ext>
            </a:extLst>
          </p:cNvPr>
          <p:cNvSpPr>
            <a:spLocks noChangeArrowheads="1"/>
          </p:cNvSpPr>
          <p:nvPr/>
        </p:nvSpPr>
        <p:spPr bwMode="auto">
          <a:xfrm>
            <a:off x="841375" y="774700"/>
            <a:ext cx="456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3200" b="1" dirty="0">
                <a:solidFill>
                  <a:srgbClr val="3333FF"/>
                </a:solidFill>
                <a:ea typeface="黑体" panose="02010609060101010101" pitchFamily="49" charset="-122"/>
              </a:rPr>
              <a:t>3.</a:t>
            </a:r>
            <a:r>
              <a:rPr lang="zh-CN" altLang="en-US" sz="3200" b="1" dirty="0">
                <a:solidFill>
                  <a:srgbClr val="3333FF"/>
                </a:solidFill>
                <a:ea typeface="黑体" panose="02010609060101010101" pitchFamily="49" charset="-122"/>
              </a:rPr>
              <a:t>三事件相互独立的概念</a:t>
            </a:r>
          </a:p>
        </p:txBody>
      </p:sp>
      <p:sp>
        <p:nvSpPr>
          <p:cNvPr id="51223" name="Rectangle 23">
            <a:extLst>
              <a:ext uri="{FF2B5EF4-FFF2-40B4-BE49-F238E27FC236}">
                <a16:creationId xmlns:a16="http://schemas.microsoft.com/office/drawing/2014/main" id="{66FB521F-911B-4EE4-83D9-FBB5C0FF4F84}"/>
              </a:ext>
            </a:extLst>
          </p:cNvPr>
          <p:cNvSpPr>
            <a:spLocks noChangeArrowheads="1"/>
          </p:cNvSpPr>
          <p:nvPr/>
        </p:nvSpPr>
        <p:spPr bwMode="auto">
          <a:xfrm>
            <a:off x="2514600" y="4267200"/>
            <a:ext cx="2667000" cy="457200"/>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aphicFrame>
        <p:nvGraphicFramePr>
          <p:cNvPr id="51224" name="Object 24">
            <a:extLst>
              <a:ext uri="{FF2B5EF4-FFF2-40B4-BE49-F238E27FC236}">
                <a16:creationId xmlns:a16="http://schemas.microsoft.com/office/drawing/2014/main" id="{80A7622D-64A7-4317-BAB9-F976E30684CD}"/>
              </a:ext>
            </a:extLst>
          </p:cNvPr>
          <p:cNvGraphicFramePr>
            <a:graphicFrameLocks noChangeAspect="1"/>
          </p:cNvGraphicFramePr>
          <p:nvPr/>
        </p:nvGraphicFramePr>
        <p:xfrm>
          <a:off x="990600" y="1600200"/>
          <a:ext cx="6680200" cy="3136900"/>
        </p:xfrm>
        <a:graphic>
          <a:graphicData uri="http://schemas.openxmlformats.org/presentationml/2006/ole">
            <mc:AlternateContent xmlns:mc="http://schemas.openxmlformats.org/markup-compatibility/2006">
              <mc:Choice xmlns:v="urn:schemas-microsoft-com:vml" Requires="v">
                <p:oleObj name="Equation" r:id="rId2" imgW="6680200" imgH="3136900" progId="Equation.3">
                  <p:embed/>
                </p:oleObj>
              </mc:Choice>
              <mc:Fallback>
                <p:oleObj name="Equation" r:id="rId2" imgW="6680200" imgH="3136900" progId="Equation.3">
                  <p:embed/>
                  <p:pic>
                    <p:nvPicPr>
                      <p:cNvPr id="51224" name="Object 24">
                        <a:extLst>
                          <a:ext uri="{FF2B5EF4-FFF2-40B4-BE49-F238E27FC236}">
                            <a16:creationId xmlns:a16="http://schemas.microsoft.com/office/drawing/2014/main" id="{80A7622D-64A7-4317-BAB9-F976E3068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6680200" cy="313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24"/>
                                        </p:tgtEl>
                                        <p:attrNameLst>
                                          <p:attrName>style.visibility</p:attrName>
                                        </p:attrNameLst>
                                      </p:cBhvr>
                                      <p:to>
                                        <p:strVal val="visible"/>
                                      </p:to>
                                    </p:set>
                                    <p:animEffect transition="in" filter="wipe(left)">
                                      <p:cBhvr>
                                        <p:cTn id="7" dur="500"/>
                                        <p:tgtEl>
                                          <p:spTgt spid="5122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23"/>
                                        </p:tgtEl>
                                        <p:attrNameLst>
                                          <p:attrName>style.visibility</p:attrName>
                                        </p:attrNameLst>
                                      </p:cBhvr>
                                      <p:to>
                                        <p:strVal val="visible"/>
                                      </p:to>
                                    </p:set>
                                    <p:animEffect transition="in" filter="wipe(left)">
                                      <p:cBhvr>
                                        <p:cTn id="11" dur="500"/>
                                        <p:tgtEl>
                                          <p:spTgt spid="512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51206"/>
                                        </p:tgtEl>
                                        <p:attrNameLst>
                                          <p:attrName>style.visibility</p:attrName>
                                        </p:attrNameLst>
                                      </p:cBhvr>
                                      <p:to>
                                        <p:strVal val="visible"/>
                                      </p:to>
                                    </p:set>
                                    <p:animEffect transition="in" filter="wipe(left)">
                                      <p:cBhvr>
                                        <p:cTn id="16" dur="75"/>
                                        <p:tgtEl>
                                          <p:spTgt spid="512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iterate type="lt">
                                    <p:tmPct val="100000"/>
                                  </p:iterate>
                                  <p:childTnLst>
                                    <p:set>
                                      <p:cBhvr>
                                        <p:cTn id="20" dur="1" fill="hold">
                                          <p:stCondLst>
                                            <p:cond delay="0"/>
                                          </p:stCondLst>
                                        </p:cTn>
                                        <p:tgtEl>
                                          <p:spTgt spid="51208"/>
                                        </p:tgtEl>
                                        <p:attrNameLst>
                                          <p:attrName>style.visibility</p:attrName>
                                        </p:attrNameLst>
                                      </p:cBhvr>
                                      <p:to>
                                        <p:strVal val="visible"/>
                                      </p:to>
                                    </p:set>
                                    <p:animEffect transition="in" filter="wipe(left)">
                                      <p:cBhvr>
                                        <p:cTn id="21" dur="75"/>
                                        <p:tgtEl>
                                          <p:spTgt spid="512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iterate type="lt">
                                    <p:tmPct val="100000"/>
                                  </p:iterate>
                                  <p:childTnLst>
                                    <p:set>
                                      <p:cBhvr>
                                        <p:cTn id="30" dur="1" fill="hold">
                                          <p:stCondLst>
                                            <p:cond delay="0"/>
                                          </p:stCondLst>
                                        </p:cTn>
                                        <p:tgtEl>
                                          <p:spTgt spid="51212"/>
                                        </p:tgtEl>
                                        <p:attrNameLst>
                                          <p:attrName>style.visibility</p:attrName>
                                        </p:attrNameLst>
                                      </p:cBhvr>
                                      <p:to>
                                        <p:strVal val="visible"/>
                                      </p:to>
                                    </p:set>
                                    <p:animEffect transition="in" filter="wipe(left)">
                                      <p:cBhvr>
                                        <p:cTn id="31" dur="75"/>
                                        <p:tgtEl>
                                          <p:spTgt spid="512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51225"/>
                                        </p:tgtEl>
                                        <p:attrNameLst>
                                          <p:attrName>style.visibility</p:attrName>
                                        </p:attrNameLst>
                                      </p:cBhvr>
                                      <p:to>
                                        <p:strVal val="visible"/>
                                      </p:to>
                                    </p:set>
                                    <p:animEffect transition="in" filter="wipe(right)">
                                      <p:cBhvr>
                                        <p:cTn id="36" dur="500"/>
                                        <p:tgtEl>
                                          <p:spTgt spid="5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P spid="51208" grpId="0" autoUpdateAnimBg="0"/>
      <p:bldP spid="512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06" name="Object 30">
            <a:extLst>
              <a:ext uri="{FF2B5EF4-FFF2-40B4-BE49-F238E27FC236}">
                <a16:creationId xmlns:a16="http://schemas.microsoft.com/office/drawing/2014/main" id="{A2C0B1E2-41AB-4893-99E1-AB1CDFE46878}"/>
              </a:ext>
            </a:extLst>
          </p:cNvPr>
          <p:cNvGraphicFramePr>
            <a:graphicFrameLocks noChangeAspect="1"/>
          </p:cNvGraphicFramePr>
          <p:nvPr/>
        </p:nvGraphicFramePr>
        <p:xfrm>
          <a:off x="1770063" y="2133600"/>
          <a:ext cx="5905500" cy="500063"/>
        </p:xfrm>
        <a:graphic>
          <a:graphicData uri="http://schemas.openxmlformats.org/presentationml/2006/ole">
            <mc:AlternateContent xmlns:mc="http://schemas.openxmlformats.org/markup-compatibility/2006">
              <mc:Choice xmlns:v="urn:schemas-microsoft-com:vml" Requires="v">
                <p:oleObj name="Equation" r:id="rId2" imgW="5905500" imgH="482600" progId="Equation.3">
                  <p:embed/>
                </p:oleObj>
              </mc:Choice>
              <mc:Fallback>
                <p:oleObj name="Equation" r:id="rId2" imgW="5905500" imgH="482600" progId="Equation.3">
                  <p:embed/>
                  <p:pic>
                    <p:nvPicPr>
                      <p:cNvPr id="24606" name="Object 30">
                        <a:extLst>
                          <a:ext uri="{FF2B5EF4-FFF2-40B4-BE49-F238E27FC236}">
                            <a16:creationId xmlns:a16="http://schemas.microsoft.com/office/drawing/2014/main" id="{A2C0B1E2-41AB-4893-99E1-AB1CDFE46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2133600"/>
                        <a:ext cx="59055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8" name="Object 32">
            <a:extLst>
              <a:ext uri="{FF2B5EF4-FFF2-40B4-BE49-F238E27FC236}">
                <a16:creationId xmlns:a16="http://schemas.microsoft.com/office/drawing/2014/main" id="{86AAE486-8E35-42D6-90EE-60522CF81E86}"/>
              </a:ext>
            </a:extLst>
          </p:cNvPr>
          <p:cNvGraphicFramePr>
            <a:graphicFrameLocks noChangeAspect="1"/>
          </p:cNvGraphicFramePr>
          <p:nvPr/>
        </p:nvGraphicFramePr>
        <p:xfrm>
          <a:off x="900113" y="2978150"/>
          <a:ext cx="5727700" cy="458788"/>
        </p:xfrm>
        <a:graphic>
          <a:graphicData uri="http://schemas.openxmlformats.org/presentationml/2006/ole">
            <mc:AlternateContent xmlns:mc="http://schemas.openxmlformats.org/markup-compatibility/2006">
              <mc:Choice xmlns:v="urn:schemas-microsoft-com:vml" Requires="v">
                <p:oleObj name="Equation" r:id="rId4" imgW="5727700" imgH="444500" progId="Equation.3">
                  <p:embed/>
                </p:oleObj>
              </mc:Choice>
              <mc:Fallback>
                <p:oleObj name="Equation" r:id="rId4" imgW="5727700" imgH="444500" progId="Equation.3">
                  <p:embed/>
                  <p:pic>
                    <p:nvPicPr>
                      <p:cNvPr id="24608" name="Object 32">
                        <a:extLst>
                          <a:ext uri="{FF2B5EF4-FFF2-40B4-BE49-F238E27FC236}">
                            <a16:creationId xmlns:a16="http://schemas.microsoft.com/office/drawing/2014/main" id="{86AAE486-8E35-42D6-90EE-60522CF81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978150"/>
                        <a:ext cx="57277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6" name="Rectangle 40">
            <a:extLst>
              <a:ext uri="{FF2B5EF4-FFF2-40B4-BE49-F238E27FC236}">
                <a16:creationId xmlns:a16="http://schemas.microsoft.com/office/drawing/2014/main" id="{E4290F20-EAD5-48A6-A164-70B310287575}"/>
              </a:ext>
            </a:extLst>
          </p:cNvPr>
          <p:cNvSpPr>
            <a:spLocks noChangeArrowheads="1"/>
          </p:cNvSpPr>
          <p:nvPr/>
        </p:nvSpPr>
        <p:spPr bwMode="auto">
          <a:xfrm>
            <a:off x="990600" y="4005263"/>
            <a:ext cx="3124200" cy="519112"/>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i="1">
                <a:solidFill>
                  <a:srgbClr val="000000"/>
                </a:solidFill>
              </a:rPr>
              <a:t>n </a:t>
            </a:r>
            <a:r>
              <a:rPr lang="zh-CN" altLang="en-US" sz="2800" b="1">
                <a:solidFill>
                  <a:srgbClr val="000000"/>
                </a:solidFill>
              </a:rPr>
              <a:t>个事件相互独立</a:t>
            </a:r>
          </a:p>
        </p:txBody>
      </p:sp>
      <p:sp>
        <p:nvSpPr>
          <p:cNvPr id="24618" name="Line 42">
            <a:extLst>
              <a:ext uri="{FF2B5EF4-FFF2-40B4-BE49-F238E27FC236}">
                <a16:creationId xmlns:a16="http://schemas.microsoft.com/office/drawing/2014/main" id="{0D3C7117-5093-41C9-BA3B-E0BD1A560469}"/>
              </a:ext>
            </a:extLst>
          </p:cNvPr>
          <p:cNvSpPr>
            <a:spLocks noChangeShapeType="1"/>
          </p:cNvSpPr>
          <p:nvPr/>
        </p:nvSpPr>
        <p:spPr bwMode="auto">
          <a:xfrm>
            <a:off x="4100513" y="4157663"/>
            <a:ext cx="762000" cy="0"/>
          </a:xfrm>
          <a:prstGeom prst="line">
            <a:avLst/>
          </a:prstGeom>
          <a:noFill/>
          <a:ln w="28575">
            <a:solidFill>
              <a:srgbClr val="3333FF"/>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20" name="Rectangle 44">
            <a:extLst>
              <a:ext uri="{FF2B5EF4-FFF2-40B4-BE49-F238E27FC236}">
                <a16:creationId xmlns:a16="http://schemas.microsoft.com/office/drawing/2014/main" id="{22D9561E-EDA4-4BCC-A781-E6D984696135}"/>
              </a:ext>
            </a:extLst>
          </p:cNvPr>
          <p:cNvSpPr>
            <a:spLocks noChangeArrowheads="1"/>
          </p:cNvSpPr>
          <p:nvPr/>
        </p:nvSpPr>
        <p:spPr bwMode="auto">
          <a:xfrm>
            <a:off x="4862513" y="4005263"/>
            <a:ext cx="3824287" cy="51911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i="1">
                <a:solidFill>
                  <a:srgbClr val="000000"/>
                </a:solidFill>
              </a:rPr>
              <a:t>n</a:t>
            </a:r>
            <a:r>
              <a:rPr lang="zh-CN" altLang="en-US" sz="2800" b="1">
                <a:solidFill>
                  <a:srgbClr val="000000"/>
                </a:solidFill>
              </a:rPr>
              <a:t>个事件两两相互独立</a:t>
            </a:r>
          </a:p>
        </p:txBody>
      </p:sp>
      <p:grpSp>
        <p:nvGrpSpPr>
          <p:cNvPr id="24636" name="Group 60">
            <a:extLst>
              <a:ext uri="{FF2B5EF4-FFF2-40B4-BE49-F238E27FC236}">
                <a16:creationId xmlns:a16="http://schemas.microsoft.com/office/drawing/2014/main" id="{B519580B-7C2E-42DD-8E4A-2155ECE0032D}"/>
              </a:ext>
            </a:extLst>
          </p:cNvPr>
          <p:cNvGrpSpPr>
            <a:grpSpLocks/>
          </p:cNvGrpSpPr>
          <p:nvPr/>
        </p:nvGrpSpPr>
        <p:grpSpPr bwMode="auto">
          <a:xfrm>
            <a:off x="4100513" y="4233863"/>
            <a:ext cx="762000" cy="304800"/>
            <a:chOff x="2448" y="3120"/>
            <a:chExt cx="480" cy="192"/>
          </a:xfrm>
        </p:grpSpPr>
        <p:sp>
          <p:nvSpPr>
            <p:cNvPr id="150538" name="Line 57">
              <a:extLst>
                <a:ext uri="{FF2B5EF4-FFF2-40B4-BE49-F238E27FC236}">
                  <a16:creationId xmlns:a16="http://schemas.microsoft.com/office/drawing/2014/main" id="{5F231B0E-B82B-481C-A47B-B69F3A25B1E1}"/>
                </a:ext>
              </a:extLst>
            </p:cNvPr>
            <p:cNvSpPr>
              <a:spLocks noChangeShapeType="1"/>
            </p:cNvSpPr>
            <p:nvPr/>
          </p:nvSpPr>
          <p:spPr bwMode="auto">
            <a:xfrm flipH="1">
              <a:off x="2448" y="3216"/>
              <a:ext cx="480" cy="0"/>
            </a:xfrm>
            <a:prstGeom prst="line">
              <a:avLst/>
            </a:prstGeom>
            <a:noFill/>
            <a:ln w="28575">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0539" name="Line 59">
              <a:extLst>
                <a:ext uri="{FF2B5EF4-FFF2-40B4-BE49-F238E27FC236}">
                  <a16:creationId xmlns:a16="http://schemas.microsoft.com/office/drawing/2014/main" id="{6F4EE6D6-A02C-4FAA-BB75-A0B75379B066}"/>
                </a:ext>
              </a:extLst>
            </p:cNvPr>
            <p:cNvSpPr>
              <a:spLocks noChangeShapeType="1"/>
            </p:cNvSpPr>
            <p:nvPr/>
          </p:nvSpPr>
          <p:spPr bwMode="auto">
            <a:xfrm>
              <a:off x="2592" y="3120"/>
              <a:ext cx="192" cy="192"/>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4637" name="Object 61">
            <a:extLst>
              <a:ext uri="{FF2B5EF4-FFF2-40B4-BE49-F238E27FC236}">
                <a16:creationId xmlns:a16="http://schemas.microsoft.com/office/drawing/2014/main" id="{EA902722-EB9A-4BF2-A4C3-5565E20BD4D5}"/>
              </a:ext>
            </a:extLst>
          </p:cNvPr>
          <p:cNvGraphicFramePr>
            <a:graphicFrameLocks noChangeAspect="1"/>
          </p:cNvGraphicFramePr>
          <p:nvPr/>
        </p:nvGraphicFramePr>
        <p:xfrm>
          <a:off x="946150" y="901700"/>
          <a:ext cx="7607300" cy="1003300"/>
        </p:xfrm>
        <a:graphic>
          <a:graphicData uri="http://schemas.openxmlformats.org/presentationml/2006/ole">
            <mc:AlternateContent xmlns:mc="http://schemas.openxmlformats.org/markup-compatibility/2006">
              <mc:Choice xmlns:v="urn:schemas-microsoft-com:vml" Requires="v">
                <p:oleObj name="Equation" r:id="rId6" imgW="7607300" imgH="1003300" progId="Equation.3">
                  <p:embed/>
                </p:oleObj>
              </mc:Choice>
              <mc:Fallback>
                <p:oleObj name="Equation" r:id="rId6" imgW="7607300" imgH="1003300" progId="Equation.3">
                  <p:embed/>
                  <p:pic>
                    <p:nvPicPr>
                      <p:cNvPr id="24637" name="Object 61">
                        <a:extLst>
                          <a:ext uri="{FF2B5EF4-FFF2-40B4-BE49-F238E27FC236}">
                            <a16:creationId xmlns:a16="http://schemas.microsoft.com/office/drawing/2014/main" id="{EA902722-EB9A-4BF2-A4C3-5565E20BD4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150" y="901700"/>
                        <a:ext cx="76073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7" name="Text Box 62">
            <a:extLst>
              <a:ext uri="{FF2B5EF4-FFF2-40B4-BE49-F238E27FC236}">
                <a16:creationId xmlns:a16="http://schemas.microsoft.com/office/drawing/2014/main" id="{C24CDD8B-8B78-439E-8D08-7F8C0AC38C4D}"/>
              </a:ext>
            </a:extLst>
          </p:cNvPr>
          <p:cNvSpPr txBox="1">
            <a:spLocks noChangeArrowheads="1"/>
          </p:cNvSpPr>
          <p:nvPr/>
        </p:nvSpPr>
        <p:spPr bwMode="auto">
          <a:xfrm>
            <a:off x="836613" y="814388"/>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3333FF"/>
                </a:solidFill>
                <a:ea typeface="黑体" panose="02010609060101010101" pitchFamily="49" charset="-122"/>
              </a:rPr>
              <a:t>推广</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637"/>
                                        </p:tgtEl>
                                        <p:attrNameLst>
                                          <p:attrName>style.visibility</p:attrName>
                                        </p:attrNameLst>
                                      </p:cBhvr>
                                      <p:to>
                                        <p:strVal val="visible"/>
                                      </p:to>
                                    </p:set>
                                    <p:animEffect transition="in" filter="wipe(left)">
                                      <p:cBhvr>
                                        <p:cTn id="7" dur="500"/>
                                        <p:tgtEl>
                                          <p:spTgt spid="24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606"/>
                                        </p:tgtEl>
                                        <p:attrNameLst>
                                          <p:attrName>style.visibility</p:attrName>
                                        </p:attrNameLst>
                                      </p:cBhvr>
                                      <p:to>
                                        <p:strVal val="visible"/>
                                      </p:to>
                                    </p:set>
                                    <p:animEffect transition="in" filter="wipe(left)">
                                      <p:cBhvr>
                                        <p:cTn id="12" dur="500"/>
                                        <p:tgtEl>
                                          <p:spTgt spid="24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608"/>
                                        </p:tgtEl>
                                        <p:attrNameLst>
                                          <p:attrName>style.visibility</p:attrName>
                                        </p:attrNameLst>
                                      </p:cBhvr>
                                      <p:to>
                                        <p:strVal val="visible"/>
                                      </p:to>
                                    </p:set>
                                    <p:animEffect transition="in" filter="wipe(left)">
                                      <p:cBhvr>
                                        <p:cTn id="17" dur="500"/>
                                        <p:tgtEl>
                                          <p:spTgt spid="246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16"/>
                                        </p:tgtEl>
                                        <p:attrNameLst>
                                          <p:attrName>style.visibility</p:attrName>
                                        </p:attrNameLst>
                                      </p:cBhvr>
                                      <p:to>
                                        <p:strVal val="visible"/>
                                      </p:to>
                                    </p:set>
                                    <p:animEffect transition="in" filter="wipe(left)">
                                      <p:cBhvr>
                                        <p:cTn id="22" dur="500"/>
                                        <p:tgtEl>
                                          <p:spTgt spid="24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618"/>
                                        </p:tgtEl>
                                        <p:attrNameLst>
                                          <p:attrName>style.visibility</p:attrName>
                                        </p:attrNameLst>
                                      </p:cBhvr>
                                      <p:to>
                                        <p:strVal val="visible"/>
                                      </p:to>
                                    </p:set>
                                    <p:animEffect transition="in" filter="wipe(left)">
                                      <p:cBhvr>
                                        <p:cTn id="27" dur="500"/>
                                        <p:tgtEl>
                                          <p:spTgt spid="24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620"/>
                                        </p:tgtEl>
                                        <p:attrNameLst>
                                          <p:attrName>style.visibility</p:attrName>
                                        </p:attrNameLst>
                                      </p:cBhvr>
                                      <p:to>
                                        <p:strVal val="visible"/>
                                      </p:to>
                                    </p:set>
                                    <p:animEffect transition="in" filter="wipe(left)">
                                      <p:cBhvr>
                                        <p:cTn id="32" dur="500"/>
                                        <p:tgtEl>
                                          <p:spTgt spid="246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4636"/>
                                        </p:tgtEl>
                                        <p:attrNameLst>
                                          <p:attrName>style.visibility</p:attrName>
                                        </p:attrNameLst>
                                      </p:cBhvr>
                                      <p:to>
                                        <p:strVal val="visible"/>
                                      </p:to>
                                    </p:set>
                                    <p:animEffect transition="in" filter="wipe(right)">
                                      <p:cBhvr>
                                        <p:cTn id="37" dur="500"/>
                                        <p:tgtEl>
                                          <p:spTgt spid="24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6" grpId="0" animBg="1" autoUpdateAnimBg="0"/>
      <p:bldP spid="24620"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1026">
            <a:extLst>
              <a:ext uri="{FF2B5EF4-FFF2-40B4-BE49-F238E27FC236}">
                <a16:creationId xmlns:a16="http://schemas.microsoft.com/office/drawing/2014/main" id="{4B53D925-C8A6-4A71-A640-7378481EE3EB}"/>
              </a:ext>
            </a:extLst>
          </p:cNvPr>
          <p:cNvSpPr txBox="1">
            <a:spLocks noChangeArrowheads="1"/>
          </p:cNvSpPr>
          <p:nvPr/>
        </p:nvSpPr>
        <p:spPr bwMode="auto">
          <a:xfrm>
            <a:off x="990600" y="762000"/>
            <a:ext cx="233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3333FF"/>
                </a:solidFill>
                <a:ea typeface="黑体" panose="02010609060101010101" pitchFamily="49" charset="-122"/>
              </a:rPr>
              <a:t>伯恩斯坦反例</a:t>
            </a:r>
          </a:p>
        </p:txBody>
      </p:sp>
      <p:sp>
        <p:nvSpPr>
          <p:cNvPr id="76803" name="Rectangle 1027">
            <a:extLst>
              <a:ext uri="{FF2B5EF4-FFF2-40B4-BE49-F238E27FC236}">
                <a16:creationId xmlns:a16="http://schemas.microsoft.com/office/drawing/2014/main" id="{E6A36E64-2115-4F9F-926D-99386F346DFD}"/>
              </a:ext>
            </a:extLst>
          </p:cNvPr>
          <p:cNvSpPr>
            <a:spLocks noChangeArrowheads="1"/>
          </p:cNvSpPr>
          <p:nvPr/>
        </p:nvSpPr>
        <p:spPr bwMode="auto">
          <a:xfrm>
            <a:off x="990600" y="1393825"/>
            <a:ext cx="8131175"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ea typeface="黑体" panose="02010609060101010101" pitchFamily="49" charset="-122"/>
              </a:rPr>
              <a:t>1</a:t>
            </a:r>
            <a:r>
              <a:rPr lang="en-US" altLang="zh-CN" sz="2800" b="1" dirty="0">
                <a:solidFill>
                  <a:srgbClr val="000000"/>
                </a:solidFill>
                <a:latin typeface="黑体" panose="02010609060101010101" pitchFamily="49" charset="-122"/>
                <a:ea typeface="黑体" panose="02010609060101010101" pitchFamily="49" charset="-122"/>
              </a:rPr>
              <a:t>  </a:t>
            </a:r>
            <a:r>
              <a:rPr lang="zh-CN" altLang="en-US" sz="2800" b="1" dirty="0">
                <a:solidFill>
                  <a:srgbClr val="000000"/>
                </a:solidFill>
                <a:latin typeface="宋体" panose="02010600030101010101" pitchFamily="2" charset="-122"/>
              </a:rPr>
              <a:t>一个均匀的正四面体</a:t>
            </a:r>
            <a:r>
              <a:rPr lang="zh-CN" altLang="en-US" sz="2800" b="1" dirty="0">
                <a:solidFill>
                  <a:srgbClr val="000000"/>
                </a:solidFill>
              </a:rPr>
              <a:t>， </a:t>
            </a:r>
            <a:r>
              <a:rPr lang="zh-CN" altLang="en-US" sz="2800" b="1" dirty="0">
                <a:solidFill>
                  <a:srgbClr val="000000"/>
                </a:solidFill>
                <a:latin typeface="宋体" panose="02010600030101010101" pitchFamily="2" charset="-122"/>
              </a:rPr>
              <a:t>其第一面染成红色</a:t>
            </a:r>
            <a:r>
              <a:rPr lang="zh-CN" altLang="en-US" sz="2800" b="1" dirty="0">
                <a:solidFill>
                  <a:srgbClr val="000000"/>
                </a:solidFill>
              </a:rPr>
              <a:t>，</a:t>
            </a:r>
            <a:endParaRPr lang="zh-CN" altLang="en-US" sz="2800" b="1" dirty="0">
              <a:solidFill>
                <a:srgbClr val="000000"/>
              </a:solidFill>
              <a:latin typeface="宋体" panose="02010600030101010101" pitchFamily="2" charset="-122"/>
            </a:endParaRPr>
          </a:p>
          <a:p>
            <a:pPr eaLnBrk="1" hangingPunct="1">
              <a:spcBef>
                <a:spcPct val="20000"/>
              </a:spcBef>
            </a:pPr>
            <a:r>
              <a:rPr lang="zh-CN" altLang="en-US" sz="2800" b="1" dirty="0">
                <a:solidFill>
                  <a:srgbClr val="000000"/>
                </a:solidFill>
                <a:latin typeface="宋体" panose="02010600030101010101" pitchFamily="2" charset="-122"/>
              </a:rPr>
              <a:t>第二面染成白色</a:t>
            </a:r>
            <a:r>
              <a:rPr lang="zh-CN" altLang="en-US" sz="2800" b="1" dirty="0">
                <a:solidFill>
                  <a:srgbClr val="000000"/>
                </a:solidFill>
              </a:rPr>
              <a:t> ， </a:t>
            </a:r>
            <a:r>
              <a:rPr lang="zh-CN" altLang="en-US" sz="2800" b="1" dirty="0">
                <a:solidFill>
                  <a:srgbClr val="000000"/>
                </a:solidFill>
                <a:latin typeface="宋体" panose="02010600030101010101" pitchFamily="2" charset="-122"/>
              </a:rPr>
              <a:t>第三面染成黑色</a:t>
            </a:r>
            <a:r>
              <a:rPr lang="zh-CN" altLang="en-US" sz="2800" b="1" dirty="0">
                <a:solidFill>
                  <a:srgbClr val="000000"/>
                </a:solidFill>
              </a:rPr>
              <a:t>，</a:t>
            </a:r>
            <a:r>
              <a:rPr lang="zh-CN" altLang="en-US" sz="2800" b="1" dirty="0">
                <a:solidFill>
                  <a:srgbClr val="000000"/>
                </a:solidFill>
                <a:latin typeface="宋体" panose="02010600030101010101" pitchFamily="2" charset="-122"/>
              </a:rPr>
              <a:t>而第四面同</a:t>
            </a:r>
          </a:p>
          <a:p>
            <a:pPr eaLnBrk="1" hangingPunct="1">
              <a:spcBef>
                <a:spcPct val="20000"/>
              </a:spcBef>
            </a:pPr>
            <a:r>
              <a:rPr lang="zh-CN" altLang="en-US" sz="2800" b="1" dirty="0">
                <a:solidFill>
                  <a:srgbClr val="000000"/>
                </a:solidFill>
                <a:latin typeface="宋体" panose="02010600030101010101" pitchFamily="2" charset="-122"/>
              </a:rPr>
              <a:t>时染上红、白、黑三种颜色</a:t>
            </a:r>
            <a:r>
              <a:rPr lang="en-US" altLang="zh-CN" sz="2800" b="1" dirty="0">
                <a:solidFill>
                  <a:srgbClr val="000000"/>
                </a:solidFill>
              </a:rPr>
              <a:t>.</a:t>
            </a:r>
            <a:r>
              <a:rPr lang="zh-CN" altLang="en-US" sz="2800" b="1" dirty="0">
                <a:solidFill>
                  <a:srgbClr val="000000"/>
                </a:solidFill>
                <a:latin typeface="宋体" panose="02010600030101010101" pitchFamily="2" charset="-122"/>
              </a:rPr>
              <a:t>现以 </a:t>
            </a:r>
            <a:r>
              <a:rPr lang="en-US" altLang="zh-CN" sz="2800" b="1" i="1" dirty="0">
                <a:solidFill>
                  <a:srgbClr val="000000"/>
                </a:solidFill>
              </a:rPr>
              <a:t>A </a:t>
            </a:r>
            <a:r>
              <a:rPr lang="zh-CN" altLang="en-US" sz="2800" b="1" dirty="0">
                <a:solidFill>
                  <a:srgbClr val="000000"/>
                </a:solidFill>
              </a:rPr>
              <a:t>， </a:t>
            </a:r>
            <a:r>
              <a:rPr lang="en-US" altLang="zh-CN" sz="2800" b="1" i="1" dirty="0">
                <a:solidFill>
                  <a:srgbClr val="000000"/>
                </a:solidFill>
              </a:rPr>
              <a:t>B</a:t>
            </a:r>
            <a:r>
              <a:rPr lang="zh-CN" altLang="en-US" sz="2800" b="1" dirty="0">
                <a:solidFill>
                  <a:srgbClr val="000000"/>
                </a:solidFill>
              </a:rPr>
              <a:t>，</a:t>
            </a:r>
            <a:r>
              <a:rPr lang="en-US" altLang="zh-CN" sz="2800" b="1" i="1" dirty="0">
                <a:solidFill>
                  <a:srgbClr val="000000"/>
                </a:solidFill>
              </a:rPr>
              <a:t>C </a:t>
            </a:r>
            <a:r>
              <a:rPr lang="zh-CN" altLang="en-US" sz="2800" b="1" dirty="0">
                <a:solidFill>
                  <a:srgbClr val="000000"/>
                </a:solidFill>
              </a:rPr>
              <a:t>分别</a:t>
            </a:r>
          </a:p>
          <a:p>
            <a:pPr eaLnBrk="1" hangingPunct="1">
              <a:spcBef>
                <a:spcPct val="20000"/>
              </a:spcBef>
            </a:pPr>
            <a:r>
              <a:rPr lang="zh-CN" altLang="en-US" sz="2800" b="1" dirty="0">
                <a:solidFill>
                  <a:srgbClr val="000000"/>
                </a:solidFill>
              </a:rPr>
              <a:t>记投一次四面体出现红、白、黑颜色朝下的事件， </a:t>
            </a:r>
          </a:p>
          <a:p>
            <a:pPr eaLnBrk="1" hangingPunct="1">
              <a:spcBef>
                <a:spcPct val="20000"/>
              </a:spcBef>
            </a:pPr>
            <a:r>
              <a:rPr lang="zh-CN" altLang="en-US" sz="2800" b="1" dirty="0">
                <a:solidFill>
                  <a:srgbClr val="000000"/>
                </a:solidFill>
              </a:rPr>
              <a:t>问 </a:t>
            </a:r>
            <a:r>
              <a:rPr lang="en-US" altLang="zh-CN" sz="2800" b="1" i="1" dirty="0">
                <a:solidFill>
                  <a:srgbClr val="000000"/>
                </a:solidFill>
              </a:rPr>
              <a:t>A</a:t>
            </a:r>
            <a:r>
              <a:rPr lang="zh-CN" altLang="en-US" sz="2800" b="1" dirty="0">
                <a:solidFill>
                  <a:srgbClr val="000000"/>
                </a:solidFill>
              </a:rPr>
              <a:t>，</a:t>
            </a:r>
            <a:r>
              <a:rPr lang="en-US" altLang="zh-CN" sz="2800" b="1" i="1" dirty="0">
                <a:solidFill>
                  <a:srgbClr val="000000"/>
                </a:solidFill>
              </a:rPr>
              <a:t>B</a:t>
            </a:r>
            <a:r>
              <a:rPr lang="zh-CN" altLang="en-US" sz="2800" b="1" dirty="0">
                <a:solidFill>
                  <a:srgbClr val="000000"/>
                </a:solidFill>
              </a:rPr>
              <a:t>，</a:t>
            </a:r>
            <a:r>
              <a:rPr lang="en-US" altLang="zh-CN" sz="2800" b="1" i="1" dirty="0">
                <a:solidFill>
                  <a:srgbClr val="000000"/>
                </a:solidFill>
              </a:rPr>
              <a:t>C</a:t>
            </a:r>
            <a:r>
              <a:rPr lang="zh-CN" altLang="en-US" sz="2800" b="1" dirty="0">
                <a:solidFill>
                  <a:srgbClr val="000000"/>
                </a:solidFill>
              </a:rPr>
              <a:t>是否相互独立</a:t>
            </a:r>
            <a:r>
              <a:rPr lang="en-US" altLang="zh-CN" sz="2800" b="1" dirty="0">
                <a:solidFill>
                  <a:srgbClr val="000000"/>
                </a:solidFill>
              </a:rPr>
              <a:t>?</a:t>
            </a:r>
          </a:p>
        </p:txBody>
      </p:sp>
      <p:sp>
        <p:nvSpPr>
          <p:cNvPr id="76804" name="Rectangle 1028">
            <a:extLst>
              <a:ext uri="{FF2B5EF4-FFF2-40B4-BE49-F238E27FC236}">
                <a16:creationId xmlns:a16="http://schemas.microsoft.com/office/drawing/2014/main" id="{9564FB0D-4C44-4BA5-A9DF-C95F893CC78B}"/>
              </a:ext>
            </a:extLst>
          </p:cNvPr>
          <p:cNvSpPr>
            <a:spLocks noChangeArrowheads="1"/>
          </p:cNvSpPr>
          <p:nvPr/>
        </p:nvSpPr>
        <p:spPr bwMode="auto">
          <a:xfrm>
            <a:off x="990600" y="4033838"/>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ea typeface="黑体" panose="02010609060101010101" pitchFamily="49" charset="-122"/>
              </a:rPr>
              <a:t>解</a:t>
            </a:r>
          </a:p>
        </p:txBody>
      </p:sp>
      <p:sp>
        <p:nvSpPr>
          <p:cNvPr id="76805" name="Text Box 1029">
            <a:extLst>
              <a:ext uri="{FF2B5EF4-FFF2-40B4-BE49-F238E27FC236}">
                <a16:creationId xmlns:a16="http://schemas.microsoft.com/office/drawing/2014/main" id="{15978333-54D1-4687-8A47-06CBB821DD65}"/>
              </a:ext>
            </a:extLst>
          </p:cNvPr>
          <p:cNvSpPr txBox="1">
            <a:spLocks noChangeArrowheads="1"/>
          </p:cNvSpPr>
          <p:nvPr/>
        </p:nvSpPr>
        <p:spPr bwMode="auto">
          <a:xfrm>
            <a:off x="1676400" y="40386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由于在四面体中红、 白、黑分别出现两面，</a:t>
            </a:r>
          </a:p>
        </p:txBody>
      </p:sp>
      <p:sp>
        <p:nvSpPr>
          <p:cNvPr id="76806" name="Text Box 1030">
            <a:extLst>
              <a:ext uri="{FF2B5EF4-FFF2-40B4-BE49-F238E27FC236}">
                <a16:creationId xmlns:a16="http://schemas.microsoft.com/office/drawing/2014/main" id="{FE158941-CD1E-45E8-8B65-AAAB16C95CE6}"/>
              </a:ext>
            </a:extLst>
          </p:cNvPr>
          <p:cNvSpPr txBox="1">
            <a:spLocks noChangeArrowheads="1"/>
          </p:cNvSpPr>
          <p:nvPr/>
        </p:nvSpPr>
        <p:spPr bwMode="auto">
          <a:xfrm>
            <a:off x="914400" y="4694238"/>
            <a:ext cx="987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a:solidFill>
                  <a:srgbClr val="000000"/>
                </a:solidFill>
              </a:rPr>
              <a:t> </a:t>
            </a:r>
            <a:r>
              <a:rPr lang="zh-CN" altLang="en-US" sz="2800" b="1">
                <a:solidFill>
                  <a:srgbClr val="000000"/>
                </a:solidFill>
              </a:rPr>
              <a:t>因此</a:t>
            </a:r>
          </a:p>
        </p:txBody>
      </p:sp>
      <p:graphicFrame>
        <p:nvGraphicFramePr>
          <p:cNvPr id="76807" name="Object 1031">
            <a:extLst>
              <a:ext uri="{FF2B5EF4-FFF2-40B4-BE49-F238E27FC236}">
                <a16:creationId xmlns:a16="http://schemas.microsoft.com/office/drawing/2014/main" id="{7071DB91-426F-4C03-B906-9064AFF56782}"/>
              </a:ext>
            </a:extLst>
          </p:cNvPr>
          <p:cNvGraphicFramePr>
            <a:graphicFrameLocks noChangeAspect="1"/>
          </p:cNvGraphicFramePr>
          <p:nvPr/>
        </p:nvGraphicFramePr>
        <p:xfrm>
          <a:off x="2425700" y="4572000"/>
          <a:ext cx="3771900" cy="825500"/>
        </p:xfrm>
        <a:graphic>
          <a:graphicData uri="http://schemas.openxmlformats.org/presentationml/2006/ole">
            <mc:AlternateContent xmlns:mc="http://schemas.openxmlformats.org/markup-compatibility/2006">
              <mc:Choice xmlns:v="urn:schemas-microsoft-com:vml" Requires="v">
                <p:oleObj name="Equation" r:id="rId2" imgW="3771900" imgH="825500" progId="Equation.3">
                  <p:embed/>
                </p:oleObj>
              </mc:Choice>
              <mc:Fallback>
                <p:oleObj name="Equation" r:id="rId2" imgW="3771900" imgH="825500" progId="Equation.3">
                  <p:embed/>
                  <p:pic>
                    <p:nvPicPr>
                      <p:cNvPr id="76807" name="Object 1031">
                        <a:extLst>
                          <a:ext uri="{FF2B5EF4-FFF2-40B4-BE49-F238E27FC236}">
                            <a16:creationId xmlns:a16="http://schemas.microsoft.com/office/drawing/2014/main" id="{7071DB91-426F-4C03-B906-9064AFF56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4572000"/>
                        <a:ext cx="37719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Rectangle 1032">
            <a:extLst>
              <a:ext uri="{FF2B5EF4-FFF2-40B4-BE49-F238E27FC236}">
                <a16:creationId xmlns:a16="http://schemas.microsoft.com/office/drawing/2014/main" id="{ACD70806-6C1C-47F7-BC65-A47B392954E3}"/>
              </a:ext>
            </a:extLst>
          </p:cNvPr>
          <p:cNvSpPr>
            <a:spLocks noChangeArrowheads="1"/>
          </p:cNvSpPr>
          <p:nvPr/>
        </p:nvSpPr>
        <p:spPr bwMode="auto">
          <a:xfrm>
            <a:off x="990600" y="541020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又由题意知</a:t>
            </a:r>
          </a:p>
        </p:txBody>
      </p:sp>
      <p:graphicFrame>
        <p:nvGraphicFramePr>
          <p:cNvPr id="76809" name="Object 1033">
            <a:extLst>
              <a:ext uri="{FF2B5EF4-FFF2-40B4-BE49-F238E27FC236}">
                <a16:creationId xmlns:a16="http://schemas.microsoft.com/office/drawing/2014/main" id="{A7BB4A1A-F7AA-4852-B02D-C641A252369A}"/>
              </a:ext>
            </a:extLst>
          </p:cNvPr>
          <p:cNvGraphicFramePr>
            <a:graphicFrameLocks noChangeAspect="1"/>
          </p:cNvGraphicFramePr>
          <p:nvPr/>
        </p:nvGraphicFramePr>
        <p:xfrm>
          <a:off x="3016250" y="5257800"/>
          <a:ext cx="4597400" cy="825500"/>
        </p:xfrm>
        <a:graphic>
          <a:graphicData uri="http://schemas.openxmlformats.org/presentationml/2006/ole">
            <mc:AlternateContent xmlns:mc="http://schemas.openxmlformats.org/markup-compatibility/2006">
              <mc:Choice xmlns:v="urn:schemas-microsoft-com:vml" Requires="v">
                <p:oleObj name="Equation" r:id="rId4" imgW="4597400" imgH="825500" progId="Equation.3">
                  <p:embed/>
                </p:oleObj>
              </mc:Choice>
              <mc:Fallback>
                <p:oleObj name="Equation" r:id="rId4" imgW="4597400" imgH="825500" progId="Equation.3">
                  <p:embed/>
                  <p:pic>
                    <p:nvPicPr>
                      <p:cNvPr id="76809" name="Object 1033">
                        <a:extLst>
                          <a:ext uri="{FF2B5EF4-FFF2-40B4-BE49-F238E27FC236}">
                            <a16:creationId xmlns:a16="http://schemas.microsoft.com/office/drawing/2014/main" id="{A7BB4A1A-F7AA-4852-B02D-C641A25236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250" y="5257800"/>
                        <a:ext cx="4597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left)">
                                      <p:cBhvr>
                                        <p:cTn id="7" dur="500"/>
                                        <p:tgtEl>
                                          <p:spTgt spid="76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wipe(left)">
                                      <p:cBhvr>
                                        <p:cTn id="12" dur="500"/>
                                        <p:tgtEl>
                                          <p:spTgt spid="76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5"/>
                                        </p:tgtEl>
                                        <p:attrNameLst>
                                          <p:attrName>style.visibility</p:attrName>
                                        </p:attrNameLst>
                                      </p:cBhvr>
                                      <p:to>
                                        <p:strVal val="visible"/>
                                      </p:to>
                                    </p:set>
                                    <p:animEffect transition="in" filter="wipe(left)">
                                      <p:cBhvr>
                                        <p:cTn id="17" dur="500"/>
                                        <p:tgtEl>
                                          <p:spTgt spid="768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6"/>
                                        </p:tgtEl>
                                        <p:attrNameLst>
                                          <p:attrName>style.visibility</p:attrName>
                                        </p:attrNameLst>
                                      </p:cBhvr>
                                      <p:to>
                                        <p:strVal val="visible"/>
                                      </p:to>
                                    </p:set>
                                    <p:animEffect transition="in" filter="wipe(left)">
                                      <p:cBhvr>
                                        <p:cTn id="22" dur="500"/>
                                        <p:tgtEl>
                                          <p:spTgt spid="768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7"/>
                                        </p:tgtEl>
                                        <p:attrNameLst>
                                          <p:attrName>style.visibility</p:attrName>
                                        </p:attrNameLst>
                                      </p:cBhvr>
                                      <p:to>
                                        <p:strVal val="visible"/>
                                      </p:to>
                                    </p:set>
                                    <p:animEffect transition="in" filter="wipe(left)">
                                      <p:cBhvr>
                                        <p:cTn id="27" dur="500"/>
                                        <p:tgtEl>
                                          <p:spTgt spid="768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8"/>
                                        </p:tgtEl>
                                        <p:attrNameLst>
                                          <p:attrName>style.visibility</p:attrName>
                                        </p:attrNameLst>
                                      </p:cBhvr>
                                      <p:to>
                                        <p:strVal val="visible"/>
                                      </p:to>
                                    </p:set>
                                    <p:animEffect transition="in" filter="wipe(left)">
                                      <p:cBhvr>
                                        <p:cTn id="32" dur="500"/>
                                        <p:tgtEl>
                                          <p:spTgt spid="768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6809"/>
                                        </p:tgtEl>
                                        <p:attrNameLst>
                                          <p:attrName>style.visibility</p:attrName>
                                        </p:attrNameLst>
                                      </p:cBhvr>
                                      <p:to>
                                        <p:strVal val="visible"/>
                                      </p:to>
                                    </p:set>
                                    <p:animEffect transition="in" filter="wipe(left)">
                                      <p:cBhvr>
                                        <p:cTn id="37" dur="500"/>
                                        <p:tgtEl>
                                          <p:spTgt spid="7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autoUpdateAnimBg="0"/>
      <p:bldP spid="76805" grpId="0" autoUpdateAnimBg="0"/>
      <p:bldP spid="76806" grpId="0" autoUpdateAnimBg="0"/>
      <p:bldP spid="7680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a:extLst>
              <a:ext uri="{FF2B5EF4-FFF2-40B4-BE49-F238E27FC236}">
                <a16:creationId xmlns:a16="http://schemas.microsoft.com/office/drawing/2014/main" id="{1101944E-CD59-49CD-A4CE-FF052D9D6F5C}"/>
              </a:ext>
            </a:extLst>
          </p:cNvPr>
          <p:cNvSpPr txBox="1">
            <a:spLocks noChangeArrowheads="1"/>
          </p:cNvSpPr>
          <p:nvPr/>
        </p:nvSpPr>
        <p:spPr bwMode="auto">
          <a:xfrm>
            <a:off x="914400" y="7620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故有</a:t>
            </a:r>
          </a:p>
        </p:txBody>
      </p:sp>
      <p:sp>
        <p:nvSpPr>
          <p:cNvPr id="77830" name="Rectangle 6">
            <a:extLst>
              <a:ext uri="{FF2B5EF4-FFF2-40B4-BE49-F238E27FC236}">
                <a16:creationId xmlns:a16="http://schemas.microsoft.com/office/drawing/2014/main" id="{B9808A6E-8EAE-4DC2-B990-8ADC21AFB379}"/>
              </a:ext>
            </a:extLst>
          </p:cNvPr>
          <p:cNvSpPr>
            <a:spLocks noChangeArrowheads="1"/>
          </p:cNvSpPr>
          <p:nvPr/>
        </p:nvSpPr>
        <p:spPr bwMode="auto">
          <a:xfrm>
            <a:off x="990600" y="5486400"/>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因此 </a:t>
            </a:r>
            <a:r>
              <a:rPr lang="en-US" altLang="zh-CN" sz="2800" b="1" i="1">
                <a:solidFill>
                  <a:srgbClr val="000000"/>
                </a:solidFill>
              </a:rPr>
              <a:t>A</a:t>
            </a:r>
            <a:r>
              <a:rPr lang="zh-CN" altLang="en-US" sz="2800" b="1">
                <a:solidFill>
                  <a:srgbClr val="000000"/>
                </a:solidFill>
              </a:rPr>
              <a:t>，</a:t>
            </a:r>
            <a:r>
              <a:rPr lang="en-US" altLang="zh-CN" sz="2800" b="1" i="1">
                <a:solidFill>
                  <a:srgbClr val="000000"/>
                </a:solidFill>
              </a:rPr>
              <a:t>B</a:t>
            </a:r>
            <a:r>
              <a:rPr lang="zh-CN" altLang="en-US" sz="2800" b="1">
                <a:solidFill>
                  <a:srgbClr val="000000"/>
                </a:solidFill>
              </a:rPr>
              <a:t>，</a:t>
            </a:r>
            <a:r>
              <a:rPr lang="en-US" altLang="zh-CN" sz="2800" b="1" i="1">
                <a:solidFill>
                  <a:srgbClr val="000000"/>
                </a:solidFill>
              </a:rPr>
              <a:t>C </a:t>
            </a:r>
            <a:r>
              <a:rPr lang="zh-CN" altLang="en-US" sz="2800" b="1">
                <a:solidFill>
                  <a:srgbClr val="000000"/>
                </a:solidFill>
              </a:rPr>
              <a:t>不相互独立</a:t>
            </a:r>
            <a:r>
              <a:rPr lang="en-US" altLang="zh-CN" sz="2800" b="1">
                <a:solidFill>
                  <a:srgbClr val="000000"/>
                </a:solidFill>
              </a:rPr>
              <a:t>.</a:t>
            </a:r>
          </a:p>
        </p:txBody>
      </p:sp>
      <p:graphicFrame>
        <p:nvGraphicFramePr>
          <p:cNvPr id="77834" name="Object 10">
            <a:extLst>
              <a:ext uri="{FF2B5EF4-FFF2-40B4-BE49-F238E27FC236}">
                <a16:creationId xmlns:a16="http://schemas.microsoft.com/office/drawing/2014/main" id="{D051DBF9-35B4-43C3-848B-0CEF20207CF3}"/>
              </a:ext>
            </a:extLst>
          </p:cNvPr>
          <p:cNvGraphicFramePr>
            <a:graphicFrameLocks noChangeAspect="1"/>
          </p:cNvGraphicFramePr>
          <p:nvPr/>
        </p:nvGraphicFramePr>
        <p:xfrm>
          <a:off x="2266950" y="774700"/>
          <a:ext cx="3898900" cy="2552700"/>
        </p:xfrm>
        <a:graphic>
          <a:graphicData uri="http://schemas.openxmlformats.org/presentationml/2006/ole">
            <mc:AlternateContent xmlns:mc="http://schemas.openxmlformats.org/markup-compatibility/2006">
              <mc:Choice xmlns:v="urn:schemas-microsoft-com:vml" Requires="v">
                <p:oleObj name="Equation" r:id="rId2" imgW="3898900" imgH="2552700" progId="Equation.3">
                  <p:embed/>
                </p:oleObj>
              </mc:Choice>
              <mc:Fallback>
                <p:oleObj name="Equation" r:id="rId2" imgW="3898900" imgH="2552700" progId="Equation.3">
                  <p:embed/>
                  <p:pic>
                    <p:nvPicPr>
                      <p:cNvPr id="77834" name="Object 10">
                        <a:extLst>
                          <a:ext uri="{FF2B5EF4-FFF2-40B4-BE49-F238E27FC236}">
                            <a16:creationId xmlns:a16="http://schemas.microsoft.com/office/drawing/2014/main" id="{D051DBF9-35B4-43C3-848B-0CEF20207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774700"/>
                        <a:ext cx="3898900" cy="255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5" name="Rectangle 11">
            <a:extLst>
              <a:ext uri="{FF2B5EF4-FFF2-40B4-BE49-F238E27FC236}">
                <a16:creationId xmlns:a16="http://schemas.microsoft.com/office/drawing/2014/main" id="{09D03E54-515A-43DB-BB4E-50ECDD948986}"/>
              </a:ext>
            </a:extLst>
          </p:cNvPr>
          <p:cNvSpPr>
            <a:spLocks noChangeArrowheads="1"/>
          </p:cNvSpPr>
          <p:nvPr/>
        </p:nvSpPr>
        <p:spPr bwMode="auto">
          <a:xfrm>
            <a:off x="990600" y="3505200"/>
            <a:ext cx="4373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则三事件 </a:t>
            </a:r>
            <a:r>
              <a:rPr lang="en-US" altLang="zh-CN" sz="2800" b="1" i="1">
                <a:solidFill>
                  <a:srgbClr val="000000"/>
                </a:solidFill>
              </a:rPr>
              <a:t>A</a:t>
            </a:r>
            <a:r>
              <a:rPr lang="en-US" altLang="zh-CN" sz="2800" b="1">
                <a:solidFill>
                  <a:srgbClr val="000000"/>
                </a:solidFill>
              </a:rPr>
              <a:t>, </a:t>
            </a:r>
            <a:r>
              <a:rPr lang="en-US" altLang="zh-CN" sz="2800" b="1" i="1">
                <a:solidFill>
                  <a:srgbClr val="000000"/>
                </a:solidFill>
              </a:rPr>
              <a:t>B</a:t>
            </a:r>
            <a:r>
              <a:rPr lang="en-US" altLang="zh-CN" sz="2800" b="1">
                <a:solidFill>
                  <a:srgbClr val="000000"/>
                </a:solidFill>
              </a:rPr>
              <a:t>, </a:t>
            </a:r>
            <a:r>
              <a:rPr lang="en-US" altLang="zh-CN" sz="2800" b="1" i="1">
                <a:solidFill>
                  <a:srgbClr val="000000"/>
                </a:solidFill>
              </a:rPr>
              <a:t>C </a:t>
            </a:r>
            <a:r>
              <a:rPr lang="zh-CN" altLang="en-US" sz="2800" b="1">
                <a:solidFill>
                  <a:srgbClr val="000000"/>
                </a:solidFill>
              </a:rPr>
              <a:t>两两独立</a:t>
            </a:r>
            <a:r>
              <a:rPr lang="en-US" altLang="zh-CN" sz="2800" b="1">
                <a:solidFill>
                  <a:srgbClr val="000000"/>
                </a:solidFill>
              </a:rPr>
              <a:t>.</a:t>
            </a:r>
          </a:p>
        </p:txBody>
      </p:sp>
      <p:sp>
        <p:nvSpPr>
          <p:cNvPr id="77836" name="Rectangle 12">
            <a:extLst>
              <a:ext uri="{FF2B5EF4-FFF2-40B4-BE49-F238E27FC236}">
                <a16:creationId xmlns:a16="http://schemas.microsoft.com/office/drawing/2014/main" id="{80463417-D40F-4BE1-9687-4C2788C52D14}"/>
              </a:ext>
            </a:extLst>
          </p:cNvPr>
          <p:cNvSpPr>
            <a:spLocks noChangeArrowheads="1"/>
          </p:cNvSpPr>
          <p:nvPr/>
        </p:nvSpPr>
        <p:spPr bwMode="auto">
          <a:xfrm>
            <a:off x="990600" y="44735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b="1">
                <a:solidFill>
                  <a:srgbClr val="000000"/>
                </a:solidFill>
              </a:rPr>
              <a:t>由于</a:t>
            </a:r>
          </a:p>
        </p:txBody>
      </p:sp>
      <p:graphicFrame>
        <p:nvGraphicFramePr>
          <p:cNvPr id="77837" name="Object 13">
            <a:extLst>
              <a:ext uri="{FF2B5EF4-FFF2-40B4-BE49-F238E27FC236}">
                <a16:creationId xmlns:a16="http://schemas.microsoft.com/office/drawing/2014/main" id="{F6BAE842-4308-47EE-95CF-D1683F9AFE4C}"/>
              </a:ext>
            </a:extLst>
          </p:cNvPr>
          <p:cNvGraphicFramePr>
            <a:graphicFrameLocks noChangeAspect="1"/>
          </p:cNvGraphicFramePr>
          <p:nvPr/>
        </p:nvGraphicFramePr>
        <p:xfrm>
          <a:off x="2279650" y="4343400"/>
          <a:ext cx="1892300" cy="825500"/>
        </p:xfrm>
        <a:graphic>
          <a:graphicData uri="http://schemas.openxmlformats.org/presentationml/2006/ole">
            <mc:AlternateContent xmlns:mc="http://schemas.openxmlformats.org/markup-compatibility/2006">
              <mc:Choice xmlns:v="urn:schemas-microsoft-com:vml" Requires="v">
                <p:oleObj name="Equation" r:id="rId4" imgW="1892300" imgH="825500" progId="Equation.3">
                  <p:embed/>
                </p:oleObj>
              </mc:Choice>
              <mc:Fallback>
                <p:oleObj name="Equation" r:id="rId4" imgW="1892300" imgH="825500" progId="Equation.3">
                  <p:embed/>
                  <p:pic>
                    <p:nvPicPr>
                      <p:cNvPr id="77837" name="Object 13">
                        <a:extLst>
                          <a:ext uri="{FF2B5EF4-FFF2-40B4-BE49-F238E27FC236}">
                            <a16:creationId xmlns:a16="http://schemas.microsoft.com/office/drawing/2014/main" id="{F6BAE842-4308-47EE-95CF-D1683F9AFE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4343400"/>
                        <a:ext cx="1892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8" name="Object 14">
            <a:extLst>
              <a:ext uri="{FF2B5EF4-FFF2-40B4-BE49-F238E27FC236}">
                <a16:creationId xmlns:a16="http://schemas.microsoft.com/office/drawing/2014/main" id="{793081CE-86C6-4E74-B495-8C9EA61B678D}"/>
              </a:ext>
            </a:extLst>
          </p:cNvPr>
          <p:cNvGraphicFramePr>
            <a:graphicFrameLocks noChangeAspect="1"/>
          </p:cNvGraphicFramePr>
          <p:nvPr/>
        </p:nvGraphicFramePr>
        <p:xfrm>
          <a:off x="4191000" y="4343400"/>
          <a:ext cx="3327400" cy="838200"/>
        </p:xfrm>
        <a:graphic>
          <a:graphicData uri="http://schemas.openxmlformats.org/presentationml/2006/ole">
            <mc:AlternateContent xmlns:mc="http://schemas.openxmlformats.org/markup-compatibility/2006">
              <mc:Choice xmlns:v="urn:schemas-microsoft-com:vml" Requires="v">
                <p:oleObj name="Equation" r:id="rId6" imgW="3327400" imgH="838200" progId="Equation.3">
                  <p:embed/>
                </p:oleObj>
              </mc:Choice>
              <mc:Fallback>
                <p:oleObj name="Equation" r:id="rId6" imgW="3327400" imgH="838200" progId="Equation.3">
                  <p:embed/>
                  <p:pic>
                    <p:nvPicPr>
                      <p:cNvPr id="77838" name="Object 14">
                        <a:extLst>
                          <a:ext uri="{FF2B5EF4-FFF2-40B4-BE49-F238E27FC236}">
                            <a16:creationId xmlns:a16="http://schemas.microsoft.com/office/drawing/2014/main" id="{793081CE-86C6-4E74-B495-8C9EA61B67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343400"/>
                        <a:ext cx="3327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wipe(left)">
                                      <p:cBhvr>
                                        <p:cTn id="7" dur="500"/>
                                        <p:tgtEl>
                                          <p:spTgt spid="77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5"/>
                                        </p:tgtEl>
                                        <p:attrNameLst>
                                          <p:attrName>style.visibility</p:attrName>
                                        </p:attrNameLst>
                                      </p:cBhvr>
                                      <p:to>
                                        <p:strVal val="visible"/>
                                      </p:to>
                                    </p:set>
                                    <p:animEffect transition="in" filter="wipe(left)">
                                      <p:cBhvr>
                                        <p:cTn id="12" dur="500"/>
                                        <p:tgtEl>
                                          <p:spTgt spid="77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36"/>
                                        </p:tgtEl>
                                        <p:attrNameLst>
                                          <p:attrName>style.visibility</p:attrName>
                                        </p:attrNameLst>
                                      </p:cBhvr>
                                      <p:to>
                                        <p:strVal val="visible"/>
                                      </p:to>
                                    </p:set>
                                    <p:animEffect transition="in" filter="wipe(left)">
                                      <p:cBhvr>
                                        <p:cTn id="17" dur="500"/>
                                        <p:tgtEl>
                                          <p:spTgt spid="77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837"/>
                                        </p:tgtEl>
                                        <p:attrNameLst>
                                          <p:attrName>style.visibility</p:attrName>
                                        </p:attrNameLst>
                                      </p:cBhvr>
                                      <p:to>
                                        <p:strVal val="visible"/>
                                      </p:to>
                                    </p:set>
                                    <p:animEffect transition="in" filter="wipe(left)">
                                      <p:cBhvr>
                                        <p:cTn id="22" dur="500"/>
                                        <p:tgtEl>
                                          <p:spTgt spid="778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38"/>
                                        </p:tgtEl>
                                        <p:attrNameLst>
                                          <p:attrName>style.visibility</p:attrName>
                                        </p:attrNameLst>
                                      </p:cBhvr>
                                      <p:to>
                                        <p:strVal val="visible"/>
                                      </p:to>
                                    </p:set>
                                    <p:animEffect transition="in" filter="wipe(left)">
                                      <p:cBhvr>
                                        <p:cTn id="27" dur="500"/>
                                        <p:tgtEl>
                                          <p:spTgt spid="77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30"/>
                                        </p:tgtEl>
                                        <p:attrNameLst>
                                          <p:attrName>style.visibility</p:attrName>
                                        </p:attrNameLst>
                                      </p:cBhvr>
                                      <p:to>
                                        <p:strVal val="visible"/>
                                      </p:to>
                                    </p:set>
                                    <p:animEffect transition="in" filter="wipe(left)">
                                      <p:cBhvr>
                                        <p:cTn id="32" dur="500"/>
                                        <p:tgtEl>
                                          <p:spTgt spid="77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autoUpdateAnimBg="0"/>
      <p:bldP spid="77835" grpId="0" autoUpdateAnimBg="0"/>
      <p:bldP spid="7783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21E8F48D-105C-445E-B754-06FE58710209}"/>
              </a:ext>
            </a:extLst>
          </p:cNvPr>
          <p:cNvSpPr>
            <a:spLocks noChangeArrowheads="1"/>
          </p:cNvSpPr>
          <p:nvPr/>
        </p:nvSpPr>
        <p:spPr bwMode="auto">
          <a:xfrm>
            <a:off x="827088" y="7620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3200" b="1">
                <a:solidFill>
                  <a:srgbClr val="0000FF"/>
                </a:solidFill>
                <a:ea typeface="黑体" panose="02010609060101010101" pitchFamily="49" charset="-122"/>
              </a:rPr>
              <a:t>两个结论</a:t>
            </a:r>
          </a:p>
        </p:txBody>
      </p:sp>
      <p:graphicFrame>
        <p:nvGraphicFramePr>
          <p:cNvPr id="107528" name="Object 8">
            <a:extLst>
              <a:ext uri="{FF2B5EF4-FFF2-40B4-BE49-F238E27FC236}">
                <a16:creationId xmlns:a16="http://schemas.microsoft.com/office/drawing/2014/main" id="{00A013A6-C2F3-4C2A-A362-BB492759801D}"/>
              </a:ext>
            </a:extLst>
          </p:cNvPr>
          <p:cNvGraphicFramePr>
            <a:graphicFrameLocks noChangeAspect="1"/>
          </p:cNvGraphicFramePr>
          <p:nvPr/>
        </p:nvGraphicFramePr>
        <p:xfrm>
          <a:off x="900113" y="1628775"/>
          <a:ext cx="7620000" cy="977900"/>
        </p:xfrm>
        <a:graphic>
          <a:graphicData uri="http://schemas.openxmlformats.org/presentationml/2006/ole">
            <mc:AlternateContent xmlns:mc="http://schemas.openxmlformats.org/markup-compatibility/2006">
              <mc:Choice xmlns:v="urn:schemas-microsoft-com:vml" Requires="v">
                <p:oleObj name="公式" r:id="rId2" imgW="7620000" imgH="977900" progId="Equation.3">
                  <p:embed/>
                </p:oleObj>
              </mc:Choice>
              <mc:Fallback>
                <p:oleObj name="公式" r:id="rId2" imgW="7620000" imgH="977900" progId="Equation.3">
                  <p:embed/>
                  <p:pic>
                    <p:nvPicPr>
                      <p:cNvPr id="107528" name="Object 8">
                        <a:extLst>
                          <a:ext uri="{FF2B5EF4-FFF2-40B4-BE49-F238E27FC236}">
                            <a16:creationId xmlns:a16="http://schemas.microsoft.com/office/drawing/2014/main" id="{00A013A6-C2F3-4C2A-A362-BB4927598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28775"/>
                        <a:ext cx="7620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9" name="Object 9">
            <a:extLst>
              <a:ext uri="{FF2B5EF4-FFF2-40B4-BE49-F238E27FC236}">
                <a16:creationId xmlns:a16="http://schemas.microsoft.com/office/drawing/2014/main" id="{9323BE72-99BA-43B2-927E-4BC917D4160F}"/>
              </a:ext>
            </a:extLst>
          </p:cNvPr>
          <p:cNvGraphicFramePr>
            <a:graphicFrameLocks noChangeAspect="1"/>
          </p:cNvGraphicFramePr>
          <p:nvPr/>
        </p:nvGraphicFramePr>
        <p:xfrm>
          <a:off x="900113" y="2924175"/>
          <a:ext cx="7759700" cy="1524000"/>
        </p:xfrm>
        <a:graphic>
          <a:graphicData uri="http://schemas.openxmlformats.org/presentationml/2006/ole">
            <mc:AlternateContent xmlns:mc="http://schemas.openxmlformats.org/markup-compatibility/2006">
              <mc:Choice xmlns:v="urn:schemas-microsoft-com:vml" Requires="v">
                <p:oleObj name="公式" r:id="rId4" imgW="7759700" imgH="1524000" progId="Equation.3">
                  <p:embed/>
                </p:oleObj>
              </mc:Choice>
              <mc:Fallback>
                <p:oleObj name="公式" r:id="rId4" imgW="7759700" imgH="1524000" progId="Equation.3">
                  <p:embed/>
                  <p:pic>
                    <p:nvPicPr>
                      <p:cNvPr id="107529" name="Object 9">
                        <a:extLst>
                          <a:ext uri="{FF2B5EF4-FFF2-40B4-BE49-F238E27FC236}">
                            <a16:creationId xmlns:a16="http://schemas.microsoft.com/office/drawing/2014/main" id="{9323BE72-99BA-43B2-927E-4BC917D41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924175"/>
                        <a:ext cx="77597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28"/>
                                        </p:tgtEl>
                                        <p:attrNameLst>
                                          <p:attrName>style.visibility</p:attrName>
                                        </p:attrNameLst>
                                      </p:cBhvr>
                                      <p:to>
                                        <p:strVal val="visible"/>
                                      </p:to>
                                    </p:set>
                                    <p:animEffect transition="in" filter="wipe(left)">
                                      <p:cBhvr>
                                        <p:cTn id="7" dur="500"/>
                                        <p:tgtEl>
                                          <p:spTgt spid="107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29"/>
                                        </p:tgtEl>
                                        <p:attrNameLst>
                                          <p:attrName>style.visibility</p:attrName>
                                        </p:attrNameLst>
                                      </p:cBhvr>
                                      <p:to>
                                        <p:strVal val="visible"/>
                                      </p:to>
                                    </p:set>
                                    <p:animEffect transition="in" filter="wipe(left)">
                                      <p:cBhvr>
                                        <p:cTn id="12" dur="500"/>
                                        <p:tgtEl>
                                          <p:spTgt spid="107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古典概型</a:t>
            </a:r>
            <a:endParaRPr lang="en-US" sz="4050" dirty="0"/>
          </a:p>
        </p:txBody>
      </p:sp>
    </p:spTree>
    <p:extLst>
      <p:ext uri="{BB962C8B-B14F-4D97-AF65-F5344CB8AC3E}">
        <p14:creationId xmlns:p14="http://schemas.microsoft.com/office/powerpoint/2010/main" val="1990280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509" name="Object 5">
            <a:extLst>
              <a:ext uri="{FF2B5EF4-FFF2-40B4-BE49-F238E27FC236}">
                <a16:creationId xmlns:a16="http://schemas.microsoft.com/office/drawing/2014/main" id="{E3D7E7E2-493B-496F-8A2E-F74DB597114A}"/>
              </a:ext>
            </a:extLst>
          </p:cNvPr>
          <p:cNvGraphicFramePr>
            <a:graphicFrameLocks noChangeAspect="1"/>
          </p:cNvGraphicFramePr>
          <p:nvPr/>
        </p:nvGraphicFramePr>
        <p:xfrm>
          <a:off x="1289050" y="2205038"/>
          <a:ext cx="6883400" cy="2044700"/>
        </p:xfrm>
        <a:graphic>
          <a:graphicData uri="http://schemas.openxmlformats.org/presentationml/2006/ole">
            <mc:AlternateContent xmlns:mc="http://schemas.openxmlformats.org/markup-compatibility/2006">
              <mc:Choice xmlns:v="urn:schemas-microsoft-com:vml" Requires="v">
                <p:oleObj name="Equation" r:id="rId2" imgW="6883400" imgH="2044700" progId="Equation.3">
                  <p:embed/>
                </p:oleObj>
              </mc:Choice>
              <mc:Fallback>
                <p:oleObj name="Equation" r:id="rId2" imgW="6883400" imgH="2044700" progId="Equation.3">
                  <p:embed/>
                  <p:pic>
                    <p:nvPicPr>
                      <p:cNvPr id="21509" name="Object 5">
                        <a:extLst>
                          <a:ext uri="{FF2B5EF4-FFF2-40B4-BE49-F238E27FC236}">
                            <a16:creationId xmlns:a16="http://schemas.microsoft.com/office/drawing/2014/main" id="{E3D7E7E2-493B-496F-8A2E-F74DB5971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2205038"/>
                        <a:ext cx="68834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5" name="Rectangle 21">
            <a:extLst>
              <a:ext uri="{FF2B5EF4-FFF2-40B4-BE49-F238E27FC236}">
                <a16:creationId xmlns:a16="http://schemas.microsoft.com/office/drawing/2014/main" id="{B10A33A3-4F54-4354-BFDD-AC3130511677}"/>
              </a:ext>
            </a:extLst>
          </p:cNvPr>
          <p:cNvSpPr>
            <a:spLocks noChangeArrowheads="1"/>
          </p:cNvSpPr>
          <p:nvPr/>
        </p:nvSpPr>
        <p:spPr bwMode="auto">
          <a:xfrm>
            <a:off x="827088" y="148431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FF"/>
                </a:solidFill>
                <a:ea typeface="黑体" panose="02010609060101010101" pitchFamily="49" charset="-122"/>
              </a:rPr>
              <a:t>1. </a:t>
            </a:r>
            <a:r>
              <a:rPr lang="zh-CN" altLang="en-US" sz="3200" b="1">
                <a:solidFill>
                  <a:srgbClr val="0000FF"/>
                </a:solidFill>
                <a:ea typeface="黑体" panose="02010609060101010101" pitchFamily="49" charset="-122"/>
              </a:rPr>
              <a:t>定义</a:t>
            </a:r>
          </a:p>
        </p:txBody>
      </p:sp>
      <p:sp>
        <p:nvSpPr>
          <p:cNvPr id="77828" name="Text Box 25">
            <a:extLst>
              <a:ext uri="{FF2B5EF4-FFF2-40B4-BE49-F238E27FC236}">
                <a16:creationId xmlns:a16="http://schemas.microsoft.com/office/drawing/2014/main" id="{41E39DEB-8D55-4870-8284-59D78779EE60}"/>
              </a:ext>
            </a:extLst>
          </p:cNvPr>
          <p:cNvSpPr>
            <a:spLocks noGrp="1" noChangeArrowheads="1"/>
          </p:cNvSpPr>
          <p:nvPr>
            <p:ph type="title"/>
          </p:nvPr>
        </p:nvSpPr>
        <p:spPr>
          <a:xfrm>
            <a:off x="827088" y="669925"/>
            <a:ext cx="7772400" cy="701675"/>
          </a:xfrm>
          <a:noFill/>
        </p:spPr>
        <p:txBody>
          <a:bodyPr>
            <a:spAutoFit/>
          </a:bodyPr>
          <a:lstStyle/>
          <a:p>
            <a:pPr eaLnBrk="1" hangingPunct="1"/>
            <a:r>
              <a:rPr lang="zh-CN" altLang="en-US">
                <a:latin typeface="黑体" panose="02010609060101010101" pitchFamily="49" charset="-122"/>
              </a:rPr>
              <a:t>一、等可能概型</a:t>
            </a:r>
            <a:r>
              <a:rPr lang="en-US" altLang="zh-CN"/>
              <a:t>(</a:t>
            </a:r>
            <a:r>
              <a:rPr lang="zh-CN" altLang="en-US">
                <a:latin typeface="黑体" panose="02010609060101010101" pitchFamily="49" charset="-122"/>
              </a:rPr>
              <a:t>古典概型</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5"/>
                                        </p:tgtEl>
                                        <p:attrNameLst>
                                          <p:attrName>style.visibility</p:attrName>
                                        </p:attrNameLst>
                                      </p:cBhvr>
                                      <p:to>
                                        <p:strVal val="visible"/>
                                      </p:to>
                                    </p:set>
                                    <p:animEffect transition="in" filter="wipe(left)">
                                      <p:cBhvr>
                                        <p:cTn id="7" dur="500"/>
                                        <p:tgtEl>
                                          <p:spTgt spid="215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a:extLst>
              <a:ext uri="{FF2B5EF4-FFF2-40B4-BE49-F238E27FC236}">
                <a16:creationId xmlns:a16="http://schemas.microsoft.com/office/drawing/2014/main" id="{BC9225C2-CB53-4701-AD0F-B4626F90D6E4}"/>
              </a:ext>
            </a:extLst>
          </p:cNvPr>
          <p:cNvSpPr txBox="1">
            <a:spLocks noChangeArrowheads="1"/>
          </p:cNvSpPr>
          <p:nvPr/>
        </p:nvSpPr>
        <p:spPr bwMode="auto">
          <a:xfrm>
            <a:off x="914400" y="1547813"/>
            <a:ext cx="7839075" cy="16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10000"/>
              </a:spcBef>
            </a:pPr>
            <a:r>
              <a:rPr lang="en-US" altLang="zh-CN" sz="2800" b="1">
                <a:solidFill>
                  <a:srgbClr val="000000"/>
                </a:solidFill>
              </a:rPr>
              <a:t>        </a:t>
            </a:r>
            <a:r>
              <a:rPr lang="zh-CN" altLang="en-US" sz="2800" b="1">
                <a:solidFill>
                  <a:srgbClr val="000000"/>
                </a:solidFill>
                <a:ea typeface="黑体" panose="02010609060101010101" pitchFamily="49" charset="-122"/>
              </a:rPr>
              <a:t>设试验 </a:t>
            </a:r>
            <a:r>
              <a:rPr lang="en-US" altLang="zh-CN" sz="2800" b="1" i="1">
                <a:solidFill>
                  <a:srgbClr val="000000"/>
                </a:solidFill>
              </a:rPr>
              <a:t>E </a:t>
            </a:r>
            <a:r>
              <a:rPr lang="zh-CN" altLang="en-US" sz="2800" b="1">
                <a:solidFill>
                  <a:srgbClr val="000000"/>
                </a:solidFill>
                <a:latin typeface="黑体" panose="02010609060101010101" pitchFamily="49" charset="-122"/>
                <a:ea typeface="黑体" panose="02010609060101010101" pitchFamily="49" charset="-122"/>
              </a:rPr>
              <a:t>的样本空间由</a:t>
            </a:r>
            <a:r>
              <a:rPr lang="en-US" altLang="zh-CN" sz="2800" b="1" i="1">
                <a:solidFill>
                  <a:srgbClr val="000000"/>
                </a:solidFill>
                <a:ea typeface="黑体" panose="02010609060101010101" pitchFamily="49" charset="-122"/>
              </a:rPr>
              <a:t>n </a:t>
            </a:r>
            <a:r>
              <a:rPr lang="zh-CN" altLang="en-US" sz="2800" b="1">
                <a:solidFill>
                  <a:srgbClr val="000000"/>
                </a:solidFill>
                <a:latin typeface="黑体" panose="02010609060101010101" pitchFamily="49" charset="-122"/>
                <a:ea typeface="黑体" panose="02010609060101010101" pitchFamily="49" charset="-122"/>
              </a:rPr>
              <a:t>个样本点构成</a:t>
            </a:r>
            <a:r>
              <a:rPr lang="zh-CN" altLang="en-US" sz="2800" b="1">
                <a:solidFill>
                  <a:srgbClr val="000000"/>
                </a:solidFill>
              </a:rPr>
              <a:t>， </a:t>
            </a:r>
            <a:r>
              <a:rPr lang="en-US" altLang="zh-CN" sz="2800" b="1" i="1">
                <a:solidFill>
                  <a:srgbClr val="000000"/>
                </a:solidFill>
              </a:rPr>
              <a:t>A </a:t>
            </a:r>
          </a:p>
          <a:p>
            <a:pPr eaLnBrk="1" hangingPunct="1">
              <a:lnSpc>
                <a:spcPct val="115000"/>
              </a:lnSpc>
              <a:spcBef>
                <a:spcPct val="10000"/>
              </a:spcBef>
            </a:pPr>
            <a:r>
              <a:rPr lang="zh-CN" altLang="en-US" sz="2800" b="1">
                <a:solidFill>
                  <a:srgbClr val="000000"/>
                </a:solidFill>
                <a:ea typeface="黑体" panose="02010609060101010101" pitchFamily="49" charset="-122"/>
              </a:rPr>
              <a:t>为 </a:t>
            </a:r>
            <a:r>
              <a:rPr lang="en-US" altLang="zh-CN" sz="2800" b="1" i="1">
                <a:solidFill>
                  <a:srgbClr val="000000"/>
                </a:solidFill>
              </a:rPr>
              <a:t>E </a:t>
            </a:r>
            <a:r>
              <a:rPr lang="zh-CN" altLang="en-US" sz="2800" b="1">
                <a:solidFill>
                  <a:srgbClr val="000000"/>
                </a:solidFill>
                <a:ea typeface="黑体" panose="02010609060101010101" pitchFamily="49" charset="-122"/>
              </a:rPr>
              <a:t>的任意一个事件</a:t>
            </a:r>
            <a:r>
              <a:rPr lang="zh-CN" altLang="en-US" sz="2800" b="1">
                <a:solidFill>
                  <a:srgbClr val="000000"/>
                </a:solidFill>
              </a:rPr>
              <a:t>，</a:t>
            </a:r>
            <a:r>
              <a:rPr lang="zh-CN" altLang="en-US" sz="2800" b="1">
                <a:solidFill>
                  <a:srgbClr val="000000"/>
                </a:solidFill>
                <a:ea typeface="黑体" panose="02010609060101010101" pitchFamily="49" charset="-122"/>
              </a:rPr>
              <a:t>且包含</a:t>
            </a:r>
            <a:r>
              <a:rPr lang="zh-CN" altLang="en-US" sz="2800" b="1">
                <a:solidFill>
                  <a:srgbClr val="000000"/>
                </a:solidFill>
              </a:rPr>
              <a:t> </a:t>
            </a:r>
            <a:r>
              <a:rPr lang="en-US" altLang="zh-CN" sz="2800" b="1" i="1">
                <a:solidFill>
                  <a:srgbClr val="000000"/>
                </a:solidFill>
              </a:rPr>
              <a:t>m </a:t>
            </a:r>
            <a:r>
              <a:rPr lang="zh-CN" altLang="en-US" sz="2800" b="1">
                <a:solidFill>
                  <a:srgbClr val="000000"/>
                </a:solidFill>
                <a:ea typeface="黑体" panose="02010609060101010101" pitchFamily="49" charset="-122"/>
              </a:rPr>
              <a:t>个样本点</a:t>
            </a:r>
            <a:r>
              <a:rPr lang="zh-CN" altLang="en-US" sz="2800" b="1">
                <a:solidFill>
                  <a:srgbClr val="000000"/>
                </a:solidFill>
              </a:rPr>
              <a:t>，</a:t>
            </a:r>
            <a:r>
              <a:rPr lang="zh-CN" altLang="en-US" sz="2800" b="1">
                <a:solidFill>
                  <a:srgbClr val="000000"/>
                </a:solidFill>
                <a:ea typeface="黑体" panose="02010609060101010101" pitchFamily="49" charset="-122"/>
              </a:rPr>
              <a:t>则事</a:t>
            </a:r>
          </a:p>
          <a:p>
            <a:pPr eaLnBrk="1" hangingPunct="1">
              <a:lnSpc>
                <a:spcPct val="115000"/>
              </a:lnSpc>
              <a:spcBef>
                <a:spcPct val="10000"/>
              </a:spcBef>
            </a:pPr>
            <a:r>
              <a:rPr lang="zh-CN" altLang="en-US" sz="2800" b="1">
                <a:solidFill>
                  <a:srgbClr val="000000"/>
                </a:solidFill>
                <a:ea typeface="黑体" panose="02010609060101010101" pitchFamily="49" charset="-122"/>
              </a:rPr>
              <a:t>件 </a:t>
            </a:r>
            <a:r>
              <a:rPr lang="en-US" altLang="zh-CN" sz="2800" b="1" i="1">
                <a:solidFill>
                  <a:srgbClr val="000000"/>
                </a:solidFill>
              </a:rPr>
              <a:t>A </a:t>
            </a:r>
            <a:r>
              <a:rPr lang="zh-CN" altLang="en-US" sz="2800" b="1">
                <a:solidFill>
                  <a:srgbClr val="000000"/>
                </a:solidFill>
                <a:ea typeface="黑体" panose="02010609060101010101" pitchFamily="49" charset="-122"/>
              </a:rPr>
              <a:t>出现的概率记为</a:t>
            </a:r>
            <a:r>
              <a:rPr lang="en-US" altLang="zh-CN" sz="2800" b="1">
                <a:solidFill>
                  <a:srgbClr val="000000"/>
                </a:solidFill>
                <a:ea typeface="黑体" panose="02010609060101010101" pitchFamily="49" charset="-122"/>
              </a:rPr>
              <a:t>: </a:t>
            </a:r>
          </a:p>
        </p:txBody>
      </p:sp>
      <p:sp>
        <p:nvSpPr>
          <p:cNvPr id="78851" name="Rectangle 8">
            <a:extLst>
              <a:ext uri="{FF2B5EF4-FFF2-40B4-BE49-F238E27FC236}">
                <a16:creationId xmlns:a16="http://schemas.microsoft.com/office/drawing/2014/main" id="{4D247939-DB0F-4798-8D8F-8354D8D69C8D}"/>
              </a:ext>
            </a:extLst>
          </p:cNvPr>
          <p:cNvSpPr>
            <a:spLocks noChangeArrowheads="1"/>
          </p:cNvSpPr>
          <p:nvPr/>
        </p:nvSpPr>
        <p:spPr bwMode="auto">
          <a:xfrm>
            <a:off x="841375" y="788988"/>
            <a:ext cx="6302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FF"/>
                </a:solidFill>
                <a:ea typeface="黑体" panose="02010609060101010101" pitchFamily="49" charset="-122"/>
              </a:rPr>
              <a:t>2. </a:t>
            </a:r>
            <a:r>
              <a:rPr lang="zh-CN" altLang="en-US" sz="3200" b="1">
                <a:solidFill>
                  <a:srgbClr val="0000FF"/>
                </a:solidFill>
                <a:latin typeface="黑体" panose="02010609060101010101" pitchFamily="49" charset="-122"/>
                <a:ea typeface="黑体" panose="02010609060101010101" pitchFamily="49" charset="-122"/>
              </a:rPr>
              <a:t>古典概型中事件概率的计算公式</a:t>
            </a:r>
          </a:p>
        </p:txBody>
      </p:sp>
      <p:graphicFrame>
        <p:nvGraphicFramePr>
          <p:cNvPr id="106507" name="Object 11">
            <a:extLst>
              <a:ext uri="{FF2B5EF4-FFF2-40B4-BE49-F238E27FC236}">
                <a16:creationId xmlns:a16="http://schemas.microsoft.com/office/drawing/2014/main" id="{85EC8D8C-4FF1-4892-A347-0B8C85BB3249}"/>
              </a:ext>
            </a:extLst>
          </p:cNvPr>
          <p:cNvGraphicFramePr>
            <a:graphicFrameLocks noChangeAspect="1"/>
          </p:cNvGraphicFramePr>
          <p:nvPr/>
        </p:nvGraphicFramePr>
        <p:xfrm>
          <a:off x="1682750" y="3581400"/>
          <a:ext cx="5600700" cy="876300"/>
        </p:xfrm>
        <a:graphic>
          <a:graphicData uri="http://schemas.openxmlformats.org/presentationml/2006/ole">
            <mc:AlternateContent xmlns:mc="http://schemas.openxmlformats.org/markup-compatibility/2006">
              <mc:Choice xmlns:v="urn:schemas-microsoft-com:vml" Requires="v">
                <p:oleObj name="Equation" r:id="rId2" imgW="5591296" imgH="866741" progId="Equation.3">
                  <p:embed/>
                </p:oleObj>
              </mc:Choice>
              <mc:Fallback>
                <p:oleObj name="Equation" r:id="rId2" imgW="5591296" imgH="866741" progId="Equation.3">
                  <p:embed/>
                  <p:pic>
                    <p:nvPicPr>
                      <p:cNvPr id="106507" name="Object 11">
                        <a:extLst>
                          <a:ext uri="{FF2B5EF4-FFF2-40B4-BE49-F238E27FC236}">
                            <a16:creationId xmlns:a16="http://schemas.microsoft.com/office/drawing/2014/main" id="{85EC8D8C-4FF1-4892-A347-0B8C85BB3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3581400"/>
                        <a:ext cx="56007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8" name="Rectangle 12">
            <a:extLst>
              <a:ext uri="{FF2B5EF4-FFF2-40B4-BE49-F238E27FC236}">
                <a16:creationId xmlns:a16="http://schemas.microsoft.com/office/drawing/2014/main" id="{165E3629-5632-408C-99B0-644FEE2ECAF5}"/>
              </a:ext>
            </a:extLst>
          </p:cNvPr>
          <p:cNvSpPr>
            <a:spLocks noChangeArrowheads="1"/>
          </p:cNvSpPr>
          <p:nvPr/>
        </p:nvSpPr>
        <p:spPr bwMode="auto">
          <a:xfrm>
            <a:off x="914400" y="4876800"/>
            <a:ext cx="393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称此为概率的古典定义</a:t>
            </a:r>
            <a:r>
              <a:rPr lang="en-US" altLang="zh-CN" sz="2800" b="1">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wipe(left)">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6507"/>
                                        </p:tgtEl>
                                        <p:attrNameLst>
                                          <p:attrName>style.visibility</p:attrName>
                                        </p:attrNameLst>
                                      </p:cBhvr>
                                      <p:to>
                                        <p:strVal val="visible"/>
                                      </p:to>
                                    </p:set>
                                    <p:animEffect transition="in" filter="wipe(left)">
                                      <p:cBhvr>
                                        <p:cTn id="12" dur="500"/>
                                        <p:tgtEl>
                                          <p:spTgt spid="106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08"/>
                                        </p:tgtEl>
                                        <p:attrNameLst>
                                          <p:attrName>style.visibility</p:attrName>
                                        </p:attrNameLst>
                                      </p:cBhvr>
                                      <p:to>
                                        <p:strVal val="visible"/>
                                      </p:to>
                                    </p:set>
                                    <p:animEffect transition="in" filter="wipe(left)">
                                      <p:cBhvr>
                                        <p:cTn id="17" dur="500"/>
                                        <p:tgtEl>
                                          <p:spTgt spid="10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P spid="1065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1AB8D55-A6D0-4452-9521-EE8475CAE832}"/>
              </a:ext>
            </a:extLst>
          </p:cNvPr>
          <p:cNvSpPr>
            <a:spLocks noChangeArrowheads="1"/>
          </p:cNvSpPr>
          <p:nvPr/>
        </p:nvSpPr>
        <p:spPr bwMode="auto">
          <a:xfrm>
            <a:off x="1707356" y="1771651"/>
            <a:ext cx="6000750" cy="80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en-US" altLang="zh-CN" sz="2100" b="1">
                <a:solidFill>
                  <a:srgbClr val="0000FF"/>
                </a:solidFill>
                <a:ea typeface="黑体" panose="02010609060101010101" pitchFamily="49" charset="-122"/>
              </a:rPr>
              <a:t>        </a:t>
            </a:r>
            <a:r>
              <a:rPr lang="en-US" altLang="zh-CN" sz="2100" b="1">
                <a:solidFill>
                  <a:srgbClr val="000000"/>
                </a:solidFill>
              </a:rPr>
              <a:t>     2.  </a:t>
            </a:r>
            <a:r>
              <a:rPr lang="zh-CN" altLang="en-US" sz="2100" b="1">
                <a:solidFill>
                  <a:srgbClr val="000000"/>
                </a:solidFill>
              </a:rPr>
              <a:t>同一试验 </a:t>
            </a:r>
            <a:r>
              <a:rPr lang="en-US" altLang="zh-CN" sz="2100" b="1">
                <a:solidFill>
                  <a:srgbClr val="000000"/>
                </a:solidFill>
              </a:rPr>
              <a:t>, </a:t>
            </a:r>
            <a:r>
              <a:rPr lang="zh-CN" altLang="en-US" sz="2100" b="1">
                <a:solidFill>
                  <a:srgbClr val="000000"/>
                </a:solidFill>
              </a:rPr>
              <a:t>若试验目的不同</a:t>
            </a:r>
            <a:r>
              <a:rPr lang="en-US" altLang="zh-CN" sz="2100" b="1">
                <a:solidFill>
                  <a:srgbClr val="000000"/>
                </a:solidFill>
              </a:rPr>
              <a:t>,</a:t>
            </a:r>
            <a:r>
              <a:rPr lang="zh-CN" altLang="en-US" sz="2100" b="1">
                <a:solidFill>
                  <a:srgbClr val="000000"/>
                </a:solidFill>
              </a:rPr>
              <a:t>则对应的样</a:t>
            </a:r>
          </a:p>
          <a:p>
            <a:pPr eaLnBrk="1" hangingPunct="1">
              <a:lnSpc>
                <a:spcPct val="115000"/>
              </a:lnSpc>
            </a:pPr>
            <a:r>
              <a:rPr lang="zh-CN" altLang="en-US" sz="2100" b="1">
                <a:solidFill>
                  <a:srgbClr val="000000"/>
                </a:solidFill>
              </a:rPr>
              <a:t>                  本空 间也不同</a:t>
            </a:r>
            <a:r>
              <a:rPr lang="en-US" altLang="zh-CN" sz="2100" b="1">
                <a:solidFill>
                  <a:srgbClr val="000000"/>
                </a:solidFill>
              </a:rPr>
              <a:t>.</a:t>
            </a:r>
          </a:p>
        </p:txBody>
      </p:sp>
      <p:sp>
        <p:nvSpPr>
          <p:cNvPr id="103427" name="Text Box 3">
            <a:extLst>
              <a:ext uri="{FF2B5EF4-FFF2-40B4-BE49-F238E27FC236}">
                <a16:creationId xmlns:a16="http://schemas.microsoft.com/office/drawing/2014/main" id="{B5B046D4-1F93-4988-9734-742115B9886A}"/>
              </a:ext>
            </a:extLst>
          </p:cNvPr>
          <p:cNvSpPr txBox="1">
            <a:spLocks noChangeArrowheads="1"/>
          </p:cNvSpPr>
          <p:nvPr/>
        </p:nvSpPr>
        <p:spPr bwMode="auto">
          <a:xfrm>
            <a:off x="1771650" y="2628901"/>
            <a:ext cx="58293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dirty="0">
                <a:solidFill>
                  <a:srgbClr val="000000"/>
                </a:solidFill>
              </a:rPr>
              <a:t> </a:t>
            </a:r>
            <a:r>
              <a:rPr lang="zh-CN" altLang="en-US" sz="2100" b="1" dirty="0">
                <a:solidFill>
                  <a:srgbClr val="000000"/>
                </a:solidFill>
              </a:rPr>
              <a:t>例如</a:t>
            </a:r>
            <a:r>
              <a:rPr lang="zh-CN" altLang="en-US" sz="2100" b="1" dirty="0">
                <a:solidFill>
                  <a:srgbClr val="000000"/>
                </a:solidFill>
                <a:ea typeface="黑体" panose="02010609060101010101" pitchFamily="49" charset="-122"/>
              </a:rPr>
              <a:t>    </a:t>
            </a:r>
            <a:r>
              <a:rPr lang="zh-CN" altLang="en-US" sz="2100" b="1" dirty="0">
                <a:solidFill>
                  <a:srgbClr val="000000"/>
                </a:solidFill>
              </a:rPr>
              <a:t>对于同一试验</a:t>
            </a:r>
            <a:r>
              <a:rPr lang="en-US" altLang="zh-CN" sz="2100" b="1" dirty="0">
                <a:solidFill>
                  <a:srgbClr val="000000"/>
                </a:solidFill>
              </a:rPr>
              <a:t>: “</a:t>
            </a:r>
            <a:r>
              <a:rPr lang="zh-CN" altLang="en-US" sz="2100" b="1" dirty="0">
                <a:solidFill>
                  <a:srgbClr val="2736F7"/>
                </a:solidFill>
              </a:rPr>
              <a:t>将一枚硬币抛掷三次</a:t>
            </a:r>
            <a:r>
              <a:rPr lang="zh-CN" altLang="en-US" sz="2100" b="1" dirty="0">
                <a:solidFill>
                  <a:srgbClr val="000000"/>
                </a:solidFill>
              </a:rPr>
              <a:t>”</a:t>
            </a:r>
            <a:r>
              <a:rPr lang="en-US" altLang="zh-CN" sz="2100" b="1" dirty="0">
                <a:solidFill>
                  <a:srgbClr val="000000"/>
                </a:solidFill>
              </a:rPr>
              <a:t>. </a:t>
            </a:r>
          </a:p>
        </p:txBody>
      </p:sp>
      <p:sp>
        <p:nvSpPr>
          <p:cNvPr id="103428" name="Rectangle 4">
            <a:extLst>
              <a:ext uri="{FF2B5EF4-FFF2-40B4-BE49-F238E27FC236}">
                <a16:creationId xmlns:a16="http://schemas.microsoft.com/office/drawing/2014/main" id="{F1BB5AC8-4B82-46E4-A39E-68A440EAB22C}"/>
              </a:ext>
            </a:extLst>
          </p:cNvPr>
          <p:cNvSpPr>
            <a:spLocks noChangeArrowheads="1"/>
          </p:cNvSpPr>
          <p:nvPr/>
        </p:nvSpPr>
        <p:spPr bwMode="auto">
          <a:xfrm>
            <a:off x="1828800" y="3028951"/>
            <a:ext cx="5772150" cy="88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100" b="1" dirty="0">
                <a:solidFill>
                  <a:srgbClr val="000000"/>
                </a:solidFill>
              </a:rPr>
              <a:t>若观察正面 </a:t>
            </a:r>
            <a:r>
              <a:rPr lang="en-US" altLang="zh-CN" sz="2100" b="1" i="1" dirty="0">
                <a:solidFill>
                  <a:srgbClr val="000000"/>
                </a:solidFill>
              </a:rPr>
              <a:t>H</a:t>
            </a:r>
            <a:r>
              <a:rPr lang="zh-CN" altLang="en-US" sz="2100" b="1" dirty="0">
                <a:solidFill>
                  <a:srgbClr val="000000"/>
                </a:solidFill>
              </a:rPr>
              <a:t>、反面 </a:t>
            </a:r>
            <a:r>
              <a:rPr lang="en-US" altLang="zh-CN" sz="2100" b="1" i="1" dirty="0">
                <a:solidFill>
                  <a:srgbClr val="000000"/>
                </a:solidFill>
              </a:rPr>
              <a:t>T </a:t>
            </a:r>
            <a:r>
              <a:rPr lang="zh-CN" altLang="en-US" sz="2100" b="1" dirty="0">
                <a:solidFill>
                  <a:srgbClr val="000000"/>
                </a:solidFill>
              </a:rPr>
              <a:t>出现的情况 </a:t>
            </a:r>
            <a:r>
              <a:rPr lang="en-US" altLang="zh-CN" sz="2100" b="1" dirty="0">
                <a:solidFill>
                  <a:srgbClr val="000000"/>
                </a:solidFill>
              </a:rPr>
              <a:t>,</a:t>
            </a:r>
            <a:r>
              <a:rPr lang="zh-CN" altLang="en-US" sz="2100" b="1" dirty="0">
                <a:solidFill>
                  <a:srgbClr val="000000"/>
                </a:solidFill>
              </a:rPr>
              <a:t>则样本空间为</a:t>
            </a:r>
          </a:p>
        </p:txBody>
      </p:sp>
      <p:sp>
        <p:nvSpPr>
          <p:cNvPr id="103435" name="Rectangle 11">
            <a:extLst>
              <a:ext uri="{FF2B5EF4-FFF2-40B4-BE49-F238E27FC236}">
                <a16:creationId xmlns:a16="http://schemas.microsoft.com/office/drawing/2014/main" id="{6DA3F66F-3168-4C3E-8EB4-56A36940F71C}"/>
              </a:ext>
            </a:extLst>
          </p:cNvPr>
          <p:cNvSpPr>
            <a:spLocks noChangeArrowheads="1"/>
          </p:cNvSpPr>
          <p:nvPr/>
        </p:nvSpPr>
        <p:spPr bwMode="auto">
          <a:xfrm>
            <a:off x="1828800" y="4629151"/>
            <a:ext cx="4629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100" b="1">
                <a:solidFill>
                  <a:srgbClr val="000000"/>
                </a:solidFill>
              </a:rPr>
              <a:t>若观察出现正面的次数 </a:t>
            </a:r>
            <a:r>
              <a:rPr lang="en-US" altLang="zh-CN" sz="2100" b="1">
                <a:solidFill>
                  <a:srgbClr val="000000"/>
                </a:solidFill>
              </a:rPr>
              <a:t>, </a:t>
            </a:r>
            <a:r>
              <a:rPr lang="zh-CN" altLang="en-US" sz="2100" b="1">
                <a:solidFill>
                  <a:srgbClr val="000000"/>
                </a:solidFill>
              </a:rPr>
              <a:t>则样本空间为</a:t>
            </a:r>
          </a:p>
        </p:txBody>
      </p:sp>
      <mc:AlternateContent xmlns:mc="http://schemas.openxmlformats.org/markup-compatibility/2006" xmlns:a14="http://schemas.microsoft.com/office/drawing/2010/main">
        <mc:Choice Requires="a14">
          <p:sp>
            <p:nvSpPr>
              <p:cNvPr id="103436" name="Object 12">
                <a:extLst>
                  <a:ext uri="{FF2B5EF4-FFF2-40B4-BE49-F238E27FC236}">
                    <a16:creationId xmlns:a16="http://schemas.microsoft.com/office/drawing/2014/main" id="{A656F352-91F0-4E4E-AF86-DA33B897633E}"/>
                  </a:ext>
                </a:extLst>
              </p:cNvPr>
              <p:cNvSpPr txBox="1"/>
              <p:nvPr/>
            </p:nvSpPr>
            <p:spPr bwMode="auto">
              <a:xfrm>
                <a:off x="2628900" y="5143500"/>
                <a:ext cx="2279002" cy="285749"/>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𝑆</m:t>
                      </m:r>
                      <m:r>
                        <a:rPr kumimoji="1" lang="en-US" sz="2100" b="1">
                          <a:solidFill>
                            <a:srgbClr val="000000"/>
                          </a:solidFill>
                          <a:latin typeface="Cambria Math" panose="02040503050406030204" pitchFamily="18" charset="0"/>
                          <a:ea typeface="宋体" panose="02010600030101010101" pitchFamily="2" charset="-122"/>
                        </a:rPr>
                        <m:t>={0, 1, 2, 3}. </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3436" name="Object 12">
                <a:extLst>
                  <a:ext uri="{FF2B5EF4-FFF2-40B4-BE49-F238E27FC236}">
                    <a16:creationId xmlns:a16="http://schemas.microsoft.com/office/drawing/2014/main" id="{A656F352-91F0-4E4E-AF86-DA33B897633E}"/>
                  </a:ext>
                </a:extLst>
              </p:cNvPr>
              <p:cNvSpPr txBox="1">
                <a:spLocks noRot="1" noChangeAspect="1" noMove="1" noResize="1" noEditPoints="1" noAdjustHandles="1" noChangeArrowheads="1" noChangeShapeType="1" noTextEdit="1"/>
              </p:cNvSpPr>
              <p:nvPr/>
            </p:nvSpPr>
            <p:spPr bwMode="auto">
              <a:xfrm>
                <a:off x="2628900" y="5143500"/>
                <a:ext cx="2279002" cy="285749"/>
              </a:xfrm>
              <a:prstGeom prst="rect">
                <a:avLst/>
              </a:prstGeom>
              <a:blipFill>
                <a:blip r:embed="rId2"/>
                <a:stretch>
                  <a:fillRect b="-7021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437" name="Object 13">
                <a:extLst>
                  <a:ext uri="{FF2B5EF4-FFF2-40B4-BE49-F238E27FC236}">
                    <a16:creationId xmlns:a16="http://schemas.microsoft.com/office/drawing/2014/main" id="{37D5EA12-1B6D-4564-86FF-49B7CF4E0E3F}"/>
                  </a:ext>
                </a:extLst>
              </p:cNvPr>
              <p:cNvSpPr txBox="1"/>
              <p:nvPr/>
            </p:nvSpPr>
            <p:spPr bwMode="auto">
              <a:xfrm>
                <a:off x="2628901" y="3829050"/>
                <a:ext cx="3864769" cy="66198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𝑆</m:t>
                      </m:r>
                      <m:r>
                        <a:rPr kumimoji="1" lang="en-US" sz="2100" b="1">
                          <a:solidFill>
                            <a:srgbClr val="000000"/>
                          </a:solidFill>
                          <a:latin typeface="Cambria Math" panose="02040503050406030204" pitchFamily="18" charset="0"/>
                          <a:ea typeface="宋体" panose="02010600030101010101" pitchFamily="2" charset="-122"/>
                        </a:rPr>
                        <m:t>={</m:t>
                      </m:r>
                      <m:r>
                        <a:rPr kumimoji="1" lang="en-US" sz="2100" b="1">
                          <a:solidFill>
                            <a:srgbClr val="000000"/>
                          </a:solidFill>
                          <a:latin typeface="Cambria Math" panose="02040503050406030204" pitchFamily="18" charset="0"/>
                          <a:ea typeface="宋体" panose="02010600030101010101" pitchFamily="2" charset="-122"/>
                        </a:rPr>
                        <m:t>𝐻𝐻𝐻</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𝐻𝐻𝑇</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𝐻𝑇𝐻</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𝑇𝐻𝐻</m:t>
                      </m:r>
                      <m:r>
                        <a:rPr kumimoji="1" lang="en-US" sz="2100" b="1">
                          <a:solidFill>
                            <a:srgbClr val="000000"/>
                          </a:solidFill>
                          <a:latin typeface="Cambria Math" panose="02040503050406030204" pitchFamily="18" charset="0"/>
                          <a:ea typeface="宋体" panose="02010600030101010101" pitchFamily="2" charset="-122"/>
                        </a:rPr>
                        <m:t>,</m:t>
                      </m:r>
                    </m:oMath>
                    <m:oMath xmlns:m="http://schemas.openxmlformats.org/officeDocument/2006/math">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𝐻𝑇𝑇</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𝑇𝑇𝐻</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𝑇𝐻𝑇</m:t>
                      </m:r>
                      <m:r>
                        <a:rPr kumimoji="1" lang="en-US" sz="2100" b="1">
                          <a:solidFill>
                            <a:srgbClr val="000000"/>
                          </a:solidFill>
                          <a:latin typeface="Cambria Math" panose="02040503050406030204" pitchFamily="18" charset="0"/>
                          <a:ea typeface="宋体" panose="02010600030101010101" pitchFamily="2" charset="-122"/>
                        </a:rPr>
                        <m:t>, </m:t>
                      </m:r>
                      <m:r>
                        <a:rPr kumimoji="1" lang="en-US" sz="2100" b="1">
                          <a:solidFill>
                            <a:srgbClr val="000000"/>
                          </a:solidFill>
                          <a:latin typeface="Cambria Math" panose="02040503050406030204" pitchFamily="18" charset="0"/>
                          <a:ea typeface="宋体" panose="02010600030101010101" pitchFamily="2" charset="-122"/>
                        </a:rPr>
                        <m:t>𝑇𝑇𝑇</m:t>
                      </m:r>
                      <m:r>
                        <a:rPr kumimoji="1" lang="en-US" sz="2100" b="1">
                          <a:solidFill>
                            <a:srgbClr val="000000"/>
                          </a:solidFill>
                          <a:latin typeface="Cambria Math" panose="02040503050406030204" pitchFamily="18" charset="0"/>
                          <a:ea typeface="宋体" panose="02010600030101010101" pitchFamily="2" charset="-122"/>
                        </a:rPr>
                        <m:t>}.</m:t>
                      </m:r>
                    </m:oMath>
                  </m:oMathPara>
                </a14:m>
                <a:endParaRPr kumimoji="1" lang="en-US" sz="2100" b="1" dirty="0">
                  <a:solidFill>
                    <a:srgbClr val="000000"/>
                  </a:solidFill>
                  <a:latin typeface="Times New Roman" panose="02020603050405020304" pitchFamily="18" charset="0"/>
                  <a:ea typeface="宋体" panose="02010600030101010101" pitchFamily="2" charset="-122"/>
                </a:endParaRPr>
              </a:p>
            </p:txBody>
          </p:sp>
        </mc:Choice>
        <mc:Fallback xmlns="">
          <p:sp>
            <p:nvSpPr>
              <p:cNvPr id="103437" name="Object 13">
                <a:extLst>
                  <a:ext uri="{FF2B5EF4-FFF2-40B4-BE49-F238E27FC236}">
                    <a16:creationId xmlns:a16="http://schemas.microsoft.com/office/drawing/2014/main" id="{37D5EA12-1B6D-4564-86FF-49B7CF4E0E3F}"/>
                  </a:ext>
                </a:extLst>
              </p:cNvPr>
              <p:cNvSpPr txBox="1">
                <a:spLocks noRot="1" noChangeAspect="1" noMove="1" noResize="1" noEditPoints="1" noAdjustHandles="1" noChangeArrowheads="1" noChangeShapeType="1" noTextEdit="1"/>
              </p:cNvSpPr>
              <p:nvPr/>
            </p:nvSpPr>
            <p:spPr bwMode="auto">
              <a:xfrm>
                <a:off x="2628901" y="3829050"/>
                <a:ext cx="3864769" cy="661988"/>
              </a:xfrm>
              <a:prstGeom prst="rect">
                <a:avLst/>
              </a:prstGeom>
              <a:blipFill>
                <a:blip r:embed="rId3"/>
                <a:stretch>
                  <a:fillRect l="-1893" b="-33945"/>
                </a:stretch>
              </a:blipFill>
              <a:ln>
                <a:noFill/>
              </a:ln>
              <a:effectLst/>
            </p:spPr>
            <p:txBody>
              <a:bodyPr/>
              <a:lstStyle/>
              <a:p>
                <a:r>
                  <a:rPr lang="en-US">
                    <a:noFill/>
                  </a:rPr>
                  <a:t> </a:t>
                </a:r>
              </a:p>
            </p:txBody>
          </p:sp>
        </mc:Fallback>
      </mc:AlternateContent>
      <p:sp>
        <p:nvSpPr>
          <p:cNvPr id="31752" name="Text Box 14">
            <a:extLst>
              <a:ext uri="{FF2B5EF4-FFF2-40B4-BE49-F238E27FC236}">
                <a16:creationId xmlns:a16="http://schemas.microsoft.com/office/drawing/2014/main" id="{5101F2B4-BD91-4911-BF89-6CAC6D35BC19}"/>
              </a:ext>
            </a:extLst>
          </p:cNvPr>
          <p:cNvSpPr txBox="1">
            <a:spLocks noChangeArrowheads="1"/>
          </p:cNvSpPr>
          <p:nvPr/>
        </p:nvSpPr>
        <p:spPr bwMode="auto">
          <a:xfrm>
            <a:off x="1756173" y="1428751"/>
            <a:ext cx="532709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FF"/>
                </a:solidFill>
                <a:ea typeface="黑体" panose="02010609060101010101" pitchFamily="49" charset="-122"/>
              </a:rPr>
              <a:t>说明</a:t>
            </a:r>
            <a:r>
              <a:rPr lang="zh-CN" altLang="en-US" sz="2100" b="1">
                <a:solidFill>
                  <a:srgbClr val="000000"/>
                </a:solidFill>
              </a:rPr>
              <a:t>    </a:t>
            </a:r>
            <a:r>
              <a:rPr lang="en-US" altLang="zh-CN" sz="2100" b="1">
                <a:solidFill>
                  <a:srgbClr val="000000"/>
                </a:solidFill>
              </a:rPr>
              <a:t>1.  </a:t>
            </a:r>
            <a:r>
              <a:rPr lang="zh-CN" altLang="en-US" sz="2100" b="1">
                <a:solidFill>
                  <a:srgbClr val="000000"/>
                </a:solidFill>
              </a:rPr>
              <a:t>试验不同</a:t>
            </a:r>
            <a:r>
              <a:rPr lang="en-US" altLang="zh-CN" sz="2100" b="1">
                <a:solidFill>
                  <a:srgbClr val="000000"/>
                </a:solidFill>
              </a:rPr>
              <a:t>, </a:t>
            </a:r>
            <a:r>
              <a:rPr lang="zh-CN" altLang="en-US" sz="2100" b="1">
                <a:solidFill>
                  <a:srgbClr val="000000"/>
                </a:solidFill>
              </a:rPr>
              <a:t>对应的样本空间也不同</a:t>
            </a:r>
            <a:r>
              <a:rPr lang="en-US" altLang="zh-CN" sz="2100">
                <a:solidFill>
                  <a:srgbClr val="000000"/>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7"/>
                                        </p:tgtEl>
                                        <p:attrNameLst>
                                          <p:attrName>style.visibility</p:attrName>
                                        </p:attrNameLst>
                                      </p:cBhvr>
                                      <p:to>
                                        <p:strVal val="visible"/>
                                      </p:to>
                                    </p:set>
                                    <p:animEffect transition="in" filter="wipe(left)">
                                      <p:cBhvr>
                                        <p:cTn id="12" dur="500"/>
                                        <p:tgtEl>
                                          <p:spTgt spid="103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8"/>
                                        </p:tgtEl>
                                        <p:attrNameLst>
                                          <p:attrName>style.visibility</p:attrName>
                                        </p:attrNameLst>
                                      </p:cBhvr>
                                      <p:to>
                                        <p:strVal val="visible"/>
                                      </p:to>
                                    </p:set>
                                    <p:animEffect transition="in" filter="wipe(left)">
                                      <p:cBhvr>
                                        <p:cTn id="17" dur="500"/>
                                        <p:tgtEl>
                                          <p:spTgt spid="1034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35"/>
                                        </p:tgtEl>
                                        <p:attrNameLst>
                                          <p:attrName>style.visibility</p:attrName>
                                        </p:attrNameLst>
                                      </p:cBhvr>
                                      <p:to>
                                        <p:strVal val="visible"/>
                                      </p:to>
                                    </p:set>
                                    <p:animEffect transition="in" filter="wipe(left)">
                                      <p:cBhvr>
                                        <p:cTn id="22" dur="500"/>
                                        <p:tgtEl>
                                          <p:spTgt spid="10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autoUpdateAnimBg="0"/>
      <p:bldP spid="103428" grpId="0" autoUpdateAnimBg="0"/>
      <p:bldP spid="10343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Text Box 4">
            <a:extLst>
              <a:ext uri="{FF2B5EF4-FFF2-40B4-BE49-F238E27FC236}">
                <a16:creationId xmlns:a16="http://schemas.microsoft.com/office/drawing/2014/main" id="{BE6858B7-0CD1-4A3C-A2C5-EAA56B298EBB}"/>
              </a:ext>
            </a:extLst>
          </p:cNvPr>
          <p:cNvSpPr txBox="1">
            <a:spLocks noChangeArrowheads="1"/>
          </p:cNvSpPr>
          <p:nvPr/>
        </p:nvSpPr>
        <p:spPr bwMode="auto">
          <a:xfrm>
            <a:off x="838200" y="1371600"/>
            <a:ext cx="77724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pPr>
            <a:r>
              <a:rPr lang="zh-CN" altLang="en-US" sz="2800" b="1">
                <a:solidFill>
                  <a:srgbClr val="000000"/>
                </a:solidFill>
                <a:ea typeface="黑体" panose="02010609060101010101" pitchFamily="49" charset="-122"/>
              </a:rPr>
              <a:t>定义</a:t>
            </a:r>
            <a:r>
              <a:rPr lang="zh-CN" altLang="en-US" sz="2800" b="1">
                <a:solidFill>
                  <a:srgbClr val="000000"/>
                </a:solidFill>
              </a:rPr>
              <a:t>    </a:t>
            </a:r>
            <a:r>
              <a:rPr lang="zh-CN" altLang="en-US" sz="2800" b="1">
                <a:solidFill>
                  <a:srgbClr val="000000"/>
                </a:solidFill>
                <a:ea typeface="黑体" panose="02010609060101010101" pitchFamily="49" charset="-122"/>
              </a:rPr>
              <a:t>当随机试验的样本空间是某个区域</a:t>
            </a:r>
            <a:r>
              <a:rPr lang="zh-CN" altLang="en-US" sz="2800" b="1">
                <a:solidFill>
                  <a:srgbClr val="000000"/>
                </a:solidFill>
              </a:rPr>
              <a:t>，</a:t>
            </a:r>
            <a:r>
              <a:rPr lang="zh-CN" altLang="en-US" sz="2800" b="1">
                <a:solidFill>
                  <a:srgbClr val="000000"/>
                </a:solidFill>
                <a:ea typeface="黑体" panose="02010609060101010101" pitchFamily="49" charset="-122"/>
              </a:rPr>
              <a:t>并且任意一点落在度量 </a:t>
            </a:r>
            <a:r>
              <a:rPr lang="en-US" altLang="zh-CN" sz="2800" b="1">
                <a:solidFill>
                  <a:srgbClr val="000000"/>
                </a:solidFill>
              </a:rPr>
              <a:t>(</a:t>
            </a:r>
            <a:r>
              <a:rPr lang="zh-CN" altLang="en-US" sz="2800" b="1">
                <a:solidFill>
                  <a:srgbClr val="000000"/>
                </a:solidFill>
                <a:ea typeface="黑体" panose="02010609060101010101" pitchFamily="49" charset="-122"/>
              </a:rPr>
              <a:t>长度</a:t>
            </a:r>
            <a:r>
              <a:rPr lang="zh-CN" altLang="en-US" sz="2800" b="1">
                <a:solidFill>
                  <a:srgbClr val="000000"/>
                </a:solidFill>
              </a:rPr>
              <a:t>、 </a:t>
            </a:r>
            <a:r>
              <a:rPr lang="zh-CN" altLang="en-US" sz="2800" b="1">
                <a:solidFill>
                  <a:srgbClr val="000000"/>
                </a:solidFill>
                <a:ea typeface="黑体" panose="02010609060101010101" pitchFamily="49" charset="-122"/>
              </a:rPr>
              <a:t>面积</a:t>
            </a:r>
            <a:r>
              <a:rPr lang="zh-CN" altLang="en-US" sz="2800" b="1">
                <a:solidFill>
                  <a:srgbClr val="000000"/>
                </a:solidFill>
              </a:rPr>
              <a:t>、</a:t>
            </a:r>
            <a:r>
              <a:rPr lang="zh-CN" altLang="en-US" sz="2800" b="1">
                <a:solidFill>
                  <a:srgbClr val="000000"/>
                </a:solidFill>
                <a:ea typeface="黑体" panose="02010609060101010101" pitchFamily="49" charset="-122"/>
              </a:rPr>
              <a:t>体积</a:t>
            </a:r>
            <a:r>
              <a:rPr lang="en-US" altLang="zh-CN" sz="2800" b="1">
                <a:solidFill>
                  <a:srgbClr val="000000"/>
                </a:solidFill>
              </a:rPr>
              <a:t>) </a:t>
            </a:r>
            <a:r>
              <a:rPr lang="zh-CN" altLang="en-US" sz="2800" b="1">
                <a:solidFill>
                  <a:srgbClr val="000000"/>
                </a:solidFill>
                <a:ea typeface="黑体" panose="02010609060101010101" pitchFamily="49" charset="-122"/>
              </a:rPr>
              <a:t>相同的子区域是等可能的</a:t>
            </a:r>
            <a:r>
              <a:rPr lang="zh-CN" altLang="en-US" sz="2800" b="1">
                <a:solidFill>
                  <a:srgbClr val="000000"/>
                </a:solidFill>
              </a:rPr>
              <a:t>，</a:t>
            </a:r>
            <a:r>
              <a:rPr lang="zh-CN" altLang="en-US" sz="2800" b="1">
                <a:solidFill>
                  <a:srgbClr val="000000"/>
                </a:solidFill>
                <a:ea typeface="黑体" panose="02010609060101010101" pitchFamily="49" charset="-122"/>
              </a:rPr>
              <a:t>则事件 </a:t>
            </a:r>
            <a:r>
              <a:rPr lang="en-US" altLang="zh-CN" sz="2800" b="1" i="1">
                <a:solidFill>
                  <a:srgbClr val="000000"/>
                </a:solidFill>
              </a:rPr>
              <a:t>A </a:t>
            </a:r>
            <a:r>
              <a:rPr lang="zh-CN" altLang="en-US" sz="2800" b="1">
                <a:solidFill>
                  <a:srgbClr val="000000"/>
                </a:solidFill>
                <a:ea typeface="黑体" panose="02010609060101010101" pitchFamily="49" charset="-122"/>
              </a:rPr>
              <a:t>的概率可定义为</a:t>
            </a:r>
          </a:p>
        </p:txBody>
      </p:sp>
      <p:graphicFrame>
        <p:nvGraphicFramePr>
          <p:cNvPr id="7173" name="Object 5">
            <a:extLst>
              <a:ext uri="{FF2B5EF4-FFF2-40B4-BE49-F238E27FC236}">
                <a16:creationId xmlns:a16="http://schemas.microsoft.com/office/drawing/2014/main" id="{436162A8-5FD6-43D0-9010-BF670835B001}"/>
              </a:ext>
            </a:extLst>
          </p:cNvPr>
          <p:cNvGraphicFramePr>
            <a:graphicFrameLocks noChangeAspect="1"/>
          </p:cNvGraphicFramePr>
          <p:nvPr/>
        </p:nvGraphicFramePr>
        <p:xfrm>
          <a:off x="3282950" y="2852738"/>
          <a:ext cx="1739900" cy="838200"/>
        </p:xfrm>
        <a:graphic>
          <a:graphicData uri="http://schemas.openxmlformats.org/presentationml/2006/ole">
            <mc:AlternateContent xmlns:mc="http://schemas.openxmlformats.org/markup-compatibility/2006">
              <mc:Choice xmlns:v="urn:schemas-microsoft-com:vml" Requires="v">
                <p:oleObj name="Equation" r:id="rId2" imgW="1733690" imgH="828777" progId="Equation.3">
                  <p:embed/>
                </p:oleObj>
              </mc:Choice>
              <mc:Fallback>
                <p:oleObj name="Equation" r:id="rId2" imgW="1733690" imgH="828777" progId="Equation.3">
                  <p:embed/>
                  <p:pic>
                    <p:nvPicPr>
                      <p:cNvPr id="7173" name="Object 5">
                        <a:extLst>
                          <a:ext uri="{FF2B5EF4-FFF2-40B4-BE49-F238E27FC236}">
                            <a16:creationId xmlns:a16="http://schemas.microsoft.com/office/drawing/2014/main" id="{436162A8-5FD6-43D0-9010-BF670835B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950" y="2852738"/>
                        <a:ext cx="1739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8">
            <a:extLst>
              <a:ext uri="{FF2B5EF4-FFF2-40B4-BE49-F238E27FC236}">
                <a16:creationId xmlns:a16="http://schemas.microsoft.com/office/drawing/2014/main" id="{A614D7A9-4C12-410A-B03A-33842CBE2DA6}"/>
              </a:ext>
            </a:extLst>
          </p:cNvPr>
          <p:cNvSpPr txBox="1">
            <a:spLocks noChangeArrowheads="1"/>
          </p:cNvSpPr>
          <p:nvPr/>
        </p:nvSpPr>
        <p:spPr bwMode="auto">
          <a:xfrm>
            <a:off x="827088" y="5084763"/>
            <a:ext cx="77724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pPr>
            <a:r>
              <a:rPr lang="zh-CN" altLang="en-US" sz="2800" b="1">
                <a:solidFill>
                  <a:srgbClr val="000000"/>
                </a:solidFill>
                <a:ea typeface="黑体" panose="02010609060101010101" pitchFamily="49" charset="-122"/>
              </a:rPr>
              <a:t>说明</a:t>
            </a:r>
            <a:r>
              <a:rPr lang="zh-CN" altLang="en-US" sz="2800" b="1">
                <a:solidFill>
                  <a:srgbClr val="000000"/>
                </a:solidFill>
              </a:rPr>
              <a:t>    当古典概型的试验结果为连续无穷多个时</a:t>
            </a:r>
            <a:r>
              <a:rPr lang="en-US" altLang="zh-CN" sz="2800" b="1">
                <a:solidFill>
                  <a:srgbClr val="000000"/>
                </a:solidFill>
              </a:rPr>
              <a:t>,</a:t>
            </a:r>
          </a:p>
          <a:p>
            <a:pPr eaLnBrk="1" hangingPunct="1">
              <a:lnSpc>
                <a:spcPct val="110000"/>
              </a:lnSpc>
              <a:spcBef>
                <a:spcPct val="10000"/>
              </a:spcBef>
            </a:pPr>
            <a:r>
              <a:rPr lang="zh-CN" altLang="en-US" sz="2800" b="1">
                <a:solidFill>
                  <a:srgbClr val="000000"/>
                </a:solidFill>
              </a:rPr>
              <a:t>就归结为几何概型</a:t>
            </a:r>
            <a:r>
              <a:rPr lang="en-US" altLang="zh-CN" sz="2800" b="1">
                <a:solidFill>
                  <a:srgbClr val="000000"/>
                </a:solidFill>
              </a:rPr>
              <a:t>.</a:t>
            </a:r>
          </a:p>
        </p:txBody>
      </p:sp>
      <p:sp>
        <p:nvSpPr>
          <p:cNvPr id="98309" name="Text Box 11">
            <a:extLst>
              <a:ext uri="{FF2B5EF4-FFF2-40B4-BE49-F238E27FC236}">
                <a16:creationId xmlns:a16="http://schemas.microsoft.com/office/drawing/2014/main" id="{74DD546B-052B-4CD4-AA55-D094B2CE914D}"/>
              </a:ext>
            </a:extLst>
          </p:cNvPr>
          <p:cNvSpPr>
            <a:spLocks noGrp="1" noChangeArrowheads="1"/>
          </p:cNvSpPr>
          <p:nvPr>
            <p:ph type="title"/>
          </p:nvPr>
        </p:nvSpPr>
        <p:spPr>
          <a:xfrm>
            <a:off x="827088" y="611188"/>
            <a:ext cx="7772400" cy="701675"/>
          </a:xfrm>
          <a:noFill/>
        </p:spPr>
        <p:txBody>
          <a:bodyPr>
            <a:spAutoFit/>
          </a:bodyPr>
          <a:lstStyle/>
          <a:p>
            <a:pPr eaLnBrk="1" hangingPunct="1"/>
            <a:r>
              <a:rPr lang="zh-CN" altLang="en-US"/>
              <a:t>三、几何概型</a:t>
            </a:r>
          </a:p>
        </p:txBody>
      </p:sp>
      <p:graphicFrame>
        <p:nvGraphicFramePr>
          <p:cNvPr id="7180" name="Object 12">
            <a:extLst>
              <a:ext uri="{FF2B5EF4-FFF2-40B4-BE49-F238E27FC236}">
                <a16:creationId xmlns:a16="http://schemas.microsoft.com/office/drawing/2014/main" id="{8503AAC9-0279-48EB-9900-97F584EB6E97}"/>
              </a:ext>
            </a:extLst>
          </p:cNvPr>
          <p:cNvGraphicFramePr>
            <a:graphicFrameLocks noChangeAspect="1"/>
          </p:cNvGraphicFramePr>
          <p:nvPr/>
        </p:nvGraphicFramePr>
        <p:xfrm>
          <a:off x="914400" y="3657600"/>
          <a:ext cx="7556500" cy="1498600"/>
        </p:xfrm>
        <a:graphic>
          <a:graphicData uri="http://schemas.openxmlformats.org/presentationml/2006/ole">
            <mc:AlternateContent xmlns:mc="http://schemas.openxmlformats.org/markup-compatibility/2006">
              <mc:Choice xmlns:v="urn:schemas-microsoft-com:vml" Requires="v">
                <p:oleObj name="Equation" r:id="rId4" imgW="7556500" imgH="1498600" progId="Equation.3">
                  <p:embed/>
                </p:oleObj>
              </mc:Choice>
              <mc:Fallback>
                <p:oleObj name="Equation" r:id="rId4" imgW="7556500" imgH="1498600" progId="Equation.3">
                  <p:embed/>
                  <p:pic>
                    <p:nvPicPr>
                      <p:cNvPr id="7180" name="Object 12">
                        <a:extLst>
                          <a:ext uri="{FF2B5EF4-FFF2-40B4-BE49-F238E27FC236}">
                            <a16:creationId xmlns:a16="http://schemas.microsoft.com/office/drawing/2014/main" id="{8503AAC9-0279-48EB-9900-97F584EB6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657600"/>
                        <a:ext cx="75565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left)">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left)">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80"/>
                                        </p:tgtEl>
                                        <p:attrNameLst>
                                          <p:attrName>style.visibility</p:attrName>
                                        </p:attrNameLst>
                                      </p:cBhvr>
                                      <p:to>
                                        <p:strVal val="visible"/>
                                      </p:to>
                                    </p:set>
                                    <p:animEffect transition="in" filter="wipe(left)">
                                      <p:cBhvr>
                                        <p:cTn id="17" dur="500"/>
                                        <p:tgtEl>
                                          <p:spTgt spid="7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6"/>
                                        </p:tgtEl>
                                        <p:attrNameLst>
                                          <p:attrName>style.visibility</p:attrName>
                                        </p:attrNameLst>
                                      </p:cBhvr>
                                      <p:to>
                                        <p:strVal val="visible"/>
                                      </p:to>
                                    </p:set>
                                    <p:animEffect transition="in" filter="wipe(left)">
                                      <p:cBhvr>
                                        <p:cTn id="22"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频率模型</a:t>
            </a:r>
            <a:endParaRPr lang="en-US" sz="4050" dirty="0"/>
          </a:p>
        </p:txBody>
      </p:sp>
    </p:spTree>
    <p:extLst>
      <p:ext uri="{BB962C8B-B14F-4D97-AF65-F5344CB8AC3E}">
        <p14:creationId xmlns:p14="http://schemas.microsoft.com/office/powerpoint/2010/main" val="1365778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5" name="Object 9">
            <a:extLst>
              <a:ext uri="{FF2B5EF4-FFF2-40B4-BE49-F238E27FC236}">
                <a16:creationId xmlns:a16="http://schemas.microsoft.com/office/drawing/2014/main" id="{CCF87B99-954C-46CB-9123-9C2044267374}"/>
              </a:ext>
            </a:extLst>
          </p:cNvPr>
          <p:cNvGraphicFramePr>
            <a:graphicFrameLocks noChangeAspect="1"/>
          </p:cNvGraphicFramePr>
          <p:nvPr/>
        </p:nvGraphicFramePr>
        <p:xfrm>
          <a:off x="914400" y="2492375"/>
          <a:ext cx="7315200" cy="2501900"/>
        </p:xfrm>
        <a:graphic>
          <a:graphicData uri="http://schemas.openxmlformats.org/presentationml/2006/ole">
            <mc:AlternateContent xmlns:mc="http://schemas.openxmlformats.org/markup-compatibility/2006">
              <mc:Choice xmlns:v="urn:schemas-microsoft-com:vml" Requires="v">
                <p:oleObj name="Equation" r:id="rId2" imgW="7315200" imgH="2501900" progId="Equation.3">
                  <p:embed/>
                </p:oleObj>
              </mc:Choice>
              <mc:Fallback>
                <p:oleObj name="Equation" r:id="rId2" imgW="7315200" imgH="2501900" progId="Equation.3">
                  <p:embed/>
                  <p:pic>
                    <p:nvPicPr>
                      <p:cNvPr id="4105" name="Object 9">
                        <a:extLst>
                          <a:ext uri="{FF2B5EF4-FFF2-40B4-BE49-F238E27FC236}">
                            <a16:creationId xmlns:a16="http://schemas.microsoft.com/office/drawing/2014/main" id="{CCF87B99-954C-46CB-9123-9C204426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92375"/>
                        <a:ext cx="7315200"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Rectangle 10">
            <a:extLst>
              <a:ext uri="{FF2B5EF4-FFF2-40B4-BE49-F238E27FC236}">
                <a16:creationId xmlns:a16="http://schemas.microsoft.com/office/drawing/2014/main" id="{3B13E8EB-A74C-4DA6-940B-C47FC9D1CA6E}"/>
              </a:ext>
            </a:extLst>
          </p:cNvPr>
          <p:cNvSpPr>
            <a:spLocks noChangeArrowheads="1"/>
          </p:cNvSpPr>
          <p:nvPr/>
        </p:nvSpPr>
        <p:spPr bwMode="auto">
          <a:xfrm>
            <a:off x="838200" y="1557338"/>
            <a:ext cx="1600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0000FF"/>
                </a:solidFill>
                <a:ea typeface="黑体" panose="02010609060101010101" pitchFamily="49" charset="-122"/>
              </a:rPr>
              <a:t>1. </a:t>
            </a:r>
            <a:r>
              <a:rPr lang="zh-CN" altLang="en-US" sz="3200" b="1">
                <a:solidFill>
                  <a:srgbClr val="0000FF"/>
                </a:solidFill>
                <a:ea typeface="黑体" panose="02010609060101010101" pitchFamily="49" charset="-122"/>
              </a:rPr>
              <a:t>定义 </a:t>
            </a:r>
          </a:p>
        </p:txBody>
      </p:sp>
      <p:sp>
        <p:nvSpPr>
          <p:cNvPr id="57348" name="Rectangle 17">
            <a:extLst>
              <a:ext uri="{FF2B5EF4-FFF2-40B4-BE49-F238E27FC236}">
                <a16:creationId xmlns:a16="http://schemas.microsoft.com/office/drawing/2014/main" id="{43D29E3D-91C1-4477-9ADF-C349570D4A93}"/>
              </a:ext>
            </a:extLst>
          </p:cNvPr>
          <p:cNvSpPr>
            <a:spLocks noGrp="1" noChangeArrowheads="1"/>
          </p:cNvSpPr>
          <p:nvPr>
            <p:ph type="title"/>
          </p:nvPr>
        </p:nvSpPr>
        <p:spPr>
          <a:xfrm>
            <a:off x="827088" y="669925"/>
            <a:ext cx="7772400" cy="701675"/>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spAutoFit/>
          </a:bodyPr>
          <a:lstStyle/>
          <a:p>
            <a:pPr eaLnBrk="1" hangingPunct="1"/>
            <a:r>
              <a:rPr lang="zh-CN" altLang="en-US">
                <a:latin typeface="黑体" panose="02010609060101010101" pitchFamily="49" charset="-122"/>
              </a:rPr>
              <a:t>一、频率的定义与性质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wipe(left)">
                                      <p:cBhvr>
                                        <p:cTn id="7" dur="500"/>
                                        <p:tgtEl>
                                          <p:spTgt spid="4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5"/>
                                        </p:tgtEl>
                                        <p:attrNameLst>
                                          <p:attrName>style.visibility</p:attrName>
                                        </p:attrNameLst>
                                      </p:cBhvr>
                                      <p:to>
                                        <p:strVal val="visible"/>
                                      </p:to>
                                    </p:set>
                                    <p:animEffect transition="in" filter="wipe(left)">
                                      <p:cBhvr>
                                        <p:cTn id="12"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0" name="Group 200">
            <a:extLst>
              <a:ext uri="{FF2B5EF4-FFF2-40B4-BE49-F238E27FC236}">
                <a16:creationId xmlns:a16="http://schemas.microsoft.com/office/drawing/2014/main" id="{F04EC0EA-F254-4D8D-80D7-CECF37F172A5}"/>
              </a:ext>
            </a:extLst>
          </p:cNvPr>
          <p:cNvGrpSpPr>
            <a:grpSpLocks/>
          </p:cNvGrpSpPr>
          <p:nvPr/>
        </p:nvGrpSpPr>
        <p:grpSpPr bwMode="auto">
          <a:xfrm>
            <a:off x="1028700" y="1773238"/>
            <a:ext cx="7459663" cy="4359275"/>
            <a:chOff x="648" y="1117"/>
            <a:chExt cx="4699" cy="2746"/>
          </a:xfrm>
        </p:grpSpPr>
        <p:sp>
          <p:nvSpPr>
            <p:cNvPr id="59407" name="Line 201">
              <a:extLst>
                <a:ext uri="{FF2B5EF4-FFF2-40B4-BE49-F238E27FC236}">
                  <a16:creationId xmlns:a16="http://schemas.microsoft.com/office/drawing/2014/main" id="{50DC8E23-389E-4B6A-B10D-E2826957EDEA}"/>
                </a:ext>
              </a:extLst>
            </p:cNvPr>
            <p:cNvSpPr>
              <a:spLocks noChangeShapeType="1"/>
            </p:cNvSpPr>
            <p:nvPr/>
          </p:nvSpPr>
          <p:spPr bwMode="auto">
            <a:xfrm>
              <a:off x="651" y="1127"/>
              <a:ext cx="4681"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8" name="Line 202">
              <a:extLst>
                <a:ext uri="{FF2B5EF4-FFF2-40B4-BE49-F238E27FC236}">
                  <a16:creationId xmlns:a16="http://schemas.microsoft.com/office/drawing/2014/main" id="{017E300F-2B88-4B2C-89D4-AF05B65A4947}"/>
                </a:ext>
              </a:extLst>
            </p:cNvPr>
            <p:cNvSpPr>
              <a:spLocks noChangeShapeType="1"/>
            </p:cNvSpPr>
            <p:nvPr/>
          </p:nvSpPr>
          <p:spPr bwMode="auto">
            <a:xfrm>
              <a:off x="1242" y="1127"/>
              <a:ext cx="0" cy="2688"/>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09" name="Line 203">
              <a:extLst>
                <a:ext uri="{FF2B5EF4-FFF2-40B4-BE49-F238E27FC236}">
                  <a16:creationId xmlns:a16="http://schemas.microsoft.com/office/drawing/2014/main" id="{F8C914E8-BC27-4626-9F80-8EF91F9A40CE}"/>
                </a:ext>
              </a:extLst>
            </p:cNvPr>
            <p:cNvSpPr>
              <a:spLocks noChangeShapeType="1"/>
            </p:cNvSpPr>
            <p:nvPr/>
          </p:nvSpPr>
          <p:spPr bwMode="auto">
            <a:xfrm>
              <a:off x="1242" y="1443"/>
              <a:ext cx="410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0" name="Line 204">
              <a:extLst>
                <a:ext uri="{FF2B5EF4-FFF2-40B4-BE49-F238E27FC236}">
                  <a16:creationId xmlns:a16="http://schemas.microsoft.com/office/drawing/2014/main" id="{5A09EB5A-1EB3-465F-8D39-92DB45E2FEB6}"/>
                </a:ext>
              </a:extLst>
            </p:cNvPr>
            <p:cNvSpPr>
              <a:spLocks noChangeShapeType="1"/>
            </p:cNvSpPr>
            <p:nvPr/>
          </p:nvSpPr>
          <p:spPr bwMode="auto">
            <a:xfrm>
              <a:off x="2580" y="1127"/>
              <a:ext cx="0" cy="2683"/>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1" name="Line 205">
              <a:extLst>
                <a:ext uri="{FF2B5EF4-FFF2-40B4-BE49-F238E27FC236}">
                  <a16:creationId xmlns:a16="http://schemas.microsoft.com/office/drawing/2014/main" id="{3AD43117-0269-4B8F-826E-000704FF2178}"/>
                </a:ext>
              </a:extLst>
            </p:cNvPr>
            <p:cNvSpPr>
              <a:spLocks noChangeShapeType="1"/>
            </p:cNvSpPr>
            <p:nvPr/>
          </p:nvSpPr>
          <p:spPr bwMode="auto">
            <a:xfrm>
              <a:off x="4032" y="1127"/>
              <a:ext cx="0" cy="2688"/>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2" name="Line 206">
              <a:extLst>
                <a:ext uri="{FF2B5EF4-FFF2-40B4-BE49-F238E27FC236}">
                  <a16:creationId xmlns:a16="http://schemas.microsoft.com/office/drawing/2014/main" id="{3501DA0D-FF1A-4B81-9C49-4BAC0096E190}"/>
                </a:ext>
              </a:extLst>
            </p:cNvPr>
            <p:cNvSpPr>
              <a:spLocks noChangeShapeType="1"/>
            </p:cNvSpPr>
            <p:nvPr/>
          </p:nvSpPr>
          <p:spPr bwMode="auto">
            <a:xfrm>
              <a:off x="1882" y="1443"/>
              <a:ext cx="0" cy="2367"/>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3" name="Line 207">
              <a:extLst>
                <a:ext uri="{FF2B5EF4-FFF2-40B4-BE49-F238E27FC236}">
                  <a16:creationId xmlns:a16="http://schemas.microsoft.com/office/drawing/2014/main" id="{AA8EE79C-995A-4AB6-B507-3E15575AC2FC}"/>
                </a:ext>
              </a:extLst>
            </p:cNvPr>
            <p:cNvSpPr>
              <a:spLocks noChangeShapeType="1"/>
            </p:cNvSpPr>
            <p:nvPr/>
          </p:nvSpPr>
          <p:spPr bwMode="auto">
            <a:xfrm>
              <a:off x="4712" y="1443"/>
              <a:ext cx="0" cy="2367"/>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14" name="Text Box 208">
              <a:extLst>
                <a:ext uri="{FF2B5EF4-FFF2-40B4-BE49-F238E27FC236}">
                  <a16:creationId xmlns:a16="http://schemas.microsoft.com/office/drawing/2014/main" id="{FDD787F6-6988-4052-B137-DB06D66F43AC}"/>
                </a:ext>
              </a:extLst>
            </p:cNvPr>
            <p:cNvSpPr txBox="1">
              <a:spLocks noChangeArrowheads="1"/>
            </p:cNvSpPr>
            <p:nvPr/>
          </p:nvSpPr>
          <p:spPr bwMode="auto">
            <a:xfrm>
              <a:off x="666" y="1127"/>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ea typeface="黑体" panose="02010609060101010101" pitchFamily="49" charset="-122"/>
                </a:rPr>
                <a:t>试验</a:t>
              </a:r>
            </a:p>
            <a:p>
              <a:pPr eaLnBrk="1" hangingPunct="1"/>
              <a:r>
                <a:rPr lang="zh-CN" altLang="en-US" sz="2800" b="1">
                  <a:solidFill>
                    <a:srgbClr val="000000"/>
                  </a:solidFill>
                  <a:ea typeface="黑体" panose="02010609060101010101" pitchFamily="49" charset="-122"/>
                </a:rPr>
                <a:t>序号</a:t>
              </a:r>
            </a:p>
          </p:txBody>
        </p:sp>
        <p:graphicFrame>
          <p:nvGraphicFramePr>
            <p:cNvPr id="59415" name="Object 209">
              <a:extLst>
                <a:ext uri="{FF2B5EF4-FFF2-40B4-BE49-F238E27FC236}">
                  <a16:creationId xmlns:a16="http://schemas.microsoft.com/office/drawing/2014/main" id="{CCFF30C9-7F9A-44AE-9D2F-49E830CE28D7}"/>
                </a:ext>
              </a:extLst>
            </p:cNvPr>
            <p:cNvGraphicFramePr>
              <a:graphicFrameLocks noChangeAspect="1"/>
            </p:cNvGraphicFramePr>
            <p:nvPr/>
          </p:nvGraphicFramePr>
          <p:xfrm>
            <a:off x="1658" y="1183"/>
            <a:ext cx="488" cy="192"/>
          </p:xfrm>
          <a:graphic>
            <a:graphicData uri="http://schemas.openxmlformats.org/presentationml/2006/ole">
              <mc:AlternateContent xmlns:mc="http://schemas.openxmlformats.org/markup-compatibility/2006">
                <mc:Choice xmlns:v="urn:schemas-microsoft-com:vml" Requires="v">
                  <p:oleObj name="Equation" r:id="rId2" imgW="774364" imgH="304668" progId="Equation.3">
                    <p:embed/>
                  </p:oleObj>
                </mc:Choice>
                <mc:Fallback>
                  <p:oleObj name="Equation" r:id="rId2" imgW="774364" imgH="304668" progId="Equation.3">
                    <p:embed/>
                    <p:pic>
                      <p:nvPicPr>
                        <p:cNvPr id="59415" name="Object 209">
                          <a:extLst>
                            <a:ext uri="{FF2B5EF4-FFF2-40B4-BE49-F238E27FC236}">
                              <a16:creationId xmlns:a16="http://schemas.microsoft.com/office/drawing/2014/main" id="{CCFF30C9-7F9A-44AE-9D2F-49E830CE2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 y="1183"/>
                          <a:ext cx="4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6" name="Object 210">
              <a:extLst>
                <a:ext uri="{FF2B5EF4-FFF2-40B4-BE49-F238E27FC236}">
                  <a16:creationId xmlns:a16="http://schemas.microsoft.com/office/drawing/2014/main" id="{EBE8A62B-684E-4C7B-964D-35BD2248885D}"/>
                </a:ext>
              </a:extLst>
            </p:cNvPr>
            <p:cNvGraphicFramePr>
              <a:graphicFrameLocks noChangeAspect="1"/>
            </p:cNvGraphicFramePr>
            <p:nvPr/>
          </p:nvGraphicFramePr>
          <p:xfrm>
            <a:off x="1434" y="1475"/>
            <a:ext cx="272" cy="264"/>
          </p:xfrm>
          <a:graphic>
            <a:graphicData uri="http://schemas.openxmlformats.org/presentationml/2006/ole">
              <mc:AlternateContent xmlns:mc="http://schemas.openxmlformats.org/markup-compatibility/2006">
                <mc:Choice xmlns:v="urn:schemas-microsoft-com:vml" Requires="v">
                  <p:oleObj name="Equation" r:id="rId4" imgW="431613" imgH="418918" progId="Equation.3">
                    <p:embed/>
                  </p:oleObj>
                </mc:Choice>
                <mc:Fallback>
                  <p:oleObj name="Equation" r:id="rId4" imgW="431613" imgH="418918" progId="Equation.3">
                    <p:embed/>
                    <p:pic>
                      <p:nvPicPr>
                        <p:cNvPr id="59416" name="Object 210">
                          <a:extLst>
                            <a:ext uri="{FF2B5EF4-FFF2-40B4-BE49-F238E27FC236}">
                              <a16:creationId xmlns:a16="http://schemas.microsoft.com/office/drawing/2014/main" id="{EBE8A62B-684E-4C7B-964D-35BD224888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7" name="Object 211">
              <a:extLst>
                <a:ext uri="{FF2B5EF4-FFF2-40B4-BE49-F238E27FC236}">
                  <a16:creationId xmlns:a16="http://schemas.microsoft.com/office/drawing/2014/main" id="{EA7F2631-D92A-4D5C-A6EC-C848ACC6BCBB}"/>
                </a:ext>
              </a:extLst>
            </p:cNvPr>
            <p:cNvGraphicFramePr>
              <a:graphicFrameLocks noChangeAspect="1"/>
            </p:cNvGraphicFramePr>
            <p:nvPr/>
          </p:nvGraphicFramePr>
          <p:xfrm>
            <a:off x="2186" y="1491"/>
            <a:ext cx="192" cy="248"/>
          </p:xfrm>
          <a:graphic>
            <a:graphicData uri="http://schemas.openxmlformats.org/presentationml/2006/ole">
              <mc:AlternateContent xmlns:mc="http://schemas.openxmlformats.org/markup-compatibility/2006">
                <mc:Choice xmlns:v="urn:schemas-microsoft-com:vml" Requires="v">
                  <p:oleObj name="Equation" r:id="rId6" imgW="304536" imgH="393359" progId="Equation.3">
                    <p:embed/>
                  </p:oleObj>
                </mc:Choice>
                <mc:Fallback>
                  <p:oleObj name="Equation" r:id="rId6" imgW="304536" imgH="393359" progId="Equation.3">
                    <p:embed/>
                    <p:pic>
                      <p:nvPicPr>
                        <p:cNvPr id="59417" name="Object 211">
                          <a:extLst>
                            <a:ext uri="{FF2B5EF4-FFF2-40B4-BE49-F238E27FC236}">
                              <a16:creationId xmlns:a16="http://schemas.microsoft.com/office/drawing/2014/main" id="{EA7F2631-D92A-4D5C-A6EC-C848ACC6BC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6"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18" name="Text Box 212">
              <a:extLst>
                <a:ext uri="{FF2B5EF4-FFF2-40B4-BE49-F238E27FC236}">
                  <a16:creationId xmlns:a16="http://schemas.microsoft.com/office/drawing/2014/main" id="{B97E8921-55EA-490B-BD8E-BAE34238A86B}"/>
                </a:ext>
              </a:extLst>
            </p:cNvPr>
            <p:cNvSpPr txBox="1">
              <a:spLocks noChangeArrowheads="1"/>
            </p:cNvSpPr>
            <p:nvPr/>
          </p:nvSpPr>
          <p:spPr bwMode="auto">
            <a:xfrm>
              <a:off x="810" y="1799"/>
              <a:ext cx="346" cy="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1 2 3  4  5  6  7</a:t>
              </a:r>
            </a:p>
          </p:txBody>
        </p:sp>
        <p:sp>
          <p:nvSpPr>
            <p:cNvPr id="59419" name="Text Box 213">
              <a:extLst>
                <a:ext uri="{FF2B5EF4-FFF2-40B4-BE49-F238E27FC236}">
                  <a16:creationId xmlns:a16="http://schemas.microsoft.com/office/drawing/2014/main" id="{565B1917-659C-46F2-8796-7E85A96BACA9}"/>
                </a:ext>
              </a:extLst>
            </p:cNvPr>
            <p:cNvSpPr txBox="1">
              <a:spLocks noChangeArrowheads="1"/>
            </p:cNvSpPr>
            <p:nvPr/>
          </p:nvSpPr>
          <p:spPr bwMode="auto">
            <a:xfrm>
              <a:off x="1433" y="1766"/>
              <a:ext cx="34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a:t>
              </a:r>
            </a:p>
          </p:txBody>
        </p:sp>
        <p:sp>
          <p:nvSpPr>
            <p:cNvPr id="59420" name="Text Box 214">
              <a:extLst>
                <a:ext uri="{FF2B5EF4-FFF2-40B4-BE49-F238E27FC236}">
                  <a16:creationId xmlns:a16="http://schemas.microsoft.com/office/drawing/2014/main" id="{94D0F3B1-30E3-4A6D-9B93-165FEB1E461A}"/>
                </a:ext>
              </a:extLst>
            </p:cNvPr>
            <p:cNvSpPr txBox="1">
              <a:spLocks noChangeArrowheads="1"/>
            </p:cNvSpPr>
            <p:nvPr/>
          </p:nvSpPr>
          <p:spPr bwMode="auto">
            <a:xfrm>
              <a:off x="1475" y="203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3</a:t>
              </a:r>
            </a:p>
          </p:txBody>
        </p:sp>
        <p:sp>
          <p:nvSpPr>
            <p:cNvPr id="59421" name="Text Box 215">
              <a:extLst>
                <a:ext uri="{FF2B5EF4-FFF2-40B4-BE49-F238E27FC236}">
                  <a16:creationId xmlns:a16="http://schemas.microsoft.com/office/drawing/2014/main" id="{F66B9F5B-D787-4512-B828-7A68EB8CC68C}"/>
                </a:ext>
              </a:extLst>
            </p:cNvPr>
            <p:cNvSpPr txBox="1">
              <a:spLocks noChangeArrowheads="1"/>
            </p:cNvSpPr>
            <p:nvPr/>
          </p:nvSpPr>
          <p:spPr bwMode="auto">
            <a:xfrm>
              <a:off x="1386" y="2342"/>
              <a:ext cx="346" cy="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1  5  1  2  4</a:t>
              </a:r>
            </a:p>
          </p:txBody>
        </p:sp>
        <p:graphicFrame>
          <p:nvGraphicFramePr>
            <p:cNvPr id="59422" name="Object 216">
              <a:extLst>
                <a:ext uri="{FF2B5EF4-FFF2-40B4-BE49-F238E27FC236}">
                  <a16:creationId xmlns:a16="http://schemas.microsoft.com/office/drawing/2014/main" id="{BB05B96A-C54D-4EF7-A72D-ED8D70751B6F}"/>
                </a:ext>
              </a:extLst>
            </p:cNvPr>
            <p:cNvGraphicFramePr>
              <a:graphicFrameLocks noChangeAspect="1"/>
            </p:cNvGraphicFramePr>
            <p:nvPr/>
          </p:nvGraphicFramePr>
          <p:xfrm>
            <a:off x="2978" y="1899"/>
            <a:ext cx="128" cy="280"/>
          </p:xfrm>
          <a:graphic>
            <a:graphicData uri="http://schemas.openxmlformats.org/presentationml/2006/ole">
              <mc:AlternateContent xmlns:mc="http://schemas.openxmlformats.org/markup-compatibility/2006">
                <mc:Choice xmlns:v="urn:schemas-microsoft-com:vml" Requires="v">
                  <p:oleObj name="Equation" r:id="rId8" imgW="203112" imgH="444307" progId="Equation.3">
                    <p:embed/>
                  </p:oleObj>
                </mc:Choice>
                <mc:Fallback>
                  <p:oleObj name="Equation" r:id="rId8" imgW="203112" imgH="444307" progId="Equation.3">
                    <p:embed/>
                    <p:pic>
                      <p:nvPicPr>
                        <p:cNvPr id="59422" name="Object 216">
                          <a:extLst>
                            <a:ext uri="{FF2B5EF4-FFF2-40B4-BE49-F238E27FC236}">
                              <a16:creationId xmlns:a16="http://schemas.microsoft.com/office/drawing/2014/main" id="{BB05B96A-C54D-4EF7-A72D-ED8D70751B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8" y="1899"/>
                          <a:ext cx="12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3" name="Object 217">
              <a:extLst>
                <a:ext uri="{FF2B5EF4-FFF2-40B4-BE49-F238E27FC236}">
                  <a16:creationId xmlns:a16="http://schemas.microsoft.com/office/drawing/2014/main" id="{DD183D6C-8E46-43EB-9E71-1F99DC5FB373}"/>
                </a:ext>
              </a:extLst>
            </p:cNvPr>
            <p:cNvGraphicFramePr>
              <a:graphicFrameLocks noChangeAspect="1"/>
            </p:cNvGraphicFramePr>
            <p:nvPr/>
          </p:nvGraphicFramePr>
          <p:xfrm>
            <a:off x="2858" y="1475"/>
            <a:ext cx="272" cy="264"/>
          </p:xfrm>
          <a:graphic>
            <a:graphicData uri="http://schemas.openxmlformats.org/presentationml/2006/ole">
              <mc:AlternateContent xmlns:mc="http://schemas.openxmlformats.org/markup-compatibility/2006">
                <mc:Choice xmlns:v="urn:schemas-microsoft-com:vml" Requires="v">
                  <p:oleObj name="Equation" r:id="rId10" imgW="431613" imgH="418918" progId="Equation.3">
                    <p:embed/>
                  </p:oleObj>
                </mc:Choice>
                <mc:Fallback>
                  <p:oleObj name="Equation" r:id="rId10" imgW="431613" imgH="418918" progId="Equation.3">
                    <p:embed/>
                    <p:pic>
                      <p:nvPicPr>
                        <p:cNvPr id="59423" name="Object 217">
                          <a:extLst>
                            <a:ext uri="{FF2B5EF4-FFF2-40B4-BE49-F238E27FC236}">
                              <a16:creationId xmlns:a16="http://schemas.microsoft.com/office/drawing/2014/main" id="{DD183D6C-8E46-43EB-9E71-1F99DC5FB3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8"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4" name="Object 218">
              <a:extLst>
                <a:ext uri="{FF2B5EF4-FFF2-40B4-BE49-F238E27FC236}">
                  <a16:creationId xmlns:a16="http://schemas.microsoft.com/office/drawing/2014/main" id="{262FF370-45F0-4D79-B97C-CC9279C2377D}"/>
                </a:ext>
              </a:extLst>
            </p:cNvPr>
            <p:cNvGraphicFramePr>
              <a:graphicFrameLocks noChangeAspect="1"/>
            </p:cNvGraphicFramePr>
            <p:nvPr/>
          </p:nvGraphicFramePr>
          <p:xfrm>
            <a:off x="3580" y="1491"/>
            <a:ext cx="192" cy="248"/>
          </p:xfrm>
          <a:graphic>
            <a:graphicData uri="http://schemas.openxmlformats.org/presentationml/2006/ole">
              <mc:AlternateContent xmlns:mc="http://schemas.openxmlformats.org/markup-compatibility/2006">
                <mc:Choice xmlns:v="urn:schemas-microsoft-com:vml" Requires="v">
                  <p:oleObj name="Equation" r:id="rId11" imgW="304536" imgH="393359" progId="Equation.3">
                    <p:embed/>
                  </p:oleObj>
                </mc:Choice>
                <mc:Fallback>
                  <p:oleObj name="Equation" r:id="rId11" imgW="304536" imgH="393359" progId="Equation.3">
                    <p:embed/>
                    <p:pic>
                      <p:nvPicPr>
                        <p:cNvPr id="59424" name="Object 218">
                          <a:extLst>
                            <a:ext uri="{FF2B5EF4-FFF2-40B4-BE49-F238E27FC236}">
                              <a16:creationId xmlns:a16="http://schemas.microsoft.com/office/drawing/2014/main" id="{262FF370-45F0-4D79-B97C-CC9279C23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0"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5" name="Object 219">
              <a:extLst>
                <a:ext uri="{FF2B5EF4-FFF2-40B4-BE49-F238E27FC236}">
                  <a16:creationId xmlns:a16="http://schemas.microsoft.com/office/drawing/2014/main" id="{B9C7E21E-E297-4639-AB2C-BCC3B7EB7F16}"/>
                </a:ext>
              </a:extLst>
            </p:cNvPr>
            <p:cNvGraphicFramePr>
              <a:graphicFrameLocks noChangeAspect="1"/>
            </p:cNvGraphicFramePr>
            <p:nvPr/>
          </p:nvGraphicFramePr>
          <p:xfrm>
            <a:off x="2990" y="1179"/>
            <a:ext cx="600" cy="200"/>
          </p:xfrm>
          <a:graphic>
            <a:graphicData uri="http://schemas.openxmlformats.org/presentationml/2006/ole">
              <mc:AlternateContent xmlns:mc="http://schemas.openxmlformats.org/markup-compatibility/2006">
                <mc:Choice xmlns:v="urn:schemas-microsoft-com:vml" Requires="v">
                  <p:oleObj name="Equation" r:id="rId12" imgW="952087" imgH="317362" progId="Equation.3">
                    <p:embed/>
                  </p:oleObj>
                </mc:Choice>
                <mc:Fallback>
                  <p:oleObj name="Equation" r:id="rId12" imgW="952087" imgH="317362" progId="Equation.3">
                    <p:embed/>
                    <p:pic>
                      <p:nvPicPr>
                        <p:cNvPr id="59425" name="Object 219">
                          <a:extLst>
                            <a:ext uri="{FF2B5EF4-FFF2-40B4-BE49-F238E27FC236}">
                              <a16:creationId xmlns:a16="http://schemas.microsoft.com/office/drawing/2014/main" id="{B9C7E21E-E297-4639-AB2C-BCC3B7EB7F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0" y="1179"/>
                          <a:ext cx="6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26" name="Text Box 220">
              <a:extLst>
                <a:ext uri="{FF2B5EF4-FFF2-40B4-BE49-F238E27FC236}">
                  <a16:creationId xmlns:a16="http://schemas.microsoft.com/office/drawing/2014/main" id="{58EF58A3-DABB-4399-88B9-F9071508EA16}"/>
                </a:ext>
              </a:extLst>
            </p:cNvPr>
            <p:cNvSpPr txBox="1">
              <a:spLocks noChangeArrowheads="1"/>
            </p:cNvSpPr>
            <p:nvPr/>
          </p:nvSpPr>
          <p:spPr bwMode="auto">
            <a:xfrm>
              <a:off x="2784" y="1751"/>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00"/>
                  </a:solidFill>
                </a:rPr>
                <a:t>22</a:t>
              </a:r>
            </a:p>
          </p:txBody>
        </p:sp>
        <p:sp>
          <p:nvSpPr>
            <p:cNvPr id="59427" name="Text Box 221">
              <a:extLst>
                <a:ext uri="{FF2B5EF4-FFF2-40B4-BE49-F238E27FC236}">
                  <a16:creationId xmlns:a16="http://schemas.microsoft.com/office/drawing/2014/main" id="{EC0F494F-20F8-4BB4-9089-9495C6CFD48F}"/>
                </a:ext>
              </a:extLst>
            </p:cNvPr>
            <p:cNvSpPr txBox="1">
              <a:spLocks noChangeArrowheads="1"/>
            </p:cNvSpPr>
            <p:nvPr/>
          </p:nvSpPr>
          <p:spPr bwMode="auto">
            <a:xfrm>
              <a:off x="2784" y="2023"/>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a:t>
              </a:r>
            </a:p>
          </p:txBody>
        </p:sp>
        <p:sp>
          <p:nvSpPr>
            <p:cNvPr id="59428" name="Text Box 222">
              <a:extLst>
                <a:ext uri="{FF2B5EF4-FFF2-40B4-BE49-F238E27FC236}">
                  <a16:creationId xmlns:a16="http://schemas.microsoft.com/office/drawing/2014/main" id="{A9B68BF6-7EB6-4142-899C-F0AFD9C278E9}"/>
                </a:ext>
              </a:extLst>
            </p:cNvPr>
            <p:cNvSpPr txBox="1">
              <a:spLocks noChangeArrowheads="1"/>
            </p:cNvSpPr>
            <p:nvPr/>
          </p:nvSpPr>
          <p:spPr bwMode="auto">
            <a:xfrm>
              <a:off x="2802" y="235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21</a:t>
              </a:r>
            </a:p>
          </p:txBody>
        </p:sp>
        <p:sp>
          <p:nvSpPr>
            <p:cNvPr id="59429" name="Text Box 223">
              <a:extLst>
                <a:ext uri="{FF2B5EF4-FFF2-40B4-BE49-F238E27FC236}">
                  <a16:creationId xmlns:a16="http://schemas.microsoft.com/office/drawing/2014/main" id="{264169E8-A07C-4069-9188-C257D78AED44}"/>
                </a:ext>
              </a:extLst>
            </p:cNvPr>
            <p:cNvSpPr txBox="1">
              <a:spLocks noChangeArrowheads="1"/>
            </p:cNvSpPr>
            <p:nvPr/>
          </p:nvSpPr>
          <p:spPr bwMode="auto">
            <a:xfrm>
              <a:off x="2802" y="26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a:t>
              </a:r>
            </a:p>
          </p:txBody>
        </p:sp>
        <p:sp>
          <p:nvSpPr>
            <p:cNvPr id="59430" name="Text Box 224">
              <a:extLst>
                <a:ext uri="{FF2B5EF4-FFF2-40B4-BE49-F238E27FC236}">
                  <a16:creationId xmlns:a16="http://schemas.microsoft.com/office/drawing/2014/main" id="{EF36C483-7059-49B0-838B-8B2713F88E1F}"/>
                </a:ext>
              </a:extLst>
            </p:cNvPr>
            <p:cNvSpPr txBox="1">
              <a:spLocks noChangeArrowheads="1"/>
            </p:cNvSpPr>
            <p:nvPr/>
          </p:nvSpPr>
          <p:spPr bwMode="auto">
            <a:xfrm>
              <a:off x="2792" y="297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24</a:t>
              </a:r>
            </a:p>
          </p:txBody>
        </p:sp>
        <p:sp>
          <p:nvSpPr>
            <p:cNvPr id="59431" name="Text Box 225">
              <a:extLst>
                <a:ext uri="{FF2B5EF4-FFF2-40B4-BE49-F238E27FC236}">
                  <a16:creationId xmlns:a16="http://schemas.microsoft.com/office/drawing/2014/main" id="{EC39A821-9CD8-41D7-AB20-E084FEAEC4A8}"/>
                </a:ext>
              </a:extLst>
            </p:cNvPr>
            <p:cNvSpPr txBox="1">
              <a:spLocks noChangeArrowheads="1"/>
            </p:cNvSpPr>
            <p:nvPr/>
          </p:nvSpPr>
          <p:spPr bwMode="auto">
            <a:xfrm>
              <a:off x="2793" y="3271"/>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18</a:t>
              </a:r>
            </a:p>
          </p:txBody>
        </p:sp>
        <p:sp>
          <p:nvSpPr>
            <p:cNvPr id="59432" name="Text Box 226">
              <a:extLst>
                <a:ext uri="{FF2B5EF4-FFF2-40B4-BE49-F238E27FC236}">
                  <a16:creationId xmlns:a16="http://schemas.microsoft.com/office/drawing/2014/main" id="{D8B6BC97-D5F2-478A-A8B4-22CAF77A0A2E}"/>
                </a:ext>
              </a:extLst>
            </p:cNvPr>
            <p:cNvSpPr txBox="1">
              <a:spLocks noChangeArrowheads="1"/>
            </p:cNvSpPr>
            <p:nvPr/>
          </p:nvSpPr>
          <p:spPr bwMode="auto">
            <a:xfrm>
              <a:off x="2802" y="357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27</a:t>
              </a:r>
            </a:p>
          </p:txBody>
        </p:sp>
        <p:graphicFrame>
          <p:nvGraphicFramePr>
            <p:cNvPr id="59433" name="Object 227">
              <a:extLst>
                <a:ext uri="{FF2B5EF4-FFF2-40B4-BE49-F238E27FC236}">
                  <a16:creationId xmlns:a16="http://schemas.microsoft.com/office/drawing/2014/main" id="{5D5D2011-EA6C-459D-BB6E-15CF4FBDC2A8}"/>
                </a:ext>
              </a:extLst>
            </p:cNvPr>
            <p:cNvGraphicFramePr>
              <a:graphicFrameLocks noChangeAspect="1"/>
            </p:cNvGraphicFramePr>
            <p:nvPr/>
          </p:nvGraphicFramePr>
          <p:xfrm>
            <a:off x="4336" y="1475"/>
            <a:ext cx="272" cy="264"/>
          </p:xfrm>
          <a:graphic>
            <a:graphicData uri="http://schemas.openxmlformats.org/presentationml/2006/ole">
              <mc:AlternateContent xmlns:mc="http://schemas.openxmlformats.org/markup-compatibility/2006">
                <mc:Choice xmlns:v="urn:schemas-microsoft-com:vml" Requires="v">
                  <p:oleObj name="Equation" r:id="rId14" imgW="431613" imgH="418918" progId="Equation.3">
                    <p:embed/>
                  </p:oleObj>
                </mc:Choice>
                <mc:Fallback>
                  <p:oleObj name="Equation" r:id="rId14" imgW="431613" imgH="418918" progId="Equation.3">
                    <p:embed/>
                    <p:pic>
                      <p:nvPicPr>
                        <p:cNvPr id="59433" name="Object 227">
                          <a:extLst>
                            <a:ext uri="{FF2B5EF4-FFF2-40B4-BE49-F238E27FC236}">
                              <a16:creationId xmlns:a16="http://schemas.microsoft.com/office/drawing/2014/main" id="{5D5D2011-EA6C-459D-BB6E-15CF4FBDC2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6"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34" name="Object 228">
              <a:extLst>
                <a:ext uri="{FF2B5EF4-FFF2-40B4-BE49-F238E27FC236}">
                  <a16:creationId xmlns:a16="http://schemas.microsoft.com/office/drawing/2014/main" id="{79327BC5-A681-448B-AD60-B405BA5659E7}"/>
                </a:ext>
              </a:extLst>
            </p:cNvPr>
            <p:cNvGraphicFramePr>
              <a:graphicFrameLocks noChangeAspect="1"/>
            </p:cNvGraphicFramePr>
            <p:nvPr/>
          </p:nvGraphicFramePr>
          <p:xfrm>
            <a:off x="4304" y="1179"/>
            <a:ext cx="712" cy="200"/>
          </p:xfrm>
          <a:graphic>
            <a:graphicData uri="http://schemas.openxmlformats.org/presentationml/2006/ole">
              <mc:AlternateContent xmlns:mc="http://schemas.openxmlformats.org/markup-compatibility/2006">
                <mc:Choice xmlns:v="urn:schemas-microsoft-com:vml" Requires="v">
                  <p:oleObj name="Equation" r:id="rId15" imgW="1129810" imgH="317362" progId="Equation.3">
                    <p:embed/>
                  </p:oleObj>
                </mc:Choice>
                <mc:Fallback>
                  <p:oleObj name="Equation" r:id="rId15" imgW="1129810" imgH="317362" progId="Equation.3">
                    <p:embed/>
                    <p:pic>
                      <p:nvPicPr>
                        <p:cNvPr id="59434" name="Object 228">
                          <a:extLst>
                            <a:ext uri="{FF2B5EF4-FFF2-40B4-BE49-F238E27FC236}">
                              <a16:creationId xmlns:a16="http://schemas.microsoft.com/office/drawing/2014/main" id="{79327BC5-A681-448B-AD60-B405BA5659E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04" y="1179"/>
                          <a:ext cx="71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35" name="Text Box 229">
              <a:extLst>
                <a:ext uri="{FF2B5EF4-FFF2-40B4-BE49-F238E27FC236}">
                  <a16:creationId xmlns:a16="http://schemas.microsoft.com/office/drawing/2014/main" id="{5F78F3B4-681E-4963-BBAF-B6DCD009A9BA}"/>
                </a:ext>
              </a:extLst>
            </p:cNvPr>
            <p:cNvSpPr txBox="1">
              <a:spLocks noChangeArrowheads="1"/>
            </p:cNvSpPr>
            <p:nvPr/>
          </p:nvSpPr>
          <p:spPr bwMode="auto">
            <a:xfrm>
              <a:off x="4156" y="173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251</a:t>
              </a:r>
            </a:p>
          </p:txBody>
        </p:sp>
        <p:sp>
          <p:nvSpPr>
            <p:cNvPr id="59436" name="Text Box 230">
              <a:extLst>
                <a:ext uri="{FF2B5EF4-FFF2-40B4-BE49-F238E27FC236}">
                  <a16:creationId xmlns:a16="http://schemas.microsoft.com/office/drawing/2014/main" id="{2101651B-A3AF-4272-8D4F-178F84E0BD7B}"/>
                </a:ext>
              </a:extLst>
            </p:cNvPr>
            <p:cNvSpPr txBox="1">
              <a:spLocks noChangeArrowheads="1"/>
            </p:cNvSpPr>
            <p:nvPr/>
          </p:nvSpPr>
          <p:spPr bwMode="auto">
            <a:xfrm>
              <a:off x="4156" y="2023"/>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249</a:t>
              </a:r>
            </a:p>
          </p:txBody>
        </p:sp>
        <p:sp>
          <p:nvSpPr>
            <p:cNvPr id="59437" name="Text Box 231">
              <a:extLst>
                <a:ext uri="{FF2B5EF4-FFF2-40B4-BE49-F238E27FC236}">
                  <a16:creationId xmlns:a16="http://schemas.microsoft.com/office/drawing/2014/main" id="{5D05540C-257E-4799-8D2F-6676FC4BD207}"/>
                </a:ext>
              </a:extLst>
            </p:cNvPr>
            <p:cNvSpPr txBox="1">
              <a:spLocks noChangeArrowheads="1"/>
            </p:cNvSpPr>
            <p:nvPr/>
          </p:nvSpPr>
          <p:spPr bwMode="auto">
            <a:xfrm>
              <a:off x="4156" y="235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256</a:t>
              </a:r>
            </a:p>
          </p:txBody>
        </p:sp>
        <p:sp>
          <p:nvSpPr>
            <p:cNvPr id="59438" name="Text Box 232">
              <a:extLst>
                <a:ext uri="{FF2B5EF4-FFF2-40B4-BE49-F238E27FC236}">
                  <a16:creationId xmlns:a16="http://schemas.microsoft.com/office/drawing/2014/main" id="{94D911AD-8A7A-46B2-A5BF-047749B9A93E}"/>
                </a:ext>
              </a:extLst>
            </p:cNvPr>
            <p:cNvSpPr txBox="1">
              <a:spLocks noChangeArrowheads="1"/>
            </p:cNvSpPr>
            <p:nvPr/>
          </p:nvSpPr>
          <p:spPr bwMode="auto">
            <a:xfrm>
              <a:off x="4156" y="266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247</a:t>
              </a:r>
            </a:p>
          </p:txBody>
        </p:sp>
        <p:sp>
          <p:nvSpPr>
            <p:cNvPr id="59439" name="Text Box 233">
              <a:extLst>
                <a:ext uri="{FF2B5EF4-FFF2-40B4-BE49-F238E27FC236}">
                  <a16:creationId xmlns:a16="http://schemas.microsoft.com/office/drawing/2014/main" id="{E51FD1D0-E242-4CDC-BA5D-E533EE72DB39}"/>
                </a:ext>
              </a:extLst>
            </p:cNvPr>
            <p:cNvSpPr txBox="1">
              <a:spLocks noChangeArrowheads="1"/>
            </p:cNvSpPr>
            <p:nvPr/>
          </p:nvSpPr>
          <p:spPr bwMode="auto">
            <a:xfrm>
              <a:off x="4156" y="298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251</a:t>
              </a:r>
            </a:p>
          </p:txBody>
        </p:sp>
        <p:sp>
          <p:nvSpPr>
            <p:cNvPr id="59440" name="Text Box 234">
              <a:extLst>
                <a:ext uri="{FF2B5EF4-FFF2-40B4-BE49-F238E27FC236}">
                  <a16:creationId xmlns:a16="http://schemas.microsoft.com/office/drawing/2014/main" id="{7E1089E3-8236-4D87-B824-7591D02CA21B}"/>
                </a:ext>
              </a:extLst>
            </p:cNvPr>
            <p:cNvSpPr txBox="1">
              <a:spLocks noChangeArrowheads="1"/>
            </p:cNvSpPr>
            <p:nvPr/>
          </p:nvSpPr>
          <p:spPr bwMode="auto">
            <a:xfrm>
              <a:off x="4156" y="327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262</a:t>
              </a:r>
            </a:p>
          </p:txBody>
        </p:sp>
        <p:sp>
          <p:nvSpPr>
            <p:cNvPr id="59441" name="Text Box 235">
              <a:extLst>
                <a:ext uri="{FF2B5EF4-FFF2-40B4-BE49-F238E27FC236}">
                  <a16:creationId xmlns:a16="http://schemas.microsoft.com/office/drawing/2014/main" id="{8C72BB08-0AA6-4C5D-943B-E5B67A905A7F}"/>
                </a:ext>
              </a:extLst>
            </p:cNvPr>
            <p:cNvSpPr txBox="1">
              <a:spLocks noChangeArrowheads="1"/>
            </p:cNvSpPr>
            <p:nvPr/>
          </p:nvSpPr>
          <p:spPr bwMode="auto">
            <a:xfrm>
              <a:off x="4156" y="355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258</a:t>
              </a:r>
            </a:p>
          </p:txBody>
        </p:sp>
        <p:sp>
          <p:nvSpPr>
            <p:cNvPr id="59442" name="Line 236">
              <a:extLst>
                <a:ext uri="{FF2B5EF4-FFF2-40B4-BE49-F238E27FC236}">
                  <a16:creationId xmlns:a16="http://schemas.microsoft.com/office/drawing/2014/main" id="{0CD5D855-433D-4A5A-B1F1-617D409B5B76}"/>
                </a:ext>
              </a:extLst>
            </p:cNvPr>
            <p:cNvSpPr>
              <a:spLocks noChangeShapeType="1"/>
            </p:cNvSpPr>
            <p:nvPr/>
          </p:nvSpPr>
          <p:spPr bwMode="auto">
            <a:xfrm>
              <a:off x="648" y="1125"/>
              <a:ext cx="0" cy="2688"/>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43" name="Line 237">
              <a:extLst>
                <a:ext uri="{FF2B5EF4-FFF2-40B4-BE49-F238E27FC236}">
                  <a16:creationId xmlns:a16="http://schemas.microsoft.com/office/drawing/2014/main" id="{8FDD4735-4305-4E48-A10C-BFCA2CD5D4B0}"/>
                </a:ext>
              </a:extLst>
            </p:cNvPr>
            <p:cNvSpPr>
              <a:spLocks noChangeShapeType="1"/>
            </p:cNvSpPr>
            <p:nvPr/>
          </p:nvSpPr>
          <p:spPr bwMode="auto">
            <a:xfrm>
              <a:off x="5342" y="1117"/>
              <a:ext cx="0" cy="2713"/>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44" name="Text Box 238">
              <a:extLst>
                <a:ext uri="{FF2B5EF4-FFF2-40B4-BE49-F238E27FC236}">
                  <a16:creationId xmlns:a16="http://schemas.microsoft.com/office/drawing/2014/main" id="{2F8A8525-8D42-45D2-81E4-EF54A7FDF759}"/>
                </a:ext>
              </a:extLst>
            </p:cNvPr>
            <p:cNvSpPr txBox="1">
              <a:spLocks noChangeArrowheads="1"/>
            </p:cNvSpPr>
            <p:nvPr/>
          </p:nvSpPr>
          <p:spPr bwMode="auto">
            <a:xfrm>
              <a:off x="2034" y="1751"/>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a:t>
              </a:r>
            </a:p>
          </p:txBody>
        </p:sp>
        <p:sp>
          <p:nvSpPr>
            <p:cNvPr id="59445" name="Text Box 239">
              <a:extLst>
                <a:ext uri="{FF2B5EF4-FFF2-40B4-BE49-F238E27FC236}">
                  <a16:creationId xmlns:a16="http://schemas.microsoft.com/office/drawing/2014/main" id="{A0DB1BE5-9F54-4B4A-8861-178A512A9254}"/>
                </a:ext>
              </a:extLst>
            </p:cNvPr>
            <p:cNvSpPr txBox="1">
              <a:spLocks noChangeArrowheads="1"/>
            </p:cNvSpPr>
            <p:nvPr/>
          </p:nvSpPr>
          <p:spPr bwMode="auto">
            <a:xfrm>
              <a:off x="2034" y="2023"/>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0.6</a:t>
              </a:r>
            </a:p>
          </p:txBody>
        </p:sp>
        <p:sp>
          <p:nvSpPr>
            <p:cNvPr id="59446" name="Text Box 240">
              <a:extLst>
                <a:ext uri="{FF2B5EF4-FFF2-40B4-BE49-F238E27FC236}">
                  <a16:creationId xmlns:a16="http://schemas.microsoft.com/office/drawing/2014/main" id="{BC3BF7FD-75FC-4215-91FA-27E915C926FE}"/>
                </a:ext>
              </a:extLst>
            </p:cNvPr>
            <p:cNvSpPr txBox="1">
              <a:spLocks noChangeArrowheads="1"/>
            </p:cNvSpPr>
            <p:nvPr/>
          </p:nvSpPr>
          <p:spPr bwMode="auto">
            <a:xfrm>
              <a:off x="2034" y="2327"/>
              <a:ext cx="5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00"/>
                  </a:solidFill>
                </a:rPr>
                <a:t>0.2</a:t>
              </a:r>
            </a:p>
          </p:txBody>
        </p:sp>
        <p:sp>
          <p:nvSpPr>
            <p:cNvPr id="59447" name="Text Box 241">
              <a:extLst>
                <a:ext uri="{FF2B5EF4-FFF2-40B4-BE49-F238E27FC236}">
                  <a16:creationId xmlns:a16="http://schemas.microsoft.com/office/drawing/2014/main" id="{2EF8FDBC-3DCA-4189-9267-DE5196799536}"/>
                </a:ext>
              </a:extLst>
            </p:cNvPr>
            <p:cNvSpPr txBox="1">
              <a:spLocks noChangeArrowheads="1"/>
            </p:cNvSpPr>
            <p:nvPr/>
          </p:nvSpPr>
          <p:spPr bwMode="auto">
            <a:xfrm>
              <a:off x="2034" y="264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1.0</a:t>
              </a:r>
            </a:p>
          </p:txBody>
        </p:sp>
        <p:sp>
          <p:nvSpPr>
            <p:cNvPr id="59448" name="Rectangle 242">
              <a:extLst>
                <a:ext uri="{FF2B5EF4-FFF2-40B4-BE49-F238E27FC236}">
                  <a16:creationId xmlns:a16="http://schemas.microsoft.com/office/drawing/2014/main" id="{34D590F1-F3EF-468E-A1A4-9543C54EC424}"/>
                </a:ext>
              </a:extLst>
            </p:cNvPr>
            <p:cNvSpPr>
              <a:spLocks noChangeArrowheads="1"/>
            </p:cNvSpPr>
            <p:nvPr/>
          </p:nvSpPr>
          <p:spPr bwMode="auto">
            <a:xfrm>
              <a:off x="2034" y="2983"/>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0.2</a:t>
              </a:r>
            </a:p>
          </p:txBody>
        </p:sp>
        <p:sp>
          <p:nvSpPr>
            <p:cNvPr id="59449" name="Rectangle 243">
              <a:extLst>
                <a:ext uri="{FF2B5EF4-FFF2-40B4-BE49-F238E27FC236}">
                  <a16:creationId xmlns:a16="http://schemas.microsoft.com/office/drawing/2014/main" id="{8ECCFD39-3F4E-4890-8C5E-1CB9572546BA}"/>
                </a:ext>
              </a:extLst>
            </p:cNvPr>
            <p:cNvSpPr>
              <a:spLocks noChangeArrowheads="1"/>
            </p:cNvSpPr>
            <p:nvPr/>
          </p:nvSpPr>
          <p:spPr bwMode="auto">
            <a:xfrm>
              <a:off x="2034" y="328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a:t>
              </a:r>
            </a:p>
          </p:txBody>
        </p:sp>
        <p:sp>
          <p:nvSpPr>
            <p:cNvPr id="59450" name="Text Box 244">
              <a:extLst>
                <a:ext uri="{FF2B5EF4-FFF2-40B4-BE49-F238E27FC236}">
                  <a16:creationId xmlns:a16="http://schemas.microsoft.com/office/drawing/2014/main" id="{3D25DB7A-878D-44A5-B7D1-58504A758653}"/>
                </a:ext>
              </a:extLst>
            </p:cNvPr>
            <p:cNvSpPr txBox="1">
              <a:spLocks noChangeArrowheads="1"/>
            </p:cNvSpPr>
            <p:nvPr/>
          </p:nvSpPr>
          <p:spPr bwMode="auto">
            <a:xfrm>
              <a:off x="2034" y="3559"/>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0.8</a:t>
              </a:r>
            </a:p>
          </p:txBody>
        </p:sp>
        <p:sp>
          <p:nvSpPr>
            <p:cNvPr id="59451" name="Text Box 245">
              <a:extLst>
                <a:ext uri="{FF2B5EF4-FFF2-40B4-BE49-F238E27FC236}">
                  <a16:creationId xmlns:a16="http://schemas.microsoft.com/office/drawing/2014/main" id="{26DBE4F0-095F-4BC2-B762-F6B04B61967E}"/>
                </a:ext>
              </a:extLst>
            </p:cNvPr>
            <p:cNvSpPr txBox="1">
              <a:spLocks noChangeArrowheads="1"/>
            </p:cNvSpPr>
            <p:nvPr/>
          </p:nvSpPr>
          <p:spPr bwMode="auto">
            <a:xfrm>
              <a:off x="3452" y="1735"/>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0.44</a:t>
              </a:r>
            </a:p>
          </p:txBody>
        </p:sp>
        <p:sp>
          <p:nvSpPr>
            <p:cNvPr id="59452" name="Text Box 246">
              <a:extLst>
                <a:ext uri="{FF2B5EF4-FFF2-40B4-BE49-F238E27FC236}">
                  <a16:creationId xmlns:a16="http://schemas.microsoft.com/office/drawing/2014/main" id="{F246B4A1-D18A-4AA6-8C62-5E7BA2158169}"/>
                </a:ext>
              </a:extLst>
            </p:cNvPr>
            <p:cNvSpPr txBox="1">
              <a:spLocks noChangeArrowheads="1"/>
            </p:cNvSpPr>
            <p:nvPr/>
          </p:nvSpPr>
          <p:spPr bwMode="auto">
            <a:xfrm>
              <a:off x="3452" y="2023"/>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0.50</a:t>
              </a:r>
            </a:p>
          </p:txBody>
        </p:sp>
        <p:sp>
          <p:nvSpPr>
            <p:cNvPr id="59453" name="Text Box 247">
              <a:extLst>
                <a:ext uri="{FF2B5EF4-FFF2-40B4-BE49-F238E27FC236}">
                  <a16:creationId xmlns:a16="http://schemas.microsoft.com/office/drawing/2014/main" id="{96CB2EE2-012E-4F2D-A8BD-8C48E11301E0}"/>
                </a:ext>
              </a:extLst>
            </p:cNvPr>
            <p:cNvSpPr txBox="1">
              <a:spLocks noChangeArrowheads="1"/>
            </p:cNvSpPr>
            <p:nvPr/>
          </p:nvSpPr>
          <p:spPr bwMode="auto">
            <a:xfrm>
              <a:off x="3452" y="2359"/>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0.42</a:t>
              </a:r>
            </a:p>
          </p:txBody>
        </p:sp>
        <p:sp>
          <p:nvSpPr>
            <p:cNvPr id="59454" name="Text Box 248">
              <a:extLst>
                <a:ext uri="{FF2B5EF4-FFF2-40B4-BE49-F238E27FC236}">
                  <a16:creationId xmlns:a16="http://schemas.microsoft.com/office/drawing/2014/main" id="{10780654-ED4E-4C05-A724-30988B3FDA5F}"/>
                </a:ext>
              </a:extLst>
            </p:cNvPr>
            <p:cNvSpPr txBox="1">
              <a:spLocks noChangeArrowheads="1"/>
            </p:cNvSpPr>
            <p:nvPr/>
          </p:nvSpPr>
          <p:spPr bwMode="auto">
            <a:xfrm>
              <a:off x="3442" y="2977"/>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0.48</a:t>
              </a:r>
            </a:p>
          </p:txBody>
        </p:sp>
        <p:sp>
          <p:nvSpPr>
            <p:cNvPr id="59455" name="Text Box 249">
              <a:extLst>
                <a:ext uri="{FF2B5EF4-FFF2-40B4-BE49-F238E27FC236}">
                  <a16:creationId xmlns:a16="http://schemas.microsoft.com/office/drawing/2014/main" id="{9B940B03-0952-4AA9-A542-ADE6EEA27DBD}"/>
                </a:ext>
              </a:extLst>
            </p:cNvPr>
            <p:cNvSpPr txBox="1">
              <a:spLocks noChangeArrowheads="1"/>
            </p:cNvSpPr>
            <p:nvPr/>
          </p:nvSpPr>
          <p:spPr bwMode="auto">
            <a:xfrm>
              <a:off x="3452" y="3271"/>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0.36</a:t>
              </a:r>
            </a:p>
          </p:txBody>
        </p:sp>
        <p:sp>
          <p:nvSpPr>
            <p:cNvPr id="59456" name="Text Box 250">
              <a:extLst>
                <a:ext uri="{FF2B5EF4-FFF2-40B4-BE49-F238E27FC236}">
                  <a16:creationId xmlns:a16="http://schemas.microsoft.com/office/drawing/2014/main" id="{B222A120-FA0A-4C6B-BF04-C1F32BFDFC80}"/>
                </a:ext>
              </a:extLst>
            </p:cNvPr>
            <p:cNvSpPr txBox="1">
              <a:spLocks noChangeArrowheads="1"/>
            </p:cNvSpPr>
            <p:nvPr/>
          </p:nvSpPr>
          <p:spPr bwMode="auto">
            <a:xfrm>
              <a:off x="3452" y="3559"/>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0.54</a:t>
              </a:r>
            </a:p>
          </p:txBody>
        </p:sp>
        <p:graphicFrame>
          <p:nvGraphicFramePr>
            <p:cNvPr id="59457" name="Object 251">
              <a:extLst>
                <a:ext uri="{FF2B5EF4-FFF2-40B4-BE49-F238E27FC236}">
                  <a16:creationId xmlns:a16="http://schemas.microsoft.com/office/drawing/2014/main" id="{551B6D56-9579-4671-ADF3-1FCCED1FEA72}"/>
                </a:ext>
              </a:extLst>
            </p:cNvPr>
            <p:cNvGraphicFramePr>
              <a:graphicFrameLocks noChangeAspect="1"/>
            </p:cNvGraphicFramePr>
            <p:nvPr/>
          </p:nvGraphicFramePr>
          <p:xfrm>
            <a:off x="4957" y="1491"/>
            <a:ext cx="192" cy="248"/>
          </p:xfrm>
          <a:graphic>
            <a:graphicData uri="http://schemas.openxmlformats.org/presentationml/2006/ole">
              <mc:AlternateContent xmlns:mc="http://schemas.openxmlformats.org/markup-compatibility/2006">
                <mc:Choice xmlns:v="urn:schemas-microsoft-com:vml" Requires="v">
                  <p:oleObj name="Equation" r:id="rId17" imgW="304536" imgH="393359" progId="Equation.3">
                    <p:embed/>
                  </p:oleObj>
                </mc:Choice>
                <mc:Fallback>
                  <p:oleObj name="Equation" r:id="rId17" imgW="304536" imgH="393359" progId="Equation.3">
                    <p:embed/>
                    <p:pic>
                      <p:nvPicPr>
                        <p:cNvPr id="59457" name="Object 251">
                          <a:extLst>
                            <a:ext uri="{FF2B5EF4-FFF2-40B4-BE49-F238E27FC236}">
                              <a16:creationId xmlns:a16="http://schemas.microsoft.com/office/drawing/2014/main" id="{551B6D56-9579-4671-ADF3-1FCCED1FEA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7"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58" name="Text Box 252">
              <a:extLst>
                <a:ext uri="{FF2B5EF4-FFF2-40B4-BE49-F238E27FC236}">
                  <a16:creationId xmlns:a16="http://schemas.microsoft.com/office/drawing/2014/main" id="{DD1DE1A6-AD48-4152-9D61-1D602ED29DC1}"/>
                </a:ext>
              </a:extLst>
            </p:cNvPr>
            <p:cNvSpPr txBox="1">
              <a:spLocks noChangeArrowheads="1"/>
            </p:cNvSpPr>
            <p:nvPr/>
          </p:nvSpPr>
          <p:spPr bwMode="auto">
            <a:xfrm>
              <a:off x="4732" y="175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0.502</a:t>
              </a:r>
            </a:p>
          </p:txBody>
        </p:sp>
        <p:sp>
          <p:nvSpPr>
            <p:cNvPr id="59459" name="Text Box 253">
              <a:extLst>
                <a:ext uri="{FF2B5EF4-FFF2-40B4-BE49-F238E27FC236}">
                  <a16:creationId xmlns:a16="http://schemas.microsoft.com/office/drawing/2014/main" id="{F1F93476-14CA-4617-ABE2-00BEF5DBC4CF}"/>
                </a:ext>
              </a:extLst>
            </p:cNvPr>
            <p:cNvSpPr txBox="1">
              <a:spLocks noChangeArrowheads="1"/>
            </p:cNvSpPr>
            <p:nvPr/>
          </p:nvSpPr>
          <p:spPr bwMode="auto">
            <a:xfrm>
              <a:off x="4732" y="2039"/>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0.498</a:t>
              </a:r>
            </a:p>
          </p:txBody>
        </p:sp>
        <p:sp>
          <p:nvSpPr>
            <p:cNvPr id="59460" name="Text Box 254">
              <a:extLst>
                <a:ext uri="{FF2B5EF4-FFF2-40B4-BE49-F238E27FC236}">
                  <a16:creationId xmlns:a16="http://schemas.microsoft.com/office/drawing/2014/main" id="{E59199E4-DC99-4168-B035-29116722C28F}"/>
                </a:ext>
              </a:extLst>
            </p:cNvPr>
            <p:cNvSpPr txBox="1">
              <a:spLocks noChangeArrowheads="1"/>
            </p:cNvSpPr>
            <p:nvPr/>
          </p:nvSpPr>
          <p:spPr bwMode="auto">
            <a:xfrm>
              <a:off x="4732" y="2359"/>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0.512</a:t>
              </a:r>
            </a:p>
          </p:txBody>
        </p:sp>
        <p:sp>
          <p:nvSpPr>
            <p:cNvPr id="59461" name="Text Box 255">
              <a:extLst>
                <a:ext uri="{FF2B5EF4-FFF2-40B4-BE49-F238E27FC236}">
                  <a16:creationId xmlns:a16="http://schemas.microsoft.com/office/drawing/2014/main" id="{77BCF610-23DA-413E-972C-BD4E27F78DFC}"/>
                </a:ext>
              </a:extLst>
            </p:cNvPr>
            <p:cNvSpPr txBox="1">
              <a:spLocks noChangeArrowheads="1"/>
            </p:cNvSpPr>
            <p:nvPr/>
          </p:nvSpPr>
          <p:spPr bwMode="auto">
            <a:xfrm>
              <a:off x="4732" y="264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0.494</a:t>
              </a:r>
            </a:p>
          </p:txBody>
        </p:sp>
        <p:sp>
          <p:nvSpPr>
            <p:cNvPr id="59462" name="Text Box 256">
              <a:extLst>
                <a:ext uri="{FF2B5EF4-FFF2-40B4-BE49-F238E27FC236}">
                  <a16:creationId xmlns:a16="http://schemas.microsoft.com/office/drawing/2014/main" id="{2979767E-DE65-4182-8876-30DA1740D23E}"/>
                </a:ext>
              </a:extLst>
            </p:cNvPr>
            <p:cNvSpPr txBox="1">
              <a:spLocks noChangeArrowheads="1"/>
            </p:cNvSpPr>
            <p:nvPr/>
          </p:nvSpPr>
          <p:spPr bwMode="auto">
            <a:xfrm>
              <a:off x="4732" y="327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0.524</a:t>
              </a:r>
            </a:p>
          </p:txBody>
        </p:sp>
        <p:sp>
          <p:nvSpPr>
            <p:cNvPr id="59463" name="Text Box 257">
              <a:extLst>
                <a:ext uri="{FF2B5EF4-FFF2-40B4-BE49-F238E27FC236}">
                  <a16:creationId xmlns:a16="http://schemas.microsoft.com/office/drawing/2014/main" id="{A21CFB99-2198-42C8-BB29-030F193649BD}"/>
                </a:ext>
              </a:extLst>
            </p:cNvPr>
            <p:cNvSpPr txBox="1">
              <a:spLocks noChangeArrowheads="1"/>
            </p:cNvSpPr>
            <p:nvPr/>
          </p:nvSpPr>
          <p:spPr bwMode="auto">
            <a:xfrm>
              <a:off x="4732" y="356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0.516</a:t>
              </a:r>
            </a:p>
          </p:txBody>
        </p:sp>
        <p:sp>
          <p:nvSpPr>
            <p:cNvPr id="59464" name="Text Box 258">
              <a:extLst>
                <a:ext uri="{FF2B5EF4-FFF2-40B4-BE49-F238E27FC236}">
                  <a16:creationId xmlns:a16="http://schemas.microsoft.com/office/drawing/2014/main" id="{1472CDA4-BFC3-4114-A109-7832D61FE471}"/>
                </a:ext>
              </a:extLst>
            </p:cNvPr>
            <p:cNvSpPr txBox="1">
              <a:spLocks noChangeArrowheads="1"/>
            </p:cNvSpPr>
            <p:nvPr/>
          </p:nvSpPr>
          <p:spPr bwMode="auto">
            <a:xfrm>
              <a:off x="3452" y="2663"/>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0.50</a:t>
              </a:r>
            </a:p>
          </p:txBody>
        </p:sp>
        <p:sp>
          <p:nvSpPr>
            <p:cNvPr id="59465" name="Text Box 259">
              <a:extLst>
                <a:ext uri="{FF2B5EF4-FFF2-40B4-BE49-F238E27FC236}">
                  <a16:creationId xmlns:a16="http://schemas.microsoft.com/office/drawing/2014/main" id="{0A67B7B4-AD21-4904-8120-491ADF6AC33C}"/>
                </a:ext>
              </a:extLst>
            </p:cNvPr>
            <p:cNvSpPr txBox="1">
              <a:spLocks noChangeArrowheads="1"/>
            </p:cNvSpPr>
            <p:nvPr/>
          </p:nvSpPr>
          <p:spPr bwMode="auto">
            <a:xfrm>
              <a:off x="4722" y="2951"/>
              <a:ext cx="5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00"/>
                  </a:solidFill>
                </a:rPr>
                <a:t>0</a:t>
              </a:r>
              <a:r>
                <a:rPr lang="en-US" altLang="zh-CN" sz="2800" b="1">
                  <a:solidFill>
                    <a:srgbClr val="000000"/>
                  </a:solidFill>
                </a:rPr>
                <a:t>.</a:t>
              </a:r>
              <a:r>
                <a:rPr lang="en-US" altLang="zh-CN" b="1">
                  <a:solidFill>
                    <a:srgbClr val="000000"/>
                  </a:solidFill>
                </a:rPr>
                <a:t>502</a:t>
              </a:r>
            </a:p>
          </p:txBody>
        </p:sp>
        <p:sp>
          <p:nvSpPr>
            <p:cNvPr id="59466" name="Line 260">
              <a:extLst>
                <a:ext uri="{FF2B5EF4-FFF2-40B4-BE49-F238E27FC236}">
                  <a16:creationId xmlns:a16="http://schemas.microsoft.com/office/drawing/2014/main" id="{C6C1BA05-ADBF-4389-A608-5CA90A56D045}"/>
                </a:ext>
              </a:extLst>
            </p:cNvPr>
            <p:cNvSpPr>
              <a:spLocks noChangeShapeType="1"/>
            </p:cNvSpPr>
            <p:nvPr/>
          </p:nvSpPr>
          <p:spPr bwMode="auto">
            <a:xfrm>
              <a:off x="3293" y="1443"/>
              <a:ext cx="0" cy="2367"/>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67" name="Line 261">
              <a:extLst>
                <a:ext uri="{FF2B5EF4-FFF2-40B4-BE49-F238E27FC236}">
                  <a16:creationId xmlns:a16="http://schemas.microsoft.com/office/drawing/2014/main" id="{6B0C2B3D-0C13-4F22-B394-05407AE8EE54}"/>
                </a:ext>
              </a:extLst>
            </p:cNvPr>
            <p:cNvSpPr>
              <a:spLocks noChangeShapeType="1"/>
            </p:cNvSpPr>
            <p:nvPr/>
          </p:nvSpPr>
          <p:spPr bwMode="auto">
            <a:xfrm>
              <a:off x="651" y="1764"/>
              <a:ext cx="4681"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468" name="Line 262">
              <a:extLst>
                <a:ext uri="{FF2B5EF4-FFF2-40B4-BE49-F238E27FC236}">
                  <a16:creationId xmlns:a16="http://schemas.microsoft.com/office/drawing/2014/main" id="{666A74C3-07A3-4365-AF83-DC664DE5B3D5}"/>
                </a:ext>
              </a:extLst>
            </p:cNvPr>
            <p:cNvSpPr>
              <a:spLocks noChangeShapeType="1"/>
            </p:cNvSpPr>
            <p:nvPr/>
          </p:nvSpPr>
          <p:spPr bwMode="auto">
            <a:xfrm>
              <a:off x="651" y="3820"/>
              <a:ext cx="4681"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9395" name="Text Box 2">
            <a:extLst>
              <a:ext uri="{FF2B5EF4-FFF2-40B4-BE49-F238E27FC236}">
                <a16:creationId xmlns:a16="http://schemas.microsoft.com/office/drawing/2014/main" id="{768ABFB8-22A5-4062-8224-E9F37D984886}"/>
              </a:ext>
            </a:extLst>
          </p:cNvPr>
          <p:cNvSpPr txBox="1">
            <a:spLocks noChangeArrowheads="1"/>
          </p:cNvSpPr>
          <p:nvPr/>
        </p:nvSpPr>
        <p:spPr bwMode="auto">
          <a:xfrm>
            <a:off x="838200" y="609600"/>
            <a:ext cx="79248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
              </a:spcBef>
            </a:pPr>
            <a:r>
              <a:rPr lang="zh-CN" altLang="en-US" sz="2800" b="1">
                <a:solidFill>
                  <a:srgbClr val="0000FF"/>
                </a:solidFill>
                <a:latin typeface="黑体" panose="02010609060101010101" pitchFamily="49" charset="-122"/>
                <a:ea typeface="黑体" panose="02010609060101010101" pitchFamily="49" charset="-122"/>
              </a:rPr>
              <a:t>实例</a:t>
            </a:r>
            <a:r>
              <a:rPr lang="zh-CN" altLang="en-US" sz="2800" b="1">
                <a:solidFill>
                  <a:srgbClr val="000000"/>
                </a:solidFill>
              </a:rPr>
              <a:t>   将一枚硬币抛掷 </a:t>
            </a:r>
            <a:r>
              <a:rPr lang="en-US" altLang="zh-CN" sz="2800" b="1">
                <a:solidFill>
                  <a:srgbClr val="000000"/>
                </a:solidFill>
              </a:rPr>
              <a:t>5 </a:t>
            </a:r>
            <a:r>
              <a:rPr lang="zh-CN" altLang="en-US" sz="2800" b="1">
                <a:solidFill>
                  <a:srgbClr val="000000"/>
                </a:solidFill>
              </a:rPr>
              <a:t>次、</a:t>
            </a:r>
            <a:r>
              <a:rPr lang="en-US" altLang="zh-CN" sz="2800" b="1">
                <a:solidFill>
                  <a:srgbClr val="000000"/>
                </a:solidFill>
              </a:rPr>
              <a:t>50 </a:t>
            </a:r>
            <a:r>
              <a:rPr lang="zh-CN" altLang="en-US" sz="2800" b="1">
                <a:solidFill>
                  <a:srgbClr val="000000"/>
                </a:solidFill>
              </a:rPr>
              <a:t>次、</a:t>
            </a:r>
            <a:r>
              <a:rPr lang="en-US" altLang="zh-CN" sz="2800" b="1">
                <a:solidFill>
                  <a:srgbClr val="000000"/>
                </a:solidFill>
              </a:rPr>
              <a:t>500 </a:t>
            </a:r>
            <a:r>
              <a:rPr lang="zh-CN" altLang="en-US" sz="2800" b="1">
                <a:solidFill>
                  <a:srgbClr val="000000"/>
                </a:solidFill>
              </a:rPr>
              <a:t>次</a:t>
            </a:r>
            <a:r>
              <a:rPr lang="en-US" altLang="zh-CN" sz="2800" b="1">
                <a:solidFill>
                  <a:srgbClr val="000000"/>
                </a:solidFill>
              </a:rPr>
              <a:t>, </a:t>
            </a:r>
            <a:r>
              <a:rPr lang="zh-CN" altLang="en-US" sz="2800" b="1">
                <a:solidFill>
                  <a:srgbClr val="000000"/>
                </a:solidFill>
              </a:rPr>
              <a:t>各做</a:t>
            </a:r>
          </a:p>
          <a:p>
            <a:pPr eaLnBrk="1" hangingPunct="1">
              <a:lnSpc>
                <a:spcPct val="125000"/>
              </a:lnSpc>
              <a:spcBef>
                <a:spcPct val="5000"/>
              </a:spcBef>
            </a:pPr>
            <a:r>
              <a:rPr lang="zh-CN" altLang="en-US" sz="2800" b="1">
                <a:solidFill>
                  <a:srgbClr val="000000"/>
                </a:solidFill>
              </a:rPr>
              <a:t> </a:t>
            </a:r>
            <a:r>
              <a:rPr lang="en-US" altLang="zh-CN" sz="2800" b="1">
                <a:solidFill>
                  <a:srgbClr val="000000"/>
                </a:solidFill>
              </a:rPr>
              <a:t>7 </a:t>
            </a:r>
            <a:r>
              <a:rPr lang="zh-CN" altLang="en-US" sz="2800" b="1">
                <a:solidFill>
                  <a:srgbClr val="000000"/>
                </a:solidFill>
              </a:rPr>
              <a:t>遍</a:t>
            </a:r>
            <a:r>
              <a:rPr lang="en-US" altLang="zh-CN" sz="2800" b="1">
                <a:solidFill>
                  <a:srgbClr val="000000"/>
                </a:solidFill>
              </a:rPr>
              <a:t>, </a:t>
            </a:r>
            <a:r>
              <a:rPr lang="zh-CN" altLang="en-US" sz="2800" b="1">
                <a:solidFill>
                  <a:srgbClr val="000000"/>
                </a:solidFill>
              </a:rPr>
              <a:t>观察正面出现的次数及频率</a:t>
            </a:r>
            <a:r>
              <a:rPr lang="en-US" altLang="zh-CN" sz="2800" b="1">
                <a:solidFill>
                  <a:srgbClr val="000000"/>
                </a:solidFill>
              </a:rPr>
              <a:t>.</a:t>
            </a:r>
          </a:p>
        </p:txBody>
      </p:sp>
      <p:sp>
        <p:nvSpPr>
          <p:cNvPr id="5309" name="Rectangle 189">
            <a:extLst>
              <a:ext uri="{FF2B5EF4-FFF2-40B4-BE49-F238E27FC236}">
                <a16:creationId xmlns:a16="http://schemas.microsoft.com/office/drawing/2014/main" id="{CD5C7C19-9E79-423C-A039-D808FAF9DC7E}"/>
              </a:ext>
            </a:extLst>
          </p:cNvPr>
          <p:cNvSpPr>
            <a:spLocks noChangeArrowheads="1"/>
          </p:cNvSpPr>
          <p:nvPr/>
        </p:nvSpPr>
        <p:spPr bwMode="auto">
          <a:xfrm>
            <a:off x="3184525" y="2847975"/>
            <a:ext cx="609600" cy="3200400"/>
          </a:xfrm>
          <a:prstGeom prst="rect">
            <a:avLst/>
          </a:prstGeom>
          <a:solidFill>
            <a:srgbClr val="00FFFF">
              <a:alpha val="50195"/>
            </a:srgbClr>
          </a:solid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5313" name="Rectangle 193">
            <a:extLst>
              <a:ext uri="{FF2B5EF4-FFF2-40B4-BE49-F238E27FC236}">
                <a16:creationId xmlns:a16="http://schemas.microsoft.com/office/drawing/2014/main" id="{4FAC4B43-DCC7-4831-B609-30F07581913D}"/>
              </a:ext>
            </a:extLst>
          </p:cNvPr>
          <p:cNvSpPr>
            <a:spLocks noChangeArrowheads="1"/>
          </p:cNvSpPr>
          <p:nvPr/>
        </p:nvSpPr>
        <p:spPr bwMode="auto">
          <a:xfrm>
            <a:off x="5470525" y="2847975"/>
            <a:ext cx="838200" cy="3214688"/>
          </a:xfrm>
          <a:prstGeom prst="rect">
            <a:avLst/>
          </a:prstGeom>
          <a:solidFill>
            <a:srgbClr val="00FFFF">
              <a:alpha val="50195"/>
            </a:srgbClr>
          </a:solid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5317" name="Rectangle 197">
            <a:extLst>
              <a:ext uri="{FF2B5EF4-FFF2-40B4-BE49-F238E27FC236}">
                <a16:creationId xmlns:a16="http://schemas.microsoft.com/office/drawing/2014/main" id="{D82C2724-4591-4957-826F-4DD7D066E659}"/>
              </a:ext>
            </a:extLst>
          </p:cNvPr>
          <p:cNvSpPr>
            <a:spLocks noChangeArrowheads="1"/>
          </p:cNvSpPr>
          <p:nvPr/>
        </p:nvSpPr>
        <p:spPr bwMode="auto">
          <a:xfrm>
            <a:off x="7580313" y="2847975"/>
            <a:ext cx="914400" cy="3205163"/>
          </a:xfrm>
          <a:prstGeom prst="rect">
            <a:avLst/>
          </a:prstGeom>
          <a:solidFill>
            <a:srgbClr val="00FFFF">
              <a:alpha val="50195"/>
            </a:srgbClr>
          </a:solid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20"/>
                                        </p:tgtEl>
                                        <p:attrNameLst>
                                          <p:attrName>style.visibility</p:attrName>
                                        </p:attrNameLst>
                                      </p:cBhvr>
                                      <p:to>
                                        <p:strVal val="visible"/>
                                      </p:to>
                                    </p:set>
                                    <p:animEffect transition="in" filter="wipe(left)">
                                      <p:cBhvr>
                                        <p:cTn id="7" dur="500"/>
                                        <p:tgtEl>
                                          <p:spTgt spid="5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09"/>
                                        </p:tgtEl>
                                        <p:attrNameLst>
                                          <p:attrName>style.visibility</p:attrName>
                                        </p:attrNameLst>
                                      </p:cBhvr>
                                      <p:to>
                                        <p:strVal val="visible"/>
                                      </p:to>
                                    </p:set>
                                    <p:animEffect transition="in" filter="wipe(up)">
                                      <p:cBhvr>
                                        <p:cTn id="12" dur="500"/>
                                        <p:tgtEl>
                                          <p:spTgt spid="5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313"/>
                                        </p:tgtEl>
                                        <p:attrNameLst>
                                          <p:attrName>style.visibility</p:attrName>
                                        </p:attrNameLst>
                                      </p:cBhvr>
                                      <p:to>
                                        <p:strVal val="visible"/>
                                      </p:to>
                                    </p:set>
                                    <p:animEffect transition="in" filter="wipe(up)">
                                      <p:cBhvr>
                                        <p:cTn id="17" dur="500"/>
                                        <p:tgtEl>
                                          <p:spTgt spid="53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317"/>
                                        </p:tgtEl>
                                        <p:attrNameLst>
                                          <p:attrName>style.visibility</p:attrName>
                                        </p:attrNameLst>
                                      </p:cBhvr>
                                      <p:to>
                                        <p:strVal val="visible"/>
                                      </p:to>
                                    </p:set>
                                    <p:animEffect transition="in" filter="wipe(up)">
                                      <p:cBhvr>
                                        <p:cTn id="22" dur="500"/>
                                        <p:tgtEl>
                                          <p:spTgt spid="5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6D02A792-BD87-491B-B3B3-D7E8D6472578}"/>
              </a:ext>
            </a:extLst>
          </p:cNvPr>
          <p:cNvSpPr txBox="1">
            <a:spLocks noChangeArrowheads="1"/>
          </p:cNvSpPr>
          <p:nvPr/>
        </p:nvSpPr>
        <p:spPr bwMode="auto">
          <a:xfrm>
            <a:off x="914400" y="9906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从上述数据可得</a:t>
            </a:r>
          </a:p>
        </p:txBody>
      </p:sp>
      <p:sp>
        <p:nvSpPr>
          <p:cNvPr id="22531" name="Text Box 3">
            <a:extLst>
              <a:ext uri="{FF2B5EF4-FFF2-40B4-BE49-F238E27FC236}">
                <a16:creationId xmlns:a16="http://schemas.microsoft.com/office/drawing/2014/main" id="{046DBC41-8E2C-4347-8C63-AF1256313185}"/>
              </a:ext>
            </a:extLst>
          </p:cNvPr>
          <p:cNvSpPr txBox="1">
            <a:spLocks noChangeArrowheads="1"/>
          </p:cNvSpPr>
          <p:nvPr/>
        </p:nvSpPr>
        <p:spPr bwMode="auto">
          <a:xfrm>
            <a:off x="914400" y="3124200"/>
            <a:ext cx="7696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sz="2800" b="1">
                <a:solidFill>
                  <a:srgbClr val="000000"/>
                </a:solidFill>
              </a:rPr>
              <a:t>(2)  </a:t>
            </a:r>
            <a:r>
              <a:rPr lang="zh-CN" altLang="en-US" sz="2800" b="1">
                <a:solidFill>
                  <a:srgbClr val="000000"/>
                </a:solidFill>
              </a:rPr>
              <a:t>抛硬币次数 </a:t>
            </a:r>
            <a:r>
              <a:rPr lang="en-US" altLang="zh-CN" sz="2800" b="1" i="1">
                <a:solidFill>
                  <a:srgbClr val="000000"/>
                </a:solidFill>
              </a:rPr>
              <a:t>n </a:t>
            </a:r>
            <a:r>
              <a:rPr lang="zh-CN" altLang="en-US" sz="2800" b="1">
                <a:solidFill>
                  <a:srgbClr val="000000"/>
                </a:solidFill>
              </a:rPr>
              <a:t>较小时</a:t>
            </a:r>
            <a:r>
              <a:rPr lang="en-US" altLang="zh-CN" sz="2800" b="1">
                <a:solidFill>
                  <a:srgbClr val="000000"/>
                </a:solidFill>
              </a:rPr>
              <a:t>, </a:t>
            </a:r>
            <a:r>
              <a:rPr lang="zh-CN" altLang="en-US" sz="2800" b="1">
                <a:solidFill>
                  <a:srgbClr val="000000"/>
                </a:solidFill>
              </a:rPr>
              <a:t>频率 </a:t>
            </a:r>
            <a:r>
              <a:rPr lang="en-US" altLang="zh-CN" sz="2800" b="1" i="1">
                <a:solidFill>
                  <a:srgbClr val="000000"/>
                </a:solidFill>
              </a:rPr>
              <a:t>f</a:t>
            </a:r>
            <a:r>
              <a:rPr lang="en-US" altLang="zh-CN" sz="2800" b="1">
                <a:solidFill>
                  <a:srgbClr val="000000"/>
                </a:solidFill>
              </a:rPr>
              <a:t>  </a:t>
            </a:r>
            <a:r>
              <a:rPr lang="zh-CN" altLang="en-US" sz="2800" b="1">
                <a:solidFill>
                  <a:srgbClr val="000000"/>
                </a:solidFill>
              </a:rPr>
              <a:t>的随机波动幅度较大</a:t>
            </a:r>
            <a:r>
              <a:rPr lang="en-US" altLang="zh-CN" sz="2800" b="1">
                <a:solidFill>
                  <a:srgbClr val="000000"/>
                </a:solidFill>
              </a:rPr>
              <a:t>, </a:t>
            </a:r>
            <a:r>
              <a:rPr lang="zh-CN" altLang="en-US" sz="2800" b="1">
                <a:solidFill>
                  <a:srgbClr val="000000"/>
                </a:solidFill>
              </a:rPr>
              <a:t>但</a:t>
            </a:r>
            <a:r>
              <a:rPr lang="zh-CN" altLang="en-US" sz="2800" b="1">
                <a:solidFill>
                  <a:srgbClr val="0000FF"/>
                </a:solidFill>
              </a:rPr>
              <a:t>随 </a:t>
            </a:r>
            <a:r>
              <a:rPr lang="en-US" altLang="zh-CN" sz="2800" b="1" i="1">
                <a:solidFill>
                  <a:srgbClr val="0000FF"/>
                </a:solidFill>
              </a:rPr>
              <a:t>n</a:t>
            </a:r>
            <a:r>
              <a:rPr lang="en-US" altLang="zh-CN" sz="2800" b="1">
                <a:solidFill>
                  <a:srgbClr val="0000FF"/>
                </a:solidFill>
              </a:rPr>
              <a:t> </a:t>
            </a:r>
            <a:r>
              <a:rPr lang="zh-CN" altLang="en-US" sz="2800" b="1">
                <a:solidFill>
                  <a:srgbClr val="0000FF"/>
                </a:solidFill>
              </a:rPr>
              <a:t>的增大 </a:t>
            </a:r>
            <a:r>
              <a:rPr lang="en-US" altLang="zh-CN" sz="2800" b="1">
                <a:solidFill>
                  <a:srgbClr val="0000FF"/>
                </a:solidFill>
              </a:rPr>
              <a:t>, </a:t>
            </a:r>
            <a:r>
              <a:rPr lang="zh-CN" altLang="en-US" sz="2800" b="1">
                <a:solidFill>
                  <a:srgbClr val="0000FF"/>
                </a:solidFill>
              </a:rPr>
              <a:t>频率 </a:t>
            </a:r>
            <a:r>
              <a:rPr lang="en-US" altLang="zh-CN" sz="2800" b="1" i="1">
                <a:solidFill>
                  <a:srgbClr val="0000FF"/>
                </a:solidFill>
              </a:rPr>
              <a:t>f </a:t>
            </a:r>
            <a:r>
              <a:rPr lang="zh-CN" altLang="en-US" sz="2800" b="1">
                <a:solidFill>
                  <a:srgbClr val="0000FF"/>
                </a:solidFill>
              </a:rPr>
              <a:t>呈现出稳定性</a:t>
            </a:r>
            <a:r>
              <a:rPr lang="en-US" altLang="zh-CN" sz="2800" b="1">
                <a:solidFill>
                  <a:srgbClr val="000000"/>
                </a:solidFill>
              </a:rPr>
              <a:t>.</a:t>
            </a:r>
            <a:r>
              <a:rPr lang="zh-CN" altLang="en-US" sz="2800" b="1">
                <a:solidFill>
                  <a:srgbClr val="000000"/>
                </a:solidFill>
              </a:rPr>
              <a:t>即当 </a:t>
            </a:r>
            <a:r>
              <a:rPr lang="en-US" altLang="zh-CN" sz="2800" b="1" i="1">
                <a:solidFill>
                  <a:srgbClr val="000000"/>
                </a:solidFill>
              </a:rPr>
              <a:t>n</a:t>
            </a:r>
            <a:r>
              <a:rPr lang="en-US" altLang="zh-CN" sz="2800" b="1">
                <a:solidFill>
                  <a:srgbClr val="000000"/>
                </a:solidFill>
              </a:rPr>
              <a:t> </a:t>
            </a:r>
            <a:r>
              <a:rPr lang="zh-CN" altLang="en-US" sz="2800" b="1">
                <a:solidFill>
                  <a:srgbClr val="000000"/>
                </a:solidFill>
              </a:rPr>
              <a:t>逐渐增大时频率  </a:t>
            </a:r>
            <a:r>
              <a:rPr lang="en-US" altLang="zh-CN" sz="2800" b="1" i="1">
                <a:solidFill>
                  <a:srgbClr val="000000"/>
                </a:solidFill>
              </a:rPr>
              <a:t>f </a:t>
            </a:r>
            <a:r>
              <a:rPr lang="zh-CN" altLang="en-US" sz="2800" b="1">
                <a:solidFill>
                  <a:srgbClr val="000000"/>
                </a:solidFill>
              </a:rPr>
              <a:t>总是在 </a:t>
            </a:r>
            <a:r>
              <a:rPr lang="en-US" altLang="zh-CN" sz="2800" b="1">
                <a:solidFill>
                  <a:srgbClr val="000000"/>
                </a:solidFill>
              </a:rPr>
              <a:t>0.5 </a:t>
            </a:r>
            <a:r>
              <a:rPr lang="zh-CN" altLang="en-US" sz="2800" b="1">
                <a:solidFill>
                  <a:srgbClr val="000000"/>
                </a:solidFill>
              </a:rPr>
              <a:t>附近摆动</a:t>
            </a:r>
            <a:r>
              <a:rPr lang="en-US" altLang="zh-CN" sz="2800" b="1">
                <a:solidFill>
                  <a:srgbClr val="000000"/>
                </a:solidFill>
              </a:rPr>
              <a:t>, </a:t>
            </a:r>
            <a:r>
              <a:rPr lang="zh-CN" altLang="en-US" sz="2800" b="1">
                <a:solidFill>
                  <a:srgbClr val="000000"/>
                </a:solidFill>
              </a:rPr>
              <a:t>且逐渐稳定于 </a:t>
            </a:r>
            <a:r>
              <a:rPr lang="en-US" altLang="zh-CN" sz="2800" b="1">
                <a:solidFill>
                  <a:srgbClr val="000000"/>
                </a:solidFill>
              </a:rPr>
              <a:t>0.5.</a:t>
            </a:r>
          </a:p>
        </p:txBody>
      </p:sp>
      <p:sp>
        <p:nvSpPr>
          <p:cNvPr id="22532" name="Rectangle 4">
            <a:extLst>
              <a:ext uri="{FF2B5EF4-FFF2-40B4-BE49-F238E27FC236}">
                <a16:creationId xmlns:a16="http://schemas.microsoft.com/office/drawing/2014/main" id="{BED9510F-92AE-4E2E-8BBA-297C3F442C84}"/>
              </a:ext>
            </a:extLst>
          </p:cNvPr>
          <p:cNvSpPr>
            <a:spLocks noChangeArrowheads="1"/>
          </p:cNvSpPr>
          <p:nvPr/>
        </p:nvSpPr>
        <p:spPr bwMode="auto">
          <a:xfrm>
            <a:off x="914400" y="1752600"/>
            <a:ext cx="7620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spcAft>
                <a:spcPct val="5000"/>
              </a:spcAft>
            </a:pPr>
            <a:r>
              <a:rPr lang="en-US" altLang="zh-CN" sz="2800" b="1" dirty="0">
                <a:solidFill>
                  <a:srgbClr val="000000"/>
                </a:solidFill>
              </a:rPr>
              <a:t>(1)  </a:t>
            </a:r>
            <a:r>
              <a:rPr lang="zh-CN" altLang="en-US" sz="2800" b="1" dirty="0">
                <a:solidFill>
                  <a:srgbClr val="000000"/>
                </a:solidFill>
              </a:rPr>
              <a:t>频率有</a:t>
            </a:r>
            <a:r>
              <a:rPr lang="zh-CN" altLang="en-US" sz="2800" b="1" dirty="0">
                <a:solidFill>
                  <a:srgbClr val="0000FF"/>
                </a:solidFill>
              </a:rPr>
              <a:t>随机波动性</a:t>
            </a:r>
            <a:r>
              <a:rPr lang="en-US" altLang="zh-CN" sz="2800" b="1" dirty="0">
                <a:solidFill>
                  <a:srgbClr val="000000"/>
                </a:solidFill>
              </a:rPr>
              <a:t>,</a:t>
            </a:r>
            <a:r>
              <a:rPr lang="zh-CN" altLang="en-US" sz="2800" b="1" dirty="0">
                <a:solidFill>
                  <a:srgbClr val="000000"/>
                </a:solidFill>
              </a:rPr>
              <a:t>即对于同样的 </a:t>
            </a:r>
            <a:r>
              <a:rPr lang="en-US" altLang="zh-CN" sz="2800" b="1" i="1" dirty="0">
                <a:solidFill>
                  <a:srgbClr val="000000"/>
                </a:solidFill>
              </a:rPr>
              <a:t>n</a:t>
            </a:r>
            <a:r>
              <a:rPr lang="en-US" altLang="zh-CN" sz="2800" b="1" dirty="0">
                <a:solidFill>
                  <a:srgbClr val="000000"/>
                </a:solidFill>
              </a:rPr>
              <a:t>, </a:t>
            </a:r>
            <a:r>
              <a:rPr lang="zh-CN" altLang="en-US" sz="2800" b="1" dirty="0">
                <a:solidFill>
                  <a:srgbClr val="000000"/>
                </a:solidFill>
              </a:rPr>
              <a:t>所得的</a:t>
            </a:r>
          </a:p>
          <a:p>
            <a:pPr eaLnBrk="1" hangingPunct="1">
              <a:spcBef>
                <a:spcPct val="40000"/>
              </a:spcBef>
              <a:spcAft>
                <a:spcPct val="5000"/>
              </a:spcAft>
            </a:pPr>
            <a:r>
              <a:rPr lang="zh-CN" altLang="en-US" sz="2800" b="1" dirty="0">
                <a:solidFill>
                  <a:srgbClr val="000000"/>
                </a:solidFill>
              </a:rPr>
              <a:t> </a:t>
            </a:r>
            <a:r>
              <a:rPr lang="en-US" altLang="zh-CN" sz="2800" b="1" i="1" dirty="0">
                <a:solidFill>
                  <a:srgbClr val="000000"/>
                </a:solidFill>
              </a:rPr>
              <a:t>f </a:t>
            </a:r>
            <a:r>
              <a:rPr lang="zh-CN" altLang="en-US" sz="2800" b="1" dirty="0">
                <a:solidFill>
                  <a:srgbClr val="000000"/>
                </a:solidFill>
              </a:rPr>
              <a:t>不一定相同</a:t>
            </a:r>
            <a:r>
              <a:rPr lang="en-US" altLang="zh-CN" sz="2800" b="1" dirty="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left)">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2"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57">
            <a:extLst>
              <a:ext uri="{FF2B5EF4-FFF2-40B4-BE49-F238E27FC236}">
                <a16:creationId xmlns:a16="http://schemas.microsoft.com/office/drawing/2014/main" id="{BCF7DD0C-B895-479D-96B9-AF3AD238293F}"/>
              </a:ext>
            </a:extLst>
          </p:cNvPr>
          <p:cNvGrpSpPr>
            <a:grpSpLocks/>
          </p:cNvGrpSpPr>
          <p:nvPr/>
        </p:nvGrpSpPr>
        <p:grpSpPr bwMode="auto">
          <a:xfrm>
            <a:off x="914400" y="908050"/>
            <a:ext cx="7620000" cy="2460625"/>
            <a:chOff x="576" y="572"/>
            <a:chExt cx="4800" cy="1550"/>
          </a:xfrm>
        </p:grpSpPr>
        <p:sp>
          <p:nvSpPr>
            <p:cNvPr id="61465" name="Line 58">
              <a:extLst>
                <a:ext uri="{FF2B5EF4-FFF2-40B4-BE49-F238E27FC236}">
                  <a16:creationId xmlns:a16="http://schemas.microsoft.com/office/drawing/2014/main" id="{201AC274-E258-482F-9A87-AEBA37B80782}"/>
                </a:ext>
              </a:extLst>
            </p:cNvPr>
            <p:cNvSpPr>
              <a:spLocks noChangeShapeType="1"/>
            </p:cNvSpPr>
            <p:nvPr/>
          </p:nvSpPr>
          <p:spPr bwMode="auto">
            <a:xfrm>
              <a:off x="612" y="572"/>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6" name="Line 59">
              <a:extLst>
                <a:ext uri="{FF2B5EF4-FFF2-40B4-BE49-F238E27FC236}">
                  <a16:creationId xmlns:a16="http://schemas.microsoft.com/office/drawing/2014/main" id="{4639DA3C-87ED-4C3C-A326-399397B4E76D}"/>
                </a:ext>
              </a:extLst>
            </p:cNvPr>
            <p:cNvSpPr>
              <a:spLocks noChangeShapeType="1"/>
            </p:cNvSpPr>
            <p:nvPr/>
          </p:nvSpPr>
          <p:spPr bwMode="auto">
            <a:xfrm>
              <a:off x="621" y="2108"/>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7" name="Line 60">
              <a:extLst>
                <a:ext uri="{FF2B5EF4-FFF2-40B4-BE49-F238E27FC236}">
                  <a16:creationId xmlns:a16="http://schemas.microsoft.com/office/drawing/2014/main" id="{49CA3307-CA55-4590-947B-733C3591745C}"/>
                </a:ext>
              </a:extLst>
            </p:cNvPr>
            <p:cNvSpPr>
              <a:spLocks noChangeShapeType="1"/>
            </p:cNvSpPr>
            <p:nvPr/>
          </p:nvSpPr>
          <p:spPr bwMode="auto">
            <a:xfrm>
              <a:off x="621" y="956"/>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8" name="Line 61">
              <a:extLst>
                <a:ext uri="{FF2B5EF4-FFF2-40B4-BE49-F238E27FC236}">
                  <a16:creationId xmlns:a16="http://schemas.microsoft.com/office/drawing/2014/main" id="{D5AD746B-E083-472B-90A5-EF0FBC6CDA8E}"/>
                </a:ext>
              </a:extLst>
            </p:cNvPr>
            <p:cNvSpPr>
              <a:spLocks noChangeShapeType="1"/>
            </p:cNvSpPr>
            <p:nvPr/>
          </p:nvSpPr>
          <p:spPr bwMode="auto">
            <a:xfrm>
              <a:off x="621" y="1244"/>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69" name="Line 62">
              <a:extLst>
                <a:ext uri="{FF2B5EF4-FFF2-40B4-BE49-F238E27FC236}">
                  <a16:creationId xmlns:a16="http://schemas.microsoft.com/office/drawing/2014/main" id="{8FBCCB66-76C8-4B54-9247-21C037FA4BA0}"/>
                </a:ext>
              </a:extLst>
            </p:cNvPr>
            <p:cNvSpPr>
              <a:spLocks noChangeShapeType="1"/>
            </p:cNvSpPr>
            <p:nvPr/>
          </p:nvSpPr>
          <p:spPr bwMode="auto">
            <a:xfrm>
              <a:off x="621" y="1532"/>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0" name="Line 63">
              <a:extLst>
                <a:ext uri="{FF2B5EF4-FFF2-40B4-BE49-F238E27FC236}">
                  <a16:creationId xmlns:a16="http://schemas.microsoft.com/office/drawing/2014/main" id="{91117B2E-304F-4FD3-A940-9C37D40C86D1}"/>
                </a:ext>
              </a:extLst>
            </p:cNvPr>
            <p:cNvSpPr>
              <a:spLocks noChangeShapeType="1"/>
            </p:cNvSpPr>
            <p:nvPr/>
          </p:nvSpPr>
          <p:spPr bwMode="auto">
            <a:xfrm>
              <a:off x="621" y="1820"/>
              <a:ext cx="4755"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1" name="Line 64">
              <a:extLst>
                <a:ext uri="{FF2B5EF4-FFF2-40B4-BE49-F238E27FC236}">
                  <a16:creationId xmlns:a16="http://schemas.microsoft.com/office/drawing/2014/main" id="{555710B2-1C4C-4F3D-8A53-89F453380BF3}"/>
                </a:ext>
              </a:extLst>
            </p:cNvPr>
            <p:cNvSpPr>
              <a:spLocks noChangeShapeType="1"/>
            </p:cNvSpPr>
            <p:nvPr/>
          </p:nvSpPr>
          <p:spPr bwMode="auto">
            <a:xfrm>
              <a:off x="612" y="572"/>
              <a:ext cx="0" cy="1536"/>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2" name="Line 65">
              <a:extLst>
                <a:ext uri="{FF2B5EF4-FFF2-40B4-BE49-F238E27FC236}">
                  <a16:creationId xmlns:a16="http://schemas.microsoft.com/office/drawing/2014/main" id="{F5110D26-0175-41E2-ABA3-D07329A6A7CA}"/>
                </a:ext>
              </a:extLst>
            </p:cNvPr>
            <p:cNvSpPr>
              <a:spLocks noChangeShapeType="1"/>
            </p:cNvSpPr>
            <p:nvPr/>
          </p:nvSpPr>
          <p:spPr bwMode="auto">
            <a:xfrm>
              <a:off x="4108" y="572"/>
              <a:ext cx="0" cy="1536"/>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3" name="Line 66">
              <a:extLst>
                <a:ext uri="{FF2B5EF4-FFF2-40B4-BE49-F238E27FC236}">
                  <a16:creationId xmlns:a16="http://schemas.microsoft.com/office/drawing/2014/main" id="{1CA4CEF5-C2C1-4B7D-B07B-8EFEBE4B2158}"/>
                </a:ext>
              </a:extLst>
            </p:cNvPr>
            <p:cNvSpPr>
              <a:spLocks noChangeShapeType="1"/>
            </p:cNvSpPr>
            <p:nvPr/>
          </p:nvSpPr>
          <p:spPr bwMode="auto">
            <a:xfrm>
              <a:off x="2840" y="572"/>
              <a:ext cx="0" cy="1536"/>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4" name="Line 67">
              <a:extLst>
                <a:ext uri="{FF2B5EF4-FFF2-40B4-BE49-F238E27FC236}">
                  <a16:creationId xmlns:a16="http://schemas.microsoft.com/office/drawing/2014/main" id="{57903B81-66A2-488C-AB94-8FC349A83694}"/>
                </a:ext>
              </a:extLst>
            </p:cNvPr>
            <p:cNvSpPr>
              <a:spLocks noChangeShapeType="1"/>
            </p:cNvSpPr>
            <p:nvPr/>
          </p:nvSpPr>
          <p:spPr bwMode="auto">
            <a:xfrm>
              <a:off x="1663" y="572"/>
              <a:ext cx="0" cy="1536"/>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5" name="Line 68">
              <a:extLst>
                <a:ext uri="{FF2B5EF4-FFF2-40B4-BE49-F238E27FC236}">
                  <a16:creationId xmlns:a16="http://schemas.microsoft.com/office/drawing/2014/main" id="{B2D6C88F-B0E4-4617-9E4F-2DE13C205A52}"/>
                </a:ext>
              </a:extLst>
            </p:cNvPr>
            <p:cNvSpPr>
              <a:spLocks noChangeShapeType="1"/>
            </p:cNvSpPr>
            <p:nvPr/>
          </p:nvSpPr>
          <p:spPr bwMode="auto">
            <a:xfrm>
              <a:off x="5376" y="572"/>
              <a:ext cx="0" cy="1536"/>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476" name="Text Box 69">
              <a:extLst>
                <a:ext uri="{FF2B5EF4-FFF2-40B4-BE49-F238E27FC236}">
                  <a16:creationId xmlns:a16="http://schemas.microsoft.com/office/drawing/2014/main" id="{FE666ABA-7C24-45B8-807D-3A60AA38DA1A}"/>
                </a:ext>
              </a:extLst>
            </p:cNvPr>
            <p:cNvSpPr txBox="1">
              <a:spLocks noChangeArrowheads="1"/>
            </p:cNvSpPr>
            <p:nvPr/>
          </p:nvSpPr>
          <p:spPr bwMode="auto">
            <a:xfrm>
              <a:off x="768" y="6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实验者</a:t>
              </a:r>
            </a:p>
          </p:txBody>
        </p:sp>
        <p:sp>
          <p:nvSpPr>
            <p:cNvPr id="61477" name="Text Box 70">
              <a:extLst>
                <a:ext uri="{FF2B5EF4-FFF2-40B4-BE49-F238E27FC236}">
                  <a16:creationId xmlns:a16="http://schemas.microsoft.com/office/drawing/2014/main" id="{9B647B09-555A-4AB7-819D-D4ECFA4A8338}"/>
                </a:ext>
              </a:extLst>
            </p:cNvPr>
            <p:cNvSpPr txBox="1">
              <a:spLocks noChangeArrowheads="1"/>
            </p:cNvSpPr>
            <p:nvPr/>
          </p:nvSpPr>
          <p:spPr bwMode="auto">
            <a:xfrm>
              <a:off x="681" y="956"/>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德  摩根</a:t>
              </a:r>
            </a:p>
          </p:txBody>
        </p:sp>
        <p:sp>
          <p:nvSpPr>
            <p:cNvPr id="61478" name="Text Box 71">
              <a:extLst>
                <a:ext uri="{FF2B5EF4-FFF2-40B4-BE49-F238E27FC236}">
                  <a16:creationId xmlns:a16="http://schemas.microsoft.com/office/drawing/2014/main" id="{5019B444-C460-4EDD-BBF8-672000A366AC}"/>
                </a:ext>
              </a:extLst>
            </p:cNvPr>
            <p:cNvSpPr txBox="1">
              <a:spLocks noChangeArrowheads="1"/>
            </p:cNvSpPr>
            <p:nvPr/>
          </p:nvSpPr>
          <p:spPr bwMode="auto">
            <a:xfrm>
              <a:off x="816" y="1258"/>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00"/>
                  </a:solidFill>
                </a:rPr>
                <a:t>蒲 丰</a:t>
              </a:r>
            </a:p>
          </p:txBody>
        </p:sp>
        <p:graphicFrame>
          <p:nvGraphicFramePr>
            <p:cNvPr id="61479" name="Object 72">
              <a:extLst>
                <a:ext uri="{FF2B5EF4-FFF2-40B4-BE49-F238E27FC236}">
                  <a16:creationId xmlns:a16="http://schemas.microsoft.com/office/drawing/2014/main" id="{764687F8-3210-4C05-95AC-818AEA9E151B}"/>
                </a:ext>
              </a:extLst>
            </p:cNvPr>
            <p:cNvGraphicFramePr>
              <a:graphicFrameLocks noChangeAspect="1"/>
            </p:cNvGraphicFramePr>
            <p:nvPr/>
          </p:nvGraphicFramePr>
          <p:xfrm>
            <a:off x="2208" y="716"/>
            <a:ext cx="152" cy="160"/>
          </p:xfrm>
          <a:graphic>
            <a:graphicData uri="http://schemas.openxmlformats.org/presentationml/2006/ole">
              <mc:AlternateContent xmlns:mc="http://schemas.openxmlformats.org/markup-compatibility/2006">
                <mc:Choice xmlns:v="urn:schemas-microsoft-com:vml" Requires="v">
                  <p:oleObj name="Equation" r:id="rId2" imgW="241195" imgH="253890" progId="Equation.3">
                    <p:embed/>
                  </p:oleObj>
                </mc:Choice>
                <mc:Fallback>
                  <p:oleObj name="Equation" r:id="rId2" imgW="241195" imgH="253890" progId="Equation.3">
                    <p:embed/>
                    <p:pic>
                      <p:nvPicPr>
                        <p:cNvPr id="61479" name="Object 72">
                          <a:extLst>
                            <a:ext uri="{FF2B5EF4-FFF2-40B4-BE49-F238E27FC236}">
                              <a16:creationId xmlns:a16="http://schemas.microsoft.com/office/drawing/2014/main" id="{764687F8-3210-4C05-95AC-818AEA9E1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716"/>
                          <a:ext cx="15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0" name="Object 73">
              <a:extLst>
                <a:ext uri="{FF2B5EF4-FFF2-40B4-BE49-F238E27FC236}">
                  <a16:creationId xmlns:a16="http://schemas.microsoft.com/office/drawing/2014/main" id="{BFFABCD5-0135-46FD-BBD8-95BAE57FEBA6}"/>
                </a:ext>
              </a:extLst>
            </p:cNvPr>
            <p:cNvGraphicFramePr>
              <a:graphicFrameLocks noChangeAspect="1"/>
            </p:cNvGraphicFramePr>
            <p:nvPr/>
          </p:nvGraphicFramePr>
          <p:xfrm>
            <a:off x="3408" y="641"/>
            <a:ext cx="272" cy="288"/>
          </p:xfrm>
          <a:graphic>
            <a:graphicData uri="http://schemas.openxmlformats.org/presentationml/2006/ole">
              <mc:AlternateContent xmlns:mc="http://schemas.openxmlformats.org/markup-compatibility/2006">
                <mc:Choice xmlns:v="urn:schemas-microsoft-com:vml" Requires="v">
                  <p:oleObj name="Equation" r:id="rId4" imgW="431800" imgH="457200" progId="Equation.3">
                    <p:embed/>
                  </p:oleObj>
                </mc:Choice>
                <mc:Fallback>
                  <p:oleObj name="Equation" r:id="rId4" imgW="431800" imgH="457200" progId="Equation.3">
                    <p:embed/>
                    <p:pic>
                      <p:nvPicPr>
                        <p:cNvPr id="61480" name="Object 73">
                          <a:extLst>
                            <a:ext uri="{FF2B5EF4-FFF2-40B4-BE49-F238E27FC236}">
                              <a16:creationId xmlns:a16="http://schemas.microsoft.com/office/drawing/2014/main" id="{BFFABCD5-0135-46FD-BBD8-95BAE57FEB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641"/>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1" name="Object 74">
              <a:extLst>
                <a:ext uri="{FF2B5EF4-FFF2-40B4-BE49-F238E27FC236}">
                  <a16:creationId xmlns:a16="http://schemas.microsoft.com/office/drawing/2014/main" id="{3EC1EAE1-D139-434C-B2FF-77FD90FC7097}"/>
                </a:ext>
              </a:extLst>
            </p:cNvPr>
            <p:cNvGraphicFramePr>
              <a:graphicFrameLocks noChangeAspect="1"/>
            </p:cNvGraphicFramePr>
            <p:nvPr/>
          </p:nvGraphicFramePr>
          <p:xfrm>
            <a:off x="4800" y="689"/>
            <a:ext cx="192" cy="248"/>
          </p:xfrm>
          <a:graphic>
            <a:graphicData uri="http://schemas.openxmlformats.org/presentationml/2006/ole">
              <mc:AlternateContent xmlns:mc="http://schemas.openxmlformats.org/markup-compatibility/2006">
                <mc:Choice xmlns:v="urn:schemas-microsoft-com:vml" Requires="v">
                  <p:oleObj name="Equation" r:id="rId6" imgW="304536" imgH="393359" progId="Equation.3">
                    <p:embed/>
                  </p:oleObj>
                </mc:Choice>
                <mc:Fallback>
                  <p:oleObj name="Equation" r:id="rId6" imgW="304536" imgH="393359" progId="Equation.3">
                    <p:embed/>
                    <p:pic>
                      <p:nvPicPr>
                        <p:cNvPr id="61481" name="Object 74">
                          <a:extLst>
                            <a:ext uri="{FF2B5EF4-FFF2-40B4-BE49-F238E27FC236}">
                              <a16:creationId xmlns:a16="http://schemas.microsoft.com/office/drawing/2014/main" id="{3EC1EAE1-D139-434C-B2FF-77FD90FC70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689"/>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2" name="Object 75">
              <a:extLst>
                <a:ext uri="{FF2B5EF4-FFF2-40B4-BE49-F238E27FC236}">
                  <a16:creationId xmlns:a16="http://schemas.microsoft.com/office/drawing/2014/main" id="{1676E547-C32B-477F-9912-AAB8FCBDA17F}"/>
                </a:ext>
              </a:extLst>
            </p:cNvPr>
            <p:cNvGraphicFramePr>
              <a:graphicFrameLocks noChangeAspect="1"/>
            </p:cNvGraphicFramePr>
            <p:nvPr/>
          </p:nvGraphicFramePr>
          <p:xfrm>
            <a:off x="576" y="1562"/>
            <a:ext cx="1144" cy="272"/>
          </p:xfrm>
          <a:graphic>
            <a:graphicData uri="http://schemas.openxmlformats.org/presentationml/2006/ole">
              <mc:AlternateContent xmlns:mc="http://schemas.openxmlformats.org/markup-compatibility/2006">
                <mc:Choice xmlns:v="urn:schemas-microsoft-com:vml" Requires="v">
                  <p:oleObj name="Equation" r:id="rId8" imgW="1816100" imgH="431800" progId="Equation.3">
                    <p:embed/>
                  </p:oleObj>
                </mc:Choice>
                <mc:Fallback>
                  <p:oleObj name="Equation" r:id="rId8" imgW="1816100" imgH="431800" progId="Equation.3">
                    <p:embed/>
                    <p:pic>
                      <p:nvPicPr>
                        <p:cNvPr id="61482" name="Object 75">
                          <a:extLst>
                            <a:ext uri="{FF2B5EF4-FFF2-40B4-BE49-F238E27FC236}">
                              <a16:creationId xmlns:a16="http://schemas.microsoft.com/office/drawing/2014/main" id="{1676E547-C32B-477F-9912-AAB8FCBDA1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1562"/>
                          <a:ext cx="11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3" name="Object 76">
              <a:extLst>
                <a:ext uri="{FF2B5EF4-FFF2-40B4-BE49-F238E27FC236}">
                  <a16:creationId xmlns:a16="http://schemas.microsoft.com/office/drawing/2014/main" id="{E3C32292-1EF6-4860-AA0A-9642FA6EF9D6}"/>
                </a:ext>
              </a:extLst>
            </p:cNvPr>
            <p:cNvGraphicFramePr>
              <a:graphicFrameLocks noChangeAspect="1"/>
            </p:cNvGraphicFramePr>
            <p:nvPr/>
          </p:nvGraphicFramePr>
          <p:xfrm>
            <a:off x="576" y="1850"/>
            <a:ext cx="1144" cy="272"/>
          </p:xfrm>
          <a:graphic>
            <a:graphicData uri="http://schemas.openxmlformats.org/presentationml/2006/ole">
              <mc:AlternateContent xmlns:mc="http://schemas.openxmlformats.org/markup-compatibility/2006">
                <mc:Choice xmlns:v="urn:schemas-microsoft-com:vml" Requires="v">
                  <p:oleObj name="Equation" r:id="rId10" imgW="1816100" imgH="431800" progId="Equation.3">
                    <p:embed/>
                  </p:oleObj>
                </mc:Choice>
                <mc:Fallback>
                  <p:oleObj name="Equation" r:id="rId10" imgW="1816100" imgH="431800" progId="Equation.3">
                    <p:embed/>
                    <p:pic>
                      <p:nvPicPr>
                        <p:cNvPr id="61483" name="Object 76">
                          <a:extLst>
                            <a:ext uri="{FF2B5EF4-FFF2-40B4-BE49-F238E27FC236}">
                              <a16:creationId xmlns:a16="http://schemas.microsoft.com/office/drawing/2014/main" id="{E3C32292-1EF6-4860-AA0A-9642FA6EF9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1850"/>
                          <a:ext cx="11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4" name="Object 77">
              <a:extLst>
                <a:ext uri="{FF2B5EF4-FFF2-40B4-BE49-F238E27FC236}">
                  <a16:creationId xmlns:a16="http://schemas.microsoft.com/office/drawing/2014/main" id="{DD1ED661-70EE-464A-BA15-11B8896C15EA}"/>
                </a:ext>
              </a:extLst>
            </p:cNvPr>
            <p:cNvGraphicFramePr>
              <a:graphicFrameLocks noChangeAspect="1"/>
            </p:cNvGraphicFramePr>
            <p:nvPr/>
          </p:nvGraphicFramePr>
          <p:xfrm>
            <a:off x="1008" y="1056"/>
            <a:ext cx="64" cy="72"/>
          </p:xfrm>
          <a:graphic>
            <a:graphicData uri="http://schemas.openxmlformats.org/presentationml/2006/ole">
              <mc:AlternateContent xmlns:mc="http://schemas.openxmlformats.org/markup-compatibility/2006">
                <mc:Choice xmlns:v="urn:schemas-microsoft-com:vml" Requires="v">
                  <p:oleObj name="Equation" r:id="rId12" imgW="101468" imgH="114151" progId="Equation.3">
                    <p:embed/>
                  </p:oleObj>
                </mc:Choice>
                <mc:Fallback>
                  <p:oleObj name="Equation" r:id="rId12" imgW="101468" imgH="114151" progId="Equation.3">
                    <p:embed/>
                    <p:pic>
                      <p:nvPicPr>
                        <p:cNvPr id="61484" name="Object 77">
                          <a:extLst>
                            <a:ext uri="{FF2B5EF4-FFF2-40B4-BE49-F238E27FC236}">
                              <a16:creationId xmlns:a16="http://schemas.microsoft.com/office/drawing/2014/main" id="{DD1ED661-70EE-464A-BA15-11B8896C15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 y="1056"/>
                          <a:ext cx="64" cy="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97" name="Group 53">
            <a:extLst>
              <a:ext uri="{FF2B5EF4-FFF2-40B4-BE49-F238E27FC236}">
                <a16:creationId xmlns:a16="http://schemas.microsoft.com/office/drawing/2014/main" id="{DE79F81C-2465-4F6A-BE0B-074B87915E03}"/>
              </a:ext>
            </a:extLst>
          </p:cNvPr>
          <p:cNvGrpSpPr>
            <a:grpSpLocks/>
          </p:cNvGrpSpPr>
          <p:nvPr/>
        </p:nvGrpSpPr>
        <p:grpSpPr bwMode="auto">
          <a:xfrm>
            <a:off x="3200400" y="1517650"/>
            <a:ext cx="5124450" cy="519113"/>
            <a:chOff x="2016" y="956"/>
            <a:chExt cx="3228" cy="327"/>
          </a:xfrm>
        </p:grpSpPr>
        <p:sp>
          <p:nvSpPr>
            <p:cNvPr id="61462" name="Text Box 22">
              <a:extLst>
                <a:ext uri="{FF2B5EF4-FFF2-40B4-BE49-F238E27FC236}">
                  <a16:creationId xmlns:a16="http://schemas.microsoft.com/office/drawing/2014/main" id="{E25FB414-82ED-4833-85D5-FEA95B8517B7}"/>
                </a:ext>
              </a:extLst>
            </p:cNvPr>
            <p:cNvSpPr txBox="1">
              <a:spLocks noChangeArrowheads="1"/>
            </p:cNvSpPr>
            <p:nvPr/>
          </p:nvSpPr>
          <p:spPr bwMode="auto">
            <a:xfrm>
              <a:off x="2016" y="956"/>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2048</a:t>
              </a:r>
            </a:p>
          </p:txBody>
        </p:sp>
        <p:sp>
          <p:nvSpPr>
            <p:cNvPr id="61463" name="Text Box 23">
              <a:extLst>
                <a:ext uri="{FF2B5EF4-FFF2-40B4-BE49-F238E27FC236}">
                  <a16:creationId xmlns:a16="http://schemas.microsoft.com/office/drawing/2014/main" id="{D02B2EED-CB85-41FD-8239-62B212DD4324}"/>
                </a:ext>
              </a:extLst>
            </p:cNvPr>
            <p:cNvSpPr txBox="1">
              <a:spLocks noChangeArrowheads="1"/>
            </p:cNvSpPr>
            <p:nvPr/>
          </p:nvSpPr>
          <p:spPr bwMode="auto">
            <a:xfrm>
              <a:off x="3216" y="956"/>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1061</a:t>
              </a:r>
            </a:p>
          </p:txBody>
        </p:sp>
        <p:sp>
          <p:nvSpPr>
            <p:cNvPr id="61464" name="Text Box 24">
              <a:extLst>
                <a:ext uri="{FF2B5EF4-FFF2-40B4-BE49-F238E27FC236}">
                  <a16:creationId xmlns:a16="http://schemas.microsoft.com/office/drawing/2014/main" id="{4A456FB7-3987-4345-9D9B-405A0583D1D8}"/>
                </a:ext>
              </a:extLst>
            </p:cNvPr>
            <p:cNvSpPr txBox="1">
              <a:spLocks noChangeArrowheads="1"/>
            </p:cNvSpPr>
            <p:nvPr/>
          </p:nvSpPr>
          <p:spPr bwMode="auto">
            <a:xfrm>
              <a:off x="4512" y="956"/>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0.5181</a:t>
              </a:r>
            </a:p>
          </p:txBody>
        </p:sp>
      </p:grpSp>
      <p:grpSp>
        <p:nvGrpSpPr>
          <p:cNvPr id="6198" name="Group 54">
            <a:extLst>
              <a:ext uri="{FF2B5EF4-FFF2-40B4-BE49-F238E27FC236}">
                <a16:creationId xmlns:a16="http://schemas.microsoft.com/office/drawing/2014/main" id="{1589EE99-3F1A-4D78-B609-DBA1C5584F0E}"/>
              </a:ext>
            </a:extLst>
          </p:cNvPr>
          <p:cNvGrpSpPr>
            <a:grpSpLocks/>
          </p:cNvGrpSpPr>
          <p:nvPr/>
        </p:nvGrpSpPr>
        <p:grpSpPr bwMode="auto">
          <a:xfrm>
            <a:off x="3200400" y="1974850"/>
            <a:ext cx="5124450" cy="519113"/>
            <a:chOff x="2016" y="1244"/>
            <a:chExt cx="3228" cy="327"/>
          </a:xfrm>
        </p:grpSpPr>
        <p:sp>
          <p:nvSpPr>
            <p:cNvPr id="61459" name="Text Box 25">
              <a:extLst>
                <a:ext uri="{FF2B5EF4-FFF2-40B4-BE49-F238E27FC236}">
                  <a16:creationId xmlns:a16="http://schemas.microsoft.com/office/drawing/2014/main" id="{F0A016CC-D1C2-4820-B987-536F4483387A}"/>
                </a:ext>
              </a:extLst>
            </p:cNvPr>
            <p:cNvSpPr txBox="1">
              <a:spLocks noChangeArrowheads="1"/>
            </p:cNvSpPr>
            <p:nvPr/>
          </p:nvSpPr>
          <p:spPr bwMode="auto">
            <a:xfrm>
              <a:off x="2016" y="124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4040</a:t>
              </a:r>
            </a:p>
          </p:txBody>
        </p:sp>
        <p:sp>
          <p:nvSpPr>
            <p:cNvPr id="61460" name="Text Box 26">
              <a:extLst>
                <a:ext uri="{FF2B5EF4-FFF2-40B4-BE49-F238E27FC236}">
                  <a16:creationId xmlns:a16="http://schemas.microsoft.com/office/drawing/2014/main" id="{35D0412D-B311-49B0-BA42-C0D8E7FE08C1}"/>
                </a:ext>
              </a:extLst>
            </p:cNvPr>
            <p:cNvSpPr txBox="1">
              <a:spLocks noChangeArrowheads="1"/>
            </p:cNvSpPr>
            <p:nvPr/>
          </p:nvSpPr>
          <p:spPr bwMode="auto">
            <a:xfrm>
              <a:off x="3216" y="1244"/>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2048</a:t>
              </a:r>
            </a:p>
          </p:txBody>
        </p:sp>
        <p:sp>
          <p:nvSpPr>
            <p:cNvPr id="61461" name="Text Box 27">
              <a:extLst>
                <a:ext uri="{FF2B5EF4-FFF2-40B4-BE49-F238E27FC236}">
                  <a16:creationId xmlns:a16="http://schemas.microsoft.com/office/drawing/2014/main" id="{B7CBB33F-2EA1-4553-BF36-CF8FEAF7A756}"/>
                </a:ext>
              </a:extLst>
            </p:cNvPr>
            <p:cNvSpPr txBox="1">
              <a:spLocks noChangeArrowheads="1"/>
            </p:cNvSpPr>
            <p:nvPr/>
          </p:nvSpPr>
          <p:spPr bwMode="auto">
            <a:xfrm>
              <a:off x="4512" y="1244"/>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0.5069</a:t>
              </a:r>
            </a:p>
          </p:txBody>
        </p:sp>
      </p:grpSp>
      <p:grpSp>
        <p:nvGrpSpPr>
          <p:cNvPr id="6199" name="Group 55">
            <a:extLst>
              <a:ext uri="{FF2B5EF4-FFF2-40B4-BE49-F238E27FC236}">
                <a16:creationId xmlns:a16="http://schemas.microsoft.com/office/drawing/2014/main" id="{1A5DC193-1326-46CA-8DCD-6C970F0F2A57}"/>
              </a:ext>
            </a:extLst>
          </p:cNvPr>
          <p:cNvGrpSpPr>
            <a:grpSpLocks/>
          </p:cNvGrpSpPr>
          <p:nvPr/>
        </p:nvGrpSpPr>
        <p:grpSpPr bwMode="auto">
          <a:xfrm>
            <a:off x="3124200" y="2432050"/>
            <a:ext cx="5200650" cy="519113"/>
            <a:chOff x="1968" y="1532"/>
            <a:chExt cx="3276" cy="327"/>
          </a:xfrm>
        </p:grpSpPr>
        <p:sp>
          <p:nvSpPr>
            <p:cNvPr id="61456" name="Text Box 28">
              <a:extLst>
                <a:ext uri="{FF2B5EF4-FFF2-40B4-BE49-F238E27FC236}">
                  <a16:creationId xmlns:a16="http://schemas.microsoft.com/office/drawing/2014/main" id="{9D71BFE8-D9CE-49D1-9F78-2E1B9BD60D8C}"/>
                </a:ext>
              </a:extLst>
            </p:cNvPr>
            <p:cNvSpPr txBox="1">
              <a:spLocks noChangeArrowheads="1"/>
            </p:cNvSpPr>
            <p:nvPr/>
          </p:nvSpPr>
          <p:spPr bwMode="auto">
            <a:xfrm>
              <a:off x="1968" y="1532"/>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12000</a:t>
              </a:r>
            </a:p>
          </p:txBody>
        </p:sp>
        <p:sp>
          <p:nvSpPr>
            <p:cNvPr id="61457" name="Text Box 29">
              <a:extLst>
                <a:ext uri="{FF2B5EF4-FFF2-40B4-BE49-F238E27FC236}">
                  <a16:creationId xmlns:a16="http://schemas.microsoft.com/office/drawing/2014/main" id="{838B32C6-AD42-4CAA-9F42-4F475EF3F8BD}"/>
                </a:ext>
              </a:extLst>
            </p:cNvPr>
            <p:cNvSpPr txBox="1">
              <a:spLocks noChangeArrowheads="1"/>
            </p:cNvSpPr>
            <p:nvPr/>
          </p:nvSpPr>
          <p:spPr bwMode="auto">
            <a:xfrm>
              <a:off x="3216" y="153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6019</a:t>
              </a:r>
            </a:p>
          </p:txBody>
        </p:sp>
        <p:sp>
          <p:nvSpPr>
            <p:cNvPr id="61458" name="Text Box 30">
              <a:extLst>
                <a:ext uri="{FF2B5EF4-FFF2-40B4-BE49-F238E27FC236}">
                  <a16:creationId xmlns:a16="http://schemas.microsoft.com/office/drawing/2014/main" id="{3A6F65D6-ECE8-4B6C-AF92-8D69A05BEACE}"/>
                </a:ext>
              </a:extLst>
            </p:cNvPr>
            <p:cNvSpPr txBox="1">
              <a:spLocks noChangeArrowheads="1"/>
            </p:cNvSpPr>
            <p:nvPr/>
          </p:nvSpPr>
          <p:spPr bwMode="auto">
            <a:xfrm>
              <a:off x="4512" y="1532"/>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0.5016</a:t>
              </a:r>
            </a:p>
          </p:txBody>
        </p:sp>
      </p:grpSp>
      <p:grpSp>
        <p:nvGrpSpPr>
          <p:cNvPr id="6200" name="Group 56">
            <a:extLst>
              <a:ext uri="{FF2B5EF4-FFF2-40B4-BE49-F238E27FC236}">
                <a16:creationId xmlns:a16="http://schemas.microsoft.com/office/drawing/2014/main" id="{0ABD1819-24D3-4452-B93B-466ECE5699FF}"/>
              </a:ext>
            </a:extLst>
          </p:cNvPr>
          <p:cNvGrpSpPr>
            <a:grpSpLocks/>
          </p:cNvGrpSpPr>
          <p:nvPr/>
        </p:nvGrpSpPr>
        <p:grpSpPr bwMode="auto">
          <a:xfrm>
            <a:off x="3124200" y="2889250"/>
            <a:ext cx="5200650" cy="519113"/>
            <a:chOff x="1968" y="1820"/>
            <a:chExt cx="3276" cy="327"/>
          </a:xfrm>
        </p:grpSpPr>
        <p:sp>
          <p:nvSpPr>
            <p:cNvPr id="61453" name="Text Box 31">
              <a:extLst>
                <a:ext uri="{FF2B5EF4-FFF2-40B4-BE49-F238E27FC236}">
                  <a16:creationId xmlns:a16="http://schemas.microsoft.com/office/drawing/2014/main" id="{ED7B724E-3783-4524-9B76-326ABEBBD647}"/>
                </a:ext>
              </a:extLst>
            </p:cNvPr>
            <p:cNvSpPr txBox="1">
              <a:spLocks noChangeArrowheads="1"/>
            </p:cNvSpPr>
            <p:nvPr/>
          </p:nvSpPr>
          <p:spPr bwMode="auto">
            <a:xfrm>
              <a:off x="1968" y="1820"/>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24000</a:t>
              </a:r>
            </a:p>
          </p:txBody>
        </p:sp>
        <p:sp>
          <p:nvSpPr>
            <p:cNvPr id="61454" name="Text Box 32">
              <a:extLst>
                <a:ext uri="{FF2B5EF4-FFF2-40B4-BE49-F238E27FC236}">
                  <a16:creationId xmlns:a16="http://schemas.microsoft.com/office/drawing/2014/main" id="{BFB9C83B-1CEF-4FA5-A3A7-76CC2B6E2226}"/>
                </a:ext>
              </a:extLst>
            </p:cNvPr>
            <p:cNvSpPr txBox="1">
              <a:spLocks noChangeArrowheads="1"/>
            </p:cNvSpPr>
            <p:nvPr/>
          </p:nvSpPr>
          <p:spPr bwMode="auto">
            <a:xfrm>
              <a:off x="3168" y="1820"/>
              <a:ext cx="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12012</a:t>
              </a:r>
            </a:p>
          </p:txBody>
        </p:sp>
        <p:sp>
          <p:nvSpPr>
            <p:cNvPr id="61455" name="Text Box 33">
              <a:extLst>
                <a:ext uri="{FF2B5EF4-FFF2-40B4-BE49-F238E27FC236}">
                  <a16:creationId xmlns:a16="http://schemas.microsoft.com/office/drawing/2014/main" id="{5B928447-56EC-48D9-A2BE-11E7650CC6D5}"/>
                </a:ext>
              </a:extLst>
            </p:cNvPr>
            <p:cNvSpPr txBox="1">
              <a:spLocks noChangeArrowheads="1"/>
            </p:cNvSpPr>
            <p:nvPr/>
          </p:nvSpPr>
          <p:spPr bwMode="auto">
            <a:xfrm>
              <a:off x="4512" y="1820"/>
              <a:ext cx="7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00"/>
                  </a:solidFill>
                </a:rPr>
                <a:t>0.5005</a:t>
              </a:r>
            </a:p>
          </p:txBody>
        </p:sp>
      </p:grpSp>
      <p:pic>
        <p:nvPicPr>
          <p:cNvPr id="61447" name="Picture 45" descr="specl040">
            <a:extLst>
              <a:ext uri="{FF2B5EF4-FFF2-40B4-BE49-F238E27FC236}">
                <a16:creationId xmlns:a16="http://schemas.microsoft.com/office/drawing/2014/main" id="{A000B22C-0830-4E74-B8B8-865B9300E9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8200" y="3860800"/>
            <a:ext cx="38862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92" name="Object 48">
            <a:extLst>
              <a:ext uri="{FF2B5EF4-FFF2-40B4-BE49-F238E27FC236}">
                <a16:creationId xmlns:a16="http://schemas.microsoft.com/office/drawing/2014/main" id="{57BEE45A-5148-41EC-8300-F47EC95C7D63}"/>
              </a:ext>
            </a:extLst>
          </p:cNvPr>
          <p:cNvGraphicFramePr>
            <a:graphicFrameLocks noChangeAspect="1"/>
          </p:cNvGraphicFramePr>
          <p:nvPr/>
        </p:nvGraphicFramePr>
        <p:xfrm>
          <a:off x="1143000" y="4724400"/>
          <a:ext cx="901700" cy="393700"/>
        </p:xfrm>
        <a:graphic>
          <a:graphicData uri="http://schemas.openxmlformats.org/presentationml/2006/ole">
            <mc:AlternateContent xmlns:mc="http://schemas.openxmlformats.org/markup-compatibility/2006">
              <mc:Choice xmlns:v="urn:schemas-microsoft-com:vml" Requires="v">
                <p:oleObj name="Equation" r:id="rId15" imgW="901309" imgH="393529" progId="Equation.3">
                  <p:embed/>
                </p:oleObj>
              </mc:Choice>
              <mc:Fallback>
                <p:oleObj name="Equation" r:id="rId15" imgW="901309" imgH="393529" progId="Equation.3">
                  <p:embed/>
                  <p:pic>
                    <p:nvPicPr>
                      <p:cNvPr id="6192" name="Object 48">
                        <a:extLst>
                          <a:ext uri="{FF2B5EF4-FFF2-40B4-BE49-F238E27FC236}">
                            <a16:creationId xmlns:a16="http://schemas.microsoft.com/office/drawing/2014/main" id="{57BEE45A-5148-41EC-8300-F47EC95C7D6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4724400"/>
                        <a:ext cx="901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95" name="Group 51">
            <a:extLst>
              <a:ext uri="{FF2B5EF4-FFF2-40B4-BE49-F238E27FC236}">
                <a16:creationId xmlns:a16="http://schemas.microsoft.com/office/drawing/2014/main" id="{D0BF9BDE-5390-43DA-97DE-6D995CBB2D7B}"/>
              </a:ext>
            </a:extLst>
          </p:cNvPr>
          <p:cNvGrpSpPr>
            <a:grpSpLocks/>
          </p:cNvGrpSpPr>
          <p:nvPr/>
        </p:nvGrpSpPr>
        <p:grpSpPr bwMode="auto">
          <a:xfrm>
            <a:off x="2057400" y="4572000"/>
            <a:ext cx="1676400" cy="457200"/>
            <a:chOff x="3552" y="2832"/>
            <a:chExt cx="1056" cy="288"/>
          </a:xfrm>
        </p:grpSpPr>
        <p:sp>
          <p:nvSpPr>
            <p:cNvPr id="61451" name="Line 47">
              <a:extLst>
                <a:ext uri="{FF2B5EF4-FFF2-40B4-BE49-F238E27FC236}">
                  <a16:creationId xmlns:a16="http://schemas.microsoft.com/office/drawing/2014/main" id="{C9B38DFC-83ED-4416-BA82-AB1A169D6516}"/>
                </a:ext>
              </a:extLst>
            </p:cNvPr>
            <p:cNvSpPr>
              <a:spLocks noChangeShapeType="1"/>
            </p:cNvSpPr>
            <p:nvPr/>
          </p:nvSpPr>
          <p:spPr bwMode="auto">
            <a:xfrm>
              <a:off x="3552" y="3120"/>
              <a:ext cx="105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452" name="Object 49">
              <a:extLst>
                <a:ext uri="{FF2B5EF4-FFF2-40B4-BE49-F238E27FC236}">
                  <a16:creationId xmlns:a16="http://schemas.microsoft.com/office/drawing/2014/main" id="{E112159E-C8A3-4DA2-AD14-5982C5D761C1}"/>
                </a:ext>
              </a:extLst>
            </p:cNvPr>
            <p:cNvGraphicFramePr>
              <a:graphicFrameLocks noChangeAspect="1"/>
            </p:cNvGraphicFramePr>
            <p:nvPr/>
          </p:nvGraphicFramePr>
          <p:xfrm>
            <a:off x="3648" y="2832"/>
            <a:ext cx="768" cy="222"/>
          </p:xfrm>
          <a:graphic>
            <a:graphicData uri="http://schemas.openxmlformats.org/presentationml/2006/ole">
              <mc:AlternateContent xmlns:mc="http://schemas.openxmlformats.org/markup-compatibility/2006">
                <mc:Choice xmlns:v="urn:schemas-microsoft-com:vml" Requires="v">
                  <p:oleObj name="Equation" r:id="rId17" imgW="1320227" imgH="380835" progId="Equation.3">
                    <p:embed/>
                  </p:oleObj>
                </mc:Choice>
                <mc:Fallback>
                  <p:oleObj name="Equation" r:id="rId17" imgW="1320227" imgH="380835" progId="Equation.3">
                    <p:embed/>
                    <p:pic>
                      <p:nvPicPr>
                        <p:cNvPr id="61452" name="Object 49">
                          <a:extLst>
                            <a:ext uri="{FF2B5EF4-FFF2-40B4-BE49-F238E27FC236}">
                              <a16:creationId xmlns:a16="http://schemas.microsoft.com/office/drawing/2014/main" id="{E112159E-C8A3-4DA2-AD14-5982C5D761C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8" y="2832"/>
                          <a:ext cx="7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94" name="Object 50">
            <a:extLst>
              <a:ext uri="{FF2B5EF4-FFF2-40B4-BE49-F238E27FC236}">
                <a16:creationId xmlns:a16="http://schemas.microsoft.com/office/drawing/2014/main" id="{023446BE-080B-47F0-BF92-B1951FBF4FAC}"/>
              </a:ext>
            </a:extLst>
          </p:cNvPr>
          <p:cNvGraphicFramePr>
            <a:graphicFrameLocks noChangeAspect="1"/>
          </p:cNvGraphicFramePr>
          <p:nvPr/>
        </p:nvGraphicFramePr>
        <p:xfrm>
          <a:off x="3752850" y="4495800"/>
          <a:ext cx="355600" cy="825500"/>
        </p:xfrm>
        <a:graphic>
          <a:graphicData uri="http://schemas.openxmlformats.org/presentationml/2006/ole">
            <mc:AlternateContent xmlns:mc="http://schemas.openxmlformats.org/markup-compatibility/2006">
              <mc:Choice xmlns:v="urn:schemas-microsoft-com:vml" Requires="v">
                <p:oleObj name="Equation" r:id="rId19" imgW="355446" imgH="825142" progId="Equation.3">
                  <p:embed/>
                </p:oleObj>
              </mc:Choice>
              <mc:Fallback>
                <p:oleObj name="Equation" r:id="rId19" imgW="355446" imgH="825142" progId="Equation.3">
                  <p:embed/>
                  <p:pic>
                    <p:nvPicPr>
                      <p:cNvPr id="6194" name="Object 50">
                        <a:extLst>
                          <a:ext uri="{FF2B5EF4-FFF2-40B4-BE49-F238E27FC236}">
                            <a16:creationId xmlns:a16="http://schemas.microsoft.com/office/drawing/2014/main" id="{023446BE-080B-47F0-BF92-B1951FBF4FA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52850" y="4495800"/>
                        <a:ext cx="355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97"/>
                                        </p:tgtEl>
                                        <p:attrNameLst>
                                          <p:attrName>style.visibility</p:attrName>
                                        </p:attrNameLst>
                                      </p:cBhvr>
                                      <p:to>
                                        <p:strVal val="visible"/>
                                      </p:to>
                                    </p:set>
                                    <p:animEffect transition="in" filter="wipe(left)">
                                      <p:cBhvr>
                                        <p:cTn id="7" dur="500"/>
                                        <p:tgtEl>
                                          <p:spTgt spid="6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98"/>
                                        </p:tgtEl>
                                        <p:attrNameLst>
                                          <p:attrName>style.visibility</p:attrName>
                                        </p:attrNameLst>
                                      </p:cBhvr>
                                      <p:to>
                                        <p:strVal val="visible"/>
                                      </p:to>
                                    </p:set>
                                    <p:animEffect transition="in" filter="wipe(left)">
                                      <p:cBhvr>
                                        <p:cTn id="12" dur="500"/>
                                        <p:tgtEl>
                                          <p:spTgt spid="6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99"/>
                                        </p:tgtEl>
                                        <p:attrNameLst>
                                          <p:attrName>style.visibility</p:attrName>
                                        </p:attrNameLst>
                                      </p:cBhvr>
                                      <p:to>
                                        <p:strVal val="visible"/>
                                      </p:to>
                                    </p:set>
                                    <p:animEffect transition="in" filter="wipe(left)">
                                      <p:cBhvr>
                                        <p:cTn id="17" dur="500"/>
                                        <p:tgtEl>
                                          <p:spTgt spid="6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00"/>
                                        </p:tgtEl>
                                        <p:attrNameLst>
                                          <p:attrName>style.visibility</p:attrName>
                                        </p:attrNameLst>
                                      </p:cBhvr>
                                      <p:to>
                                        <p:strVal val="visible"/>
                                      </p:to>
                                    </p:set>
                                    <p:animEffect transition="in" filter="wipe(left)">
                                      <p:cBhvr>
                                        <p:cTn id="22" dur="500"/>
                                        <p:tgtEl>
                                          <p:spTgt spid="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92"/>
                                        </p:tgtEl>
                                        <p:attrNameLst>
                                          <p:attrName>style.visibility</p:attrName>
                                        </p:attrNameLst>
                                      </p:cBhvr>
                                      <p:to>
                                        <p:strVal val="visible"/>
                                      </p:to>
                                    </p:set>
                                    <p:animEffect transition="in" filter="wipe(left)">
                                      <p:cBhvr>
                                        <p:cTn id="27" dur="500"/>
                                        <p:tgtEl>
                                          <p:spTgt spid="61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95"/>
                                        </p:tgtEl>
                                        <p:attrNameLst>
                                          <p:attrName>style.visibility</p:attrName>
                                        </p:attrNameLst>
                                      </p:cBhvr>
                                      <p:to>
                                        <p:strVal val="visible"/>
                                      </p:to>
                                    </p:set>
                                    <p:animEffect transition="in" filter="wipe(left)">
                                      <p:cBhvr>
                                        <p:cTn id="32" dur="500"/>
                                        <p:tgtEl>
                                          <p:spTgt spid="61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194"/>
                                        </p:tgtEl>
                                        <p:attrNameLst>
                                          <p:attrName>style.visibility</p:attrName>
                                        </p:attrNameLst>
                                      </p:cBhvr>
                                      <p:to>
                                        <p:strVal val="visible"/>
                                      </p:to>
                                    </p:set>
                                    <p:animEffect transition="in" filter="wipe(left)">
                                      <p:cBhvr>
                                        <p:cTn id="37" dur="500"/>
                                        <p:tgtEl>
                                          <p:spTgt spid="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
            <a:extLst>
              <a:ext uri="{FF2B5EF4-FFF2-40B4-BE49-F238E27FC236}">
                <a16:creationId xmlns:a16="http://schemas.microsoft.com/office/drawing/2014/main" id="{F47C4ED1-6AC3-4457-AE5E-77C2245BC27D}"/>
              </a:ext>
            </a:extLst>
          </p:cNvPr>
          <p:cNvSpPr txBox="1">
            <a:spLocks noChangeArrowheads="1"/>
          </p:cNvSpPr>
          <p:nvPr/>
        </p:nvSpPr>
        <p:spPr bwMode="auto">
          <a:xfrm>
            <a:off x="827088" y="90805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rgbClr val="0000FF"/>
                </a:solidFill>
                <a:ea typeface="黑体" panose="02010609060101010101" pitchFamily="49" charset="-122"/>
              </a:rPr>
              <a:t>重要结论</a:t>
            </a:r>
          </a:p>
        </p:txBody>
      </p:sp>
      <p:sp>
        <p:nvSpPr>
          <p:cNvPr id="8204" name="Text Box 12">
            <a:extLst>
              <a:ext uri="{FF2B5EF4-FFF2-40B4-BE49-F238E27FC236}">
                <a16:creationId xmlns:a16="http://schemas.microsoft.com/office/drawing/2014/main" id="{4B459C1F-70C9-4E7B-A833-FF9BA77176B2}"/>
              </a:ext>
            </a:extLst>
          </p:cNvPr>
          <p:cNvSpPr txBox="1">
            <a:spLocks noChangeArrowheads="1"/>
          </p:cNvSpPr>
          <p:nvPr/>
        </p:nvSpPr>
        <p:spPr bwMode="auto">
          <a:xfrm>
            <a:off x="609600" y="1776413"/>
            <a:ext cx="831691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a:solidFill>
                  <a:srgbClr val="000000"/>
                </a:solidFill>
                <a:ea typeface="黑体" panose="02010609060101010101" pitchFamily="49" charset="-122"/>
              </a:rPr>
              <a:t>　　频率当 </a:t>
            </a:r>
            <a:r>
              <a:rPr lang="en-US" altLang="zh-CN" sz="2800" b="1" i="1" dirty="0">
                <a:solidFill>
                  <a:srgbClr val="000000"/>
                </a:solidFill>
                <a:ea typeface="黑体" panose="02010609060101010101" pitchFamily="49" charset="-122"/>
              </a:rPr>
              <a:t>n </a:t>
            </a:r>
            <a:r>
              <a:rPr lang="zh-CN" altLang="en-US" sz="2800" b="1" dirty="0">
                <a:solidFill>
                  <a:srgbClr val="000000"/>
                </a:solidFill>
                <a:ea typeface="黑体" panose="02010609060101010101" pitchFamily="49" charset="-122"/>
              </a:rPr>
              <a:t>较小时波动幅度比较大，当 </a:t>
            </a:r>
            <a:r>
              <a:rPr lang="en-US" altLang="zh-CN" sz="2800" b="1" i="1" dirty="0">
                <a:solidFill>
                  <a:srgbClr val="000000"/>
                </a:solidFill>
                <a:ea typeface="黑体" panose="02010609060101010101" pitchFamily="49" charset="-122"/>
              </a:rPr>
              <a:t>n </a:t>
            </a:r>
            <a:r>
              <a:rPr lang="zh-CN" altLang="en-US" sz="2800" b="1" dirty="0">
                <a:solidFill>
                  <a:srgbClr val="000000"/>
                </a:solidFill>
                <a:ea typeface="黑体" panose="02010609060101010101" pitchFamily="49" charset="-122"/>
              </a:rPr>
              <a:t>逐渐增</a:t>
            </a:r>
          </a:p>
          <a:p>
            <a:pPr eaLnBrk="1" hangingPunct="1">
              <a:lnSpc>
                <a:spcPct val="120000"/>
              </a:lnSpc>
            </a:pPr>
            <a:r>
              <a:rPr lang="zh-CN" altLang="en-US" sz="2800" b="1" dirty="0">
                <a:solidFill>
                  <a:srgbClr val="000000"/>
                </a:solidFill>
                <a:ea typeface="黑体" panose="02010609060101010101" pitchFamily="49" charset="-122"/>
              </a:rPr>
              <a:t>大时 ， 频率趋于稳定值，这个稳定值从本质上反映</a:t>
            </a:r>
          </a:p>
          <a:p>
            <a:pPr eaLnBrk="1" hangingPunct="1">
              <a:lnSpc>
                <a:spcPct val="120000"/>
              </a:lnSpc>
            </a:pPr>
            <a:r>
              <a:rPr lang="zh-CN" altLang="en-US" sz="2800" b="1" dirty="0">
                <a:solidFill>
                  <a:srgbClr val="000000"/>
                </a:solidFill>
                <a:ea typeface="黑体" panose="02010609060101010101" pitchFamily="49" charset="-122"/>
              </a:rPr>
              <a:t>了事件在试验中出现可能性的大小．它就是事件的</a:t>
            </a:r>
          </a:p>
          <a:p>
            <a:pPr eaLnBrk="1" hangingPunct="1">
              <a:lnSpc>
                <a:spcPct val="120000"/>
              </a:lnSpc>
            </a:pPr>
            <a:r>
              <a:rPr lang="zh-CN" altLang="en-US" sz="2800" b="1" dirty="0">
                <a:solidFill>
                  <a:srgbClr val="FF0000"/>
                </a:solidFill>
                <a:ea typeface="黑体" panose="02010609060101010101" pitchFamily="49" charset="-122"/>
              </a:rPr>
              <a:t>概率</a:t>
            </a:r>
            <a:r>
              <a:rPr kumimoji="0" lang="zh-CN" altLang="en-US" sz="2800" b="1" dirty="0">
                <a:solidFill>
                  <a:srgbClr val="000000"/>
                </a:solidFill>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wipe(left)">
                                      <p:cBhvr>
                                        <p:cTn id="7"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主观概率模型</a:t>
            </a:r>
            <a:endParaRPr lang="en-US" sz="4050" dirty="0"/>
          </a:p>
        </p:txBody>
      </p:sp>
    </p:spTree>
    <p:extLst>
      <p:ext uri="{BB962C8B-B14F-4D97-AF65-F5344CB8AC3E}">
        <p14:creationId xmlns:p14="http://schemas.microsoft.com/office/powerpoint/2010/main" val="16305189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
            <a:extLst>
              <a:ext uri="{FF2B5EF4-FFF2-40B4-BE49-F238E27FC236}">
                <a16:creationId xmlns:a16="http://schemas.microsoft.com/office/drawing/2014/main" id="{F47C4ED1-6AC3-4457-AE5E-77C2245BC27D}"/>
              </a:ext>
            </a:extLst>
          </p:cNvPr>
          <p:cNvSpPr txBox="1">
            <a:spLocks noChangeArrowheads="1"/>
          </p:cNvSpPr>
          <p:nvPr/>
        </p:nvSpPr>
        <p:spPr bwMode="auto">
          <a:xfrm>
            <a:off x="827088" y="90805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FF"/>
                </a:solidFill>
                <a:ea typeface="黑体" panose="02010609060101010101" pitchFamily="49" charset="-122"/>
              </a:rPr>
              <a:t>主观概率</a:t>
            </a:r>
          </a:p>
        </p:txBody>
      </p:sp>
      <p:sp>
        <p:nvSpPr>
          <p:cNvPr id="8204" name="Text Box 12">
            <a:extLst>
              <a:ext uri="{FF2B5EF4-FFF2-40B4-BE49-F238E27FC236}">
                <a16:creationId xmlns:a16="http://schemas.microsoft.com/office/drawing/2014/main" id="{4B459C1F-70C9-4E7B-A833-FF9BA77176B2}"/>
              </a:ext>
            </a:extLst>
          </p:cNvPr>
          <p:cNvSpPr txBox="1">
            <a:spLocks noChangeArrowheads="1"/>
          </p:cNvSpPr>
          <p:nvPr/>
        </p:nvSpPr>
        <p:spPr bwMode="auto">
          <a:xfrm>
            <a:off x="609600" y="1776413"/>
            <a:ext cx="8316913" cy="366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b="1" dirty="0">
                <a:solidFill>
                  <a:srgbClr val="000000"/>
                </a:solidFill>
                <a:ea typeface="黑体" panose="02010609060101010101" pitchFamily="49" charset="-122"/>
              </a:rPr>
              <a:t>　　主观概率是一种从个体的个人判断或自身经验中得出的概率，用于判断特定结果是否可能发生。它不涉及正式的计算，只反映了主体的观点和过往经验。</a:t>
            </a:r>
            <a:endParaRPr lang="en-US" altLang="zh-CN" sz="2800" b="1" dirty="0">
              <a:solidFill>
                <a:srgbClr val="000000"/>
              </a:solidFill>
              <a:ea typeface="黑体" panose="02010609060101010101" pitchFamily="49" charset="-122"/>
            </a:endParaRPr>
          </a:p>
          <a:p>
            <a:pPr>
              <a:lnSpc>
                <a:spcPct val="120000"/>
              </a:lnSpc>
            </a:pPr>
            <a:r>
              <a:rPr lang="zh-CN" altLang="en-US" sz="2800" b="1" dirty="0">
                <a:solidFill>
                  <a:srgbClr val="000000"/>
                </a:solidFill>
                <a:ea typeface="黑体" panose="02010609060101010101" pitchFamily="49" charset="-122"/>
              </a:rPr>
              <a:t>　　主观概率不像古典概型需要假设每个样本的概率相同也不像频率模型需要假设试验可以实际重复很多次，是最灵活的模型。　　</a:t>
            </a:r>
            <a:endParaRPr kumimoji="0" lang="zh-CN" altLang="en-US" sz="2800" b="1" dirty="0">
              <a:solidFill>
                <a:srgbClr val="000000"/>
              </a:solidFill>
              <a:ea typeface="黑体" panose="02010609060101010101" pitchFamily="49" charset="-122"/>
            </a:endParaRPr>
          </a:p>
        </p:txBody>
      </p:sp>
    </p:spTree>
    <p:extLst>
      <p:ext uri="{BB962C8B-B14F-4D97-AF65-F5344CB8AC3E}">
        <p14:creationId xmlns:p14="http://schemas.microsoft.com/office/powerpoint/2010/main" val="3093945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wipe(left)">
                                      <p:cBhvr>
                                        <p:cTn id="7"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
            <a:extLst>
              <a:ext uri="{FF2B5EF4-FFF2-40B4-BE49-F238E27FC236}">
                <a16:creationId xmlns:a16="http://schemas.microsoft.com/office/drawing/2014/main" id="{F47C4ED1-6AC3-4457-AE5E-77C2245BC27D}"/>
              </a:ext>
            </a:extLst>
          </p:cNvPr>
          <p:cNvSpPr txBox="1">
            <a:spLocks noChangeArrowheads="1"/>
          </p:cNvSpPr>
          <p:nvPr/>
        </p:nvSpPr>
        <p:spPr bwMode="auto">
          <a:xfrm>
            <a:off x="827088" y="908050"/>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FF"/>
                </a:solidFill>
                <a:ea typeface="黑体" panose="02010609060101010101" pitchFamily="49" charset="-122"/>
              </a:rPr>
              <a:t>琳达问题</a:t>
            </a:r>
          </a:p>
        </p:txBody>
      </p:sp>
      <p:sp>
        <p:nvSpPr>
          <p:cNvPr id="8204" name="Text Box 12">
            <a:extLst>
              <a:ext uri="{FF2B5EF4-FFF2-40B4-BE49-F238E27FC236}">
                <a16:creationId xmlns:a16="http://schemas.microsoft.com/office/drawing/2014/main" id="{4B459C1F-70C9-4E7B-A833-FF9BA77176B2}"/>
              </a:ext>
            </a:extLst>
          </p:cNvPr>
          <p:cNvSpPr txBox="1">
            <a:spLocks noChangeArrowheads="1"/>
          </p:cNvSpPr>
          <p:nvPr/>
        </p:nvSpPr>
        <p:spPr bwMode="auto">
          <a:xfrm>
            <a:off x="609600" y="1776413"/>
            <a:ext cx="8316913" cy="418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b="1" dirty="0">
                <a:solidFill>
                  <a:srgbClr val="000000"/>
                </a:solidFill>
                <a:ea typeface="黑体" panose="02010609060101010101" pitchFamily="49" charset="-122"/>
              </a:rPr>
              <a:t>　　琳达今年</a:t>
            </a:r>
            <a:r>
              <a:rPr lang="en-US" altLang="zh-CN" sz="2800" b="1" dirty="0">
                <a:solidFill>
                  <a:srgbClr val="000000"/>
                </a:solidFill>
                <a:ea typeface="黑体" panose="02010609060101010101" pitchFamily="49" charset="-122"/>
              </a:rPr>
              <a:t>31</a:t>
            </a:r>
            <a:r>
              <a:rPr lang="zh-CN" altLang="en-US" sz="2800" b="1" dirty="0">
                <a:solidFill>
                  <a:srgbClr val="000000"/>
                </a:solidFill>
                <a:ea typeface="黑体" panose="02010609060101010101" pitchFamily="49" charset="-122"/>
              </a:rPr>
              <a:t>岁，单身，直言不讳且非常聪明。她主修哲学。作为学生，她非常关心歧视和社会正义问题，还参与了反核示威活动。</a:t>
            </a:r>
            <a:endParaRPr lang="en-US" altLang="zh-CN" sz="2800" b="1" dirty="0">
              <a:solidFill>
                <a:srgbClr val="000000"/>
              </a:solidFill>
              <a:ea typeface="黑体" panose="02010609060101010101" pitchFamily="49" charset="-122"/>
            </a:endParaRPr>
          </a:p>
          <a:p>
            <a:pPr>
              <a:lnSpc>
                <a:spcPct val="120000"/>
              </a:lnSpc>
            </a:pPr>
            <a:r>
              <a:rPr lang="zh-CN" altLang="en-US" sz="2800" b="1" dirty="0">
                <a:solidFill>
                  <a:srgbClr val="000000"/>
                </a:solidFill>
                <a:ea typeface="黑体" panose="02010609060101010101" pitchFamily="49" charset="-122"/>
              </a:rPr>
              <a:t>　　试问：</a:t>
            </a:r>
            <a:r>
              <a:rPr lang="en-US" altLang="zh-CN" sz="2800" b="1" dirty="0">
                <a:solidFill>
                  <a:srgbClr val="000000"/>
                </a:solidFill>
                <a:ea typeface="黑体" panose="02010609060101010101" pitchFamily="49" charset="-122"/>
              </a:rPr>
              <a:t>1.</a:t>
            </a:r>
            <a:r>
              <a:rPr lang="zh-CN" altLang="en-US" sz="2800" b="1" dirty="0">
                <a:solidFill>
                  <a:srgbClr val="000000"/>
                </a:solidFill>
                <a:ea typeface="黑体" panose="02010609060101010101" pitchFamily="49" charset="-122"/>
              </a:rPr>
              <a:t>琳达是银行员的概率。</a:t>
            </a:r>
            <a:r>
              <a:rPr lang="en-US" altLang="zh-CN" sz="2800" b="1" dirty="0">
                <a:solidFill>
                  <a:srgbClr val="000000"/>
                </a:solidFill>
                <a:ea typeface="黑体" panose="02010609060101010101" pitchFamily="49" charset="-122"/>
              </a:rPr>
              <a:t>2.</a:t>
            </a:r>
            <a:r>
              <a:rPr lang="zh-CN" altLang="en-US" sz="2800" b="1" dirty="0">
                <a:solidFill>
                  <a:srgbClr val="000000"/>
                </a:solidFill>
                <a:ea typeface="黑体" panose="02010609060101010101" pitchFamily="49" charset="-122"/>
              </a:rPr>
              <a:t>琳达是热衷于女权运动的银行员的概率。</a:t>
            </a:r>
            <a:endParaRPr lang="en-US" altLang="zh-CN" sz="2800" b="1" dirty="0">
              <a:solidFill>
                <a:srgbClr val="000000"/>
              </a:solidFill>
              <a:ea typeface="黑体" panose="02010609060101010101" pitchFamily="49" charset="-122"/>
            </a:endParaRPr>
          </a:p>
          <a:p>
            <a:pPr>
              <a:lnSpc>
                <a:spcPct val="120000"/>
              </a:lnSpc>
            </a:pPr>
            <a:endParaRPr kumimoji="0" lang="en-US" altLang="zh-CN" sz="2800" b="1" dirty="0">
              <a:solidFill>
                <a:srgbClr val="000000"/>
              </a:solidFill>
              <a:ea typeface="黑体" panose="02010609060101010101" pitchFamily="49" charset="-122"/>
            </a:endParaRPr>
          </a:p>
          <a:p>
            <a:pPr>
              <a:lnSpc>
                <a:spcPct val="120000"/>
              </a:lnSpc>
            </a:pPr>
            <a:r>
              <a:rPr lang="zh-CN" altLang="en-US" sz="2800" b="1" dirty="0">
                <a:solidFill>
                  <a:srgbClr val="000000"/>
                </a:solidFill>
                <a:ea typeface="黑体" panose="02010609060101010101" pitchFamily="49" charset="-122"/>
              </a:rPr>
              <a:t>　　</a:t>
            </a:r>
            <a:r>
              <a:rPr kumimoji="0" lang="zh-CN" altLang="en-US" sz="2800" b="1" dirty="0">
                <a:solidFill>
                  <a:srgbClr val="000000"/>
                </a:solidFill>
                <a:ea typeface="黑体" panose="02010609060101010101" pitchFamily="49" charset="-122"/>
              </a:rPr>
              <a:t>人们对第二个概率的估计往往高于对第一个概率的估计。</a:t>
            </a:r>
          </a:p>
        </p:txBody>
      </p:sp>
    </p:spTree>
    <p:extLst>
      <p:ext uri="{BB962C8B-B14F-4D97-AF65-F5344CB8AC3E}">
        <p14:creationId xmlns:p14="http://schemas.microsoft.com/office/powerpoint/2010/main" val="16726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wipe(left)">
                                      <p:cBhvr>
                                        <p:cTn id="7"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550BE-3B38-D0B2-A44D-82782E2454FA}"/>
              </a:ext>
            </a:extLst>
          </p:cNvPr>
          <p:cNvSpPr>
            <a:spLocks noGrp="1"/>
          </p:cNvSpPr>
          <p:nvPr>
            <p:ph type="ctrTitle"/>
          </p:nvPr>
        </p:nvSpPr>
        <p:spPr/>
        <p:txBody>
          <a:bodyPr>
            <a:normAutofit/>
          </a:bodyPr>
          <a:lstStyle/>
          <a:p>
            <a:r>
              <a:rPr lang="zh-CN" altLang="en-US" sz="4050" dirty="0"/>
              <a:t>随机事件</a:t>
            </a:r>
            <a:endParaRPr lang="en-US" sz="4050" dirty="0"/>
          </a:p>
        </p:txBody>
      </p:sp>
    </p:spTree>
    <p:extLst>
      <p:ext uri="{BB962C8B-B14F-4D97-AF65-F5344CB8AC3E}">
        <p14:creationId xmlns:p14="http://schemas.microsoft.com/office/powerpoint/2010/main" val="4871696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
            <a:extLst>
              <a:ext uri="{FF2B5EF4-FFF2-40B4-BE49-F238E27FC236}">
                <a16:creationId xmlns:a16="http://schemas.microsoft.com/office/drawing/2014/main" id="{F47C4ED1-6AC3-4457-AE5E-77C2245BC27D}"/>
              </a:ext>
            </a:extLst>
          </p:cNvPr>
          <p:cNvSpPr txBox="1">
            <a:spLocks noChangeArrowheads="1"/>
          </p:cNvSpPr>
          <p:nvPr/>
        </p:nvSpPr>
        <p:spPr bwMode="auto">
          <a:xfrm>
            <a:off x="827088" y="908050"/>
            <a:ext cx="30684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FF"/>
                </a:solidFill>
                <a:ea typeface="黑体" panose="02010609060101010101" pitchFamily="49" charset="-122"/>
              </a:rPr>
              <a:t>艾尔斯伯格悖论</a:t>
            </a:r>
          </a:p>
        </p:txBody>
      </p:sp>
      <p:sp>
        <p:nvSpPr>
          <p:cNvPr id="8204" name="Text Box 12">
            <a:extLst>
              <a:ext uri="{FF2B5EF4-FFF2-40B4-BE49-F238E27FC236}">
                <a16:creationId xmlns:a16="http://schemas.microsoft.com/office/drawing/2014/main" id="{4B459C1F-70C9-4E7B-A833-FF9BA77176B2}"/>
              </a:ext>
            </a:extLst>
          </p:cNvPr>
          <p:cNvSpPr txBox="1">
            <a:spLocks noChangeArrowheads="1"/>
          </p:cNvSpPr>
          <p:nvPr/>
        </p:nvSpPr>
        <p:spPr bwMode="auto">
          <a:xfrm>
            <a:off x="609600" y="1776413"/>
            <a:ext cx="8316913" cy="4105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0" lang="zh-CN" altLang="en-US" sz="2800" b="1" dirty="0">
                <a:solidFill>
                  <a:srgbClr val="000000"/>
                </a:solidFill>
                <a:ea typeface="黑体" panose="02010609060101010101" pitchFamily="49" charset="-122"/>
              </a:rPr>
              <a:t>一个罐中有</a:t>
            </a:r>
            <a:r>
              <a:rPr kumimoji="0" lang="en-US" altLang="zh-CN" sz="2800" b="1" dirty="0">
                <a:solidFill>
                  <a:srgbClr val="000000"/>
                </a:solidFill>
                <a:ea typeface="黑体" panose="02010609060101010101" pitchFamily="49" charset="-122"/>
              </a:rPr>
              <a:t>90</a:t>
            </a:r>
            <a:r>
              <a:rPr kumimoji="0" lang="zh-CN" altLang="en-US" sz="2800" b="1" dirty="0">
                <a:solidFill>
                  <a:srgbClr val="000000"/>
                </a:solidFill>
                <a:ea typeface="黑体" panose="02010609060101010101" pitchFamily="49" charset="-122"/>
              </a:rPr>
              <a:t>个球，已知其中有</a:t>
            </a:r>
            <a:r>
              <a:rPr kumimoji="0" lang="en-US" altLang="zh-CN" sz="2800" b="1" dirty="0">
                <a:solidFill>
                  <a:srgbClr val="000000"/>
                </a:solidFill>
                <a:ea typeface="黑体" panose="02010609060101010101" pitchFamily="49" charset="-122"/>
              </a:rPr>
              <a:t>30</a:t>
            </a:r>
            <a:r>
              <a:rPr kumimoji="0" lang="zh-CN" altLang="en-US" sz="2800" b="1" dirty="0">
                <a:solidFill>
                  <a:srgbClr val="000000"/>
                </a:solidFill>
                <a:ea typeface="黑体" panose="02010609060101010101" pitchFamily="49" charset="-122"/>
              </a:rPr>
              <a:t>个红球，其余的</a:t>
            </a:r>
            <a:r>
              <a:rPr kumimoji="0" lang="en-US" altLang="zh-CN" sz="2800" b="1" dirty="0">
                <a:solidFill>
                  <a:srgbClr val="000000"/>
                </a:solidFill>
                <a:ea typeface="黑体" panose="02010609060101010101" pitchFamily="49" charset="-122"/>
              </a:rPr>
              <a:t>60</a:t>
            </a:r>
            <a:r>
              <a:rPr kumimoji="0" lang="zh-CN" altLang="en-US" sz="2800" b="1" dirty="0">
                <a:solidFill>
                  <a:srgbClr val="000000"/>
                </a:solidFill>
                <a:ea typeface="黑体" panose="02010609060101010101" pitchFamily="49" charset="-122"/>
              </a:rPr>
              <a:t>个要么是黑球，要么是黄球。现从中随机抽取一个，并设计</a:t>
            </a:r>
            <a:r>
              <a:rPr kumimoji="0" lang="en-US" altLang="zh-CN" sz="2800" b="1" dirty="0">
                <a:solidFill>
                  <a:srgbClr val="000000"/>
                </a:solidFill>
                <a:ea typeface="黑体" panose="02010609060101010101" pitchFamily="49" charset="-122"/>
              </a:rPr>
              <a:t>4</a:t>
            </a:r>
            <a:r>
              <a:rPr kumimoji="0" lang="zh-CN" altLang="en-US" sz="2800" b="1" dirty="0">
                <a:solidFill>
                  <a:srgbClr val="000000"/>
                </a:solidFill>
                <a:ea typeface="黑体" panose="02010609060101010101" pitchFamily="49" charset="-122"/>
              </a:rPr>
              <a:t>个赌局如下：</a:t>
            </a:r>
          </a:p>
          <a:p>
            <a:pPr>
              <a:lnSpc>
                <a:spcPct val="120000"/>
              </a:lnSpc>
            </a:pPr>
            <a:r>
              <a:rPr kumimoji="0" lang="zh-CN" altLang="en-US" sz="2000" b="1" dirty="0">
                <a:solidFill>
                  <a:srgbClr val="000000"/>
                </a:solidFill>
                <a:ea typeface="黑体" panose="02010609060101010101" pitchFamily="49" charset="-122"/>
              </a:rPr>
              <a:t>赌局</a:t>
            </a:r>
            <a:r>
              <a:rPr kumimoji="0" lang="en-US" altLang="zh-CN" sz="2000" b="1" dirty="0">
                <a:solidFill>
                  <a:srgbClr val="000000"/>
                </a:solidFill>
                <a:ea typeface="黑体" panose="02010609060101010101" pitchFamily="49" charset="-122"/>
              </a:rPr>
              <a:t>A</a:t>
            </a:r>
            <a:r>
              <a:rPr kumimoji="0" lang="zh-CN" altLang="en-US" sz="2000" b="1" dirty="0">
                <a:solidFill>
                  <a:srgbClr val="000000"/>
                </a:solidFill>
                <a:ea typeface="黑体" panose="02010609060101010101" pitchFamily="49" charset="-122"/>
              </a:rPr>
              <a:t>：若是红球，赌客得到</a:t>
            </a:r>
            <a:r>
              <a:rPr kumimoji="0" lang="en-US" altLang="zh-CN" sz="2000" b="1" dirty="0">
                <a:solidFill>
                  <a:srgbClr val="000000"/>
                </a:solidFill>
                <a:ea typeface="黑体" panose="02010609060101010101" pitchFamily="49" charset="-122"/>
              </a:rPr>
              <a:t>100</a:t>
            </a:r>
            <a:r>
              <a:rPr kumimoji="0" lang="zh-CN" altLang="en-US" sz="2000" b="1" dirty="0">
                <a:solidFill>
                  <a:srgbClr val="000000"/>
                </a:solidFill>
                <a:ea typeface="黑体" panose="02010609060101010101" pitchFamily="49" charset="-122"/>
              </a:rPr>
              <a:t>元；若是其它颜色得到</a:t>
            </a:r>
            <a:r>
              <a:rPr kumimoji="0" lang="en-US" altLang="zh-CN" sz="2000" b="1" dirty="0">
                <a:solidFill>
                  <a:srgbClr val="000000"/>
                </a:solidFill>
                <a:ea typeface="黑体" panose="02010609060101010101" pitchFamily="49" charset="-122"/>
              </a:rPr>
              <a:t>0</a:t>
            </a:r>
            <a:r>
              <a:rPr kumimoji="0" lang="zh-CN" altLang="en-US" sz="2000" b="1" dirty="0">
                <a:solidFill>
                  <a:srgbClr val="000000"/>
                </a:solidFill>
                <a:ea typeface="黑体" panose="02010609060101010101" pitchFamily="49" charset="-122"/>
              </a:rPr>
              <a:t>元。</a:t>
            </a:r>
          </a:p>
          <a:p>
            <a:pPr>
              <a:lnSpc>
                <a:spcPct val="120000"/>
              </a:lnSpc>
            </a:pPr>
            <a:r>
              <a:rPr kumimoji="0" lang="zh-CN" altLang="en-US" sz="2000" b="1" dirty="0">
                <a:solidFill>
                  <a:srgbClr val="000000"/>
                </a:solidFill>
                <a:ea typeface="黑体" panose="02010609060101010101" pitchFamily="49" charset="-122"/>
              </a:rPr>
              <a:t>赌局</a:t>
            </a:r>
            <a:r>
              <a:rPr kumimoji="0" lang="en-US" altLang="zh-CN" sz="2000" b="1" dirty="0">
                <a:solidFill>
                  <a:srgbClr val="000000"/>
                </a:solidFill>
                <a:ea typeface="黑体" panose="02010609060101010101" pitchFamily="49" charset="-122"/>
              </a:rPr>
              <a:t>B</a:t>
            </a:r>
            <a:r>
              <a:rPr kumimoji="0" lang="zh-CN" altLang="en-US" sz="2000" b="1" dirty="0">
                <a:solidFill>
                  <a:srgbClr val="000000"/>
                </a:solidFill>
                <a:ea typeface="黑体" panose="02010609060101010101" pitchFamily="49" charset="-122"/>
              </a:rPr>
              <a:t>：若是黑球，赌客得到</a:t>
            </a:r>
            <a:r>
              <a:rPr kumimoji="0" lang="en-US" altLang="zh-CN" sz="2000" b="1" dirty="0">
                <a:solidFill>
                  <a:srgbClr val="000000"/>
                </a:solidFill>
                <a:ea typeface="黑体" panose="02010609060101010101" pitchFamily="49" charset="-122"/>
              </a:rPr>
              <a:t>100</a:t>
            </a:r>
            <a:r>
              <a:rPr kumimoji="0" lang="zh-CN" altLang="en-US" sz="2000" b="1" dirty="0">
                <a:solidFill>
                  <a:srgbClr val="000000"/>
                </a:solidFill>
                <a:ea typeface="黑体" panose="02010609060101010101" pitchFamily="49" charset="-122"/>
              </a:rPr>
              <a:t>元；若是其它颜色得到</a:t>
            </a:r>
            <a:r>
              <a:rPr kumimoji="0" lang="en-US" altLang="zh-CN" sz="2000" b="1" dirty="0">
                <a:solidFill>
                  <a:srgbClr val="000000"/>
                </a:solidFill>
                <a:ea typeface="黑体" panose="02010609060101010101" pitchFamily="49" charset="-122"/>
              </a:rPr>
              <a:t>0</a:t>
            </a:r>
            <a:r>
              <a:rPr kumimoji="0" lang="zh-CN" altLang="en-US" sz="2000" b="1" dirty="0">
                <a:solidFill>
                  <a:srgbClr val="000000"/>
                </a:solidFill>
                <a:ea typeface="黑体" panose="02010609060101010101" pitchFamily="49" charset="-122"/>
              </a:rPr>
              <a:t>元。</a:t>
            </a:r>
          </a:p>
          <a:p>
            <a:pPr>
              <a:lnSpc>
                <a:spcPct val="120000"/>
              </a:lnSpc>
            </a:pPr>
            <a:r>
              <a:rPr kumimoji="0" lang="zh-CN" altLang="en-US" sz="2000" b="1" dirty="0">
                <a:solidFill>
                  <a:srgbClr val="000000"/>
                </a:solidFill>
                <a:ea typeface="黑体" panose="02010609060101010101" pitchFamily="49" charset="-122"/>
              </a:rPr>
              <a:t>赌局</a:t>
            </a:r>
            <a:r>
              <a:rPr kumimoji="0" lang="en-US" altLang="zh-CN" sz="2000" b="1" dirty="0">
                <a:solidFill>
                  <a:srgbClr val="000000"/>
                </a:solidFill>
                <a:ea typeface="黑体" panose="02010609060101010101" pitchFamily="49" charset="-122"/>
              </a:rPr>
              <a:t>C</a:t>
            </a:r>
            <a:r>
              <a:rPr kumimoji="0" lang="zh-CN" altLang="en-US" sz="2000" b="1" dirty="0">
                <a:solidFill>
                  <a:srgbClr val="000000"/>
                </a:solidFill>
                <a:ea typeface="黑体" panose="02010609060101010101" pitchFamily="49" charset="-122"/>
              </a:rPr>
              <a:t>：若是红球或黄球，赌客得到</a:t>
            </a:r>
            <a:r>
              <a:rPr kumimoji="0" lang="en-US" altLang="zh-CN" sz="2000" b="1" dirty="0">
                <a:solidFill>
                  <a:srgbClr val="000000"/>
                </a:solidFill>
                <a:ea typeface="黑体" panose="02010609060101010101" pitchFamily="49" charset="-122"/>
              </a:rPr>
              <a:t>100</a:t>
            </a:r>
            <a:r>
              <a:rPr kumimoji="0" lang="zh-CN" altLang="en-US" sz="2000" b="1" dirty="0">
                <a:solidFill>
                  <a:srgbClr val="000000"/>
                </a:solidFill>
                <a:ea typeface="黑体" panose="02010609060101010101" pitchFamily="49" charset="-122"/>
              </a:rPr>
              <a:t>元；若是其它颜色得到</a:t>
            </a:r>
            <a:r>
              <a:rPr kumimoji="0" lang="en-US" altLang="zh-CN" sz="2000" b="1" dirty="0">
                <a:solidFill>
                  <a:srgbClr val="000000"/>
                </a:solidFill>
                <a:ea typeface="黑体" panose="02010609060101010101" pitchFamily="49" charset="-122"/>
              </a:rPr>
              <a:t>0</a:t>
            </a:r>
            <a:r>
              <a:rPr kumimoji="0" lang="zh-CN" altLang="en-US" sz="2000" b="1" dirty="0">
                <a:solidFill>
                  <a:srgbClr val="000000"/>
                </a:solidFill>
                <a:ea typeface="黑体" panose="02010609060101010101" pitchFamily="49" charset="-122"/>
              </a:rPr>
              <a:t>元。</a:t>
            </a:r>
          </a:p>
          <a:p>
            <a:pPr>
              <a:lnSpc>
                <a:spcPct val="120000"/>
              </a:lnSpc>
            </a:pPr>
            <a:r>
              <a:rPr kumimoji="0" lang="zh-CN" altLang="en-US" sz="2000" b="1" dirty="0">
                <a:solidFill>
                  <a:srgbClr val="000000"/>
                </a:solidFill>
                <a:ea typeface="黑体" panose="02010609060101010101" pitchFamily="49" charset="-122"/>
              </a:rPr>
              <a:t>赌局</a:t>
            </a:r>
            <a:r>
              <a:rPr kumimoji="0" lang="en-US" altLang="zh-CN" sz="2000" b="1" dirty="0">
                <a:solidFill>
                  <a:srgbClr val="000000"/>
                </a:solidFill>
                <a:ea typeface="黑体" panose="02010609060101010101" pitchFamily="49" charset="-122"/>
              </a:rPr>
              <a:t>D</a:t>
            </a:r>
            <a:r>
              <a:rPr kumimoji="0" lang="zh-CN" altLang="en-US" sz="2000" b="1" dirty="0">
                <a:solidFill>
                  <a:srgbClr val="000000"/>
                </a:solidFill>
                <a:ea typeface="黑体" panose="02010609060101010101" pitchFamily="49" charset="-122"/>
              </a:rPr>
              <a:t>：若是黑球或黄球，赌客得到</a:t>
            </a:r>
            <a:r>
              <a:rPr kumimoji="0" lang="en-US" altLang="zh-CN" sz="2000" b="1" dirty="0">
                <a:solidFill>
                  <a:srgbClr val="000000"/>
                </a:solidFill>
                <a:ea typeface="黑体" panose="02010609060101010101" pitchFamily="49" charset="-122"/>
              </a:rPr>
              <a:t>100</a:t>
            </a:r>
            <a:r>
              <a:rPr kumimoji="0" lang="zh-CN" altLang="en-US" sz="2000" b="1" dirty="0">
                <a:solidFill>
                  <a:srgbClr val="000000"/>
                </a:solidFill>
                <a:ea typeface="黑体" panose="02010609060101010101" pitchFamily="49" charset="-122"/>
              </a:rPr>
              <a:t>元；若是其它颜色得到</a:t>
            </a:r>
            <a:r>
              <a:rPr kumimoji="0" lang="en-US" altLang="zh-CN" sz="2000" b="1" dirty="0">
                <a:solidFill>
                  <a:srgbClr val="000000"/>
                </a:solidFill>
                <a:ea typeface="黑体" panose="02010609060101010101" pitchFamily="49" charset="-122"/>
              </a:rPr>
              <a:t>0</a:t>
            </a:r>
            <a:r>
              <a:rPr kumimoji="0" lang="zh-CN" altLang="en-US" sz="2000" b="1" dirty="0">
                <a:solidFill>
                  <a:srgbClr val="000000"/>
                </a:solidFill>
                <a:ea typeface="黑体" panose="02010609060101010101" pitchFamily="49" charset="-122"/>
              </a:rPr>
              <a:t>元。</a:t>
            </a:r>
          </a:p>
          <a:p>
            <a:pPr>
              <a:lnSpc>
                <a:spcPct val="120000"/>
              </a:lnSpc>
            </a:pPr>
            <a:r>
              <a:rPr kumimoji="0" lang="zh-CN" altLang="en-US" sz="2800" b="1" dirty="0">
                <a:solidFill>
                  <a:srgbClr val="000000"/>
                </a:solidFill>
                <a:ea typeface="黑体" panose="02010609060101010101" pitchFamily="49" charset="-122"/>
              </a:rPr>
              <a:t>实验调查结果发现多数人在</a:t>
            </a:r>
            <a:r>
              <a:rPr kumimoji="0" lang="en-US" altLang="zh-CN" sz="2800" b="1" dirty="0">
                <a:solidFill>
                  <a:srgbClr val="000000"/>
                </a:solidFill>
                <a:ea typeface="黑体" panose="02010609060101010101" pitchFamily="49" charset="-122"/>
              </a:rPr>
              <a:t>A</a:t>
            </a:r>
            <a:r>
              <a:rPr kumimoji="0" lang="zh-CN" altLang="en-US" sz="2800" b="1" dirty="0">
                <a:solidFill>
                  <a:srgbClr val="000000"/>
                </a:solidFill>
                <a:ea typeface="黑体" panose="02010609060101010101" pitchFamily="49" charset="-122"/>
              </a:rPr>
              <a:t>、</a:t>
            </a:r>
            <a:r>
              <a:rPr kumimoji="0" lang="en-US" altLang="zh-CN" sz="2800" b="1" dirty="0">
                <a:solidFill>
                  <a:srgbClr val="000000"/>
                </a:solidFill>
                <a:ea typeface="黑体" panose="02010609060101010101" pitchFamily="49" charset="-122"/>
              </a:rPr>
              <a:t>B</a:t>
            </a:r>
            <a:r>
              <a:rPr kumimoji="0" lang="zh-CN" altLang="en-US" sz="2800" b="1" dirty="0">
                <a:solidFill>
                  <a:srgbClr val="000000"/>
                </a:solidFill>
                <a:ea typeface="黑体" panose="02010609060101010101" pitchFamily="49" charset="-122"/>
              </a:rPr>
              <a:t>之间选择</a:t>
            </a:r>
            <a:r>
              <a:rPr kumimoji="0" lang="en-US" altLang="zh-CN" sz="2800" b="1" dirty="0">
                <a:solidFill>
                  <a:srgbClr val="000000"/>
                </a:solidFill>
                <a:ea typeface="黑体" panose="02010609060101010101" pitchFamily="49" charset="-122"/>
              </a:rPr>
              <a:t>A</a:t>
            </a:r>
            <a:r>
              <a:rPr kumimoji="0" lang="zh-CN" altLang="en-US" sz="2800" b="1" dirty="0">
                <a:solidFill>
                  <a:srgbClr val="000000"/>
                </a:solidFill>
                <a:ea typeface="黑体" panose="02010609060101010101" pitchFamily="49" charset="-122"/>
              </a:rPr>
              <a:t>；在</a:t>
            </a:r>
            <a:r>
              <a:rPr kumimoji="0" lang="en-US" altLang="zh-CN" sz="2800" b="1" dirty="0">
                <a:solidFill>
                  <a:srgbClr val="000000"/>
                </a:solidFill>
                <a:ea typeface="黑体" panose="02010609060101010101" pitchFamily="49" charset="-122"/>
              </a:rPr>
              <a:t>C</a:t>
            </a:r>
            <a:r>
              <a:rPr kumimoji="0" lang="zh-CN" altLang="en-US" sz="2800" b="1" dirty="0">
                <a:solidFill>
                  <a:srgbClr val="000000"/>
                </a:solidFill>
                <a:ea typeface="黑体" panose="02010609060101010101" pitchFamily="49" charset="-122"/>
              </a:rPr>
              <a:t>、</a:t>
            </a:r>
            <a:r>
              <a:rPr kumimoji="0" lang="en-US" altLang="zh-CN" sz="2800" b="1" dirty="0">
                <a:solidFill>
                  <a:srgbClr val="000000"/>
                </a:solidFill>
                <a:ea typeface="黑体" panose="02010609060101010101" pitchFamily="49" charset="-122"/>
              </a:rPr>
              <a:t>D</a:t>
            </a:r>
            <a:r>
              <a:rPr kumimoji="0" lang="zh-CN" altLang="en-US" sz="2800" b="1" dirty="0">
                <a:solidFill>
                  <a:srgbClr val="000000"/>
                </a:solidFill>
                <a:ea typeface="黑体" panose="02010609060101010101" pitchFamily="49" charset="-122"/>
              </a:rPr>
              <a:t>之间选择</a:t>
            </a:r>
            <a:r>
              <a:rPr kumimoji="0" lang="en-US" altLang="zh-CN" sz="2800" b="1">
                <a:solidFill>
                  <a:srgbClr val="000000"/>
                </a:solidFill>
                <a:ea typeface="黑体" panose="02010609060101010101" pitchFamily="49" charset="-122"/>
              </a:rPr>
              <a:t>D</a:t>
            </a:r>
            <a:r>
              <a:rPr kumimoji="0" lang="zh-CN" altLang="en-US" sz="2800" b="1">
                <a:solidFill>
                  <a:srgbClr val="000000"/>
                </a:solidFill>
                <a:ea typeface="黑体" panose="02010609060101010101" pitchFamily="49" charset="-122"/>
              </a:rPr>
              <a:t>。</a:t>
            </a:r>
            <a:endParaRPr kumimoji="0" lang="zh-CN" altLang="en-US" sz="2800" b="1" dirty="0">
              <a:solidFill>
                <a:srgbClr val="000000"/>
              </a:solidFill>
              <a:ea typeface="黑体" panose="02010609060101010101" pitchFamily="49" charset="-122"/>
            </a:endParaRPr>
          </a:p>
        </p:txBody>
      </p:sp>
    </p:spTree>
    <p:extLst>
      <p:ext uri="{BB962C8B-B14F-4D97-AF65-F5344CB8AC3E}">
        <p14:creationId xmlns:p14="http://schemas.microsoft.com/office/powerpoint/2010/main" val="178452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04"/>
                                        </p:tgtEl>
                                        <p:attrNameLst>
                                          <p:attrName>style.visibility</p:attrName>
                                        </p:attrNameLst>
                                      </p:cBhvr>
                                      <p:to>
                                        <p:strVal val="visible"/>
                                      </p:to>
                                    </p:set>
                                    <p:animEffect transition="in" filter="wipe(left)">
                                      <p:cBhvr>
                                        <p:cTn id="7"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标题 2">
            <a:extLst>
              <a:ext uri="{FF2B5EF4-FFF2-40B4-BE49-F238E27FC236}">
                <a16:creationId xmlns:a16="http://schemas.microsoft.com/office/drawing/2014/main" id="{B9D82A95-F8F4-430B-A3B8-6546C1ABBEA8}"/>
              </a:ext>
            </a:extLst>
          </p:cNvPr>
          <p:cNvSpPr>
            <a:spLocks noGrp="1" noChangeArrowheads="1"/>
          </p:cNvSpPr>
          <p:nvPr>
            <p:ph type="title"/>
          </p:nvPr>
        </p:nvSpPr>
        <p:spPr/>
        <p:txBody>
          <a:bodyPr/>
          <a:lstStyle/>
          <a:p>
            <a:pPr marL="136922"/>
            <a:r>
              <a:rPr lang="zh-CN" altLang="en-US"/>
              <a:t>作业题</a:t>
            </a:r>
          </a:p>
        </p:txBody>
      </p:sp>
      <p:sp>
        <p:nvSpPr>
          <p:cNvPr id="172034" name="内容占位符 1">
            <a:extLst>
              <a:ext uri="{FF2B5EF4-FFF2-40B4-BE49-F238E27FC236}">
                <a16:creationId xmlns:a16="http://schemas.microsoft.com/office/drawing/2014/main" id="{D9F7E67B-C428-4B91-BA62-440C693E51BD}"/>
              </a:ext>
            </a:extLst>
          </p:cNvPr>
          <p:cNvSpPr>
            <a:spLocks noGrp="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buSzTx/>
            </a:pPr>
            <a:r>
              <a:rPr lang="zh-CN" altLang="en-US" b="1"/>
              <a:t>盛骤等，</a:t>
            </a:r>
            <a:r>
              <a:rPr lang="en-US" altLang="zh-CN" b="1"/>
              <a:t>《</a:t>
            </a:r>
            <a:r>
              <a:rPr lang="zh-CN" altLang="en-US" b="1"/>
              <a:t>概率论与数理统计</a:t>
            </a:r>
            <a:r>
              <a:rPr lang="en-US" altLang="zh-CN" b="1"/>
              <a:t>》</a:t>
            </a:r>
            <a:r>
              <a:rPr lang="zh-CN" altLang="en-US" b="1"/>
              <a:t>第四版：</a:t>
            </a:r>
            <a:endParaRPr lang="en-US" altLang="zh-CN" b="1"/>
          </a:p>
          <a:p>
            <a:pPr marL="342900" lvl="1" indent="0">
              <a:buNone/>
            </a:pPr>
            <a:r>
              <a:rPr lang="zh-CN" altLang="en-US" b="1">
                <a:solidFill>
                  <a:srgbClr val="1406CA"/>
                </a:solidFill>
              </a:rPr>
              <a:t>第</a:t>
            </a:r>
            <a:r>
              <a:rPr lang="en-US" altLang="zh-CN" b="1">
                <a:solidFill>
                  <a:srgbClr val="1406CA"/>
                </a:solidFill>
              </a:rPr>
              <a:t>23</a:t>
            </a:r>
            <a:r>
              <a:rPr lang="zh-CN" altLang="en-US" b="1">
                <a:solidFill>
                  <a:srgbClr val="1406CA"/>
                </a:solidFill>
              </a:rPr>
              <a:t>；</a:t>
            </a:r>
            <a:r>
              <a:rPr lang="en-US" altLang="zh-CN" b="1">
                <a:solidFill>
                  <a:srgbClr val="1406CA"/>
                </a:solidFill>
              </a:rPr>
              <a:t>26</a:t>
            </a:r>
            <a:r>
              <a:rPr lang="zh-CN" altLang="en-US" b="1">
                <a:solidFill>
                  <a:srgbClr val="1406CA"/>
                </a:solidFill>
              </a:rPr>
              <a:t>；</a:t>
            </a:r>
            <a:r>
              <a:rPr lang="en-US" altLang="zh-CN" b="1">
                <a:solidFill>
                  <a:srgbClr val="1406CA"/>
                </a:solidFill>
              </a:rPr>
              <a:t>30</a:t>
            </a:r>
            <a:r>
              <a:rPr lang="zh-CN" altLang="en-US" b="1">
                <a:solidFill>
                  <a:srgbClr val="1406CA"/>
                </a:solidFill>
              </a:rPr>
              <a:t>；</a:t>
            </a:r>
            <a:r>
              <a:rPr lang="en-US" altLang="zh-CN" b="1">
                <a:solidFill>
                  <a:srgbClr val="1406CA"/>
                </a:solidFill>
              </a:rPr>
              <a:t>32</a:t>
            </a:r>
            <a:r>
              <a:rPr lang="zh-CN" altLang="en-US" b="1">
                <a:solidFill>
                  <a:srgbClr val="1406CA"/>
                </a:solidFill>
              </a:rPr>
              <a:t>；</a:t>
            </a:r>
            <a:r>
              <a:rPr lang="en-US" altLang="zh-CN" b="1">
                <a:solidFill>
                  <a:srgbClr val="1406CA"/>
                </a:solidFill>
              </a:rPr>
              <a:t>33</a:t>
            </a:r>
            <a:r>
              <a:rPr lang="zh-CN" altLang="en-US" b="1">
                <a:solidFill>
                  <a:srgbClr val="1406CA"/>
                </a:solidFill>
              </a:rPr>
              <a:t>；</a:t>
            </a:r>
            <a:r>
              <a:rPr lang="en-US" altLang="zh-CN" b="1">
                <a:solidFill>
                  <a:srgbClr val="1406CA"/>
                </a:solidFill>
              </a:rPr>
              <a:t>36</a:t>
            </a:r>
            <a:r>
              <a:rPr lang="zh-CN" altLang="en-US" b="1">
                <a:solidFill>
                  <a:srgbClr val="1406CA"/>
                </a:solidFill>
              </a:rPr>
              <a:t>；</a:t>
            </a:r>
            <a:r>
              <a:rPr lang="en-US" altLang="zh-CN" b="1">
                <a:solidFill>
                  <a:srgbClr val="1406CA"/>
                </a:solidFill>
              </a:rPr>
              <a:t>37</a:t>
            </a:r>
            <a:r>
              <a:rPr lang="zh-CN" altLang="en-US" b="1">
                <a:solidFill>
                  <a:srgbClr val="1406CA"/>
                </a:solidFill>
              </a:rPr>
              <a:t>；</a:t>
            </a:r>
            <a:r>
              <a:rPr lang="en-US" altLang="zh-CN" b="1">
                <a:solidFill>
                  <a:srgbClr val="1406CA"/>
                </a:solidFill>
              </a:rPr>
              <a:t>39</a:t>
            </a:r>
            <a:r>
              <a:rPr lang="zh-CN" altLang="en-US" b="1">
                <a:solidFill>
                  <a:srgbClr val="1406CA"/>
                </a:solidFill>
              </a:rPr>
              <a:t>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D55C3-D984-98B2-F2F4-B92FBF1F470B}"/>
              </a:ext>
            </a:extLst>
          </p:cNvPr>
          <p:cNvSpPr>
            <a:spLocks noGrp="1"/>
          </p:cNvSpPr>
          <p:nvPr>
            <p:ph idx="1"/>
          </p:nvPr>
        </p:nvSpPr>
        <p:spPr>
          <a:xfrm>
            <a:off x="628650" y="1304919"/>
            <a:ext cx="7886700" cy="3263504"/>
          </a:xfrm>
        </p:spPr>
        <p:txBody>
          <a:bodyPr/>
          <a:lstStyle/>
          <a:p>
            <a:pPr marL="0" indent="0">
              <a:buNone/>
            </a:pPr>
            <a:r>
              <a:rPr lang="zh-CN" altLang="en-US" b="1" dirty="0">
                <a:solidFill>
                  <a:srgbClr val="0000FF"/>
                </a:solidFill>
                <a:ea typeface="黑体" panose="02010609060101010101" pitchFamily="49" charset="-122"/>
              </a:rPr>
              <a:t>定义</a:t>
            </a:r>
            <a:r>
              <a:rPr lang="zh-CN" altLang="en-US" b="1" dirty="0">
                <a:solidFill>
                  <a:srgbClr val="000000"/>
                </a:solidFill>
                <a:ea typeface="黑体" panose="02010609060101010101" pitchFamily="49" charset="-122"/>
              </a:rPr>
              <a:t>     随机试验 </a:t>
            </a:r>
            <a:r>
              <a:rPr lang="en-US" altLang="zh-CN" b="1" dirty="0">
                <a:solidFill>
                  <a:srgbClr val="000000"/>
                </a:solidFill>
                <a:ea typeface="黑体" panose="02010609060101010101" pitchFamily="49" charset="-122"/>
              </a:rPr>
              <a:t>E </a:t>
            </a:r>
            <a:r>
              <a:rPr lang="zh-CN" altLang="en-US" b="1" dirty="0">
                <a:solidFill>
                  <a:srgbClr val="000000"/>
                </a:solidFill>
                <a:ea typeface="黑体" panose="02010609060101010101" pitchFamily="49" charset="-122"/>
              </a:rPr>
              <a:t>的样本空间 </a:t>
            </a:r>
            <a:r>
              <a:rPr lang="en-US" altLang="zh-CN" b="1" dirty="0">
                <a:solidFill>
                  <a:srgbClr val="000000"/>
                </a:solidFill>
                <a:ea typeface="黑体" panose="02010609060101010101" pitchFamily="49" charset="-122"/>
              </a:rPr>
              <a:t>S </a:t>
            </a:r>
            <a:r>
              <a:rPr lang="zh-CN" altLang="en-US" b="1" dirty="0">
                <a:solidFill>
                  <a:srgbClr val="000000"/>
                </a:solidFill>
                <a:ea typeface="黑体" panose="02010609060101010101" pitchFamily="49" charset="-122"/>
              </a:rPr>
              <a:t>的子集称为 </a:t>
            </a:r>
            <a:r>
              <a:rPr lang="en-US" altLang="zh-CN" b="1" dirty="0">
                <a:solidFill>
                  <a:srgbClr val="000000"/>
                </a:solidFill>
                <a:ea typeface="黑体" panose="02010609060101010101" pitchFamily="49" charset="-122"/>
              </a:rPr>
              <a:t>E </a:t>
            </a:r>
            <a:r>
              <a:rPr lang="zh-CN" altLang="en-US" b="1" dirty="0">
                <a:solidFill>
                  <a:srgbClr val="000000"/>
                </a:solidFill>
                <a:ea typeface="黑体" panose="02010609060101010101" pitchFamily="49" charset="-122"/>
              </a:rPr>
              <a:t>的随机事件</a:t>
            </a:r>
            <a:r>
              <a:rPr lang="en-US" altLang="zh-CN" b="1" dirty="0">
                <a:solidFill>
                  <a:srgbClr val="000000"/>
                </a:solidFill>
                <a:ea typeface="黑体" panose="02010609060101010101" pitchFamily="49" charset="-122"/>
              </a:rPr>
              <a:t>, </a:t>
            </a:r>
            <a:r>
              <a:rPr lang="zh-CN" altLang="en-US" b="1" dirty="0">
                <a:solidFill>
                  <a:srgbClr val="000000"/>
                </a:solidFill>
                <a:ea typeface="黑体" panose="02010609060101010101" pitchFamily="49" charset="-122"/>
              </a:rPr>
              <a:t>简称事件</a:t>
            </a:r>
            <a:r>
              <a:rPr lang="en-US" altLang="zh-CN" b="1" dirty="0">
                <a:solidFill>
                  <a:srgbClr val="000000"/>
                </a:solidFill>
                <a:ea typeface="黑体" panose="02010609060101010101" pitchFamily="49" charset="-122"/>
              </a:rPr>
              <a:t>.</a:t>
            </a:r>
          </a:p>
          <a:p>
            <a:pPr marL="0" indent="0">
              <a:buNone/>
            </a:pPr>
            <a:endParaRPr lang="en-US" altLang="zh-CN" b="1" dirty="0">
              <a:solidFill>
                <a:srgbClr val="000000"/>
              </a:solidFill>
              <a:latin typeface="黑体" panose="02010609060101010101" pitchFamily="49" charset="-122"/>
              <a:ea typeface="黑体" panose="02010609060101010101" pitchFamily="49" charset="-122"/>
            </a:endParaRPr>
          </a:p>
          <a:p>
            <a:endParaRPr lang="en-US" dirty="0"/>
          </a:p>
        </p:txBody>
      </p:sp>
      <p:sp>
        <p:nvSpPr>
          <p:cNvPr id="4" name="Rectangle 11">
            <a:extLst>
              <a:ext uri="{FF2B5EF4-FFF2-40B4-BE49-F238E27FC236}">
                <a16:creationId xmlns:a16="http://schemas.microsoft.com/office/drawing/2014/main" id="{96E4B12E-9C1A-70E3-9600-9463D0566B23}"/>
              </a:ext>
            </a:extLst>
          </p:cNvPr>
          <p:cNvSpPr>
            <a:spLocks noChangeArrowheads="1"/>
          </p:cNvSpPr>
          <p:nvPr/>
        </p:nvSpPr>
        <p:spPr bwMode="auto">
          <a:xfrm>
            <a:off x="617934" y="3136102"/>
            <a:ext cx="654217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00"/>
                </a:solidFill>
              </a:rPr>
              <a:t>试验中</a:t>
            </a:r>
            <a:r>
              <a:rPr lang="en-US" altLang="zh-CN" sz="2100" b="1">
                <a:solidFill>
                  <a:srgbClr val="000000"/>
                </a:solidFill>
              </a:rPr>
              <a:t>,</a:t>
            </a:r>
            <a:r>
              <a:rPr lang="zh-CN" altLang="en-US" sz="2100" b="1">
                <a:solidFill>
                  <a:srgbClr val="000000"/>
                </a:solidFill>
              </a:rPr>
              <a:t>骰子“出现</a:t>
            </a:r>
            <a:r>
              <a:rPr lang="en-US" altLang="zh-CN" sz="2100" b="1">
                <a:solidFill>
                  <a:srgbClr val="000000"/>
                </a:solidFill>
              </a:rPr>
              <a:t>1</a:t>
            </a:r>
            <a:r>
              <a:rPr lang="zh-CN" altLang="en-US" sz="2100" b="1">
                <a:solidFill>
                  <a:srgbClr val="000000"/>
                </a:solidFill>
              </a:rPr>
              <a:t>点”</a:t>
            </a:r>
            <a:r>
              <a:rPr lang="en-US" altLang="zh-CN" sz="2100" b="1">
                <a:solidFill>
                  <a:srgbClr val="000000"/>
                </a:solidFill>
              </a:rPr>
              <a:t>, “</a:t>
            </a:r>
            <a:r>
              <a:rPr lang="zh-CN" altLang="en-US" sz="2100" b="1">
                <a:solidFill>
                  <a:srgbClr val="000000"/>
                </a:solidFill>
              </a:rPr>
              <a:t>出现</a:t>
            </a:r>
            <a:r>
              <a:rPr lang="en-US" altLang="zh-CN" sz="2100" b="1">
                <a:solidFill>
                  <a:srgbClr val="000000"/>
                </a:solidFill>
              </a:rPr>
              <a:t>2</a:t>
            </a:r>
            <a:r>
              <a:rPr lang="zh-CN" altLang="en-US" sz="2100" b="1">
                <a:solidFill>
                  <a:srgbClr val="000000"/>
                </a:solidFill>
              </a:rPr>
              <a:t>点”</a:t>
            </a:r>
            <a:r>
              <a:rPr lang="en-US" altLang="zh-CN" sz="2100" b="1">
                <a:solidFill>
                  <a:srgbClr val="000000"/>
                </a:solidFill>
              </a:rPr>
              <a:t>, … ,“</a:t>
            </a:r>
            <a:r>
              <a:rPr lang="zh-CN" altLang="en-US" sz="2100" b="1">
                <a:solidFill>
                  <a:srgbClr val="000000"/>
                </a:solidFill>
              </a:rPr>
              <a:t>出现</a:t>
            </a:r>
            <a:r>
              <a:rPr lang="en-US" altLang="zh-CN" sz="2100" b="1">
                <a:solidFill>
                  <a:srgbClr val="000000"/>
                </a:solidFill>
              </a:rPr>
              <a:t>6</a:t>
            </a:r>
            <a:r>
              <a:rPr lang="zh-CN" altLang="en-US" sz="2100" b="1">
                <a:solidFill>
                  <a:srgbClr val="000000"/>
                </a:solidFill>
              </a:rPr>
              <a:t>点”</a:t>
            </a:r>
            <a:r>
              <a:rPr lang="en-US" altLang="zh-CN" sz="2100" b="1">
                <a:solidFill>
                  <a:srgbClr val="000000"/>
                </a:solidFill>
              </a:rPr>
              <a:t>,</a:t>
            </a:r>
          </a:p>
        </p:txBody>
      </p:sp>
      <p:sp>
        <p:nvSpPr>
          <p:cNvPr id="5" name="Text Box 12">
            <a:extLst>
              <a:ext uri="{FF2B5EF4-FFF2-40B4-BE49-F238E27FC236}">
                <a16:creationId xmlns:a16="http://schemas.microsoft.com/office/drawing/2014/main" id="{64A8E212-66E8-95F5-A0D5-76EB3D551797}"/>
              </a:ext>
            </a:extLst>
          </p:cNvPr>
          <p:cNvSpPr txBox="1">
            <a:spLocks noChangeArrowheads="1"/>
          </p:cNvSpPr>
          <p:nvPr/>
        </p:nvSpPr>
        <p:spPr bwMode="auto">
          <a:xfrm>
            <a:off x="617934" y="3707602"/>
            <a:ext cx="593624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00"/>
                </a:solidFill>
              </a:rPr>
              <a:t>“</a:t>
            </a:r>
            <a:r>
              <a:rPr lang="zh-CN" altLang="en-US" sz="2100" b="1">
                <a:solidFill>
                  <a:srgbClr val="000000"/>
                </a:solidFill>
              </a:rPr>
              <a:t>点数不大于</a:t>
            </a:r>
            <a:r>
              <a:rPr lang="en-US" altLang="zh-CN" sz="2100" b="1">
                <a:solidFill>
                  <a:srgbClr val="000000"/>
                </a:solidFill>
              </a:rPr>
              <a:t>4”,  “</a:t>
            </a:r>
            <a:r>
              <a:rPr lang="zh-CN" altLang="en-US" sz="2100" b="1">
                <a:solidFill>
                  <a:srgbClr val="000000"/>
                </a:solidFill>
              </a:rPr>
              <a:t>点数为偶数” 等都为随机事件</a:t>
            </a:r>
            <a:r>
              <a:rPr lang="en-US" altLang="zh-CN" sz="2100" b="1">
                <a:solidFill>
                  <a:srgbClr val="000000"/>
                </a:solidFill>
              </a:rPr>
              <a:t>.</a:t>
            </a:r>
            <a:endParaRPr lang="en-US" altLang="zh-CN" sz="2100">
              <a:solidFill>
                <a:srgbClr val="000000"/>
              </a:solidFill>
            </a:endParaRPr>
          </a:p>
        </p:txBody>
      </p:sp>
      <p:grpSp>
        <p:nvGrpSpPr>
          <p:cNvPr id="6" name="Group 17">
            <a:extLst>
              <a:ext uri="{FF2B5EF4-FFF2-40B4-BE49-F238E27FC236}">
                <a16:creationId xmlns:a16="http://schemas.microsoft.com/office/drawing/2014/main" id="{2285389A-E128-CCF1-276A-5FCACFD84D14}"/>
              </a:ext>
            </a:extLst>
          </p:cNvPr>
          <p:cNvGrpSpPr>
            <a:grpSpLocks/>
          </p:cNvGrpSpPr>
          <p:nvPr/>
        </p:nvGrpSpPr>
        <p:grpSpPr bwMode="auto">
          <a:xfrm>
            <a:off x="617934" y="2507451"/>
            <a:ext cx="4651773" cy="415528"/>
            <a:chOff x="576" y="1680"/>
            <a:chExt cx="3907" cy="349"/>
          </a:xfrm>
        </p:grpSpPr>
        <p:sp>
          <p:nvSpPr>
            <p:cNvPr id="7" name="Text Box 3">
              <a:extLst>
                <a:ext uri="{FF2B5EF4-FFF2-40B4-BE49-F238E27FC236}">
                  <a16:creationId xmlns:a16="http://schemas.microsoft.com/office/drawing/2014/main" id="{CF866224-9643-94AD-947B-91C2A5EE1ACC}"/>
                </a:ext>
              </a:extLst>
            </p:cNvPr>
            <p:cNvSpPr txBox="1">
              <a:spLocks noChangeArrowheads="1"/>
            </p:cNvSpPr>
            <p:nvPr/>
          </p:nvSpPr>
          <p:spPr bwMode="auto">
            <a:xfrm>
              <a:off x="576" y="1680"/>
              <a:ext cx="83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100" b="1">
                  <a:solidFill>
                    <a:srgbClr val="0000FF"/>
                  </a:solidFill>
                  <a:ea typeface="黑体" panose="02010609060101010101" pitchFamily="49" charset="-122"/>
                </a:rPr>
                <a:t> </a:t>
              </a:r>
              <a:r>
                <a:rPr lang="zh-CN" altLang="en-US" sz="2100" b="1">
                  <a:solidFill>
                    <a:srgbClr val="0000FF"/>
                  </a:solidFill>
                  <a:ea typeface="黑体" panose="02010609060101010101" pitchFamily="49" charset="-122"/>
                </a:rPr>
                <a:t>实例</a:t>
              </a:r>
              <a:r>
                <a:rPr lang="zh-CN" altLang="en-US" sz="2100" b="1">
                  <a:solidFill>
                    <a:srgbClr val="0000FF"/>
                  </a:solidFill>
                </a:rPr>
                <a:t> </a:t>
              </a:r>
              <a:r>
                <a:rPr lang="zh-CN" altLang="en-US" sz="2100" b="1">
                  <a:solidFill>
                    <a:srgbClr val="000000"/>
                  </a:solidFill>
                </a:rPr>
                <a:t>  </a:t>
              </a:r>
            </a:p>
          </p:txBody>
        </p:sp>
        <p:sp>
          <p:nvSpPr>
            <p:cNvPr id="8" name="Rectangle 10">
              <a:extLst>
                <a:ext uri="{FF2B5EF4-FFF2-40B4-BE49-F238E27FC236}">
                  <a16:creationId xmlns:a16="http://schemas.microsoft.com/office/drawing/2014/main" id="{61BBD8B0-88B6-3AB6-3A8A-A83139531C4F}"/>
                </a:ext>
              </a:extLst>
            </p:cNvPr>
            <p:cNvSpPr>
              <a:spLocks noChangeArrowheads="1"/>
            </p:cNvSpPr>
            <p:nvPr/>
          </p:nvSpPr>
          <p:spPr bwMode="auto">
            <a:xfrm>
              <a:off x="1200" y="1680"/>
              <a:ext cx="328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dirty="0">
                  <a:solidFill>
                    <a:srgbClr val="000000"/>
                  </a:solidFill>
                </a:rPr>
                <a:t>抛掷一枚骰子</a:t>
              </a:r>
              <a:r>
                <a:rPr lang="en-US" altLang="zh-CN" sz="2100" b="1" dirty="0">
                  <a:solidFill>
                    <a:srgbClr val="000000"/>
                  </a:solidFill>
                </a:rPr>
                <a:t>, </a:t>
              </a:r>
              <a:r>
                <a:rPr lang="zh-CN" altLang="en-US" sz="2100" b="1" dirty="0">
                  <a:solidFill>
                    <a:srgbClr val="000000"/>
                  </a:solidFill>
                </a:rPr>
                <a:t>观察出现的点数</a:t>
              </a:r>
              <a:r>
                <a:rPr lang="en-US" altLang="zh-CN" sz="2100" b="1" dirty="0">
                  <a:solidFill>
                    <a:srgbClr val="000000"/>
                  </a:solidFill>
                </a:rPr>
                <a:t>.</a:t>
              </a:r>
            </a:p>
          </p:txBody>
        </p:sp>
      </p:grpSp>
    </p:spTree>
    <p:extLst>
      <p:ext uri="{BB962C8B-B14F-4D97-AF65-F5344CB8AC3E}">
        <p14:creationId xmlns:p14="http://schemas.microsoft.com/office/powerpoint/2010/main" val="15214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806339F-4AF5-46C7-9C0F-A876EEE78BE2}"/>
              </a:ext>
            </a:extLst>
          </p:cNvPr>
          <p:cNvSpPr>
            <a:spLocks noChangeArrowheads="1"/>
          </p:cNvSpPr>
          <p:nvPr/>
        </p:nvSpPr>
        <p:spPr bwMode="auto">
          <a:xfrm>
            <a:off x="1828800" y="2971800"/>
            <a:ext cx="60051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FF"/>
                </a:solidFill>
                <a:ea typeface="黑体" panose="02010609060101010101" pitchFamily="49" charset="-122"/>
              </a:rPr>
              <a:t>实例   </a:t>
            </a:r>
            <a:r>
              <a:rPr lang="zh-CN" altLang="en-US" sz="2100" b="1">
                <a:solidFill>
                  <a:srgbClr val="000000"/>
                </a:solidFill>
              </a:rPr>
              <a:t>上述试验中 “</a:t>
            </a:r>
            <a:r>
              <a:rPr lang="zh-CN" altLang="en-US" sz="2100" b="1">
                <a:solidFill>
                  <a:srgbClr val="FF0000"/>
                </a:solidFill>
              </a:rPr>
              <a:t>点数不大于</a:t>
            </a:r>
            <a:r>
              <a:rPr lang="en-US" altLang="zh-CN" sz="2100" b="1">
                <a:solidFill>
                  <a:srgbClr val="FF0000"/>
                </a:solidFill>
              </a:rPr>
              <a:t>6</a:t>
            </a:r>
            <a:r>
              <a:rPr lang="en-US" altLang="zh-CN" sz="2100" b="1">
                <a:solidFill>
                  <a:srgbClr val="000000"/>
                </a:solidFill>
              </a:rPr>
              <a:t>” </a:t>
            </a:r>
            <a:r>
              <a:rPr lang="zh-CN" altLang="en-US" sz="2100" b="1">
                <a:solidFill>
                  <a:srgbClr val="000000"/>
                </a:solidFill>
              </a:rPr>
              <a:t>就是必然事件</a:t>
            </a:r>
            <a:r>
              <a:rPr lang="en-US" altLang="zh-CN" sz="2100" b="1">
                <a:solidFill>
                  <a:srgbClr val="000000"/>
                </a:solidFill>
              </a:rPr>
              <a:t>.</a:t>
            </a:r>
          </a:p>
        </p:txBody>
      </p:sp>
      <p:sp>
        <p:nvSpPr>
          <p:cNvPr id="82948" name="Rectangle 4">
            <a:extLst>
              <a:ext uri="{FF2B5EF4-FFF2-40B4-BE49-F238E27FC236}">
                <a16:creationId xmlns:a16="http://schemas.microsoft.com/office/drawing/2014/main" id="{DAFA692A-B45D-4B8A-9836-9097BF2D1BF8}"/>
              </a:ext>
            </a:extLst>
          </p:cNvPr>
          <p:cNvSpPr>
            <a:spLocks noChangeArrowheads="1"/>
          </p:cNvSpPr>
          <p:nvPr/>
        </p:nvSpPr>
        <p:spPr bwMode="auto">
          <a:xfrm>
            <a:off x="1828800" y="2457451"/>
            <a:ext cx="50593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2736F7"/>
                </a:solidFill>
                <a:ea typeface="黑体" panose="02010609060101010101" pitchFamily="49" charset="-122"/>
              </a:rPr>
              <a:t>必然事件</a:t>
            </a:r>
            <a:r>
              <a:rPr lang="zh-CN" altLang="en-US" sz="2100" b="1">
                <a:solidFill>
                  <a:srgbClr val="000000"/>
                </a:solidFill>
              </a:rPr>
              <a:t>   随机试验中必然会出现的结果</a:t>
            </a:r>
            <a:r>
              <a:rPr lang="en-US" altLang="zh-CN" sz="2100" b="1">
                <a:solidFill>
                  <a:srgbClr val="000000"/>
                </a:solidFill>
              </a:rPr>
              <a:t>.</a:t>
            </a:r>
          </a:p>
        </p:txBody>
      </p:sp>
      <p:sp>
        <p:nvSpPr>
          <p:cNvPr id="82949" name="Rectangle 5">
            <a:extLst>
              <a:ext uri="{FF2B5EF4-FFF2-40B4-BE49-F238E27FC236}">
                <a16:creationId xmlns:a16="http://schemas.microsoft.com/office/drawing/2014/main" id="{4B3EA593-2FB1-4CF6-B813-92359DA6A17B}"/>
              </a:ext>
            </a:extLst>
          </p:cNvPr>
          <p:cNvSpPr>
            <a:spLocks noChangeArrowheads="1"/>
          </p:cNvSpPr>
          <p:nvPr/>
        </p:nvSpPr>
        <p:spPr bwMode="auto">
          <a:xfrm>
            <a:off x="1828801" y="3486151"/>
            <a:ext cx="53976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2736F7"/>
                </a:solidFill>
                <a:ea typeface="黑体" panose="02010609060101010101" pitchFamily="49" charset="-122"/>
              </a:rPr>
              <a:t>不可能事件</a:t>
            </a:r>
            <a:r>
              <a:rPr lang="zh-CN" altLang="en-US" sz="2100" b="1">
                <a:solidFill>
                  <a:srgbClr val="000000"/>
                </a:solidFill>
              </a:rPr>
              <a:t>   随机试验中不可能出现的结果</a:t>
            </a:r>
            <a:r>
              <a:rPr lang="en-US" altLang="zh-CN" sz="2100" b="1">
                <a:solidFill>
                  <a:srgbClr val="000000"/>
                </a:solidFill>
              </a:rPr>
              <a:t>. </a:t>
            </a:r>
          </a:p>
        </p:txBody>
      </p:sp>
      <p:sp>
        <p:nvSpPr>
          <p:cNvPr id="82951" name="Rectangle 7">
            <a:extLst>
              <a:ext uri="{FF2B5EF4-FFF2-40B4-BE49-F238E27FC236}">
                <a16:creationId xmlns:a16="http://schemas.microsoft.com/office/drawing/2014/main" id="{002581E6-5F6A-40FF-9B53-2C30758303FA}"/>
              </a:ext>
            </a:extLst>
          </p:cNvPr>
          <p:cNvSpPr>
            <a:spLocks noChangeArrowheads="1"/>
          </p:cNvSpPr>
          <p:nvPr/>
        </p:nvSpPr>
        <p:spPr bwMode="auto">
          <a:xfrm>
            <a:off x="1828800" y="3943350"/>
            <a:ext cx="60051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FF"/>
                </a:solidFill>
                <a:ea typeface="黑体" panose="02010609060101010101" pitchFamily="49" charset="-122"/>
              </a:rPr>
              <a:t>实例   </a:t>
            </a:r>
            <a:r>
              <a:rPr lang="zh-CN" altLang="en-US" sz="2100" b="1">
                <a:solidFill>
                  <a:srgbClr val="000000"/>
                </a:solidFill>
              </a:rPr>
              <a:t>上述试验中 “</a:t>
            </a:r>
            <a:r>
              <a:rPr lang="zh-CN" altLang="en-US" sz="2100" b="1">
                <a:solidFill>
                  <a:srgbClr val="FF0000"/>
                </a:solidFill>
              </a:rPr>
              <a:t>点数大于</a:t>
            </a:r>
            <a:r>
              <a:rPr lang="en-US" altLang="zh-CN" sz="2100" b="1">
                <a:solidFill>
                  <a:srgbClr val="FF0000"/>
                </a:solidFill>
              </a:rPr>
              <a:t>6</a:t>
            </a:r>
            <a:r>
              <a:rPr lang="en-US" altLang="zh-CN" sz="2100" b="1">
                <a:solidFill>
                  <a:srgbClr val="000000"/>
                </a:solidFill>
              </a:rPr>
              <a:t>” </a:t>
            </a:r>
            <a:r>
              <a:rPr lang="zh-CN" altLang="en-US" sz="2100" b="1">
                <a:solidFill>
                  <a:srgbClr val="000000"/>
                </a:solidFill>
              </a:rPr>
              <a:t>就是不可能事件</a:t>
            </a:r>
            <a:r>
              <a:rPr lang="en-US" altLang="zh-CN" sz="2100" b="1">
                <a:solidFill>
                  <a:srgbClr val="000000"/>
                </a:solidFill>
              </a:rPr>
              <a:t>.</a:t>
            </a:r>
          </a:p>
        </p:txBody>
      </p:sp>
      <p:sp>
        <p:nvSpPr>
          <p:cNvPr id="82957" name="Rectangle 13">
            <a:extLst>
              <a:ext uri="{FF2B5EF4-FFF2-40B4-BE49-F238E27FC236}">
                <a16:creationId xmlns:a16="http://schemas.microsoft.com/office/drawing/2014/main" id="{94350EE4-5C41-43E3-A477-96CA425BF4B3}"/>
              </a:ext>
            </a:extLst>
          </p:cNvPr>
          <p:cNvSpPr>
            <a:spLocks noChangeArrowheads="1"/>
          </p:cNvSpPr>
          <p:nvPr/>
        </p:nvSpPr>
        <p:spPr bwMode="auto">
          <a:xfrm>
            <a:off x="1828800" y="1943100"/>
            <a:ext cx="613341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0000FF"/>
                </a:solidFill>
                <a:ea typeface="黑体" panose="02010609060101010101" pitchFamily="49" charset="-122"/>
              </a:rPr>
              <a:t>实例</a:t>
            </a:r>
            <a:r>
              <a:rPr lang="zh-CN" altLang="en-US" sz="2100" b="1">
                <a:solidFill>
                  <a:srgbClr val="000000"/>
                </a:solidFill>
              </a:rPr>
              <a:t>    “出现</a:t>
            </a:r>
            <a:r>
              <a:rPr lang="en-US" altLang="zh-CN" sz="2100" b="1">
                <a:solidFill>
                  <a:srgbClr val="FF0000"/>
                </a:solidFill>
              </a:rPr>
              <a:t>1</a:t>
            </a:r>
            <a:r>
              <a:rPr lang="zh-CN" altLang="en-US" sz="2100" b="1">
                <a:solidFill>
                  <a:srgbClr val="000000"/>
                </a:solidFill>
              </a:rPr>
              <a:t>点”</a:t>
            </a:r>
            <a:r>
              <a:rPr lang="en-US" altLang="zh-CN" sz="2100" b="1">
                <a:solidFill>
                  <a:srgbClr val="000000"/>
                </a:solidFill>
              </a:rPr>
              <a:t>,  “</a:t>
            </a:r>
            <a:r>
              <a:rPr lang="zh-CN" altLang="en-US" sz="2100" b="1">
                <a:solidFill>
                  <a:srgbClr val="000000"/>
                </a:solidFill>
              </a:rPr>
              <a:t>出现</a:t>
            </a:r>
            <a:r>
              <a:rPr lang="en-US" altLang="zh-CN" sz="2100" b="1">
                <a:solidFill>
                  <a:srgbClr val="FF0000"/>
                </a:solidFill>
              </a:rPr>
              <a:t>2</a:t>
            </a:r>
            <a:r>
              <a:rPr lang="zh-CN" altLang="en-US" sz="2100" b="1">
                <a:solidFill>
                  <a:srgbClr val="000000"/>
                </a:solidFill>
              </a:rPr>
              <a:t>点”</a:t>
            </a:r>
            <a:r>
              <a:rPr lang="en-US" altLang="zh-CN" sz="2100" b="1">
                <a:solidFill>
                  <a:srgbClr val="000000"/>
                </a:solidFill>
              </a:rPr>
              <a:t>,  … , “</a:t>
            </a:r>
            <a:r>
              <a:rPr lang="zh-CN" altLang="en-US" sz="2100" b="1">
                <a:solidFill>
                  <a:srgbClr val="000000"/>
                </a:solidFill>
              </a:rPr>
              <a:t>出现</a:t>
            </a:r>
            <a:r>
              <a:rPr lang="en-US" altLang="zh-CN" sz="2100" b="1">
                <a:solidFill>
                  <a:srgbClr val="FF0000"/>
                </a:solidFill>
              </a:rPr>
              <a:t>6</a:t>
            </a:r>
            <a:r>
              <a:rPr lang="zh-CN" altLang="en-US" sz="2100" b="1">
                <a:solidFill>
                  <a:srgbClr val="000000"/>
                </a:solidFill>
              </a:rPr>
              <a:t>点”</a:t>
            </a:r>
            <a:r>
              <a:rPr lang="en-US" altLang="zh-CN" sz="2100" b="1">
                <a:solidFill>
                  <a:srgbClr val="000000"/>
                </a:solidFill>
              </a:rPr>
              <a:t>.</a:t>
            </a:r>
          </a:p>
        </p:txBody>
      </p:sp>
      <p:sp>
        <p:nvSpPr>
          <p:cNvPr id="35848" name="Rectangle 14">
            <a:extLst>
              <a:ext uri="{FF2B5EF4-FFF2-40B4-BE49-F238E27FC236}">
                <a16:creationId xmlns:a16="http://schemas.microsoft.com/office/drawing/2014/main" id="{0D9592F3-1A8C-46DC-8538-90848526E95D}"/>
              </a:ext>
            </a:extLst>
          </p:cNvPr>
          <p:cNvSpPr>
            <a:spLocks noChangeArrowheads="1"/>
          </p:cNvSpPr>
          <p:nvPr/>
        </p:nvSpPr>
        <p:spPr bwMode="auto">
          <a:xfrm>
            <a:off x="1828800" y="1428751"/>
            <a:ext cx="48558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100" b="1">
                <a:solidFill>
                  <a:srgbClr val="2736F7"/>
                </a:solidFill>
                <a:ea typeface="黑体" panose="02010609060101010101" pitchFamily="49" charset="-122"/>
              </a:rPr>
              <a:t>基本事件</a:t>
            </a:r>
            <a:r>
              <a:rPr lang="zh-CN" altLang="en-US" sz="2100" b="1">
                <a:solidFill>
                  <a:srgbClr val="000000"/>
                </a:solidFill>
              </a:rPr>
              <a:t>    由一个样本点组成的单点集</a:t>
            </a:r>
            <a:r>
              <a:rPr lang="en-US" altLang="zh-CN" sz="2100" b="1">
                <a:solidFill>
                  <a:srgbClr val="000000"/>
                </a:solidFill>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57"/>
                                        </p:tgtEl>
                                        <p:attrNameLst>
                                          <p:attrName>style.visibility</p:attrName>
                                        </p:attrNameLst>
                                      </p:cBhvr>
                                      <p:to>
                                        <p:strVal val="visible"/>
                                      </p:to>
                                    </p:set>
                                    <p:animEffect transition="in" filter="wipe(left)">
                                      <p:cBhvr>
                                        <p:cTn id="7" dur="500"/>
                                        <p:tgtEl>
                                          <p:spTgt spid="829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wipe(left)">
                                      <p:cBhvr>
                                        <p:cTn id="12" dur="500"/>
                                        <p:tgtEl>
                                          <p:spTgt spid="8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6"/>
                                        </p:tgtEl>
                                        <p:attrNameLst>
                                          <p:attrName>style.visibility</p:attrName>
                                        </p:attrNameLst>
                                      </p:cBhvr>
                                      <p:to>
                                        <p:strVal val="visible"/>
                                      </p:to>
                                    </p:set>
                                    <p:animEffect transition="in" filter="wipe(left)">
                                      <p:cBhvr>
                                        <p:cTn id="17" dur="500"/>
                                        <p:tgtEl>
                                          <p:spTgt spid="82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9"/>
                                        </p:tgtEl>
                                        <p:attrNameLst>
                                          <p:attrName>style.visibility</p:attrName>
                                        </p:attrNameLst>
                                      </p:cBhvr>
                                      <p:to>
                                        <p:strVal val="visible"/>
                                      </p:to>
                                    </p:set>
                                    <p:animEffect transition="in" filter="wipe(left)">
                                      <p:cBhvr>
                                        <p:cTn id="22" dur="500"/>
                                        <p:tgtEl>
                                          <p:spTgt spid="82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51"/>
                                        </p:tgtEl>
                                        <p:attrNameLst>
                                          <p:attrName>style.visibility</p:attrName>
                                        </p:attrNameLst>
                                      </p:cBhvr>
                                      <p:to>
                                        <p:strVal val="visible"/>
                                      </p:to>
                                    </p:set>
                                    <p:animEffect transition="in" filter="wipe(left)">
                                      <p:cBhvr>
                                        <p:cTn id="27"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8" grpId="0" autoUpdateAnimBg="0"/>
      <p:bldP spid="82949" grpId="0" autoUpdateAnimBg="0"/>
      <p:bldP spid="82951" grpId="0" autoUpdateAnimBg="0"/>
      <p:bldP spid="82957" grpId="0" autoUpdateAnimBg="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1725</TotalTime>
  <Words>3420</Words>
  <Application>Microsoft Office PowerPoint</Application>
  <PresentationFormat>On-screen Show (4:3)</PresentationFormat>
  <Paragraphs>300</Paragraphs>
  <Slides>71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2" baseType="lpstr">
      <vt:lpstr>黑体</vt:lpstr>
      <vt:lpstr>宋体</vt:lpstr>
      <vt:lpstr>华文宋体</vt:lpstr>
      <vt:lpstr>Arial</vt:lpstr>
      <vt:lpstr>Calibri</vt:lpstr>
      <vt:lpstr>Calibri Light</vt:lpstr>
      <vt:lpstr>Cambria Math</vt:lpstr>
      <vt:lpstr>Times New Roman</vt:lpstr>
      <vt:lpstr>Office Theme</vt:lpstr>
      <vt:lpstr>Equation</vt:lpstr>
      <vt:lpstr>公式</vt:lpstr>
      <vt:lpstr>课程安排</vt:lpstr>
      <vt:lpstr>第1章 ：概率论的基本概念</vt:lpstr>
      <vt:lpstr>随机试验、样本空间、样本点</vt:lpstr>
      <vt:lpstr>PowerPoint Presentation</vt:lpstr>
      <vt:lpstr>PowerPoint Presentation</vt:lpstr>
      <vt:lpstr>PowerPoint Presentation</vt:lpstr>
      <vt:lpstr>随机事件</vt:lpstr>
      <vt:lpstr>PowerPoint Presentation</vt:lpstr>
      <vt:lpstr>PowerPoint Presentation</vt:lpstr>
      <vt:lpstr>PowerPoint Presentation</vt:lpstr>
      <vt:lpstr>随机事件间的关系及运算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概率的定义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（测度论基础）</vt:lpstr>
      <vt:lpstr>条件概率</vt:lpstr>
      <vt:lpstr>PowerPoint Presentation</vt:lpstr>
      <vt:lpstr>PowerPoint Presentation</vt:lpstr>
      <vt:lpstr>3. 乘法定理</vt:lpstr>
      <vt:lpstr>全概率公式与贝叶斯公式</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独立性</vt:lpstr>
      <vt:lpstr>PowerPoint Presentation</vt:lpstr>
      <vt:lpstr>PowerPoint Presentation</vt:lpstr>
      <vt:lpstr>二、几个重要定理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古典概型</vt:lpstr>
      <vt:lpstr>一、等可能概型(古典概型)</vt:lpstr>
      <vt:lpstr>PowerPoint Presentation</vt:lpstr>
      <vt:lpstr>三、几何概型</vt:lpstr>
      <vt:lpstr>频率模型</vt:lpstr>
      <vt:lpstr>一、频率的定义与性质     </vt:lpstr>
      <vt:lpstr>PowerPoint Presentation</vt:lpstr>
      <vt:lpstr>PowerPoint Presentation</vt:lpstr>
      <vt:lpstr>PowerPoint Presentation</vt:lpstr>
      <vt:lpstr>PowerPoint Presentation</vt:lpstr>
      <vt:lpstr>主观概率模型</vt:lpstr>
      <vt:lpstr>PowerPoint Presentation</vt:lpstr>
      <vt:lpstr>PowerPoint Presentation</vt:lpstr>
      <vt:lpstr>PowerPoint Presentation</vt:lpstr>
      <vt:lpstr>作业题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：概率论的基本概念</dc:title>
  <dc:creator>Kwon Osub</dc:creator>
  <cp:lastModifiedBy>Kwon Osub</cp:lastModifiedBy>
  <cp:revision>1</cp:revision>
  <dcterms:created xsi:type="dcterms:W3CDTF">2023-08-16T03:40:18Z</dcterms:created>
  <dcterms:modified xsi:type="dcterms:W3CDTF">2023-09-04T09:43:21Z</dcterms:modified>
</cp:coreProperties>
</file>