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54"/>
  </p:notesMasterIdLst>
  <p:sldIdLst>
    <p:sldId id="317" r:id="rId2"/>
    <p:sldId id="318" r:id="rId3"/>
    <p:sldId id="323" r:id="rId4"/>
    <p:sldId id="324" r:id="rId5"/>
    <p:sldId id="319" r:id="rId6"/>
    <p:sldId id="298" r:id="rId7"/>
    <p:sldId id="308" r:id="rId8"/>
    <p:sldId id="304" r:id="rId9"/>
    <p:sldId id="305" r:id="rId10"/>
    <p:sldId id="306" r:id="rId11"/>
    <p:sldId id="307" r:id="rId12"/>
    <p:sldId id="315" r:id="rId13"/>
    <p:sldId id="265" r:id="rId14"/>
    <p:sldId id="266" r:id="rId15"/>
    <p:sldId id="923" r:id="rId16"/>
    <p:sldId id="274" r:id="rId17"/>
    <p:sldId id="924" r:id="rId18"/>
    <p:sldId id="925" r:id="rId19"/>
    <p:sldId id="926" r:id="rId20"/>
    <p:sldId id="927" r:id="rId21"/>
    <p:sldId id="928" r:id="rId22"/>
    <p:sldId id="929" r:id="rId23"/>
    <p:sldId id="353" r:id="rId24"/>
    <p:sldId id="354" r:id="rId25"/>
    <p:sldId id="355" r:id="rId26"/>
    <p:sldId id="356" r:id="rId27"/>
    <p:sldId id="940" r:id="rId28"/>
    <p:sldId id="299" r:id="rId29"/>
    <p:sldId id="941" r:id="rId30"/>
    <p:sldId id="358" r:id="rId31"/>
    <p:sldId id="944" r:id="rId32"/>
    <p:sldId id="945" r:id="rId33"/>
    <p:sldId id="363" r:id="rId34"/>
    <p:sldId id="953" r:id="rId35"/>
    <p:sldId id="270" r:id="rId36"/>
    <p:sldId id="954" r:id="rId37"/>
    <p:sldId id="955" r:id="rId38"/>
    <p:sldId id="956" r:id="rId39"/>
    <p:sldId id="959" r:id="rId40"/>
    <p:sldId id="960" r:id="rId41"/>
    <p:sldId id="962" r:id="rId42"/>
    <p:sldId id="963" r:id="rId43"/>
    <p:sldId id="964" r:id="rId44"/>
    <p:sldId id="965" r:id="rId45"/>
    <p:sldId id="966" r:id="rId46"/>
    <p:sldId id="967" r:id="rId47"/>
    <p:sldId id="292" r:id="rId48"/>
    <p:sldId id="968" r:id="rId49"/>
    <p:sldId id="970" r:id="rId50"/>
    <p:sldId id="971" r:id="rId51"/>
    <p:sldId id="972" r:id="rId52"/>
    <p:sldId id="973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406CA"/>
    <a:srgbClr val="FFFFEF"/>
    <a:srgbClr val="FF33CC"/>
    <a:srgbClr val="3399FF"/>
    <a:srgbClr val="99CCFF"/>
    <a:srgbClr val="00FFFF"/>
    <a:srgbClr val="7A6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5304" autoAdjust="0"/>
  </p:normalViewPr>
  <p:slideViewPr>
    <p:cSldViewPr>
      <p:cViewPr varScale="1">
        <p:scale>
          <a:sx n="78" d="100"/>
          <a:sy n="78" d="100"/>
        </p:scale>
        <p:origin x="1555" y="72"/>
      </p:cViewPr>
      <p:guideLst>
        <p:guide orient="horz" pos="48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sub" userId="760dd869e46f08f5" providerId="LiveId" clId="{6E29B803-A522-409C-8DA2-0788FC427D58}"/>
    <pc:docChg chg="undo custSel addSld delSld modSld delMainMaster">
      <pc:chgData name="Kwon Osub" userId="760dd869e46f08f5" providerId="LiveId" clId="{6E29B803-A522-409C-8DA2-0788FC427D58}" dt="2023-09-11T09:01:53.577" v="102" actId="47"/>
      <pc:docMkLst>
        <pc:docMk/>
      </pc:docMkLst>
      <pc:sldChg chg="del">
        <pc:chgData name="Kwon Osub" userId="760dd869e46f08f5" providerId="LiveId" clId="{6E29B803-A522-409C-8DA2-0788FC427D58}" dt="2023-09-11T08:56:56.237" v="0" actId="47"/>
        <pc:sldMkLst>
          <pc:docMk/>
          <pc:sldMk cId="0" sldId="256"/>
        </pc:sldMkLst>
      </pc:sldChg>
      <pc:sldChg chg="del">
        <pc:chgData name="Kwon Osub" userId="760dd869e46f08f5" providerId="LiveId" clId="{6E29B803-A522-409C-8DA2-0788FC427D58}" dt="2023-09-11T08:57:00.067" v="6" actId="47"/>
        <pc:sldMkLst>
          <pc:docMk/>
          <pc:sldMk cId="0" sldId="257"/>
        </pc:sldMkLst>
      </pc:sldChg>
      <pc:sldChg chg="del">
        <pc:chgData name="Kwon Osub" userId="760dd869e46f08f5" providerId="LiveId" clId="{6E29B803-A522-409C-8DA2-0788FC427D58}" dt="2023-09-11T08:58:51.415" v="52" actId="47"/>
        <pc:sldMkLst>
          <pc:docMk/>
          <pc:sldMk cId="0" sldId="258"/>
        </pc:sldMkLst>
      </pc:sldChg>
      <pc:sldChg chg="del">
        <pc:chgData name="Kwon Osub" userId="760dd869e46f08f5" providerId="LiveId" clId="{6E29B803-A522-409C-8DA2-0788FC427D58}" dt="2023-09-11T08:58:51.976" v="53" actId="47"/>
        <pc:sldMkLst>
          <pc:docMk/>
          <pc:sldMk cId="0" sldId="259"/>
        </pc:sldMkLst>
      </pc:sldChg>
      <pc:sldChg chg="del">
        <pc:chgData name="Kwon Osub" userId="760dd869e46f08f5" providerId="LiveId" clId="{6E29B803-A522-409C-8DA2-0788FC427D58}" dt="2023-09-11T08:58:53.305" v="55" actId="47"/>
        <pc:sldMkLst>
          <pc:docMk/>
          <pc:sldMk cId="0" sldId="260"/>
        </pc:sldMkLst>
      </pc:sldChg>
      <pc:sldChg chg="del">
        <pc:chgData name="Kwon Osub" userId="760dd869e46f08f5" providerId="LiveId" clId="{6E29B803-A522-409C-8DA2-0788FC427D58}" dt="2023-09-11T08:56:57.694" v="3" actId="47"/>
        <pc:sldMkLst>
          <pc:docMk/>
          <pc:sldMk cId="0" sldId="267"/>
        </pc:sldMkLst>
      </pc:sldChg>
      <pc:sldChg chg="del">
        <pc:chgData name="Kwon Osub" userId="760dd869e46f08f5" providerId="LiveId" clId="{6E29B803-A522-409C-8DA2-0788FC427D58}" dt="2023-09-11T08:58:48.804" v="48" actId="47"/>
        <pc:sldMkLst>
          <pc:docMk/>
          <pc:sldMk cId="0" sldId="268"/>
        </pc:sldMkLst>
      </pc:sldChg>
      <pc:sldChg chg="del">
        <pc:chgData name="Kwon Osub" userId="760dd869e46f08f5" providerId="LiveId" clId="{6E29B803-A522-409C-8DA2-0788FC427D58}" dt="2023-09-11T08:58:49.409" v="49" actId="47"/>
        <pc:sldMkLst>
          <pc:docMk/>
          <pc:sldMk cId="0" sldId="269"/>
        </pc:sldMkLst>
      </pc:sldChg>
      <pc:sldChg chg="del">
        <pc:chgData name="Kwon Osub" userId="760dd869e46f08f5" providerId="LiveId" clId="{6E29B803-A522-409C-8DA2-0788FC427D58}" dt="2023-09-11T08:58:52.612" v="54" actId="47"/>
        <pc:sldMkLst>
          <pc:docMk/>
          <pc:sldMk cId="0" sldId="271"/>
        </pc:sldMkLst>
      </pc:sldChg>
      <pc:sldChg chg="del">
        <pc:chgData name="Kwon Osub" userId="760dd869e46f08f5" providerId="LiveId" clId="{6E29B803-A522-409C-8DA2-0788FC427D58}" dt="2023-09-11T08:57:06.841" v="11" actId="47"/>
        <pc:sldMkLst>
          <pc:docMk/>
          <pc:sldMk cId="0" sldId="272"/>
        </pc:sldMkLst>
      </pc:sldChg>
      <pc:sldChg chg="del">
        <pc:chgData name="Kwon Osub" userId="760dd869e46f08f5" providerId="LiveId" clId="{6E29B803-A522-409C-8DA2-0788FC427D58}" dt="2023-09-11T08:59:08.161" v="57" actId="47"/>
        <pc:sldMkLst>
          <pc:docMk/>
          <pc:sldMk cId="0" sldId="273"/>
        </pc:sldMkLst>
      </pc:sldChg>
      <pc:sldChg chg="del">
        <pc:chgData name="Kwon Osub" userId="760dd869e46f08f5" providerId="LiveId" clId="{6E29B803-A522-409C-8DA2-0788FC427D58}" dt="2023-09-11T08:58:50.077" v="50" actId="47"/>
        <pc:sldMkLst>
          <pc:docMk/>
          <pc:sldMk cId="0" sldId="275"/>
        </pc:sldMkLst>
      </pc:sldChg>
      <pc:sldChg chg="del">
        <pc:chgData name="Kwon Osub" userId="760dd869e46f08f5" providerId="LiveId" clId="{6E29B803-A522-409C-8DA2-0788FC427D58}" dt="2023-09-11T08:59:49.204" v="64" actId="47"/>
        <pc:sldMkLst>
          <pc:docMk/>
          <pc:sldMk cId="0" sldId="276"/>
        </pc:sldMkLst>
      </pc:sldChg>
      <pc:sldChg chg="del">
        <pc:chgData name="Kwon Osub" userId="760dd869e46f08f5" providerId="LiveId" clId="{6E29B803-A522-409C-8DA2-0788FC427D58}" dt="2023-09-11T08:56:59.142" v="5" actId="47"/>
        <pc:sldMkLst>
          <pc:docMk/>
          <pc:sldMk cId="0" sldId="277"/>
        </pc:sldMkLst>
      </pc:sldChg>
      <pc:sldChg chg="del">
        <pc:chgData name="Kwon Osub" userId="760dd869e46f08f5" providerId="LiveId" clId="{6E29B803-A522-409C-8DA2-0788FC427D58}" dt="2023-09-11T08:56:57.177" v="2" actId="47"/>
        <pc:sldMkLst>
          <pc:docMk/>
          <pc:sldMk cId="0" sldId="279"/>
        </pc:sldMkLst>
      </pc:sldChg>
      <pc:sldChg chg="del">
        <pc:chgData name="Kwon Osub" userId="760dd869e46f08f5" providerId="LiveId" clId="{6E29B803-A522-409C-8DA2-0788FC427D58}" dt="2023-09-11T08:57:07.470" v="12" actId="47"/>
        <pc:sldMkLst>
          <pc:docMk/>
          <pc:sldMk cId="0" sldId="280"/>
        </pc:sldMkLst>
      </pc:sldChg>
      <pc:sldChg chg="del">
        <pc:chgData name="Kwon Osub" userId="760dd869e46f08f5" providerId="LiveId" clId="{6E29B803-A522-409C-8DA2-0788FC427D58}" dt="2023-09-11T08:57:06.028" v="9" actId="47"/>
        <pc:sldMkLst>
          <pc:docMk/>
          <pc:sldMk cId="0" sldId="282"/>
        </pc:sldMkLst>
      </pc:sldChg>
      <pc:sldChg chg="del">
        <pc:chgData name="Kwon Osub" userId="760dd869e46f08f5" providerId="LiveId" clId="{6E29B803-A522-409C-8DA2-0788FC427D58}" dt="2023-09-11T08:57:00.568" v="7" actId="47"/>
        <pc:sldMkLst>
          <pc:docMk/>
          <pc:sldMk cId="0" sldId="283"/>
        </pc:sldMkLst>
      </pc:sldChg>
      <pc:sldChg chg="del">
        <pc:chgData name="Kwon Osub" userId="760dd869e46f08f5" providerId="LiveId" clId="{6E29B803-A522-409C-8DA2-0788FC427D58}" dt="2023-09-11T08:56:58.099" v="4" actId="47"/>
        <pc:sldMkLst>
          <pc:docMk/>
          <pc:sldMk cId="0" sldId="286"/>
        </pc:sldMkLst>
      </pc:sldChg>
      <pc:sldChg chg="del">
        <pc:chgData name="Kwon Osub" userId="760dd869e46f08f5" providerId="LiveId" clId="{6E29B803-A522-409C-8DA2-0788FC427D58}" dt="2023-09-11T08:57:08.099" v="13" actId="47"/>
        <pc:sldMkLst>
          <pc:docMk/>
          <pc:sldMk cId="0" sldId="288"/>
        </pc:sldMkLst>
      </pc:sldChg>
      <pc:sldChg chg="del">
        <pc:chgData name="Kwon Osub" userId="760dd869e46f08f5" providerId="LiveId" clId="{6E29B803-A522-409C-8DA2-0788FC427D58}" dt="2023-09-11T08:58:42.158" v="42" actId="47"/>
        <pc:sldMkLst>
          <pc:docMk/>
          <pc:sldMk cId="0" sldId="289"/>
        </pc:sldMkLst>
      </pc:sldChg>
      <pc:sldChg chg="del">
        <pc:chgData name="Kwon Osub" userId="760dd869e46f08f5" providerId="LiveId" clId="{6E29B803-A522-409C-8DA2-0788FC427D58}" dt="2023-09-11T08:57:06.297" v="10" actId="47"/>
        <pc:sldMkLst>
          <pc:docMk/>
          <pc:sldMk cId="0" sldId="290"/>
        </pc:sldMkLst>
      </pc:sldChg>
      <pc:sldChg chg="del">
        <pc:chgData name="Kwon Osub" userId="760dd869e46f08f5" providerId="LiveId" clId="{6E29B803-A522-409C-8DA2-0788FC427D58}" dt="2023-09-11T08:57:01.025" v="8" actId="47"/>
        <pc:sldMkLst>
          <pc:docMk/>
          <pc:sldMk cId="0" sldId="291"/>
        </pc:sldMkLst>
      </pc:sldChg>
      <pc:sldChg chg="del">
        <pc:chgData name="Kwon Osub" userId="760dd869e46f08f5" providerId="LiveId" clId="{6E29B803-A522-409C-8DA2-0788FC427D58}" dt="2023-09-11T08:59:07.278" v="56" actId="47"/>
        <pc:sldMkLst>
          <pc:docMk/>
          <pc:sldMk cId="0" sldId="293"/>
        </pc:sldMkLst>
      </pc:sldChg>
      <pc:sldChg chg="del">
        <pc:chgData name="Kwon Osub" userId="760dd869e46f08f5" providerId="LiveId" clId="{6E29B803-A522-409C-8DA2-0788FC427D58}" dt="2023-09-11T08:59:48.440" v="63" actId="47"/>
        <pc:sldMkLst>
          <pc:docMk/>
          <pc:sldMk cId="0" sldId="296"/>
        </pc:sldMkLst>
      </pc:sldChg>
      <pc:sldChg chg="del">
        <pc:chgData name="Kwon Osub" userId="760dd869e46f08f5" providerId="LiveId" clId="{6E29B803-A522-409C-8DA2-0788FC427D58}" dt="2023-09-11T08:58:45.005" v="44" actId="47"/>
        <pc:sldMkLst>
          <pc:docMk/>
          <pc:sldMk cId="0" sldId="301"/>
        </pc:sldMkLst>
      </pc:sldChg>
      <pc:sldChg chg="del">
        <pc:chgData name="Kwon Osub" userId="760dd869e46f08f5" providerId="LiveId" clId="{6E29B803-A522-409C-8DA2-0788FC427D58}" dt="2023-09-11T08:57:49.883" v="37" actId="47"/>
        <pc:sldMkLst>
          <pc:docMk/>
          <pc:sldMk cId="0" sldId="302"/>
        </pc:sldMkLst>
      </pc:sldChg>
      <pc:sldChg chg="del">
        <pc:chgData name="Kwon Osub" userId="760dd869e46f08f5" providerId="LiveId" clId="{6E29B803-A522-409C-8DA2-0788FC427D58}" dt="2023-09-11T08:57:23.593" v="25" actId="47"/>
        <pc:sldMkLst>
          <pc:docMk/>
          <pc:sldMk cId="0" sldId="303"/>
        </pc:sldMkLst>
      </pc:sldChg>
      <pc:sldChg chg="delSp mod delAnim">
        <pc:chgData name="Kwon Osub" userId="760dd869e46f08f5" providerId="LiveId" clId="{6E29B803-A522-409C-8DA2-0788FC427D58}" dt="2023-09-11T08:58:19.512" v="41" actId="478"/>
        <pc:sldMkLst>
          <pc:docMk/>
          <pc:sldMk cId="0" sldId="308"/>
        </pc:sldMkLst>
        <pc:graphicFrameChg chg="del">
          <ac:chgData name="Kwon Osub" userId="760dd869e46f08f5" providerId="LiveId" clId="{6E29B803-A522-409C-8DA2-0788FC427D58}" dt="2023-09-11T08:58:19.512" v="41" actId="478"/>
          <ac:graphicFrameMkLst>
            <pc:docMk/>
            <pc:sldMk cId="0" sldId="308"/>
            <ac:graphicFrameMk id="61452" creationId="{6422E800-C476-4624-BF3B-51BD28C0EAD6}"/>
          </ac:graphicFrameMkLst>
        </pc:graphicFrameChg>
      </pc:sldChg>
      <pc:sldChg chg="del">
        <pc:chgData name="Kwon Osub" userId="760dd869e46f08f5" providerId="LiveId" clId="{6E29B803-A522-409C-8DA2-0788FC427D58}" dt="2023-09-11T08:57:09.518" v="15" actId="47"/>
        <pc:sldMkLst>
          <pc:docMk/>
          <pc:sldMk cId="0" sldId="309"/>
        </pc:sldMkLst>
      </pc:sldChg>
      <pc:sldChg chg="add del">
        <pc:chgData name="Kwon Osub" userId="760dd869e46f08f5" providerId="LiveId" clId="{6E29B803-A522-409C-8DA2-0788FC427D58}" dt="2023-09-11T08:57:14.101" v="20" actId="47"/>
        <pc:sldMkLst>
          <pc:docMk/>
          <pc:sldMk cId="0" sldId="310"/>
        </pc:sldMkLst>
      </pc:sldChg>
      <pc:sldChg chg="del">
        <pc:chgData name="Kwon Osub" userId="760dd869e46f08f5" providerId="LiveId" clId="{6E29B803-A522-409C-8DA2-0788FC427D58}" dt="2023-09-11T08:57:20.970" v="21" actId="47"/>
        <pc:sldMkLst>
          <pc:docMk/>
          <pc:sldMk cId="0" sldId="311"/>
        </pc:sldMkLst>
      </pc:sldChg>
      <pc:sldChg chg="del">
        <pc:chgData name="Kwon Osub" userId="760dd869e46f08f5" providerId="LiveId" clId="{6E29B803-A522-409C-8DA2-0788FC427D58}" dt="2023-09-11T09:00:43.459" v="84" actId="47"/>
        <pc:sldMkLst>
          <pc:docMk/>
          <pc:sldMk cId="0" sldId="312"/>
        </pc:sldMkLst>
      </pc:sldChg>
      <pc:sldChg chg="del">
        <pc:chgData name="Kwon Osub" userId="760dd869e46f08f5" providerId="LiveId" clId="{6E29B803-A522-409C-8DA2-0788FC427D58}" dt="2023-09-11T08:57:50.377" v="38" actId="47"/>
        <pc:sldMkLst>
          <pc:docMk/>
          <pc:sldMk cId="0" sldId="314"/>
        </pc:sldMkLst>
      </pc:sldChg>
      <pc:sldChg chg="del">
        <pc:chgData name="Kwon Osub" userId="760dd869e46f08f5" providerId="LiveId" clId="{6E29B803-A522-409C-8DA2-0788FC427D58}" dt="2023-09-11T08:57:21.400" v="22" actId="47"/>
        <pc:sldMkLst>
          <pc:docMk/>
          <pc:sldMk cId="0" sldId="316"/>
        </pc:sldMkLst>
      </pc:sldChg>
      <pc:sldChg chg="add del">
        <pc:chgData name="Kwon Osub" userId="760dd869e46f08f5" providerId="LiveId" clId="{6E29B803-A522-409C-8DA2-0788FC427D58}" dt="2023-09-11T08:57:12.591" v="18" actId="47"/>
        <pc:sldMkLst>
          <pc:docMk/>
          <pc:sldMk cId="0" sldId="317"/>
        </pc:sldMkLst>
      </pc:sldChg>
      <pc:sldChg chg="del">
        <pc:chgData name="Kwon Osub" userId="760dd869e46f08f5" providerId="LiveId" clId="{6E29B803-A522-409C-8DA2-0788FC427D58}" dt="2023-09-11T09:00:59.373" v="89" actId="47"/>
        <pc:sldMkLst>
          <pc:docMk/>
          <pc:sldMk cId="0" sldId="320"/>
        </pc:sldMkLst>
      </pc:sldChg>
      <pc:sldChg chg="del">
        <pc:chgData name="Kwon Osub" userId="760dd869e46f08f5" providerId="LiveId" clId="{6E29B803-A522-409C-8DA2-0788FC427D58}" dt="2023-09-11T08:57:26.213" v="28" actId="47"/>
        <pc:sldMkLst>
          <pc:docMk/>
          <pc:sldMk cId="0" sldId="321"/>
        </pc:sldMkLst>
      </pc:sldChg>
      <pc:sldChg chg="del">
        <pc:chgData name="Kwon Osub" userId="760dd869e46f08f5" providerId="LiveId" clId="{6E29B803-A522-409C-8DA2-0788FC427D58}" dt="2023-09-11T08:57:26.838" v="29" actId="47"/>
        <pc:sldMkLst>
          <pc:docMk/>
          <pc:sldMk cId="0" sldId="322"/>
        </pc:sldMkLst>
      </pc:sldChg>
      <pc:sldChg chg="add del">
        <pc:chgData name="Kwon Osub" userId="760dd869e46f08f5" providerId="LiveId" clId="{6E29B803-A522-409C-8DA2-0788FC427D58}" dt="2023-09-11T08:57:31.518" v="33" actId="47"/>
        <pc:sldMkLst>
          <pc:docMk/>
          <pc:sldMk cId="0" sldId="323"/>
        </pc:sldMkLst>
      </pc:sldChg>
      <pc:sldChg chg="del">
        <pc:chgData name="Kwon Osub" userId="760dd869e46f08f5" providerId="LiveId" clId="{6E29B803-A522-409C-8DA2-0788FC427D58}" dt="2023-09-11T08:57:38.022" v="34" actId="47"/>
        <pc:sldMkLst>
          <pc:docMk/>
          <pc:sldMk cId="0" sldId="325"/>
        </pc:sldMkLst>
      </pc:sldChg>
      <pc:sldChg chg="del">
        <pc:chgData name="Kwon Osub" userId="760dd869e46f08f5" providerId="LiveId" clId="{6E29B803-A522-409C-8DA2-0788FC427D58}" dt="2023-09-11T08:57:49.067" v="36" actId="47"/>
        <pc:sldMkLst>
          <pc:docMk/>
          <pc:sldMk cId="0" sldId="326"/>
        </pc:sldMkLst>
      </pc:sldChg>
      <pc:sldChg chg="del">
        <pc:chgData name="Kwon Osub" userId="760dd869e46f08f5" providerId="LiveId" clId="{6E29B803-A522-409C-8DA2-0788FC427D58}" dt="2023-09-11T08:57:50.962" v="39" actId="47"/>
        <pc:sldMkLst>
          <pc:docMk/>
          <pc:sldMk cId="0" sldId="327"/>
        </pc:sldMkLst>
      </pc:sldChg>
      <pc:sldChg chg="del">
        <pc:chgData name="Kwon Osub" userId="760dd869e46f08f5" providerId="LiveId" clId="{6E29B803-A522-409C-8DA2-0788FC427D58}" dt="2023-09-11T08:58:45.904" v="45" actId="47"/>
        <pc:sldMkLst>
          <pc:docMk/>
          <pc:sldMk cId="0" sldId="328"/>
        </pc:sldMkLst>
      </pc:sldChg>
      <pc:sldChg chg="del">
        <pc:chgData name="Kwon Osub" userId="760dd869e46f08f5" providerId="LiveId" clId="{6E29B803-A522-409C-8DA2-0788FC427D58}" dt="2023-09-11T08:57:24.110" v="26" actId="47"/>
        <pc:sldMkLst>
          <pc:docMk/>
          <pc:sldMk cId="0" sldId="329"/>
        </pc:sldMkLst>
      </pc:sldChg>
      <pc:sldChg chg="del">
        <pc:chgData name="Kwon Osub" userId="760dd869e46f08f5" providerId="LiveId" clId="{6E29B803-A522-409C-8DA2-0788FC427D58}" dt="2023-09-11T08:58:46.829" v="46" actId="47"/>
        <pc:sldMkLst>
          <pc:docMk/>
          <pc:sldMk cId="0" sldId="330"/>
        </pc:sldMkLst>
      </pc:sldChg>
      <pc:sldChg chg="del">
        <pc:chgData name="Kwon Osub" userId="760dd869e46f08f5" providerId="LiveId" clId="{6E29B803-A522-409C-8DA2-0788FC427D58}" dt="2023-09-11T08:57:52.175" v="40" actId="47"/>
        <pc:sldMkLst>
          <pc:docMk/>
          <pc:sldMk cId="0" sldId="333"/>
        </pc:sldMkLst>
      </pc:sldChg>
      <pc:sldChg chg="del">
        <pc:chgData name="Kwon Osub" userId="760dd869e46f08f5" providerId="LiveId" clId="{6E29B803-A522-409C-8DA2-0788FC427D58}" dt="2023-09-11T08:57:27.404" v="30" actId="47"/>
        <pc:sldMkLst>
          <pc:docMk/>
          <pc:sldMk cId="0" sldId="334"/>
        </pc:sldMkLst>
      </pc:sldChg>
      <pc:sldChg chg="del">
        <pc:chgData name="Kwon Osub" userId="760dd869e46f08f5" providerId="LiveId" clId="{6E29B803-A522-409C-8DA2-0788FC427D58}" dt="2023-09-11T09:00:28.099" v="76" actId="47"/>
        <pc:sldMkLst>
          <pc:docMk/>
          <pc:sldMk cId="0" sldId="344"/>
        </pc:sldMkLst>
      </pc:sldChg>
      <pc:sldChg chg="add del">
        <pc:chgData name="Kwon Osub" userId="760dd869e46f08f5" providerId="LiveId" clId="{6E29B803-A522-409C-8DA2-0788FC427D58}" dt="2023-09-11T08:59:51.981" v="67" actId="47"/>
        <pc:sldMkLst>
          <pc:docMk/>
          <pc:sldMk cId="0" sldId="353"/>
        </pc:sldMkLst>
      </pc:sldChg>
      <pc:sldChg chg="add del">
        <pc:chgData name="Kwon Osub" userId="760dd869e46f08f5" providerId="LiveId" clId="{6E29B803-A522-409C-8DA2-0788FC427D58}" dt="2023-09-11T09:00:35.563" v="81" actId="47"/>
        <pc:sldMkLst>
          <pc:docMk/>
          <pc:sldMk cId="0" sldId="359"/>
        </pc:sldMkLst>
      </pc:sldChg>
      <pc:sldChg chg="del">
        <pc:chgData name="Kwon Osub" userId="760dd869e46f08f5" providerId="LiveId" clId="{6E29B803-A522-409C-8DA2-0788FC427D58}" dt="2023-09-11T09:00:57.281" v="86" actId="47"/>
        <pc:sldMkLst>
          <pc:docMk/>
          <pc:sldMk cId="0" sldId="360"/>
        </pc:sldMkLst>
      </pc:sldChg>
      <pc:sldChg chg="del">
        <pc:chgData name="Kwon Osub" userId="760dd869e46f08f5" providerId="LiveId" clId="{6E29B803-A522-409C-8DA2-0788FC427D58}" dt="2023-09-11T09:00:57.749" v="87" actId="47"/>
        <pc:sldMkLst>
          <pc:docMk/>
          <pc:sldMk cId="0" sldId="361"/>
        </pc:sldMkLst>
      </pc:sldChg>
      <pc:sldChg chg="del">
        <pc:chgData name="Kwon Osub" userId="760dd869e46f08f5" providerId="LiveId" clId="{6E29B803-A522-409C-8DA2-0788FC427D58}" dt="2023-09-11T08:56:56.661" v="1" actId="47"/>
        <pc:sldMkLst>
          <pc:docMk/>
          <pc:sldMk cId="3269412963" sldId="912"/>
        </pc:sldMkLst>
      </pc:sldChg>
      <pc:sldChg chg="del">
        <pc:chgData name="Kwon Osub" userId="760dd869e46f08f5" providerId="LiveId" clId="{6E29B803-A522-409C-8DA2-0788FC427D58}" dt="2023-09-11T09:01:53.577" v="102" actId="47"/>
        <pc:sldMkLst>
          <pc:docMk/>
          <pc:sldMk cId="3369472022" sldId="913"/>
        </pc:sldMkLst>
      </pc:sldChg>
      <pc:sldChg chg="del">
        <pc:chgData name="Kwon Osub" userId="760dd869e46f08f5" providerId="LiveId" clId="{6E29B803-A522-409C-8DA2-0788FC427D58}" dt="2023-09-11T08:57:08.700" v="14" actId="47"/>
        <pc:sldMkLst>
          <pc:docMk/>
          <pc:sldMk cId="0" sldId="914"/>
        </pc:sldMkLst>
      </pc:sldChg>
      <pc:sldChg chg="del">
        <pc:chgData name="Kwon Osub" userId="760dd869e46f08f5" providerId="LiveId" clId="{6E29B803-A522-409C-8DA2-0788FC427D58}" dt="2023-09-11T08:57:22.565" v="23" actId="47"/>
        <pc:sldMkLst>
          <pc:docMk/>
          <pc:sldMk cId="0" sldId="915"/>
        </pc:sldMkLst>
      </pc:sldChg>
      <pc:sldChg chg="del">
        <pc:chgData name="Kwon Osub" userId="760dd869e46f08f5" providerId="LiveId" clId="{6E29B803-A522-409C-8DA2-0788FC427D58}" dt="2023-09-11T08:57:23.044" v="24" actId="47"/>
        <pc:sldMkLst>
          <pc:docMk/>
          <pc:sldMk cId="0" sldId="916"/>
        </pc:sldMkLst>
      </pc:sldChg>
      <pc:sldChg chg="del">
        <pc:chgData name="Kwon Osub" userId="760dd869e46f08f5" providerId="LiveId" clId="{6E29B803-A522-409C-8DA2-0788FC427D58}" dt="2023-09-11T08:57:24.786" v="27" actId="47"/>
        <pc:sldMkLst>
          <pc:docMk/>
          <pc:sldMk cId="0" sldId="917"/>
        </pc:sldMkLst>
      </pc:sldChg>
      <pc:sldChg chg="del">
        <pc:chgData name="Kwon Osub" userId="760dd869e46f08f5" providerId="LiveId" clId="{6E29B803-A522-409C-8DA2-0788FC427D58}" dt="2023-09-11T08:57:27.991" v="31" actId="47"/>
        <pc:sldMkLst>
          <pc:docMk/>
          <pc:sldMk cId="0" sldId="918"/>
        </pc:sldMkLst>
      </pc:sldChg>
      <pc:sldChg chg="del">
        <pc:chgData name="Kwon Osub" userId="760dd869e46f08f5" providerId="LiveId" clId="{6E29B803-A522-409C-8DA2-0788FC427D58}" dt="2023-09-11T08:57:48.562" v="35" actId="47"/>
        <pc:sldMkLst>
          <pc:docMk/>
          <pc:sldMk cId="0" sldId="919"/>
        </pc:sldMkLst>
      </pc:sldChg>
      <pc:sldChg chg="del">
        <pc:chgData name="Kwon Osub" userId="760dd869e46f08f5" providerId="LiveId" clId="{6E29B803-A522-409C-8DA2-0788FC427D58}" dt="2023-09-11T08:58:44.128" v="43" actId="47"/>
        <pc:sldMkLst>
          <pc:docMk/>
          <pc:sldMk cId="0" sldId="920"/>
        </pc:sldMkLst>
      </pc:sldChg>
      <pc:sldChg chg="del">
        <pc:chgData name="Kwon Osub" userId="760dd869e46f08f5" providerId="LiveId" clId="{6E29B803-A522-409C-8DA2-0788FC427D58}" dt="2023-09-11T08:58:47.487" v="47" actId="47"/>
        <pc:sldMkLst>
          <pc:docMk/>
          <pc:sldMk cId="0" sldId="921"/>
        </pc:sldMkLst>
      </pc:sldChg>
      <pc:sldChg chg="del">
        <pc:chgData name="Kwon Osub" userId="760dd869e46f08f5" providerId="LiveId" clId="{6E29B803-A522-409C-8DA2-0788FC427D58}" dt="2023-09-11T08:58:50.598" v="51" actId="47"/>
        <pc:sldMkLst>
          <pc:docMk/>
          <pc:sldMk cId="0" sldId="922"/>
        </pc:sldMkLst>
      </pc:sldChg>
      <pc:sldChg chg="del">
        <pc:chgData name="Kwon Osub" userId="760dd869e46f08f5" providerId="LiveId" clId="{6E29B803-A522-409C-8DA2-0788FC427D58}" dt="2023-09-11T08:59:44.728" v="59" actId="47"/>
        <pc:sldMkLst>
          <pc:docMk/>
          <pc:sldMk cId="0" sldId="930"/>
        </pc:sldMkLst>
      </pc:sldChg>
      <pc:sldChg chg="del">
        <pc:chgData name="Kwon Osub" userId="760dd869e46f08f5" providerId="LiveId" clId="{6E29B803-A522-409C-8DA2-0788FC427D58}" dt="2023-09-11T08:59:13.280" v="58" actId="47"/>
        <pc:sldMkLst>
          <pc:docMk/>
          <pc:sldMk cId="0" sldId="931"/>
        </pc:sldMkLst>
      </pc:sldChg>
      <pc:sldChg chg="del">
        <pc:chgData name="Kwon Osub" userId="760dd869e46f08f5" providerId="LiveId" clId="{6E29B803-A522-409C-8DA2-0788FC427D58}" dt="2023-09-11T08:59:45.466" v="60" actId="47"/>
        <pc:sldMkLst>
          <pc:docMk/>
          <pc:sldMk cId="0" sldId="932"/>
        </pc:sldMkLst>
      </pc:sldChg>
      <pc:sldChg chg="del">
        <pc:chgData name="Kwon Osub" userId="760dd869e46f08f5" providerId="LiveId" clId="{6E29B803-A522-409C-8DA2-0788FC427D58}" dt="2023-09-11T08:59:46.820" v="61" actId="47"/>
        <pc:sldMkLst>
          <pc:docMk/>
          <pc:sldMk cId="0" sldId="933"/>
        </pc:sldMkLst>
      </pc:sldChg>
      <pc:sldChg chg="del">
        <pc:chgData name="Kwon Osub" userId="760dd869e46f08f5" providerId="LiveId" clId="{6E29B803-A522-409C-8DA2-0788FC427D58}" dt="2023-09-11T08:59:47.543" v="62" actId="47"/>
        <pc:sldMkLst>
          <pc:docMk/>
          <pc:sldMk cId="0" sldId="934"/>
        </pc:sldMkLst>
      </pc:sldChg>
      <pc:sldChg chg="del">
        <pc:chgData name="Kwon Osub" userId="760dd869e46f08f5" providerId="LiveId" clId="{6E29B803-A522-409C-8DA2-0788FC427D58}" dt="2023-09-11T08:59:49.832" v="65" actId="47"/>
        <pc:sldMkLst>
          <pc:docMk/>
          <pc:sldMk cId="0" sldId="935"/>
        </pc:sldMkLst>
      </pc:sldChg>
      <pc:sldChg chg="del">
        <pc:chgData name="Kwon Osub" userId="760dd869e46f08f5" providerId="LiveId" clId="{6E29B803-A522-409C-8DA2-0788FC427D58}" dt="2023-09-11T08:59:57.862" v="68" actId="47"/>
        <pc:sldMkLst>
          <pc:docMk/>
          <pc:sldMk cId="0" sldId="937"/>
        </pc:sldMkLst>
      </pc:sldChg>
      <pc:sldChg chg="del">
        <pc:chgData name="Kwon Osub" userId="760dd869e46f08f5" providerId="LiveId" clId="{6E29B803-A522-409C-8DA2-0788FC427D58}" dt="2023-09-11T08:59:58.516" v="69" actId="47"/>
        <pc:sldMkLst>
          <pc:docMk/>
          <pc:sldMk cId="0" sldId="938"/>
        </pc:sldMkLst>
      </pc:sldChg>
      <pc:sldChg chg="del">
        <pc:chgData name="Kwon Osub" userId="760dd869e46f08f5" providerId="LiveId" clId="{6E29B803-A522-409C-8DA2-0788FC427D58}" dt="2023-09-11T08:59:59.482" v="70" actId="47"/>
        <pc:sldMkLst>
          <pc:docMk/>
          <pc:sldMk cId="0" sldId="939"/>
        </pc:sldMkLst>
      </pc:sldChg>
      <pc:sldChg chg="del">
        <pc:chgData name="Kwon Osub" userId="760dd869e46f08f5" providerId="LiveId" clId="{6E29B803-A522-409C-8DA2-0788FC427D58}" dt="2023-09-11T09:00:14.718" v="71" actId="47"/>
        <pc:sldMkLst>
          <pc:docMk/>
          <pc:sldMk cId="0" sldId="942"/>
        </pc:sldMkLst>
      </pc:sldChg>
      <pc:sldChg chg="del">
        <pc:chgData name="Kwon Osub" userId="760dd869e46f08f5" providerId="LiveId" clId="{6E29B803-A522-409C-8DA2-0788FC427D58}" dt="2023-09-11T09:00:15.731" v="72" actId="47"/>
        <pc:sldMkLst>
          <pc:docMk/>
          <pc:sldMk cId="0" sldId="943"/>
        </pc:sldMkLst>
      </pc:sldChg>
      <pc:sldChg chg="del">
        <pc:chgData name="Kwon Osub" userId="760dd869e46f08f5" providerId="LiveId" clId="{6E29B803-A522-409C-8DA2-0788FC427D58}" dt="2023-09-11T09:00:25.644" v="73" actId="47"/>
        <pc:sldMkLst>
          <pc:docMk/>
          <pc:sldMk cId="0" sldId="946"/>
        </pc:sldMkLst>
      </pc:sldChg>
      <pc:sldChg chg="del">
        <pc:chgData name="Kwon Osub" userId="760dd869e46f08f5" providerId="LiveId" clId="{6E29B803-A522-409C-8DA2-0788FC427D58}" dt="2023-09-11T09:00:26.321" v="74" actId="47"/>
        <pc:sldMkLst>
          <pc:docMk/>
          <pc:sldMk cId="0" sldId="947"/>
        </pc:sldMkLst>
      </pc:sldChg>
      <pc:sldChg chg="del">
        <pc:chgData name="Kwon Osub" userId="760dd869e46f08f5" providerId="LiveId" clId="{6E29B803-A522-409C-8DA2-0788FC427D58}" dt="2023-09-11T09:00:27.426" v="75" actId="47"/>
        <pc:sldMkLst>
          <pc:docMk/>
          <pc:sldMk cId="0" sldId="948"/>
        </pc:sldMkLst>
      </pc:sldChg>
      <pc:sldChg chg="del">
        <pc:chgData name="Kwon Osub" userId="760dd869e46f08f5" providerId="LiveId" clId="{6E29B803-A522-409C-8DA2-0788FC427D58}" dt="2023-09-11T09:00:29.764" v="77" actId="47"/>
        <pc:sldMkLst>
          <pc:docMk/>
          <pc:sldMk cId="0" sldId="949"/>
        </pc:sldMkLst>
      </pc:sldChg>
      <pc:sldChg chg="del">
        <pc:chgData name="Kwon Osub" userId="760dd869e46f08f5" providerId="LiveId" clId="{6E29B803-A522-409C-8DA2-0788FC427D58}" dt="2023-09-11T09:00:31.267" v="78" actId="47"/>
        <pc:sldMkLst>
          <pc:docMk/>
          <pc:sldMk cId="0" sldId="950"/>
        </pc:sldMkLst>
      </pc:sldChg>
      <pc:sldChg chg="del">
        <pc:chgData name="Kwon Osub" userId="760dd869e46f08f5" providerId="LiveId" clId="{6E29B803-A522-409C-8DA2-0788FC427D58}" dt="2023-09-11T09:00:35.994" v="82" actId="47"/>
        <pc:sldMkLst>
          <pc:docMk/>
          <pc:sldMk cId="0" sldId="951"/>
        </pc:sldMkLst>
      </pc:sldChg>
      <pc:sldChg chg="del">
        <pc:chgData name="Kwon Osub" userId="760dd869e46f08f5" providerId="LiveId" clId="{6E29B803-A522-409C-8DA2-0788FC427D58}" dt="2023-09-11T09:00:36.602" v="83" actId="47"/>
        <pc:sldMkLst>
          <pc:docMk/>
          <pc:sldMk cId="0" sldId="952"/>
        </pc:sldMkLst>
      </pc:sldChg>
      <pc:sldChg chg="del">
        <pc:chgData name="Kwon Osub" userId="760dd869e46f08f5" providerId="LiveId" clId="{6E29B803-A522-409C-8DA2-0788FC427D58}" dt="2023-09-11T09:00:56.631" v="85" actId="47"/>
        <pc:sldMkLst>
          <pc:docMk/>
          <pc:sldMk cId="0" sldId="957"/>
        </pc:sldMkLst>
      </pc:sldChg>
      <pc:sldChg chg="del">
        <pc:chgData name="Kwon Osub" userId="760dd869e46f08f5" providerId="LiveId" clId="{6E29B803-A522-409C-8DA2-0788FC427D58}" dt="2023-09-11T09:00:58.469" v="88" actId="47"/>
        <pc:sldMkLst>
          <pc:docMk/>
          <pc:sldMk cId="0" sldId="958"/>
        </pc:sldMkLst>
      </pc:sldChg>
      <pc:sldChg chg="del">
        <pc:chgData name="Kwon Osub" userId="760dd869e46f08f5" providerId="LiveId" clId="{6E29B803-A522-409C-8DA2-0788FC427D58}" dt="2023-09-11T09:01:03.678" v="90" actId="47"/>
        <pc:sldMkLst>
          <pc:docMk/>
          <pc:sldMk cId="0" sldId="961"/>
        </pc:sldMkLst>
      </pc:sldChg>
      <pc:sldChg chg="add del">
        <pc:chgData name="Kwon Osub" userId="760dd869e46f08f5" providerId="LiveId" clId="{6E29B803-A522-409C-8DA2-0788FC427D58}" dt="2023-09-11T09:01:07.943" v="92" actId="47"/>
        <pc:sldMkLst>
          <pc:docMk/>
          <pc:sldMk cId="0" sldId="963"/>
        </pc:sldMkLst>
      </pc:sldChg>
      <pc:sldChg chg="del">
        <pc:chgData name="Kwon Osub" userId="760dd869e46f08f5" providerId="LiveId" clId="{6E29B803-A522-409C-8DA2-0788FC427D58}" dt="2023-09-11T09:01:23.024" v="93" actId="47"/>
        <pc:sldMkLst>
          <pc:docMk/>
          <pc:sldMk cId="0" sldId="969"/>
        </pc:sldMkLst>
      </pc:sldChg>
      <pc:sldChg chg="add del">
        <pc:chgData name="Kwon Osub" userId="760dd869e46f08f5" providerId="LiveId" clId="{6E29B803-A522-409C-8DA2-0788FC427D58}" dt="2023-09-11T09:01:46.760" v="96" actId="47"/>
        <pc:sldMkLst>
          <pc:docMk/>
          <pc:sldMk cId="0" sldId="974"/>
        </pc:sldMkLst>
      </pc:sldChg>
      <pc:sldChg chg="del">
        <pc:chgData name="Kwon Osub" userId="760dd869e46f08f5" providerId="LiveId" clId="{6E29B803-A522-409C-8DA2-0788FC427D58}" dt="2023-09-11T09:01:47.817" v="97" actId="47"/>
        <pc:sldMkLst>
          <pc:docMk/>
          <pc:sldMk cId="0" sldId="975"/>
        </pc:sldMkLst>
      </pc:sldChg>
      <pc:sldChg chg="del">
        <pc:chgData name="Kwon Osub" userId="760dd869e46f08f5" providerId="LiveId" clId="{6E29B803-A522-409C-8DA2-0788FC427D58}" dt="2023-09-11T09:01:48.555" v="98" actId="47"/>
        <pc:sldMkLst>
          <pc:docMk/>
          <pc:sldMk cId="0" sldId="976"/>
        </pc:sldMkLst>
      </pc:sldChg>
      <pc:sldChg chg="del">
        <pc:chgData name="Kwon Osub" userId="760dd869e46f08f5" providerId="LiveId" clId="{6E29B803-A522-409C-8DA2-0788FC427D58}" dt="2023-09-11T09:01:49.481" v="99" actId="47"/>
        <pc:sldMkLst>
          <pc:docMk/>
          <pc:sldMk cId="0" sldId="977"/>
        </pc:sldMkLst>
      </pc:sldChg>
      <pc:sldChg chg="del">
        <pc:chgData name="Kwon Osub" userId="760dd869e46f08f5" providerId="LiveId" clId="{6E29B803-A522-409C-8DA2-0788FC427D58}" dt="2023-09-11T09:01:50.362" v="100" actId="47"/>
        <pc:sldMkLst>
          <pc:docMk/>
          <pc:sldMk cId="0" sldId="978"/>
        </pc:sldMkLst>
      </pc:sldChg>
      <pc:sldChg chg="del">
        <pc:chgData name="Kwon Osub" userId="760dd869e46f08f5" providerId="LiveId" clId="{6E29B803-A522-409C-8DA2-0788FC427D58}" dt="2023-09-11T09:01:52.138" v="101" actId="47"/>
        <pc:sldMkLst>
          <pc:docMk/>
          <pc:sldMk cId="0" sldId="979"/>
        </pc:sldMkLst>
      </pc:sldChg>
      <pc:sldMasterChg chg="del delSldLayout">
        <pc:chgData name="Kwon Osub" userId="760dd869e46f08f5" providerId="LiveId" clId="{6E29B803-A522-409C-8DA2-0788FC427D58}" dt="2023-09-11T08:56:56.237" v="0" actId="47"/>
        <pc:sldMasterMkLst>
          <pc:docMk/>
          <pc:sldMasterMk cId="0" sldId="2147483665"/>
        </pc:sldMasterMkLst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2840655518" sldId="2147483743"/>
          </pc:sldLayoutMkLst>
        </pc:sldLayoutChg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1323278006" sldId="2147483744"/>
          </pc:sldLayoutMkLst>
        </pc:sldLayoutChg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2686814430" sldId="2147483745"/>
          </pc:sldLayoutMkLst>
        </pc:sldLayoutChg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106319436" sldId="2147483746"/>
          </pc:sldLayoutMkLst>
        </pc:sldLayoutChg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1242705434" sldId="2147483747"/>
          </pc:sldLayoutMkLst>
        </pc:sldLayoutChg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3261416329" sldId="2147483748"/>
          </pc:sldLayoutMkLst>
        </pc:sldLayoutChg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1460940198" sldId="2147483749"/>
          </pc:sldLayoutMkLst>
        </pc:sldLayoutChg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1109204042" sldId="2147483750"/>
          </pc:sldLayoutMkLst>
        </pc:sldLayoutChg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1121053328" sldId="2147483751"/>
          </pc:sldLayoutMkLst>
        </pc:sldLayoutChg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4219668195" sldId="2147483752"/>
          </pc:sldLayoutMkLst>
        </pc:sldLayoutChg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3520014333" sldId="2147483753"/>
          </pc:sldLayoutMkLst>
        </pc:sldLayoutChg>
        <pc:sldLayoutChg chg="del">
          <pc:chgData name="Kwon Osub" userId="760dd869e46f08f5" providerId="LiveId" clId="{6E29B803-A522-409C-8DA2-0788FC427D58}" dt="2023-09-11T08:56:56.237" v="0" actId="47"/>
          <pc:sldLayoutMkLst>
            <pc:docMk/>
            <pc:sldMasterMk cId="0" sldId="2147483665"/>
            <pc:sldLayoutMk cId="2197778808" sldId="2147483810"/>
          </pc:sldLayoutMkLst>
        </pc:sldLayoutChg>
      </pc:sldMasterChg>
      <pc:sldMasterChg chg="delSldLayout">
        <pc:chgData name="Kwon Osub" userId="760dd869e46f08f5" providerId="LiveId" clId="{6E29B803-A522-409C-8DA2-0788FC427D58}" dt="2023-09-11T09:01:53.577" v="102" actId="47"/>
        <pc:sldMasterMkLst>
          <pc:docMk/>
          <pc:sldMasterMk cId="0" sldId="2147483727"/>
        </pc:sldMasterMkLst>
        <pc:sldLayoutChg chg="del">
          <pc:chgData name="Kwon Osub" userId="760dd869e46f08f5" providerId="LiveId" clId="{6E29B803-A522-409C-8DA2-0788FC427D58}" dt="2023-09-11T09:01:53.577" v="102" actId="47"/>
          <pc:sldLayoutMkLst>
            <pc:docMk/>
            <pc:sldMasterMk cId="0" sldId="2147483727"/>
            <pc:sldLayoutMk cId="713297911" sldId="21474838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7F70BA6-CEC7-45B1-8591-4CB940C732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F73B64-8DF7-4D03-A912-96B7BB7DFA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1EC95D8-3ECF-4C3D-8C7C-02888B3CCC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0741D8-7102-4369-B7A4-265DECD0D5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968A2E2-D17B-48D8-9548-041FE6920E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BFA2E90-5E58-4963-BE19-7998EE12B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91B2CE-0FFD-4501-B87C-F49A0FAE1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E336-B75B-49B9-BA77-FC4F4518A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59ED1-40F7-48DE-83D2-83BF751C3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22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F94E-F26A-4DB6-88EA-75D2D86E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101EE-9AE2-4FAE-A03E-BC5793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920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E6CB8-FC04-4565-AE93-14040789D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25D19-9636-434E-BF21-6AD14788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3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72120-15A1-4E29-BA73-4B704CE6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73D8A-CD72-4EF1-8550-9B252312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2F46C-F724-406D-8DFA-12FD2976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8385-2731-4F99-8DB0-503836BE5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660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1335-52B7-402C-AC21-F6131577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E07F5-CB3D-4EFF-BA17-80FFB27E3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779AB-EB1E-460E-8AB2-EA625A22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040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D2760-0F78-4C4D-8870-2FC115E1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C37FB-2C4C-4ECD-A674-8EF42699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2E180-85FE-42C0-9E26-38346E54E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2A5AA-FA80-4A32-BE14-B2B0C76CF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9F9991-2FBE-4C0B-8FB7-AF9BA8A27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196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7E52E-ADB9-45AB-9F41-B6073D62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82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30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EC8BC-9EE7-448F-AE59-2EB2FFD8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02F05-AD64-46C7-A857-33C3460E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F4FE5-EB44-4E11-BD60-D224D9101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175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44DFC-EA7B-403F-852E-45420971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909097-0D81-430B-A55C-F24E11970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C0BF5-1248-4997-B01F-06AACAE4E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058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9EDF369-5DD7-4DCC-A740-A3E440D03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5859B4-B601-4D46-BD55-5FD6BF7D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57E4BB0-41B7-48D6-8D2D-8EF3E497F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D0A73B1-CD10-4689-A4D0-D846E59D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2.wmf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gi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0.w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7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84.bin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0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wmf"/><Relationship Id="rId18" Type="http://schemas.openxmlformats.org/officeDocument/2006/relationships/oleObject" Target="../embeddings/oleObject97.bin"/><Relationship Id="rId26" Type="http://schemas.openxmlformats.org/officeDocument/2006/relationships/oleObject" Target="../embeddings/oleObject101.bin"/><Relationship Id="rId21" Type="http://schemas.openxmlformats.org/officeDocument/2006/relationships/image" Target="../media/image100.wmf"/><Relationship Id="rId34" Type="http://schemas.openxmlformats.org/officeDocument/2006/relationships/oleObject" Target="../embeddings/oleObject105.bin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8.wmf"/><Relationship Id="rId25" Type="http://schemas.openxmlformats.org/officeDocument/2006/relationships/image" Target="../media/image102.wmf"/><Relationship Id="rId33" Type="http://schemas.openxmlformats.org/officeDocument/2006/relationships/image" Target="../media/image106.w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29" Type="http://schemas.openxmlformats.org/officeDocument/2006/relationships/image" Target="../media/image10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5.wmf"/><Relationship Id="rId24" Type="http://schemas.openxmlformats.org/officeDocument/2006/relationships/oleObject" Target="../embeddings/oleObject100.bin"/><Relationship Id="rId32" Type="http://schemas.openxmlformats.org/officeDocument/2006/relationships/oleObject" Target="../embeddings/oleObject104.bin"/><Relationship Id="rId37" Type="http://schemas.openxmlformats.org/officeDocument/2006/relationships/image" Target="../media/image108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23" Type="http://schemas.openxmlformats.org/officeDocument/2006/relationships/image" Target="../media/image101.wmf"/><Relationship Id="rId28" Type="http://schemas.openxmlformats.org/officeDocument/2006/relationships/oleObject" Target="../embeddings/oleObject102.bin"/><Relationship Id="rId36" Type="http://schemas.openxmlformats.org/officeDocument/2006/relationships/oleObject" Target="../embeddings/oleObject106.bin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99.wmf"/><Relationship Id="rId31" Type="http://schemas.openxmlformats.org/officeDocument/2006/relationships/image" Target="../media/image105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Relationship Id="rId27" Type="http://schemas.openxmlformats.org/officeDocument/2006/relationships/image" Target="../media/image103.wmf"/><Relationship Id="rId30" Type="http://schemas.openxmlformats.org/officeDocument/2006/relationships/oleObject" Target="../embeddings/oleObject103.bin"/><Relationship Id="rId35" Type="http://schemas.openxmlformats.org/officeDocument/2006/relationships/image" Target="../media/image107.wmf"/><Relationship Id="rId8" Type="http://schemas.openxmlformats.org/officeDocument/2006/relationships/oleObject" Target="../embeddings/oleObject92.bin"/><Relationship Id="rId3" Type="http://schemas.openxmlformats.org/officeDocument/2006/relationships/image" Target="../media/image91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115.bin"/><Relationship Id="rId26" Type="http://schemas.openxmlformats.org/officeDocument/2006/relationships/oleObject" Target="../embeddings/oleObject119.bin"/><Relationship Id="rId39" Type="http://schemas.openxmlformats.org/officeDocument/2006/relationships/image" Target="../media/image122.wmf"/><Relationship Id="rId21" Type="http://schemas.openxmlformats.org/officeDocument/2006/relationships/image" Target="../media/image95.wmf"/><Relationship Id="rId34" Type="http://schemas.openxmlformats.org/officeDocument/2006/relationships/oleObject" Target="../embeddings/oleObject123.bin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107.bin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6.bin"/><Relationship Id="rId29" Type="http://schemas.openxmlformats.org/officeDocument/2006/relationships/image" Target="../media/image99.wmf"/><Relationship Id="rId41" Type="http://schemas.openxmlformats.org/officeDocument/2006/relationships/image" Target="../media/image12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18.bin"/><Relationship Id="rId32" Type="http://schemas.openxmlformats.org/officeDocument/2006/relationships/oleObject" Target="../embeddings/oleObject122.bin"/><Relationship Id="rId37" Type="http://schemas.openxmlformats.org/officeDocument/2006/relationships/image" Target="../media/image121.wmf"/><Relationship Id="rId40" Type="http://schemas.openxmlformats.org/officeDocument/2006/relationships/oleObject" Target="../embeddings/oleObject126.bin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23" Type="http://schemas.openxmlformats.org/officeDocument/2006/relationships/image" Target="../media/image96.wmf"/><Relationship Id="rId28" Type="http://schemas.openxmlformats.org/officeDocument/2006/relationships/oleObject" Target="../embeddings/oleObject120.bin"/><Relationship Id="rId36" Type="http://schemas.openxmlformats.org/officeDocument/2006/relationships/oleObject" Target="../embeddings/oleObject124.bin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117.wmf"/><Relationship Id="rId31" Type="http://schemas.openxmlformats.org/officeDocument/2006/relationships/image" Target="../media/image118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13.bin"/><Relationship Id="rId22" Type="http://schemas.openxmlformats.org/officeDocument/2006/relationships/oleObject" Target="../embeddings/oleObject117.bin"/><Relationship Id="rId27" Type="http://schemas.openxmlformats.org/officeDocument/2006/relationships/image" Target="../media/image98.wmf"/><Relationship Id="rId30" Type="http://schemas.openxmlformats.org/officeDocument/2006/relationships/oleObject" Target="../embeddings/oleObject121.bin"/><Relationship Id="rId35" Type="http://schemas.openxmlformats.org/officeDocument/2006/relationships/image" Target="../media/image120.wmf"/><Relationship Id="rId8" Type="http://schemas.openxmlformats.org/officeDocument/2006/relationships/oleObject" Target="../embeddings/oleObject110.bin"/><Relationship Id="rId3" Type="http://schemas.openxmlformats.org/officeDocument/2006/relationships/image" Target="../media/image109.w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16.wmf"/><Relationship Id="rId25" Type="http://schemas.openxmlformats.org/officeDocument/2006/relationships/image" Target="../media/image97.wmf"/><Relationship Id="rId33" Type="http://schemas.openxmlformats.org/officeDocument/2006/relationships/image" Target="../media/image119.wmf"/><Relationship Id="rId38" Type="http://schemas.openxmlformats.org/officeDocument/2006/relationships/oleObject" Target="../embeddings/oleObject1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32.bin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42.bin"/><Relationship Id="rId3" Type="http://schemas.openxmlformats.org/officeDocument/2006/relationships/image" Target="../media/image131.wmf"/><Relationship Id="rId21" Type="http://schemas.openxmlformats.org/officeDocument/2006/relationships/image" Target="../media/image140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38.wmf"/><Relationship Id="rId2" Type="http://schemas.openxmlformats.org/officeDocument/2006/relationships/oleObject" Target="../embeddings/oleObject134.bin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139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4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49.bin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5" Type="http://schemas.openxmlformats.org/officeDocument/2006/relationships/image" Target="../media/image147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15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oleObject" Target="../embeddings/oleObject15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5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57.wmf"/><Relationship Id="rId2" Type="http://schemas.openxmlformats.org/officeDocument/2006/relationships/oleObject" Target="../embeddings/oleObject153.bin"/><Relationship Id="rId16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5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63.wmf"/><Relationship Id="rId18" Type="http://schemas.openxmlformats.org/officeDocument/2006/relationships/oleObject" Target="../embeddings/oleObject169.bin"/><Relationship Id="rId3" Type="http://schemas.openxmlformats.org/officeDocument/2006/relationships/image" Target="../media/image158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65.wmf"/><Relationship Id="rId2" Type="http://schemas.openxmlformats.org/officeDocument/2006/relationships/oleObject" Target="../embeddings/oleObject161.bin"/><Relationship Id="rId16" Type="http://schemas.openxmlformats.org/officeDocument/2006/relationships/oleObject" Target="../embeddings/oleObject168.bin"/><Relationship Id="rId20" Type="http://schemas.openxmlformats.org/officeDocument/2006/relationships/image" Target="../media/image167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62.wmf"/><Relationship Id="rId5" Type="http://schemas.openxmlformats.org/officeDocument/2006/relationships/image" Target="../media/image159.wmf"/><Relationship Id="rId15" Type="http://schemas.openxmlformats.org/officeDocument/2006/relationships/image" Target="../media/image164.wmf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66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73.wmf"/><Relationship Id="rId18" Type="http://schemas.openxmlformats.org/officeDocument/2006/relationships/image" Target="../media/image176.png"/><Relationship Id="rId3" Type="http://schemas.openxmlformats.org/officeDocument/2006/relationships/image" Target="../media/image168.wmf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75.wmf"/><Relationship Id="rId2" Type="http://schemas.openxmlformats.org/officeDocument/2006/relationships/oleObject" Target="../embeddings/oleObject170.bin"/><Relationship Id="rId16" Type="http://schemas.openxmlformats.org/officeDocument/2006/relationships/oleObject" Target="../embeddings/oleObject1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5" Type="http://schemas.openxmlformats.org/officeDocument/2006/relationships/image" Target="../media/image174.wmf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17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8.wmf"/><Relationship Id="rId4" Type="http://schemas.openxmlformats.org/officeDocument/2006/relationships/oleObject" Target="../embeddings/oleObject17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image" Target="../media/image179.wmf"/><Relationship Id="rId7" Type="http://schemas.openxmlformats.org/officeDocument/2006/relationships/image" Target="../media/image181.wmf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8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4.wmf"/><Relationship Id="rId4" Type="http://schemas.openxmlformats.org/officeDocument/2006/relationships/oleObject" Target="../embeddings/oleObject18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image" Target="../media/image185.wmf"/><Relationship Id="rId7" Type="http://schemas.openxmlformats.org/officeDocument/2006/relationships/image" Target="../media/image187.wmf"/><Relationship Id="rId2" Type="http://schemas.openxmlformats.org/officeDocument/2006/relationships/oleObject" Target="../embeddings/oleObject1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86.wmf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8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image" Target="../media/image189.wmf"/><Relationship Id="rId7" Type="http://schemas.openxmlformats.org/officeDocument/2006/relationships/image" Target="../media/image191.wmf"/><Relationship Id="rId12" Type="http://schemas.openxmlformats.org/officeDocument/2006/relationships/oleObject" Target="../embeddings/oleObject196.bin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5.bin"/><Relationship Id="rId5" Type="http://schemas.openxmlformats.org/officeDocument/2006/relationships/image" Target="../media/image190.w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9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oleObject" Target="../embeddings/oleObject197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6.wmf"/><Relationship Id="rId12" Type="http://schemas.openxmlformats.org/officeDocument/2006/relationships/oleObject" Target="../embeddings/oleObject203.bin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198.wmf"/><Relationship Id="rId5" Type="http://schemas.openxmlformats.org/officeDocument/2006/relationships/image" Target="../media/image195.wmf"/><Relationship Id="rId15" Type="http://schemas.openxmlformats.org/officeDocument/2006/relationships/image" Target="../media/image200.wmf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97.wmf"/><Relationship Id="rId14" Type="http://schemas.openxmlformats.org/officeDocument/2006/relationships/oleObject" Target="../embeddings/oleObject20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oleObject" Target="../embeddings/oleObject20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2.wmf"/><Relationship Id="rId4" Type="http://schemas.openxmlformats.org/officeDocument/2006/relationships/oleObject" Target="../embeddings/oleObject20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5.wmf"/><Relationship Id="rId12" Type="http://schemas.openxmlformats.org/officeDocument/2006/relationships/oleObject" Target="../embeddings/oleObject212.bin"/><Relationship Id="rId2" Type="http://schemas.openxmlformats.org/officeDocument/2006/relationships/oleObject" Target="../embeddings/oleObject2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07.wmf"/><Relationship Id="rId5" Type="http://schemas.openxmlformats.org/officeDocument/2006/relationships/image" Target="../media/image204.wmf"/><Relationship Id="rId15" Type="http://schemas.openxmlformats.org/officeDocument/2006/relationships/image" Target="../media/image209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06.wmf"/><Relationship Id="rId14" Type="http://schemas.openxmlformats.org/officeDocument/2006/relationships/oleObject" Target="../embeddings/oleObject21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7" Type="http://schemas.openxmlformats.org/officeDocument/2006/relationships/image" Target="../media/image212.wmf"/><Relationship Id="rId2" Type="http://schemas.openxmlformats.org/officeDocument/2006/relationships/oleObject" Target="../embeddings/oleObject2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6.bin"/><Relationship Id="rId5" Type="http://schemas.openxmlformats.org/officeDocument/2006/relationships/image" Target="../media/image211.wmf"/><Relationship Id="rId4" Type="http://schemas.openxmlformats.org/officeDocument/2006/relationships/oleObject" Target="../embeddings/oleObject21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3" Type="http://schemas.openxmlformats.org/officeDocument/2006/relationships/image" Target="../media/image213.wmf"/><Relationship Id="rId7" Type="http://schemas.openxmlformats.org/officeDocument/2006/relationships/image" Target="../media/image215.wmf"/><Relationship Id="rId2" Type="http://schemas.openxmlformats.org/officeDocument/2006/relationships/oleObject" Target="../embeddings/oleObject2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17.wmf"/><Relationship Id="rId5" Type="http://schemas.openxmlformats.org/officeDocument/2006/relationships/image" Target="../media/image214.wmf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0.wmf"/><Relationship Id="rId12" Type="http://schemas.openxmlformats.org/officeDocument/2006/relationships/oleObject" Target="../embeddings/oleObject227.bin"/><Relationship Id="rId2" Type="http://schemas.openxmlformats.org/officeDocument/2006/relationships/oleObject" Target="../embeddings/oleObject2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222.wmf"/><Relationship Id="rId5" Type="http://schemas.openxmlformats.org/officeDocument/2006/relationships/image" Target="../media/image219.wmf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2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229.wmf"/><Relationship Id="rId3" Type="http://schemas.openxmlformats.org/officeDocument/2006/relationships/image" Target="../media/image224.wmf"/><Relationship Id="rId7" Type="http://schemas.openxmlformats.org/officeDocument/2006/relationships/image" Target="../media/image226.wmf"/><Relationship Id="rId12" Type="http://schemas.openxmlformats.org/officeDocument/2006/relationships/oleObject" Target="../embeddings/oleObject233.bin"/><Relationship Id="rId2" Type="http://schemas.openxmlformats.org/officeDocument/2006/relationships/oleObject" Target="../embeddings/oleObject2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228.wmf"/><Relationship Id="rId5" Type="http://schemas.openxmlformats.org/officeDocument/2006/relationships/image" Target="../media/image225.wmf"/><Relationship Id="rId15" Type="http://schemas.openxmlformats.org/officeDocument/2006/relationships/image" Target="../media/image230.emf"/><Relationship Id="rId10" Type="http://schemas.openxmlformats.org/officeDocument/2006/relationships/oleObject" Target="../embeddings/oleObject232.bin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227.wmf"/><Relationship Id="rId14" Type="http://schemas.openxmlformats.org/officeDocument/2006/relationships/oleObject" Target="../embeddings/oleObject23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36.wmf"/><Relationship Id="rId3" Type="http://schemas.openxmlformats.org/officeDocument/2006/relationships/image" Target="../media/image231.emf"/><Relationship Id="rId7" Type="http://schemas.openxmlformats.org/officeDocument/2006/relationships/image" Target="../media/image233.wmf"/><Relationship Id="rId12" Type="http://schemas.openxmlformats.org/officeDocument/2006/relationships/oleObject" Target="../embeddings/oleObject240.bin"/><Relationship Id="rId2" Type="http://schemas.openxmlformats.org/officeDocument/2006/relationships/oleObject" Target="../embeddings/oleObject2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35.wmf"/><Relationship Id="rId5" Type="http://schemas.openxmlformats.org/officeDocument/2006/relationships/image" Target="../media/image232.wmf"/><Relationship Id="rId15" Type="http://schemas.openxmlformats.org/officeDocument/2006/relationships/image" Target="../media/image238.png"/><Relationship Id="rId10" Type="http://schemas.openxmlformats.org/officeDocument/2006/relationships/oleObject" Target="../embeddings/oleObject239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34.wmf"/><Relationship Id="rId14" Type="http://schemas.openxmlformats.org/officeDocument/2006/relationships/image" Target="../media/image2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244.wmf"/><Relationship Id="rId3" Type="http://schemas.openxmlformats.org/officeDocument/2006/relationships/image" Target="../media/image239.wmf"/><Relationship Id="rId7" Type="http://schemas.openxmlformats.org/officeDocument/2006/relationships/image" Target="../media/image241.wmf"/><Relationship Id="rId12" Type="http://schemas.openxmlformats.org/officeDocument/2006/relationships/oleObject" Target="../embeddings/oleObject246.bin"/><Relationship Id="rId2" Type="http://schemas.openxmlformats.org/officeDocument/2006/relationships/oleObject" Target="../embeddings/oleObject2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43.wmf"/><Relationship Id="rId5" Type="http://schemas.openxmlformats.org/officeDocument/2006/relationships/image" Target="../media/image240.wmf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4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50.wmf"/><Relationship Id="rId3" Type="http://schemas.openxmlformats.org/officeDocument/2006/relationships/image" Target="../media/image245.wmf"/><Relationship Id="rId7" Type="http://schemas.openxmlformats.org/officeDocument/2006/relationships/image" Target="../media/image247.wmf"/><Relationship Id="rId12" Type="http://schemas.openxmlformats.org/officeDocument/2006/relationships/oleObject" Target="../embeddings/oleObject252.bin"/><Relationship Id="rId2" Type="http://schemas.openxmlformats.org/officeDocument/2006/relationships/oleObject" Target="../embeddings/oleObject2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49.wmf"/><Relationship Id="rId5" Type="http://schemas.openxmlformats.org/officeDocument/2006/relationships/image" Target="../media/image246.wmf"/><Relationship Id="rId15" Type="http://schemas.openxmlformats.org/officeDocument/2006/relationships/image" Target="../media/image251.w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48.wmf"/><Relationship Id="rId14" Type="http://schemas.openxmlformats.org/officeDocument/2006/relationships/oleObject" Target="../embeddings/oleObject25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9.wmf"/><Relationship Id="rId3" Type="http://schemas.openxmlformats.org/officeDocument/2006/relationships/image" Target="../media/image252.emf"/><Relationship Id="rId7" Type="http://schemas.openxmlformats.org/officeDocument/2006/relationships/image" Target="../media/image254.wmf"/><Relationship Id="rId12" Type="http://schemas.openxmlformats.org/officeDocument/2006/relationships/oleObject" Target="../embeddings/oleObject259.bin"/><Relationship Id="rId17" Type="http://schemas.openxmlformats.org/officeDocument/2006/relationships/image" Target="../media/image257.wmf"/><Relationship Id="rId2" Type="http://schemas.openxmlformats.org/officeDocument/2006/relationships/oleObject" Target="../embeddings/oleObject254.bin"/><Relationship Id="rId16" Type="http://schemas.openxmlformats.org/officeDocument/2006/relationships/oleObject" Target="../embeddings/oleObject2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142.wmf"/><Relationship Id="rId5" Type="http://schemas.openxmlformats.org/officeDocument/2006/relationships/image" Target="../media/image253.wmf"/><Relationship Id="rId15" Type="http://schemas.openxmlformats.org/officeDocument/2006/relationships/image" Target="../media/image256.wmf"/><Relationship Id="rId10" Type="http://schemas.openxmlformats.org/officeDocument/2006/relationships/oleObject" Target="../embeddings/oleObject258.bin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55.wmf"/><Relationship Id="rId14" Type="http://schemas.openxmlformats.org/officeDocument/2006/relationships/oleObject" Target="../embeddings/oleObject260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3" Type="http://schemas.openxmlformats.org/officeDocument/2006/relationships/image" Target="../media/image22.wmf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33" Type="http://schemas.openxmlformats.org/officeDocument/2006/relationships/image" Target="../media/image37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3.bin"/><Relationship Id="rId32" Type="http://schemas.openxmlformats.org/officeDocument/2006/relationships/oleObject" Target="../embeddings/oleObject37.bin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35.bin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0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36.bin"/><Relationship Id="rId8" Type="http://schemas.openxmlformats.org/officeDocument/2006/relationships/oleObject" Target="../embeddings/oleObject25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63.wmf"/><Relationship Id="rId18" Type="http://schemas.openxmlformats.org/officeDocument/2006/relationships/oleObject" Target="../embeddings/oleObject270.bin"/><Relationship Id="rId3" Type="http://schemas.openxmlformats.org/officeDocument/2006/relationships/image" Target="../media/image258.wmf"/><Relationship Id="rId7" Type="http://schemas.openxmlformats.org/officeDocument/2006/relationships/image" Target="../media/image260.w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65.wmf"/><Relationship Id="rId2" Type="http://schemas.openxmlformats.org/officeDocument/2006/relationships/oleObject" Target="../embeddings/oleObject262.bin"/><Relationship Id="rId16" Type="http://schemas.openxmlformats.org/officeDocument/2006/relationships/oleObject" Target="../embeddings/oleObject2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62.wmf"/><Relationship Id="rId5" Type="http://schemas.openxmlformats.org/officeDocument/2006/relationships/image" Target="../media/image259.wmf"/><Relationship Id="rId15" Type="http://schemas.openxmlformats.org/officeDocument/2006/relationships/image" Target="../media/image264.wmf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266.w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61.wmf"/><Relationship Id="rId14" Type="http://schemas.openxmlformats.org/officeDocument/2006/relationships/oleObject" Target="../embeddings/oleObject26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72.wmf"/><Relationship Id="rId26" Type="http://schemas.openxmlformats.org/officeDocument/2006/relationships/image" Target="../media/image276.wmf"/><Relationship Id="rId3" Type="http://schemas.openxmlformats.org/officeDocument/2006/relationships/image" Target="../media/image263.wmf"/><Relationship Id="rId21" Type="http://schemas.openxmlformats.org/officeDocument/2006/relationships/oleObject" Target="../embeddings/oleObject281.bin"/><Relationship Id="rId7" Type="http://schemas.openxmlformats.org/officeDocument/2006/relationships/image" Target="../media/image267.wmf"/><Relationship Id="rId12" Type="http://schemas.openxmlformats.org/officeDocument/2006/relationships/oleObject" Target="../embeddings/oleObject276.bin"/><Relationship Id="rId17" Type="http://schemas.openxmlformats.org/officeDocument/2006/relationships/oleObject" Target="../embeddings/oleObject279.bin"/><Relationship Id="rId25" Type="http://schemas.openxmlformats.org/officeDocument/2006/relationships/oleObject" Target="../embeddings/oleObject283.bin"/><Relationship Id="rId2" Type="http://schemas.openxmlformats.org/officeDocument/2006/relationships/oleObject" Target="../embeddings/oleObject271.bin"/><Relationship Id="rId16" Type="http://schemas.openxmlformats.org/officeDocument/2006/relationships/image" Target="../media/image271.wmf"/><Relationship Id="rId20" Type="http://schemas.openxmlformats.org/officeDocument/2006/relationships/image" Target="../media/image27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3.bin"/><Relationship Id="rId11" Type="http://schemas.openxmlformats.org/officeDocument/2006/relationships/image" Target="../media/image269.wmf"/><Relationship Id="rId24" Type="http://schemas.openxmlformats.org/officeDocument/2006/relationships/image" Target="../media/image275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278.bin"/><Relationship Id="rId23" Type="http://schemas.openxmlformats.org/officeDocument/2006/relationships/oleObject" Target="../embeddings/oleObject282.bin"/><Relationship Id="rId28" Type="http://schemas.openxmlformats.org/officeDocument/2006/relationships/image" Target="../media/image277.wmf"/><Relationship Id="rId10" Type="http://schemas.openxmlformats.org/officeDocument/2006/relationships/oleObject" Target="../embeddings/oleObject275.bin"/><Relationship Id="rId19" Type="http://schemas.openxmlformats.org/officeDocument/2006/relationships/oleObject" Target="../embeddings/oleObject280.bin"/><Relationship Id="rId4" Type="http://schemas.openxmlformats.org/officeDocument/2006/relationships/oleObject" Target="../embeddings/oleObject272.bin"/><Relationship Id="rId9" Type="http://schemas.openxmlformats.org/officeDocument/2006/relationships/image" Target="../media/image268.wmf"/><Relationship Id="rId14" Type="http://schemas.openxmlformats.org/officeDocument/2006/relationships/image" Target="../media/image270.wmf"/><Relationship Id="rId22" Type="http://schemas.openxmlformats.org/officeDocument/2006/relationships/image" Target="../media/image274.wmf"/><Relationship Id="rId27" Type="http://schemas.openxmlformats.org/officeDocument/2006/relationships/oleObject" Target="../embeddings/oleObject28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3" Type="http://schemas.openxmlformats.org/officeDocument/2006/relationships/image" Target="../media/image278.emf"/><Relationship Id="rId7" Type="http://schemas.openxmlformats.org/officeDocument/2006/relationships/image" Target="../media/image280.wmf"/><Relationship Id="rId2" Type="http://schemas.openxmlformats.org/officeDocument/2006/relationships/oleObject" Target="../embeddings/oleObject28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7.bin"/><Relationship Id="rId5" Type="http://schemas.openxmlformats.org/officeDocument/2006/relationships/image" Target="../media/image279.wmf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28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3" Type="http://schemas.openxmlformats.org/officeDocument/2006/relationships/image" Target="../media/image282.wmf"/><Relationship Id="rId7" Type="http://schemas.openxmlformats.org/officeDocument/2006/relationships/image" Target="../media/image284.wmf"/><Relationship Id="rId2" Type="http://schemas.openxmlformats.org/officeDocument/2006/relationships/oleObject" Target="../embeddings/oleObject2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1.bin"/><Relationship Id="rId11" Type="http://schemas.openxmlformats.org/officeDocument/2006/relationships/image" Target="../media/image286.wmf"/><Relationship Id="rId5" Type="http://schemas.openxmlformats.org/officeDocument/2006/relationships/image" Target="../media/image283.wmf"/><Relationship Id="rId10" Type="http://schemas.openxmlformats.org/officeDocument/2006/relationships/oleObject" Target="../embeddings/oleObject293.bin"/><Relationship Id="rId4" Type="http://schemas.openxmlformats.org/officeDocument/2006/relationships/oleObject" Target="../embeddings/oleObject290.bin"/><Relationship Id="rId9" Type="http://schemas.openxmlformats.org/officeDocument/2006/relationships/image" Target="../media/image28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oleObject" Target="../embeddings/oleObject29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8.wmf"/><Relationship Id="rId4" Type="http://schemas.openxmlformats.org/officeDocument/2006/relationships/oleObject" Target="../embeddings/oleObject29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13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1.wmf"/><Relationship Id="rId12" Type="http://schemas.openxmlformats.org/officeDocument/2006/relationships/oleObject" Target="../embeddings/oleObject301.bin"/><Relationship Id="rId2" Type="http://schemas.openxmlformats.org/officeDocument/2006/relationships/oleObject" Target="../embeddings/oleObject2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8.bin"/><Relationship Id="rId11" Type="http://schemas.openxmlformats.org/officeDocument/2006/relationships/image" Target="../media/image293.wmf"/><Relationship Id="rId5" Type="http://schemas.openxmlformats.org/officeDocument/2006/relationships/image" Target="../media/image290.wmf"/><Relationship Id="rId10" Type="http://schemas.openxmlformats.org/officeDocument/2006/relationships/oleObject" Target="../embeddings/oleObject300.bin"/><Relationship Id="rId4" Type="http://schemas.openxmlformats.org/officeDocument/2006/relationships/oleObject" Target="../embeddings/oleObject297.bin"/><Relationship Id="rId9" Type="http://schemas.openxmlformats.org/officeDocument/2006/relationships/image" Target="../media/image29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3" Type="http://schemas.openxmlformats.org/officeDocument/2006/relationships/image" Target="../media/image295.wmf"/><Relationship Id="rId7" Type="http://schemas.openxmlformats.org/officeDocument/2006/relationships/image" Target="../media/image297.wmf"/><Relationship Id="rId2" Type="http://schemas.openxmlformats.org/officeDocument/2006/relationships/oleObject" Target="../embeddings/oleObject3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299.wmf"/><Relationship Id="rId5" Type="http://schemas.openxmlformats.org/officeDocument/2006/relationships/image" Target="../media/image296.wmf"/><Relationship Id="rId10" Type="http://schemas.openxmlformats.org/officeDocument/2006/relationships/oleObject" Target="../embeddings/oleObject306.bin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29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3" Type="http://schemas.openxmlformats.org/officeDocument/2006/relationships/image" Target="../media/image300.wmf"/><Relationship Id="rId7" Type="http://schemas.openxmlformats.org/officeDocument/2006/relationships/image" Target="../media/image302.wmf"/><Relationship Id="rId2" Type="http://schemas.openxmlformats.org/officeDocument/2006/relationships/oleObject" Target="../embeddings/oleObject3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9.bin"/><Relationship Id="rId5" Type="http://schemas.openxmlformats.org/officeDocument/2006/relationships/image" Target="../media/image301.w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30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oleObject" Target="../embeddings/oleObject3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5.wmf"/><Relationship Id="rId4" Type="http://schemas.openxmlformats.org/officeDocument/2006/relationships/oleObject" Target="../embeddings/oleObject31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3" Type="http://schemas.openxmlformats.org/officeDocument/2006/relationships/image" Target="../media/image306.wmf"/><Relationship Id="rId7" Type="http://schemas.openxmlformats.org/officeDocument/2006/relationships/image" Target="../media/image308.wmf"/><Relationship Id="rId2" Type="http://schemas.openxmlformats.org/officeDocument/2006/relationships/oleObject" Target="../embeddings/oleObject3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5.bin"/><Relationship Id="rId11" Type="http://schemas.openxmlformats.org/officeDocument/2006/relationships/image" Target="../media/image310.wmf"/><Relationship Id="rId5" Type="http://schemas.openxmlformats.org/officeDocument/2006/relationships/image" Target="../media/image307.wmf"/><Relationship Id="rId10" Type="http://schemas.openxmlformats.org/officeDocument/2006/relationships/oleObject" Target="../embeddings/oleObject317.bin"/><Relationship Id="rId4" Type="http://schemas.openxmlformats.org/officeDocument/2006/relationships/oleObject" Target="../embeddings/oleObject314.bin"/><Relationship Id="rId9" Type="http://schemas.openxmlformats.org/officeDocument/2006/relationships/image" Target="../media/image30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1.bin"/><Relationship Id="rId3" Type="http://schemas.openxmlformats.org/officeDocument/2006/relationships/image" Target="../media/image311.wmf"/><Relationship Id="rId7" Type="http://schemas.openxmlformats.org/officeDocument/2006/relationships/image" Target="../media/image313.wmf"/><Relationship Id="rId2" Type="http://schemas.openxmlformats.org/officeDocument/2006/relationships/oleObject" Target="../embeddings/oleObject3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0.bin"/><Relationship Id="rId11" Type="http://schemas.openxmlformats.org/officeDocument/2006/relationships/image" Target="../media/image315.wmf"/><Relationship Id="rId5" Type="http://schemas.openxmlformats.org/officeDocument/2006/relationships/image" Target="../media/image312.wmf"/><Relationship Id="rId10" Type="http://schemas.openxmlformats.org/officeDocument/2006/relationships/oleObject" Target="../embeddings/oleObject322.bin"/><Relationship Id="rId4" Type="http://schemas.openxmlformats.org/officeDocument/2006/relationships/oleObject" Target="../embeddings/oleObject319.bin"/><Relationship Id="rId9" Type="http://schemas.openxmlformats.org/officeDocument/2006/relationships/image" Target="../media/image31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3" Type="http://schemas.openxmlformats.org/officeDocument/2006/relationships/image" Target="../media/image316.wmf"/><Relationship Id="rId7" Type="http://schemas.openxmlformats.org/officeDocument/2006/relationships/image" Target="../media/image318.wmf"/><Relationship Id="rId2" Type="http://schemas.openxmlformats.org/officeDocument/2006/relationships/oleObject" Target="../embeddings/oleObject3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320.wmf"/><Relationship Id="rId5" Type="http://schemas.openxmlformats.org/officeDocument/2006/relationships/image" Target="../media/image317.wmf"/><Relationship Id="rId10" Type="http://schemas.openxmlformats.org/officeDocument/2006/relationships/oleObject" Target="../embeddings/oleObject327.bin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31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1.bin"/><Relationship Id="rId3" Type="http://schemas.openxmlformats.org/officeDocument/2006/relationships/image" Target="../media/image321.wmf"/><Relationship Id="rId7" Type="http://schemas.openxmlformats.org/officeDocument/2006/relationships/image" Target="../media/image323.wmf"/><Relationship Id="rId2" Type="http://schemas.openxmlformats.org/officeDocument/2006/relationships/oleObject" Target="../embeddings/oleObject3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0.bin"/><Relationship Id="rId5" Type="http://schemas.openxmlformats.org/officeDocument/2006/relationships/image" Target="../media/image322.wmf"/><Relationship Id="rId4" Type="http://schemas.openxmlformats.org/officeDocument/2006/relationships/oleObject" Target="../embeddings/oleObject329.bin"/><Relationship Id="rId9" Type="http://schemas.openxmlformats.org/officeDocument/2006/relationships/image" Target="../media/image3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8.wmf"/><Relationship Id="rId7" Type="http://schemas.openxmlformats.org/officeDocument/2006/relationships/oleObject" Target="../embeddings/oleObject49.bin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2.wmf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image" Target="../media/image50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6.bin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>
            <a:extLst>
              <a:ext uri="{FF2B5EF4-FFF2-40B4-BE49-F238E27FC236}">
                <a16:creationId xmlns:a16="http://schemas.microsoft.com/office/drawing/2014/main" id="{2B6DCDCE-3A2F-4E2D-8B57-6ED3F6D16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992721"/>
              </p:ext>
            </p:extLst>
          </p:nvPr>
        </p:nvGraphicFramePr>
        <p:xfrm>
          <a:off x="906463" y="744538"/>
          <a:ext cx="75819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581600" imgH="2565360" progId="Equation.3">
                  <p:embed/>
                </p:oleObj>
              </mc:Choice>
              <mc:Fallback>
                <p:oleObj name="公式" r:id="rId2" imgW="7581600" imgH="2565360" progId="Equation.3">
                  <p:embed/>
                  <p:pic>
                    <p:nvPicPr>
                      <p:cNvPr id="79874" name="Object 2">
                        <a:extLst>
                          <a:ext uri="{FF2B5EF4-FFF2-40B4-BE49-F238E27FC236}">
                            <a16:creationId xmlns:a16="http://schemas.microsoft.com/office/drawing/2014/main" id="{2B6DCDCE-3A2F-4E2D-8B57-6ED3F6D16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744538"/>
                        <a:ext cx="758190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875" name="Picture 3" descr="BD07304_">
            <a:extLst>
              <a:ext uri="{FF2B5EF4-FFF2-40B4-BE49-F238E27FC236}">
                <a16:creationId xmlns:a16="http://schemas.microsoft.com/office/drawing/2014/main" id="{6E7114CA-BA2B-4EA1-ADF7-9AED4E8F2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43200"/>
            <a:ext cx="137160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6" name="Picture 4" descr="j0076214">
            <a:extLst>
              <a:ext uri="{FF2B5EF4-FFF2-40B4-BE49-F238E27FC236}">
                <a16:creationId xmlns:a16="http://schemas.microsoft.com/office/drawing/2014/main" id="{2C9B64F1-D5FE-4CBD-8D4D-3840FF5F64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1371600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80" name="Rectangle 8">
            <a:extLst>
              <a:ext uri="{FF2B5EF4-FFF2-40B4-BE49-F238E27FC236}">
                <a16:creationId xmlns:a16="http://schemas.microsoft.com/office/drawing/2014/main" id="{DFE38269-843A-4C57-A3E7-FEA9C2FD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79895" name="Group 23">
            <a:extLst>
              <a:ext uri="{FF2B5EF4-FFF2-40B4-BE49-F238E27FC236}">
                <a16:creationId xmlns:a16="http://schemas.microsoft.com/office/drawing/2014/main" id="{8F037511-F64F-488C-B7FB-69990176DBD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81475"/>
            <a:ext cx="7134225" cy="530225"/>
            <a:chOff x="576" y="2634"/>
            <a:chExt cx="4494" cy="334"/>
          </a:xfrm>
        </p:grpSpPr>
        <p:graphicFrame>
          <p:nvGraphicFramePr>
            <p:cNvPr id="79881" name="Object 9">
              <a:extLst>
                <a:ext uri="{FF2B5EF4-FFF2-40B4-BE49-F238E27FC236}">
                  <a16:creationId xmlns:a16="http://schemas.microsoft.com/office/drawing/2014/main" id="{93EF55C0-2723-4894-B995-2EA0C72962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978174"/>
                </p:ext>
              </p:extLst>
            </p:nvPr>
          </p:nvGraphicFramePr>
          <p:xfrm>
            <a:off x="576" y="2688"/>
            <a:ext cx="39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260760" imgH="444240" progId="Equation.3">
                    <p:embed/>
                  </p:oleObj>
                </mc:Choice>
                <mc:Fallback>
                  <p:oleObj name="Equation" r:id="rId6" imgW="6260760" imgH="444240" progId="Equation.3">
                    <p:embed/>
                    <p:pic>
                      <p:nvPicPr>
                        <p:cNvPr id="79881" name="Object 9">
                          <a:extLst>
                            <a:ext uri="{FF2B5EF4-FFF2-40B4-BE49-F238E27FC236}">
                              <a16:creationId xmlns:a16="http://schemas.microsoft.com/office/drawing/2014/main" id="{93EF55C0-2723-4894-B995-2EA0C72962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88"/>
                          <a:ext cx="39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2" name="Text Box 10">
              <a:extLst>
                <a:ext uri="{FF2B5EF4-FFF2-40B4-BE49-F238E27FC236}">
                  <a16:creationId xmlns:a16="http://schemas.microsoft.com/office/drawing/2014/main" id="{D1238727-4616-4146-8B93-5F94BBA25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263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ahoma" panose="020B0604030504040204" pitchFamily="34" charset="0"/>
                </a:rPr>
                <a:t>则有</a:t>
              </a:r>
            </a:p>
          </p:txBody>
        </p:sp>
      </p:grpSp>
      <p:grpSp>
        <p:nvGrpSpPr>
          <p:cNvPr id="79894" name="Group 22">
            <a:extLst>
              <a:ext uri="{FF2B5EF4-FFF2-40B4-BE49-F238E27FC236}">
                <a16:creationId xmlns:a16="http://schemas.microsoft.com/office/drawing/2014/main" id="{352554CA-B7DD-4526-BD2F-B0B2BBD34CAC}"/>
              </a:ext>
            </a:extLst>
          </p:cNvPr>
          <p:cNvGrpSpPr>
            <a:grpSpLocks/>
          </p:cNvGrpSpPr>
          <p:nvPr/>
        </p:nvGrpSpPr>
        <p:grpSpPr bwMode="auto">
          <a:xfrm>
            <a:off x="957263" y="4819650"/>
            <a:ext cx="7620000" cy="1219200"/>
            <a:chOff x="603" y="3036"/>
            <a:chExt cx="4800" cy="768"/>
          </a:xfrm>
        </p:grpSpPr>
        <p:sp>
          <p:nvSpPr>
            <p:cNvPr id="79883" name="Line 11">
              <a:extLst>
                <a:ext uri="{FF2B5EF4-FFF2-40B4-BE49-F238E27FC236}">
                  <a16:creationId xmlns:a16="http://schemas.microsoft.com/office/drawing/2014/main" id="{E3ED1E6F-635D-4B8F-8199-AF3D81EB6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3420"/>
              <a:ext cx="48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4" name="Line 12">
              <a:extLst>
                <a:ext uri="{FF2B5EF4-FFF2-40B4-BE49-F238E27FC236}">
                  <a16:creationId xmlns:a16="http://schemas.microsoft.com/office/drawing/2014/main" id="{920D8D82-94E1-47BD-A4A9-20A082CBA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036"/>
              <a:ext cx="0" cy="7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9886" name="Object 14">
            <a:extLst>
              <a:ext uri="{FF2B5EF4-FFF2-40B4-BE49-F238E27FC236}">
                <a16:creationId xmlns:a16="http://schemas.microsoft.com/office/drawing/2014/main" id="{9F27DDEA-8C8C-48B6-8CDC-1D5EA1F7A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32893"/>
              </p:ext>
            </p:extLst>
          </p:nvPr>
        </p:nvGraphicFramePr>
        <p:xfrm>
          <a:off x="1185863" y="5607050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431640" progId="Equation.3">
                  <p:embed/>
                </p:oleObj>
              </mc:Choice>
              <mc:Fallback>
                <p:oleObj name="Equation" r:id="rId8" imgW="380880" imgH="431640" progId="Equation.3">
                  <p:embed/>
                  <p:pic>
                    <p:nvPicPr>
                      <p:cNvPr id="79886" name="Object 14">
                        <a:extLst>
                          <a:ext uri="{FF2B5EF4-FFF2-40B4-BE49-F238E27FC236}">
                            <a16:creationId xmlns:a16="http://schemas.microsoft.com/office/drawing/2014/main" id="{9F27DDEA-8C8C-48B6-8CDC-1D5EA1F7A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607050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6" name="Group 24">
            <a:extLst>
              <a:ext uri="{FF2B5EF4-FFF2-40B4-BE49-F238E27FC236}">
                <a16:creationId xmlns:a16="http://schemas.microsoft.com/office/drawing/2014/main" id="{4B4FF982-DAD6-48B5-81F5-61FAE7BA6DC4}"/>
              </a:ext>
            </a:extLst>
          </p:cNvPr>
          <p:cNvGrpSpPr>
            <a:grpSpLocks/>
          </p:cNvGrpSpPr>
          <p:nvPr/>
        </p:nvGrpSpPr>
        <p:grpSpPr bwMode="auto">
          <a:xfrm>
            <a:off x="1185863" y="4972050"/>
            <a:ext cx="6596062" cy="373063"/>
            <a:chOff x="747" y="3132"/>
            <a:chExt cx="4155" cy="235"/>
          </a:xfrm>
        </p:grpSpPr>
        <p:graphicFrame>
          <p:nvGraphicFramePr>
            <p:cNvPr id="79885" name="Object 13">
              <a:extLst>
                <a:ext uri="{FF2B5EF4-FFF2-40B4-BE49-F238E27FC236}">
                  <a16:creationId xmlns:a16="http://schemas.microsoft.com/office/drawing/2014/main" id="{EDE7BB68-4D87-426E-BF40-71777E7AF1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8886131"/>
                </p:ext>
              </p:extLst>
            </p:nvPr>
          </p:nvGraphicFramePr>
          <p:xfrm>
            <a:off x="747" y="313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5320" imgH="291960" progId="Equation.3">
                    <p:embed/>
                  </p:oleObj>
                </mc:Choice>
                <mc:Fallback>
                  <p:oleObj name="Equation" r:id="rId10" imgW="355320" imgH="291960" progId="Equation.3">
                    <p:embed/>
                    <p:pic>
                      <p:nvPicPr>
                        <p:cNvPr id="79885" name="Object 13">
                          <a:extLst>
                            <a:ext uri="{FF2B5EF4-FFF2-40B4-BE49-F238E27FC236}">
                              <a16:creationId xmlns:a16="http://schemas.microsoft.com/office/drawing/2014/main" id="{EDE7BB68-4D87-426E-BF40-71777E7AF1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313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7" name="Object 15">
              <a:extLst>
                <a:ext uri="{FF2B5EF4-FFF2-40B4-BE49-F238E27FC236}">
                  <a16:creationId xmlns:a16="http://schemas.microsoft.com/office/drawing/2014/main" id="{D39DF92C-CAB4-4BDB-A4A6-C179A1268B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8768658"/>
                </p:ext>
              </p:extLst>
            </p:nvPr>
          </p:nvGraphicFramePr>
          <p:xfrm>
            <a:off x="1179" y="3132"/>
            <a:ext cx="372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222960" imgH="393480" progId="Equation.3">
                    <p:embed/>
                  </p:oleObj>
                </mc:Choice>
                <mc:Fallback>
                  <p:oleObj name="Equation" r:id="rId12" imgW="6222960" imgH="393480" progId="Equation.3">
                    <p:embed/>
                    <p:pic>
                      <p:nvPicPr>
                        <p:cNvPr id="79887" name="Object 15">
                          <a:extLst>
                            <a:ext uri="{FF2B5EF4-FFF2-40B4-BE49-F238E27FC236}">
                              <a16:creationId xmlns:a16="http://schemas.microsoft.com/office/drawing/2014/main" id="{D39DF92C-CAB4-4BDB-A4A6-C179A1268B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3132"/>
                          <a:ext cx="372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88" name="Object 16">
            <a:extLst>
              <a:ext uri="{FF2B5EF4-FFF2-40B4-BE49-F238E27FC236}">
                <a16:creationId xmlns:a16="http://schemas.microsoft.com/office/drawing/2014/main" id="{606290FC-95FE-47E1-9C79-D25B5AE30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006575"/>
              </p:ext>
            </p:extLst>
          </p:nvPr>
        </p:nvGraphicFramePr>
        <p:xfrm>
          <a:off x="1719263" y="5721350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317160" progId="Equation.3">
                  <p:embed/>
                </p:oleObj>
              </mc:Choice>
              <mc:Fallback>
                <p:oleObj name="Equation" r:id="rId14" imgW="266400" imgH="317160" progId="Equation.3">
                  <p:embed/>
                  <p:pic>
                    <p:nvPicPr>
                      <p:cNvPr id="79888" name="Object 16">
                        <a:extLst>
                          <a:ext uri="{FF2B5EF4-FFF2-40B4-BE49-F238E27FC236}">
                            <a16:creationId xmlns:a16="http://schemas.microsoft.com/office/drawing/2014/main" id="{606290FC-95FE-47E1-9C79-D25B5AE30E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721350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>
            <a:extLst>
              <a:ext uri="{FF2B5EF4-FFF2-40B4-BE49-F238E27FC236}">
                <a16:creationId xmlns:a16="http://schemas.microsoft.com/office/drawing/2014/main" id="{FEF94546-F3B1-432F-8FCF-EACA2979B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35306"/>
              </p:ext>
            </p:extLst>
          </p:nvPr>
        </p:nvGraphicFramePr>
        <p:xfrm>
          <a:off x="2481263" y="564515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31560" imgH="393480" progId="Equation.3">
                  <p:embed/>
                </p:oleObj>
              </mc:Choice>
              <mc:Fallback>
                <p:oleObj name="Equation" r:id="rId16" imgW="1231560" imgH="393480" progId="Equation.3">
                  <p:embed/>
                  <p:pic>
                    <p:nvPicPr>
                      <p:cNvPr id="79889" name="Object 17">
                        <a:extLst>
                          <a:ext uri="{FF2B5EF4-FFF2-40B4-BE49-F238E27FC236}">
                            <a16:creationId xmlns:a16="http://schemas.microsoft.com/office/drawing/2014/main" id="{FEF94546-F3B1-432F-8FCF-EACA2979B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5645150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>
            <a:extLst>
              <a:ext uri="{FF2B5EF4-FFF2-40B4-BE49-F238E27FC236}">
                <a16:creationId xmlns:a16="http://schemas.microsoft.com/office/drawing/2014/main" id="{37760999-D09B-49AD-8946-9646978C83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527499"/>
              </p:ext>
            </p:extLst>
          </p:nvPr>
        </p:nvGraphicFramePr>
        <p:xfrm>
          <a:off x="4081463" y="5581650"/>
          <a:ext cx="1212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71600" imgH="457200" progId="Equation.3">
                  <p:embed/>
                </p:oleObj>
              </mc:Choice>
              <mc:Fallback>
                <p:oleObj name="Equation" r:id="rId18" imgW="1371600" imgH="457200" progId="Equation.3">
                  <p:embed/>
                  <p:pic>
                    <p:nvPicPr>
                      <p:cNvPr id="79890" name="Object 18">
                        <a:extLst>
                          <a:ext uri="{FF2B5EF4-FFF2-40B4-BE49-F238E27FC236}">
                            <a16:creationId xmlns:a16="http://schemas.microsoft.com/office/drawing/2014/main" id="{37760999-D09B-49AD-8946-9646978C83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5581650"/>
                        <a:ext cx="1212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9">
            <a:extLst>
              <a:ext uri="{FF2B5EF4-FFF2-40B4-BE49-F238E27FC236}">
                <a16:creationId xmlns:a16="http://schemas.microsoft.com/office/drawing/2014/main" id="{81987AB2-2B6A-4F0C-B1F0-39BFFB361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831450"/>
              </p:ext>
            </p:extLst>
          </p:nvPr>
        </p:nvGraphicFramePr>
        <p:xfrm>
          <a:off x="5605463" y="558165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71600" imgH="457200" progId="Equation.3">
                  <p:embed/>
                </p:oleObj>
              </mc:Choice>
              <mc:Fallback>
                <p:oleObj name="Equation" r:id="rId20" imgW="1371600" imgH="457200" progId="Equation.3">
                  <p:embed/>
                  <p:pic>
                    <p:nvPicPr>
                      <p:cNvPr id="79891" name="Object 19">
                        <a:extLst>
                          <a:ext uri="{FF2B5EF4-FFF2-40B4-BE49-F238E27FC236}">
                            <a16:creationId xmlns:a16="http://schemas.microsoft.com/office/drawing/2014/main" id="{81987AB2-2B6A-4F0C-B1F0-39BFFB361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5581650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20">
            <a:extLst>
              <a:ext uri="{FF2B5EF4-FFF2-40B4-BE49-F238E27FC236}">
                <a16:creationId xmlns:a16="http://schemas.microsoft.com/office/drawing/2014/main" id="{4A27C1AD-9C32-4A82-B422-6008D23BE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942897"/>
              </p:ext>
            </p:extLst>
          </p:nvPr>
        </p:nvGraphicFramePr>
        <p:xfrm>
          <a:off x="7205663" y="5581650"/>
          <a:ext cx="110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04840" imgH="457200" progId="Equation.3">
                  <p:embed/>
                </p:oleObj>
              </mc:Choice>
              <mc:Fallback>
                <p:oleObj name="Equation" r:id="rId22" imgW="1104840" imgH="457200" progId="Equation.3">
                  <p:embed/>
                  <p:pic>
                    <p:nvPicPr>
                      <p:cNvPr id="79892" name="Object 20">
                        <a:extLst>
                          <a:ext uri="{FF2B5EF4-FFF2-40B4-BE49-F238E27FC236}">
                            <a16:creationId xmlns:a16="http://schemas.microsoft.com/office/drawing/2014/main" id="{4A27C1AD-9C32-4A82-B422-6008D23BE3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63" y="5581650"/>
                        <a:ext cx="1104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Rectangle 21">
            <a:extLst>
              <a:ext uri="{FF2B5EF4-FFF2-40B4-BE49-F238E27FC236}">
                <a16:creationId xmlns:a16="http://schemas.microsoft.com/office/drawing/2014/main" id="{6E47EACA-C8E8-4F21-BFCA-88DFB24F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74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22DBD4C8-2AC0-43C4-9C49-B80716CB5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0"/>
            <a:ext cx="7848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6</a:t>
            </a:r>
            <a:r>
              <a:rPr lang="en-US" altLang="zh-CN" sz="2800" b="1"/>
              <a:t>  </a:t>
            </a:r>
            <a:r>
              <a:rPr lang="zh-CN" altLang="en-US" sz="2800" b="1"/>
              <a:t>设有</a:t>
            </a:r>
            <a:r>
              <a:rPr lang="en-US" altLang="zh-CN" sz="2800" b="1"/>
              <a:t>80</a:t>
            </a:r>
            <a:r>
              <a:rPr lang="zh-CN" altLang="en-US" sz="2800" b="1"/>
              <a:t>台同类型设备</a:t>
            </a:r>
            <a:r>
              <a:rPr lang="en-US" altLang="zh-CN" sz="2800" b="1"/>
              <a:t>,</a:t>
            </a:r>
            <a:r>
              <a:rPr lang="zh-CN" altLang="en-US" sz="2800" b="1"/>
              <a:t>各台工作是相互独立的发生故障的概率都是 </a:t>
            </a:r>
            <a:r>
              <a:rPr lang="en-US" altLang="zh-CN" sz="2800" b="1"/>
              <a:t>0.01,</a:t>
            </a:r>
            <a:r>
              <a:rPr lang="zh-CN" altLang="en-US" sz="2800" b="1"/>
              <a:t>且一台设备的故障能由一个人处理</a:t>
            </a:r>
            <a:r>
              <a:rPr lang="en-US" altLang="zh-CN" sz="2800" b="1"/>
              <a:t>. </a:t>
            </a:r>
            <a:r>
              <a:rPr lang="zh-CN" altLang="en-US" sz="2800" b="1"/>
              <a:t>考虑两种配备维修工人的方法 </a:t>
            </a:r>
            <a:r>
              <a:rPr lang="en-US" altLang="zh-CN" sz="2800" b="1"/>
              <a:t>, </a:t>
            </a:r>
            <a:r>
              <a:rPr lang="zh-CN" altLang="en-US" sz="2800" b="1"/>
              <a:t>其一是由四人维护</a:t>
            </a:r>
            <a:r>
              <a:rPr lang="en-US" altLang="zh-CN" sz="2800" b="1"/>
              <a:t>,</a:t>
            </a:r>
            <a:r>
              <a:rPr lang="zh-CN" altLang="en-US" sz="2800" b="1"/>
              <a:t>每人负责</a:t>
            </a:r>
            <a:r>
              <a:rPr lang="en-US" altLang="zh-CN" sz="2800" b="1"/>
              <a:t>20</a:t>
            </a:r>
            <a:r>
              <a:rPr lang="zh-CN" altLang="en-US" sz="2800" b="1"/>
              <a:t>台</a:t>
            </a:r>
            <a:r>
              <a:rPr lang="en-US" altLang="zh-CN" sz="2800" b="1"/>
              <a:t>; </a:t>
            </a:r>
            <a:r>
              <a:rPr lang="zh-CN" altLang="en-US" sz="2800" b="1"/>
              <a:t>其二是由</a:t>
            </a:r>
            <a:r>
              <a:rPr lang="en-US" altLang="zh-CN" sz="2800" b="1"/>
              <a:t>3</a:t>
            </a:r>
            <a:r>
              <a:rPr lang="zh-CN" altLang="en-US" sz="2800" b="1"/>
              <a:t>人共同维护台</a:t>
            </a:r>
            <a:r>
              <a:rPr lang="en-US" altLang="zh-CN" sz="2800" b="1"/>
              <a:t>80.</a:t>
            </a:r>
            <a:r>
              <a:rPr lang="zh-CN" altLang="en-US" sz="2800" b="1"/>
              <a:t>试比较这两种方法在设备发生故障时不能及时维修的概率的大小</a:t>
            </a:r>
            <a:r>
              <a:rPr lang="en-US" altLang="zh-CN" sz="2800" b="1"/>
              <a:t>.</a:t>
            </a:r>
          </a:p>
        </p:txBody>
      </p:sp>
      <p:grpSp>
        <p:nvGrpSpPr>
          <p:cNvPr id="59406" name="Group 14">
            <a:extLst>
              <a:ext uri="{FF2B5EF4-FFF2-40B4-BE49-F238E27FC236}">
                <a16:creationId xmlns:a16="http://schemas.microsoft.com/office/drawing/2014/main" id="{8DC0DFC5-89CF-4E33-8E56-C2D56C42065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2936875" cy="519113"/>
            <a:chOff x="528" y="2112"/>
            <a:chExt cx="1850" cy="327"/>
          </a:xfrm>
        </p:grpSpPr>
        <p:sp>
          <p:nvSpPr>
            <p:cNvPr id="59396" name="Rectangle 4">
              <a:extLst>
                <a:ext uri="{FF2B5EF4-FFF2-40B4-BE49-F238E27FC236}">
                  <a16:creationId xmlns:a16="http://schemas.microsoft.com/office/drawing/2014/main" id="{7E177D50-ABE0-4F6E-AD66-FFDC6FB9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1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49" charset="-122"/>
                </a:rPr>
                <a:t>解</a:t>
              </a:r>
            </a:p>
          </p:txBody>
        </p:sp>
        <p:sp>
          <p:nvSpPr>
            <p:cNvPr id="59397" name="Rectangle 5">
              <a:extLst>
                <a:ext uri="{FF2B5EF4-FFF2-40B4-BE49-F238E27FC236}">
                  <a16:creationId xmlns:a16="http://schemas.microsoft.com/office/drawing/2014/main" id="{10A0A846-7862-430C-87FB-D7E8F35D7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12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按第一种方法</a:t>
              </a:r>
              <a:endParaRPr lang="zh-CN" altLang="en-US" sz="2800" b="1"/>
            </a:p>
          </p:txBody>
        </p:sp>
      </p:grpSp>
      <p:grpSp>
        <p:nvGrpSpPr>
          <p:cNvPr id="59409" name="Group 17">
            <a:extLst>
              <a:ext uri="{FF2B5EF4-FFF2-40B4-BE49-F238E27FC236}">
                <a16:creationId xmlns:a16="http://schemas.microsoft.com/office/drawing/2014/main" id="{911A8477-8AA5-487A-A9EC-AA69A64E2AC2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3962400"/>
            <a:ext cx="7886700" cy="1676400"/>
            <a:chOff x="524" y="2496"/>
            <a:chExt cx="4968" cy="1056"/>
          </a:xfrm>
        </p:grpSpPr>
        <p:graphicFrame>
          <p:nvGraphicFramePr>
            <p:cNvPr id="59400" name="Object 8">
              <a:extLst>
                <a:ext uri="{FF2B5EF4-FFF2-40B4-BE49-F238E27FC236}">
                  <a16:creationId xmlns:a16="http://schemas.microsoft.com/office/drawing/2014/main" id="{CD8A3212-C798-4E8B-BA15-9346143308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4648532"/>
                </p:ext>
              </p:extLst>
            </p:nvPr>
          </p:nvGraphicFramePr>
          <p:xfrm>
            <a:off x="2488" y="2832"/>
            <a:ext cx="30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762440" imgH="393480" progId="Equation.3">
                    <p:embed/>
                  </p:oleObj>
                </mc:Choice>
                <mc:Fallback>
                  <p:oleObj name="Equation" r:id="rId2" imgW="4762440" imgH="393480" progId="Equation.3">
                    <p:embed/>
                    <p:pic>
                      <p:nvPicPr>
                        <p:cNvPr id="59400" name="Object 8">
                          <a:extLst>
                            <a:ext uri="{FF2B5EF4-FFF2-40B4-BE49-F238E27FC236}">
                              <a16:creationId xmlns:a16="http://schemas.microsoft.com/office/drawing/2014/main" id="{CD8A3212-C798-4E8B-BA15-9346143308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2832"/>
                          <a:ext cx="30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8" name="Object 6">
              <a:extLst>
                <a:ext uri="{FF2B5EF4-FFF2-40B4-BE49-F238E27FC236}">
                  <a16:creationId xmlns:a16="http://schemas.microsoft.com/office/drawing/2014/main" id="{2E48FCA2-41F6-4CD1-8594-6CBC812F82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0344731"/>
                </p:ext>
              </p:extLst>
            </p:nvPr>
          </p:nvGraphicFramePr>
          <p:xfrm>
            <a:off x="524" y="2496"/>
            <a:ext cx="496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886520" imgH="952200" progId="Equation.3">
                    <p:embed/>
                  </p:oleObj>
                </mc:Choice>
                <mc:Fallback>
                  <p:oleObj name="Equation" r:id="rId4" imgW="7886520" imgH="952200" progId="Equation.3">
                    <p:embed/>
                    <p:pic>
                      <p:nvPicPr>
                        <p:cNvPr id="59398" name="Object 6">
                          <a:extLst>
                            <a:ext uri="{FF2B5EF4-FFF2-40B4-BE49-F238E27FC236}">
                              <a16:creationId xmlns:a16="http://schemas.microsoft.com/office/drawing/2014/main" id="{2E48FCA2-41F6-4CD1-8594-6CBC812F82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496"/>
                          <a:ext cx="4968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9" name="Object 7">
              <a:extLst>
                <a:ext uri="{FF2B5EF4-FFF2-40B4-BE49-F238E27FC236}">
                  <a16:creationId xmlns:a16="http://schemas.microsoft.com/office/drawing/2014/main" id="{E8968896-0395-4ADF-9123-D2DA00FA0E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7606394"/>
                </p:ext>
              </p:extLst>
            </p:nvPr>
          </p:nvGraphicFramePr>
          <p:xfrm>
            <a:off x="1008" y="2832"/>
            <a:ext cx="15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87520" imgH="444240" progId="Equation.3">
                    <p:embed/>
                  </p:oleObj>
                </mc:Choice>
                <mc:Fallback>
                  <p:oleObj name="Equation" r:id="rId6" imgW="2387520" imgH="444240" progId="Equation.3">
                    <p:embed/>
                    <p:pic>
                      <p:nvPicPr>
                        <p:cNvPr id="59399" name="Object 7">
                          <a:extLst>
                            <a:ext uri="{FF2B5EF4-FFF2-40B4-BE49-F238E27FC236}">
                              <a16:creationId xmlns:a16="http://schemas.microsoft.com/office/drawing/2014/main" id="{E8968896-0395-4ADF-9123-D2DA00FA0E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5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1" name="Rectangle 9">
              <a:extLst>
                <a:ext uri="{FF2B5EF4-FFF2-40B4-BE49-F238E27FC236}">
                  <a16:creationId xmlns:a16="http://schemas.microsoft.com/office/drawing/2014/main" id="{EADE1981-A8D4-4DA4-A472-4904D4408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225"/>
              <a:ext cx="2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发生故障时不能及时维修”</a:t>
              </a:r>
              <a:r>
                <a:rPr lang="en-US" altLang="zh-CN" sz="2800" b="1"/>
                <a:t>,</a:t>
              </a:r>
            </a:p>
          </p:txBody>
        </p:sp>
      </p:grpSp>
      <p:grpSp>
        <p:nvGrpSpPr>
          <p:cNvPr id="59404" name="Group 12">
            <a:extLst>
              <a:ext uri="{FF2B5EF4-FFF2-40B4-BE49-F238E27FC236}">
                <a16:creationId xmlns:a16="http://schemas.microsoft.com/office/drawing/2014/main" id="{F98F065D-CCDE-4243-8339-AB8BE5C21DD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127625"/>
            <a:ext cx="7816850" cy="1044575"/>
            <a:chOff x="528" y="3168"/>
            <a:chExt cx="4924" cy="658"/>
          </a:xfrm>
        </p:grpSpPr>
        <p:sp>
          <p:nvSpPr>
            <p:cNvPr id="59402" name="Rectangle 10">
              <a:extLst>
                <a:ext uri="{FF2B5EF4-FFF2-40B4-BE49-F238E27FC236}">
                  <a16:creationId xmlns:a16="http://schemas.microsoft.com/office/drawing/2014/main" id="{5B629F1B-62CF-4133-9F70-0B0449E6F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499"/>
              <a:ext cx="2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而不能及时维修的概率为</a:t>
              </a:r>
            </a:p>
          </p:txBody>
        </p:sp>
        <p:sp>
          <p:nvSpPr>
            <p:cNvPr id="59403" name="Rectangle 11">
              <a:extLst>
                <a:ext uri="{FF2B5EF4-FFF2-40B4-BE49-F238E27FC236}">
                  <a16:creationId xmlns:a16="http://schemas.microsoft.com/office/drawing/2014/main" id="{D61DF506-EAE7-4213-87D9-3AFBE2EE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168"/>
              <a:ext cx="2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则知</a:t>
              </a:r>
              <a:r>
                <a:rPr lang="en-US" altLang="zh-CN" sz="2800" b="1"/>
                <a:t>80</a:t>
              </a:r>
              <a:r>
                <a:rPr lang="zh-CN" altLang="en-US" sz="2800" b="1"/>
                <a:t>台中发生故障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1026">
            <a:extLst>
              <a:ext uri="{FF2B5EF4-FFF2-40B4-BE49-F238E27FC236}">
                <a16:creationId xmlns:a16="http://schemas.microsoft.com/office/drawing/2014/main" id="{0AEB34D2-8D55-466C-B63B-371CB6173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33140"/>
              </p:ext>
            </p:extLst>
          </p:nvPr>
        </p:nvGraphicFramePr>
        <p:xfrm>
          <a:off x="1066800" y="1066800"/>
          <a:ext cx="439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4160" imgH="431640" progId="Equation.3">
                  <p:embed/>
                </p:oleObj>
              </mc:Choice>
              <mc:Fallback>
                <p:oleObj name="Equation" r:id="rId2" imgW="4394160" imgH="431640" progId="Equation.3">
                  <p:embed/>
                  <p:pic>
                    <p:nvPicPr>
                      <p:cNvPr id="60418" name="Object 1026">
                        <a:extLst>
                          <a:ext uri="{FF2B5EF4-FFF2-40B4-BE49-F238E27FC236}">
                            <a16:creationId xmlns:a16="http://schemas.microsoft.com/office/drawing/2014/main" id="{0AEB34D2-8D55-466C-B63B-371CB61734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439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1027">
            <a:extLst>
              <a:ext uri="{FF2B5EF4-FFF2-40B4-BE49-F238E27FC236}">
                <a16:creationId xmlns:a16="http://schemas.microsoft.com/office/drawing/2014/main" id="{6BE9FCF4-EA8F-4665-B9D7-D6BA8C6BB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754893"/>
              </p:ext>
            </p:extLst>
          </p:nvPr>
        </p:nvGraphicFramePr>
        <p:xfrm>
          <a:off x="1066800" y="1828800"/>
          <a:ext cx="1816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380880" progId="Equation.3">
                  <p:embed/>
                </p:oleObj>
              </mc:Choice>
              <mc:Fallback>
                <p:oleObj name="Equation" r:id="rId4" imgW="1815840" imgH="380880" progId="Equation.3">
                  <p:embed/>
                  <p:pic>
                    <p:nvPicPr>
                      <p:cNvPr id="60419" name="Object 1027">
                        <a:extLst>
                          <a:ext uri="{FF2B5EF4-FFF2-40B4-BE49-F238E27FC236}">
                            <a16:creationId xmlns:a16="http://schemas.microsoft.com/office/drawing/2014/main" id="{6BE9FCF4-EA8F-4665-B9D7-D6BA8C6BBC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1816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1028">
            <a:extLst>
              <a:ext uri="{FF2B5EF4-FFF2-40B4-BE49-F238E27FC236}">
                <a16:creationId xmlns:a16="http://schemas.microsoft.com/office/drawing/2014/main" id="{CDF0C4D7-36B5-4031-830F-7D4AC4E91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418299"/>
              </p:ext>
            </p:extLst>
          </p:nvPr>
        </p:nvGraphicFramePr>
        <p:xfrm>
          <a:off x="1066800" y="2590800"/>
          <a:ext cx="273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30240" imgH="419040" progId="Equation.3">
                  <p:embed/>
                </p:oleObj>
              </mc:Choice>
              <mc:Fallback>
                <p:oleObj name="Equation" r:id="rId6" imgW="2730240" imgH="419040" progId="Equation.3">
                  <p:embed/>
                  <p:pic>
                    <p:nvPicPr>
                      <p:cNvPr id="60420" name="Object 1028">
                        <a:extLst>
                          <a:ext uri="{FF2B5EF4-FFF2-40B4-BE49-F238E27FC236}">
                            <a16:creationId xmlns:a16="http://schemas.microsoft.com/office/drawing/2014/main" id="{CDF0C4D7-36B5-4031-830F-7D4AC4E91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73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7" name="Group 1045">
            <a:extLst>
              <a:ext uri="{FF2B5EF4-FFF2-40B4-BE49-F238E27FC236}">
                <a16:creationId xmlns:a16="http://schemas.microsoft.com/office/drawing/2014/main" id="{90BBBB1A-2CA1-4E1F-8E60-2ECD5B76C2A4}"/>
              </a:ext>
            </a:extLst>
          </p:cNvPr>
          <p:cNvGrpSpPr>
            <a:grpSpLocks/>
          </p:cNvGrpSpPr>
          <p:nvPr/>
        </p:nvGrpSpPr>
        <p:grpSpPr bwMode="auto">
          <a:xfrm>
            <a:off x="3956050" y="2584450"/>
            <a:ext cx="2387600" cy="419100"/>
            <a:chOff x="2492" y="1820"/>
            <a:chExt cx="1504" cy="264"/>
          </a:xfrm>
        </p:grpSpPr>
        <p:graphicFrame>
          <p:nvGraphicFramePr>
            <p:cNvPr id="60421" name="Object 1029">
              <a:extLst>
                <a:ext uri="{FF2B5EF4-FFF2-40B4-BE49-F238E27FC236}">
                  <a16:creationId xmlns:a16="http://schemas.microsoft.com/office/drawing/2014/main" id="{859EE698-8F7B-4B8F-AAAC-4043C653CF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8330942"/>
                </p:ext>
              </p:extLst>
            </p:nvPr>
          </p:nvGraphicFramePr>
          <p:xfrm>
            <a:off x="2492" y="1820"/>
            <a:ext cx="9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60160" imgH="419040" progId="Equation.3">
                    <p:embed/>
                  </p:oleObj>
                </mc:Choice>
                <mc:Fallback>
                  <p:oleObj name="Equation" r:id="rId8" imgW="1460160" imgH="419040" progId="Equation.3">
                    <p:embed/>
                    <p:pic>
                      <p:nvPicPr>
                        <p:cNvPr id="60421" name="Object 1029">
                          <a:extLst>
                            <a:ext uri="{FF2B5EF4-FFF2-40B4-BE49-F238E27FC236}">
                              <a16:creationId xmlns:a16="http://schemas.microsoft.com/office/drawing/2014/main" id="{859EE698-8F7B-4B8F-AAAC-4043C653CF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1820"/>
                          <a:ext cx="9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2" name="Object 1030">
              <a:extLst>
                <a:ext uri="{FF2B5EF4-FFF2-40B4-BE49-F238E27FC236}">
                  <a16:creationId xmlns:a16="http://schemas.microsoft.com/office/drawing/2014/main" id="{F7942CB8-B362-4B53-A0BC-36E1070E49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7721604"/>
                </p:ext>
              </p:extLst>
            </p:nvPr>
          </p:nvGraphicFramePr>
          <p:xfrm>
            <a:off x="3460" y="1824"/>
            <a:ext cx="5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0680" imgH="368280" progId="Equation.3">
                    <p:embed/>
                  </p:oleObj>
                </mc:Choice>
                <mc:Fallback>
                  <p:oleObj name="Equation" r:id="rId10" imgW="850680" imgH="368280" progId="Equation.3">
                    <p:embed/>
                    <p:pic>
                      <p:nvPicPr>
                        <p:cNvPr id="60422" name="Object 1030">
                          <a:extLst>
                            <a:ext uri="{FF2B5EF4-FFF2-40B4-BE49-F238E27FC236}">
                              <a16:creationId xmlns:a16="http://schemas.microsoft.com/office/drawing/2014/main" id="{F7942CB8-B362-4B53-A0BC-36E1070E49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1824"/>
                          <a:ext cx="5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38" name="Group 1046">
            <a:extLst>
              <a:ext uri="{FF2B5EF4-FFF2-40B4-BE49-F238E27FC236}">
                <a16:creationId xmlns:a16="http://schemas.microsoft.com/office/drawing/2014/main" id="{7F5C5F96-86D9-4DB5-BC5B-79203035764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352800"/>
            <a:ext cx="4813300" cy="965200"/>
            <a:chOff x="624" y="2304"/>
            <a:chExt cx="3032" cy="608"/>
          </a:xfrm>
        </p:grpSpPr>
        <p:sp>
          <p:nvSpPr>
            <p:cNvPr id="60423" name="Rectangle 1031">
              <a:extLst>
                <a:ext uri="{FF2B5EF4-FFF2-40B4-BE49-F238E27FC236}">
                  <a16:creationId xmlns:a16="http://schemas.microsoft.com/office/drawing/2014/main" id="{D0F0B513-CDD0-4F3B-B853-1710ADF00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故有</a:t>
              </a:r>
            </a:p>
          </p:txBody>
        </p:sp>
        <p:graphicFrame>
          <p:nvGraphicFramePr>
            <p:cNvPr id="60424" name="Object 1032">
              <a:extLst>
                <a:ext uri="{FF2B5EF4-FFF2-40B4-BE49-F238E27FC236}">
                  <a16:creationId xmlns:a16="http://schemas.microsoft.com/office/drawing/2014/main" id="{1A5E9EFF-371B-4916-BB31-854CFB617B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335865"/>
                </p:ext>
              </p:extLst>
            </p:nvPr>
          </p:nvGraphicFramePr>
          <p:xfrm>
            <a:off x="1296" y="2304"/>
            <a:ext cx="236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746160" imgH="965160" progId="Equation.3">
                    <p:embed/>
                  </p:oleObj>
                </mc:Choice>
                <mc:Fallback>
                  <p:oleObj name="Equation" r:id="rId12" imgW="3746160" imgH="965160" progId="Equation.3">
                    <p:embed/>
                    <p:pic>
                      <p:nvPicPr>
                        <p:cNvPr id="60424" name="Object 1032">
                          <a:extLst>
                            <a:ext uri="{FF2B5EF4-FFF2-40B4-BE49-F238E27FC236}">
                              <a16:creationId xmlns:a16="http://schemas.microsoft.com/office/drawing/2014/main" id="{1A5E9EFF-371B-4916-BB31-854CFB617B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04"/>
                          <a:ext cx="236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25" name="Object 1033">
            <a:extLst>
              <a:ext uri="{FF2B5EF4-FFF2-40B4-BE49-F238E27FC236}">
                <a16:creationId xmlns:a16="http://schemas.microsoft.com/office/drawing/2014/main" id="{B9D91341-E31F-402A-A72B-B0D43F440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360140"/>
              </p:ext>
            </p:extLst>
          </p:nvPr>
        </p:nvGraphicFramePr>
        <p:xfrm>
          <a:off x="5791200" y="36576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317160" progId="Equation.3">
                  <p:embed/>
                </p:oleObj>
              </mc:Choice>
              <mc:Fallback>
                <p:oleObj name="Equation" r:id="rId14" imgW="1384200" imgH="317160" progId="Equation.3">
                  <p:embed/>
                  <p:pic>
                    <p:nvPicPr>
                      <p:cNvPr id="60425" name="Object 1033">
                        <a:extLst>
                          <a:ext uri="{FF2B5EF4-FFF2-40B4-BE49-F238E27FC236}">
                            <a16:creationId xmlns:a16="http://schemas.microsoft.com/office/drawing/2014/main" id="{B9D91341-E31F-402A-A72B-B0D43F440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9" name="Group 1047">
            <a:extLst>
              <a:ext uri="{FF2B5EF4-FFF2-40B4-BE49-F238E27FC236}">
                <a16:creationId xmlns:a16="http://schemas.microsoft.com/office/drawing/2014/main" id="{D73E49EC-509C-4E1A-A42B-8A3994B6840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648200"/>
            <a:ext cx="5715000" cy="519113"/>
            <a:chOff x="624" y="3120"/>
            <a:chExt cx="3600" cy="327"/>
          </a:xfrm>
        </p:grpSpPr>
        <p:sp>
          <p:nvSpPr>
            <p:cNvPr id="60426" name="Rectangle 1034">
              <a:extLst>
                <a:ext uri="{FF2B5EF4-FFF2-40B4-BE49-F238E27FC236}">
                  <a16:creationId xmlns:a16="http://schemas.microsoft.com/office/drawing/2014/main" id="{36BD95EF-EAD3-4AE9-8F11-7BC59C0E0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2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即有</a:t>
              </a:r>
            </a:p>
          </p:txBody>
        </p:sp>
        <p:graphicFrame>
          <p:nvGraphicFramePr>
            <p:cNvPr id="60427" name="Object 1035">
              <a:extLst>
                <a:ext uri="{FF2B5EF4-FFF2-40B4-BE49-F238E27FC236}">
                  <a16:creationId xmlns:a16="http://schemas.microsoft.com/office/drawing/2014/main" id="{3BEFCBB3-648F-4A06-8119-47FF96A4E6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3551290"/>
                </p:ext>
              </p:extLst>
            </p:nvPr>
          </p:nvGraphicFramePr>
          <p:xfrm>
            <a:off x="1344" y="3168"/>
            <a:ext cx="28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572000" imgH="431640" progId="Equation.3">
                    <p:embed/>
                  </p:oleObj>
                </mc:Choice>
                <mc:Fallback>
                  <p:oleObj name="Equation" r:id="rId16" imgW="4572000" imgH="431640" progId="Equation.3">
                    <p:embed/>
                    <p:pic>
                      <p:nvPicPr>
                        <p:cNvPr id="60427" name="Object 1035">
                          <a:extLst>
                            <a:ext uri="{FF2B5EF4-FFF2-40B4-BE49-F238E27FC236}">
                              <a16:creationId xmlns:a16="http://schemas.microsoft.com/office/drawing/2014/main" id="{3BEFCBB3-648F-4A06-8119-47FF96A4E6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68"/>
                          <a:ext cx="28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050">
            <a:extLst>
              <a:ext uri="{FF2B5EF4-FFF2-40B4-BE49-F238E27FC236}">
                <a16:creationId xmlns:a16="http://schemas.microsoft.com/office/drawing/2014/main" id="{7A752A66-BDE9-49DB-8400-B06CA33DA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200"/>
            <a:ext cx="2414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按第二种方法</a:t>
            </a:r>
            <a:endParaRPr lang="zh-CN" altLang="en-US" sz="2800" b="1"/>
          </a:p>
        </p:txBody>
      </p:sp>
      <p:graphicFrame>
        <p:nvGraphicFramePr>
          <p:cNvPr id="77827" name="Object 2051">
            <a:extLst>
              <a:ext uri="{FF2B5EF4-FFF2-40B4-BE49-F238E27FC236}">
                <a16:creationId xmlns:a16="http://schemas.microsoft.com/office/drawing/2014/main" id="{7B67E2BE-033F-463D-981F-6C26D66EE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565781"/>
              </p:ext>
            </p:extLst>
          </p:nvPr>
        </p:nvGraphicFramePr>
        <p:xfrm>
          <a:off x="1066800" y="1676400"/>
          <a:ext cx="622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2960" imgH="444240" progId="Equation.3">
                  <p:embed/>
                </p:oleObj>
              </mc:Choice>
              <mc:Fallback>
                <p:oleObj name="Equation" r:id="rId2" imgW="6222960" imgH="444240" progId="Equation.3">
                  <p:embed/>
                  <p:pic>
                    <p:nvPicPr>
                      <p:cNvPr id="77827" name="Object 2051">
                        <a:extLst>
                          <a:ext uri="{FF2B5EF4-FFF2-40B4-BE49-F238E27FC236}">
                            <a16:creationId xmlns:a16="http://schemas.microsoft.com/office/drawing/2014/main" id="{7B67E2BE-033F-463D-981F-6C26D66EE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622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2052">
            <a:extLst>
              <a:ext uri="{FF2B5EF4-FFF2-40B4-BE49-F238E27FC236}">
                <a16:creationId xmlns:a16="http://schemas.microsoft.com/office/drawing/2014/main" id="{36991214-DEEE-4F9C-9BF7-A2143889D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948911"/>
              </p:ext>
            </p:extLst>
          </p:nvPr>
        </p:nvGraphicFramePr>
        <p:xfrm>
          <a:off x="1066800" y="2362200"/>
          <a:ext cx="326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3760" imgH="431640" progId="Equation.3">
                  <p:embed/>
                </p:oleObj>
              </mc:Choice>
              <mc:Fallback>
                <p:oleObj name="Equation" r:id="rId4" imgW="3263760" imgH="431640" progId="Equation.3">
                  <p:embed/>
                  <p:pic>
                    <p:nvPicPr>
                      <p:cNvPr id="77828" name="Object 2052">
                        <a:extLst>
                          <a:ext uri="{FF2B5EF4-FFF2-40B4-BE49-F238E27FC236}">
                            <a16:creationId xmlns:a16="http://schemas.microsoft.com/office/drawing/2014/main" id="{36991214-DEEE-4F9C-9BF7-A2143889D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326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4" name="Group 2058">
            <a:extLst>
              <a:ext uri="{FF2B5EF4-FFF2-40B4-BE49-F238E27FC236}">
                <a16:creationId xmlns:a16="http://schemas.microsoft.com/office/drawing/2014/main" id="{ECEFA284-E381-44E4-9D19-17C9FEB19DEA}"/>
              </a:ext>
            </a:extLst>
          </p:cNvPr>
          <p:cNvGrpSpPr>
            <a:grpSpLocks/>
          </p:cNvGrpSpPr>
          <p:nvPr/>
        </p:nvGrpSpPr>
        <p:grpSpPr bwMode="auto">
          <a:xfrm>
            <a:off x="1047750" y="3124200"/>
            <a:ext cx="2317750" cy="419100"/>
            <a:chOff x="660" y="1968"/>
            <a:chExt cx="1460" cy="264"/>
          </a:xfrm>
        </p:grpSpPr>
        <p:graphicFrame>
          <p:nvGraphicFramePr>
            <p:cNvPr id="77829" name="Object 2053">
              <a:extLst>
                <a:ext uri="{FF2B5EF4-FFF2-40B4-BE49-F238E27FC236}">
                  <a16:creationId xmlns:a16="http://schemas.microsoft.com/office/drawing/2014/main" id="{27BF8EC0-25EB-482D-8254-92CE40B8A0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176677"/>
                </p:ext>
              </p:extLst>
            </p:nvPr>
          </p:nvGraphicFramePr>
          <p:xfrm>
            <a:off x="660" y="1968"/>
            <a:ext cx="9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60160" imgH="419040" progId="Equation.3">
                    <p:embed/>
                  </p:oleObj>
                </mc:Choice>
                <mc:Fallback>
                  <p:oleObj name="Equation" r:id="rId6" imgW="1460160" imgH="419040" progId="Equation.3">
                    <p:embed/>
                    <p:pic>
                      <p:nvPicPr>
                        <p:cNvPr id="77829" name="Object 2053">
                          <a:extLst>
                            <a:ext uri="{FF2B5EF4-FFF2-40B4-BE49-F238E27FC236}">
                              <a16:creationId xmlns:a16="http://schemas.microsoft.com/office/drawing/2014/main" id="{27BF8EC0-25EB-482D-8254-92CE40B8A0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1968"/>
                          <a:ext cx="9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0" name="Object 2054">
              <a:extLst>
                <a:ext uri="{FF2B5EF4-FFF2-40B4-BE49-F238E27FC236}">
                  <a16:creationId xmlns:a16="http://schemas.microsoft.com/office/drawing/2014/main" id="{1541B733-8998-485B-8FFA-990EB01F31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0180433"/>
                </p:ext>
              </p:extLst>
            </p:nvPr>
          </p:nvGraphicFramePr>
          <p:xfrm>
            <a:off x="1584" y="1976"/>
            <a:ext cx="5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0680" imgH="368280" progId="Equation.3">
                    <p:embed/>
                  </p:oleObj>
                </mc:Choice>
                <mc:Fallback>
                  <p:oleObj name="Equation" r:id="rId8" imgW="850680" imgH="368280" progId="Equation.3">
                    <p:embed/>
                    <p:pic>
                      <p:nvPicPr>
                        <p:cNvPr id="77830" name="Object 2054">
                          <a:extLst>
                            <a:ext uri="{FF2B5EF4-FFF2-40B4-BE49-F238E27FC236}">
                              <a16:creationId xmlns:a16="http://schemas.microsoft.com/office/drawing/2014/main" id="{1541B733-8998-485B-8FFA-990EB01F31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76"/>
                          <a:ext cx="5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31" name="Rectangle 2055">
            <a:extLst>
              <a:ext uri="{FF2B5EF4-FFF2-40B4-BE49-F238E27FC236}">
                <a16:creationId xmlns:a16="http://schemas.microsoft.com/office/drawing/2014/main" id="{88A118BB-40B3-4A91-A778-C0F5E9BD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86200"/>
            <a:ext cx="714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故 </a:t>
            </a:r>
            <a:r>
              <a:rPr lang="en-US" altLang="zh-CN" sz="2800" b="1"/>
              <a:t>80 </a:t>
            </a:r>
            <a:r>
              <a:rPr lang="zh-CN" altLang="en-US" sz="2800" b="1"/>
              <a:t>台中发生故障而不能及时维修的概率为</a:t>
            </a:r>
          </a:p>
        </p:txBody>
      </p:sp>
      <p:graphicFrame>
        <p:nvGraphicFramePr>
          <p:cNvPr id="77832" name="Object 2056">
            <a:extLst>
              <a:ext uri="{FF2B5EF4-FFF2-40B4-BE49-F238E27FC236}">
                <a16:creationId xmlns:a16="http://schemas.microsoft.com/office/drawing/2014/main" id="{132EE2A1-2521-4EDB-95D8-3F051E091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196173"/>
              </p:ext>
            </p:extLst>
          </p:nvPr>
        </p:nvGraphicFramePr>
        <p:xfrm>
          <a:off x="1066800" y="4718050"/>
          <a:ext cx="3670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70200" imgH="965160" progId="Equation.3">
                  <p:embed/>
                </p:oleObj>
              </mc:Choice>
              <mc:Fallback>
                <p:oleObj name="Equation" r:id="rId10" imgW="3670200" imgH="965160" progId="Equation.3">
                  <p:embed/>
                  <p:pic>
                    <p:nvPicPr>
                      <p:cNvPr id="77832" name="Object 2056">
                        <a:extLst>
                          <a:ext uri="{FF2B5EF4-FFF2-40B4-BE49-F238E27FC236}">
                            <a16:creationId xmlns:a16="http://schemas.microsoft.com/office/drawing/2014/main" id="{132EE2A1-2521-4EDB-95D8-3F051E091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18050"/>
                        <a:ext cx="3670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2057">
            <a:extLst>
              <a:ext uri="{FF2B5EF4-FFF2-40B4-BE49-F238E27FC236}">
                <a16:creationId xmlns:a16="http://schemas.microsoft.com/office/drawing/2014/main" id="{A6A28C6B-6E91-4209-8441-162377574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066441"/>
              </p:ext>
            </p:extLst>
          </p:nvPr>
        </p:nvGraphicFramePr>
        <p:xfrm>
          <a:off x="4787900" y="50292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4200" imgH="317160" progId="Equation.3">
                  <p:embed/>
                </p:oleObj>
              </mc:Choice>
              <mc:Fallback>
                <p:oleObj name="Equation" r:id="rId12" imgW="1384200" imgH="317160" progId="Equation.3">
                  <p:embed/>
                  <p:pic>
                    <p:nvPicPr>
                      <p:cNvPr id="77833" name="Object 2057">
                        <a:extLst>
                          <a:ext uri="{FF2B5EF4-FFF2-40B4-BE49-F238E27FC236}">
                            <a16:creationId xmlns:a16="http://schemas.microsoft.com/office/drawing/2014/main" id="{A6A28C6B-6E91-4209-8441-1623775741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0292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675150B9-83EB-4F16-BB9B-F26D22AC1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999626"/>
              </p:ext>
            </p:extLst>
          </p:nvPr>
        </p:nvGraphicFramePr>
        <p:xfrm>
          <a:off x="1116013" y="4114800"/>
          <a:ext cx="73707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140680" imgH="406080" progId="Equation.3">
                  <p:embed/>
                </p:oleObj>
              </mc:Choice>
              <mc:Fallback>
                <p:oleObj name="公式" r:id="rId2" imgW="8140680" imgH="40608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675150B9-83EB-4F16-BB9B-F26D22AC1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14800"/>
                        <a:ext cx="737076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>
            <a:extLst>
              <a:ext uri="{FF2B5EF4-FFF2-40B4-BE49-F238E27FC236}">
                <a16:creationId xmlns:a16="http://schemas.microsoft.com/office/drawing/2014/main" id="{BEE7C4F1-862D-4788-9C20-0EBCC75CF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149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因此分布律为</a:t>
            </a:r>
          </a:p>
        </p:txBody>
      </p:sp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146F9675-84E0-4EFF-B233-C85F1DF0D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963082"/>
              </p:ext>
            </p:extLst>
          </p:nvPr>
        </p:nvGraphicFramePr>
        <p:xfrm>
          <a:off x="3390900" y="4714875"/>
          <a:ext cx="2489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1180800" progId="Equation.3">
                  <p:embed/>
                </p:oleObj>
              </mc:Choice>
              <mc:Fallback>
                <p:oleObj name="Equation" r:id="rId4" imgW="2489040" imgH="1180800" progId="Equation.3">
                  <p:embed/>
                  <p:pic>
                    <p:nvPicPr>
                      <p:cNvPr id="14344" name="Object 8">
                        <a:extLst>
                          <a:ext uri="{FF2B5EF4-FFF2-40B4-BE49-F238E27FC236}">
                            <a16:creationId xmlns:a16="http://schemas.microsoft.com/office/drawing/2014/main" id="{146F9675-84E0-4EFF-B233-C85F1DF0D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714875"/>
                        <a:ext cx="2489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>
            <a:extLst>
              <a:ext uri="{FF2B5EF4-FFF2-40B4-BE49-F238E27FC236}">
                <a16:creationId xmlns:a16="http://schemas.microsoft.com/office/drawing/2014/main" id="{9F6AA731-4848-428D-8DF0-9F1507346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4802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477498E9-32DC-4687-96FE-6D059870C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3255963"/>
            <a:ext cx="760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则</a:t>
            </a:r>
          </a:p>
        </p:txBody>
      </p:sp>
      <p:sp>
        <p:nvSpPr>
          <p:cNvPr id="9225" name="Rectangle 23">
            <a:extLst>
              <a:ext uri="{FF2B5EF4-FFF2-40B4-BE49-F238E27FC236}">
                <a16:creationId xmlns:a16="http://schemas.microsoft.com/office/drawing/2014/main" id="{B3E01259-5EAE-4F42-811B-19410A8C9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11188"/>
            <a:ext cx="8229600" cy="70167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三、例题讲解</a:t>
            </a:r>
          </a:p>
        </p:txBody>
      </p:sp>
      <p:graphicFrame>
        <p:nvGraphicFramePr>
          <p:cNvPr id="14360" name="Object 24">
            <a:extLst>
              <a:ext uri="{FF2B5EF4-FFF2-40B4-BE49-F238E27FC236}">
                <a16:creationId xmlns:a16="http://schemas.microsoft.com/office/drawing/2014/main" id="{11F6FDD6-99F4-40D4-917D-0B2B87CCC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918457"/>
              </p:ext>
            </p:extLst>
          </p:nvPr>
        </p:nvGraphicFramePr>
        <p:xfrm>
          <a:off x="901700" y="1524000"/>
          <a:ext cx="7556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556400" imgH="1523880" progId="Equation.3">
                  <p:embed/>
                </p:oleObj>
              </mc:Choice>
              <mc:Fallback>
                <p:oleObj name="Equation" r:id="rId6" imgW="7556400" imgH="1523880" progId="Equation.3">
                  <p:embed/>
                  <p:pic>
                    <p:nvPicPr>
                      <p:cNvPr id="14360" name="Object 24">
                        <a:extLst>
                          <a:ext uri="{FF2B5EF4-FFF2-40B4-BE49-F238E27FC236}">
                            <a16:creationId xmlns:a16="http://schemas.microsoft.com/office/drawing/2014/main" id="{11F6FDD6-99F4-40D4-917D-0B2B87CCC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524000"/>
                        <a:ext cx="75565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5">
            <a:extLst>
              <a:ext uri="{FF2B5EF4-FFF2-40B4-BE49-F238E27FC236}">
                <a16:creationId xmlns:a16="http://schemas.microsoft.com/office/drawing/2014/main" id="{45B87DE2-3CF3-4BD1-8002-FD0D7DA15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70025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14383" name="Object 47">
            <a:extLst>
              <a:ext uri="{FF2B5EF4-FFF2-40B4-BE49-F238E27FC236}">
                <a16:creationId xmlns:a16="http://schemas.microsoft.com/office/drawing/2014/main" id="{0A9F8620-5BE5-4113-93B9-303894A75292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242494"/>
              </p:ext>
            </p:extLst>
          </p:nvPr>
        </p:nvGraphicFramePr>
        <p:xfrm>
          <a:off x="1511300" y="3341688"/>
          <a:ext cx="328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06480" imgH="431640" progId="Equation.3">
                  <p:embed/>
                </p:oleObj>
              </mc:Choice>
              <mc:Fallback>
                <p:oleObj name="Equation" r:id="rId8" imgW="3606480" imgH="431640" progId="Equation.3">
                  <p:embed/>
                  <p:pic>
                    <p:nvPicPr>
                      <p:cNvPr id="14383" name="Object 47">
                        <a:extLst>
                          <a:ext uri="{FF2B5EF4-FFF2-40B4-BE49-F238E27FC236}">
                            <a16:creationId xmlns:a16="http://schemas.microsoft.com/office/drawing/2014/main" id="{0A9F8620-5BE5-4113-93B9-303894A7529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341688"/>
                        <a:ext cx="328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1" grpId="0" autoUpdateAnimBg="0"/>
      <p:bldP spid="14355" grpId="0" autoUpdateAnimBg="0"/>
      <p:bldP spid="1436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3533F697-E713-4EB4-BFFE-A7EEFDC73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734781"/>
              </p:ext>
            </p:extLst>
          </p:nvPr>
        </p:nvGraphicFramePr>
        <p:xfrm>
          <a:off x="4806950" y="5292725"/>
          <a:ext cx="176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838080" progId="Equation.3">
                  <p:embed/>
                </p:oleObj>
              </mc:Choice>
              <mc:Fallback>
                <p:oleObj name="Equation" r:id="rId2" imgW="1765080" imgH="838080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3533F697-E713-4EB4-BFFE-A7EEFDC73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5292725"/>
                        <a:ext cx="1765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>
            <a:extLst>
              <a:ext uri="{FF2B5EF4-FFF2-40B4-BE49-F238E27FC236}">
                <a16:creationId xmlns:a16="http://schemas.microsoft.com/office/drawing/2014/main" id="{2CE7B893-CAA5-45B5-8CD5-0AC1E9FAA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047270"/>
              </p:ext>
            </p:extLst>
          </p:nvPr>
        </p:nvGraphicFramePr>
        <p:xfrm>
          <a:off x="952500" y="1758950"/>
          <a:ext cx="1649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50960" imgH="419040" progId="Equation.3">
                  <p:embed/>
                </p:oleObj>
              </mc:Choice>
              <mc:Fallback>
                <p:oleObj name="公式" r:id="rId4" imgW="1650960" imgH="419040" progId="Equation.3">
                  <p:embed/>
                  <p:pic>
                    <p:nvPicPr>
                      <p:cNvPr id="15375" name="Object 15">
                        <a:extLst>
                          <a:ext uri="{FF2B5EF4-FFF2-40B4-BE49-F238E27FC236}">
                            <a16:creationId xmlns:a16="http://schemas.microsoft.com/office/drawing/2014/main" id="{2CE7B893-CAA5-45B5-8CD5-0AC1E9FAA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758950"/>
                        <a:ext cx="16494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>
            <a:extLst>
              <a:ext uri="{FF2B5EF4-FFF2-40B4-BE49-F238E27FC236}">
                <a16:creationId xmlns:a16="http://schemas.microsoft.com/office/drawing/2014/main" id="{BB4FD312-00DE-4876-A6F5-30334F2D0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16924"/>
              </p:ext>
            </p:extLst>
          </p:nvPr>
        </p:nvGraphicFramePr>
        <p:xfrm>
          <a:off x="931863" y="2965450"/>
          <a:ext cx="229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98600" imgH="419040" progId="Equation.3">
                  <p:embed/>
                </p:oleObj>
              </mc:Choice>
              <mc:Fallback>
                <p:oleObj name="公式" r:id="rId6" imgW="2298600" imgH="419040" progId="Equation.3">
                  <p:embed/>
                  <p:pic>
                    <p:nvPicPr>
                      <p:cNvPr id="15376" name="Object 16">
                        <a:extLst>
                          <a:ext uri="{FF2B5EF4-FFF2-40B4-BE49-F238E27FC236}">
                            <a16:creationId xmlns:a16="http://schemas.microsoft.com/office/drawing/2014/main" id="{BB4FD312-00DE-4876-A6F5-30334F2D0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2965450"/>
                        <a:ext cx="229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Rectangle 18">
            <a:extLst>
              <a:ext uri="{FF2B5EF4-FFF2-40B4-BE49-F238E27FC236}">
                <a16:creationId xmlns:a16="http://schemas.microsoft.com/office/drawing/2014/main" id="{F30D1310-F8D4-44F6-9B02-29535B093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2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求分布函数</a:t>
            </a:r>
          </a:p>
        </p:txBody>
      </p:sp>
      <p:graphicFrame>
        <p:nvGraphicFramePr>
          <p:cNvPr id="15379" name="Object 19">
            <a:extLst>
              <a:ext uri="{FF2B5EF4-FFF2-40B4-BE49-F238E27FC236}">
                <a16:creationId xmlns:a16="http://schemas.microsoft.com/office/drawing/2014/main" id="{DF73F1BE-1ED8-4020-B34E-AFD66BE98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566328"/>
              </p:ext>
            </p:extLst>
          </p:nvPr>
        </p:nvGraphicFramePr>
        <p:xfrm>
          <a:off x="1501775" y="23495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03160" imgH="393480" progId="Equation.3">
                  <p:embed/>
                </p:oleObj>
              </mc:Choice>
              <mc:Fallback>
                <p:oleObj name="Equation" r:id="rId8" imgW="2603160" imgH="393480" progId="Equation.3">
                  <p:embed/>
                  <p:pic>
                    <p:nvPicPr>
                      <p:cNvPr id="15379" name="Object 19">
                        <a:extLst>
                          <a:ext uri="{FF2B5EF4-FFF2-40B4-BE49-F238E27FC236}">
                            <a16:creationId xmlns:a16="http://schemas.microsoft.com/office/drawing/2014/main" id="{DF73F1BE-1ED8-4020-B34E-AFD66BE98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2349500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>
            <a:extLst>
              <a:ext uri="{FF2B5EF4-FFF2-40B4-BE49-F238E27FC236}">
                <a16:creationId xmlns:a16="http://schemas.microsoft.com/office/drawing/2014/main" id="{3C77FB6D-8E28-428A-851B-0FBAF75FE151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1474788"/>
            <a:ext cx="5486400" cy="552450"/>
            <a:chOff x="1968" y="1252"/>
            <a:chExt cx="3456" cy="348"/>
          </a:xfrm>
        </p:grpSpPr>
        <p:sp>
          <p:nvSpPr>
            <p:cNvPr id="10272" name="Line 21">
              <a:extLst>
                <a:ext uri="{FF2B5EF4-FFF2-40B4-BE49-F238E27FC236}">
                  <a16:creationId xmlns:a16="http://schemas.microsoft.com/office/drawing/2014/main" id="{220FBC42-14C6-4E4D-82F7-CAAAD66DA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344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58" name="Object 22">
              <a:extLst>
                <a:ext uri="{FF2B5EF4-FFF2-40B4-BE49-F238E27FC236}">
                  <a16:creationId xmlns:a16="http://schemas.microsoft.com/office/drawing/2014/main" id="{7B6AEDCD-4F13-46BE-A626-3BE9FD45C0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0983840"/>
                </p:ext>
              </p:extLst>
            </p:nvPr>
          </p:nvGraphicFramePr>
          <p:xfrm>
            <a:off x="5232" y="1440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253800" progId="Equation.3">
                    <p:embed/>
                  </p:oleObj>
                </mc:Choice>
                <mc:Fallback>
                  <p:oleObj name="Equation" r:id="rId10" imgW="266400" imgH="253800" progId="Equation.3">
                    <p:embed/>
                    <p:pic>
                      <p:nvPicPr>
                        <p:cNvPr id="10258" name="Object 22">
                          <a:extLst>
                            <a:ext uri="{FF2B5EF4-FFF2-40B4-BE49-F238E27FC236}">
                              <a16:creationId xmlns:a16="http://schemas.microsoft.com/office/drawing/2014/main" id="{7B6AEDCD-4F13-46BE-A626-3BE9FD45C0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440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23">
              <a:extLst>
                <a:ext uri="{FF2B5EF4-FFF2-40B4-BE49-F238E27FC236}">
                  <a16:creationId xmlns:a16="http://schemas.microsoft.com/office/drawing/2014/main" id="{B0A563E5-BA02-41EE-ABD2-10BF09EB5B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0255539"/>
                </p:ext>
              </p:extLst>
            </p:nvPr>
          </p:nvGraphicFramePr>
          <p:xfrm>
            <a:off x="2548" y="1252"/>
            <a:ext cx="1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640" imgH="545760" progId="Equation.3">
                    <p:embed/>
                  </p:oleObj>
                </mc:Choice>
                <mc:Fallback>
                  <p:oleObj name="Equation" r:id="rId12" imgW="215640" imgH="545760" progId="Equation.3">
                    <p:embed/>
                    <p:pic>
                      <p:nvPicPr>
                        <p:cNvPr id="10259" name="Object 23">
                          <a:extLst>
                            <a:ext uri="{FF2B5EF4-FFF2-40B4-BE49-F238E27FC236}">
                              <a16:creationId xmlns:a16="http://schemas.microsoft.com/office/drawing/2014/main" id="{B0A563E5-BA02-41EE-ABD2-10BF09EB5B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1252"/>
                          <a:ext cx="1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9">
            <a:extLst>
              <a:ext uri="{FF2B5EF4-FFF2-40B4-BE49-F238E27FC236}">
                <a16:creationId xmlns:a16="http://schemas.microsoft.com/office/drawing/2014/main" id="{01D930AF-B8B4-4912-9029-25D5638A14E1}"/>
              </a:ext>
            </a:extLst>
          </p:cNvPr>
          <p:cNvGrpSpPr>
            <a:grpSpLocks/>
          </p:cNvGrpSpPr>
          <p:nvPr/>
        </p:nvGrpSpPr>
        <p:grpSpPr bwMode="auto">
          <a:xfrm>
            <a:off x="5062538" y="1481138"/>
            <a:ext cx="2425700" cy="546100"/>
            <a:chOff x="3216" y="1248"/>
            <a:chExt cx="1528" cy="344"/>
          </a:xfrm>
        </p:grpSpPr>
        <p:graphicFrame>
          <p:nvGraphicFramePr>
            <p:cNvPr id="10255" name="Object 26">
              <a:extLst>
                <a:ext uri="{FF2B5EF4-FFF2-40B4-BE49-F238E27FC236}">
                  <a16:creationId xmlns:a16="http://schemas.microsoft.com/office/drawing/2014/main" id="{E11A3CA2-E70D-4F44-BB2C-735B1C2C5C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4187648"/>
                </p:ext>
              </p:extLst>
            </p:nvPr>
          </p:nvGraphicFramePr>
          <p:xfrm>
            <a:off x="3216" y="1248"/>
            <a:ext cx="11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480" imgH="533160" progId="Equation.3">
                    <p:embed/>
                  </p:oleObj>
                </mc:Choice>
                <mc:Fallback>
                  <p:oleObj name="Equation" r:id="rId14" imgW="177480" imgH="533160" progId="Equation.3">
                    <p:embed/>
                    <p:pic>
                      <p:nvPicPr>
                        <p:cNvPr id="10255" name="Object 26">
                          <a:extLst>
                            <a:ext uri="{FF2B5EF4-FFF2-40B4-BE49-F238E27FC236}">
                              <a16:creationId xmlns:a16="http://schemas.microsoft.com/office/drawing/2014/main" id="{E11A3CA2-E70D-4F44-BB2C-735B1C2C5C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48"/>
                          <a:ext cx="11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27">
              <a:extLst>
                <a:ext uri="{FF2B5EF4-FFF2-40B4-BE49-F238E27FC236}">
                  <a16:creationId xmlns:a16="http://schemas.microsoft.com/office/drawing/2014/main" id="{D8ABE089-46D0-40F4-9CE1-06219D61DB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4392161"/>
                </p:ext>
              </p:extLst>
            </p:nvPr>
          </p:nvGraphicFramePr>
          <p:xfrm>
            <a:off x="3936" y="1248"/>
            <a:ext cx="1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5640" imgH="533160" progId="Equation.3">
                    <p:embed/>
                  </p:oleObj>
                </mc:Choice>
                <mc:Fallback>
                  <p:oleObj name="Equation" r:id="rId16" imgW="215640" imgH="533160" progId="Equation.3">
                    <p:embed/>
                    <p:pic>
                      <p:nvPicPr>
                        <p:cNvPr id="10256" name="Object 27">
                          <a:extLst>
                            <a:ext uri="{FF2B5EF4-FFF2-40B4-BE49-F238E27FC236}">
                              <a16:creationId xmlns:a16="http://schemas.microsoft.com/office/drawing/2014/main" id="{D8ABE089-46D0-40F4-9CE1-06219D61DB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48"/>
                          <a:ext cx="1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28">
              <a:extLst>
                <a:ext uri="{FF2B5EF4-FFF2-40B4-BE49-F238E27FC236}">
                  <a16:creationId xmlns:a16="http://schemas.microsoft.com/office/drawing/2014/main" id="{6766050E-F440-4906-ABEE-4EA65459C8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3793900"/>
                </p:ext>
              </p:extLst>
            </p:nvPr>
          </p:nvGraphicFramePr>
          <p:xfrm>
            <a:off x="4608" y="1248"/>
            <a:ext cx="1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5640" imgH="545760" progId="Equation.3">
                    <p:embed/>
                  </p:oleObj>
                </mc:Choice>
                <mc:Fallback>
                  <p:oleObj name="Equation" r:id="rId18" imgW="215640" imgH="545760" progId="Equation.3">
                    <p:embed/>
                    <p:pic>
                      <p:nvPicPr>
                        <p:cNvPr id="10257" name="Object 28">
                          <a:extLst>
                            <a:ext uri="{FF2B5EF4-FFF2-40B4-BE49-F238E27FC236}">
                              <a16:creationId xmlns:a16="http://schemas.microsoft.com/office/drawing/2014/main" id="{6766050E-F440-4906-ABEE-4EA65459C8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48"/>
                          <a:ext cx="1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BE70E28A-A3F9-4FE3-B41A-50D3FF87B5F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1570038"/>
            <a:ext cx="1219200" cy="76200"/>
            <a:chOff x="432" y="2208"/>
            <a:chExt cx="768" cy="144"/>
          </a:xfrm>
        </p:grpSpPr>
        <p:sp>
          <p:nvSpPr>
            <p:cNvPr id="10270" name="Line 31">
              <a:extLst>
                <a:ext uri="{FF2B5EF4-FFF2-40B4-BE49-F238E27FC236}">
                  <a16:creationId xmlns:a16="http://schemas.microsoft.com/office/drawing/2014/main" id="{674D352D-CDAA-448A-83B8-B417E44F9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1" name="Line 32">
              <a:extLst>
                <a:ext uri="{FF2B5EF4-FFF2-40B4-BE49-F238E27FC236}">
                  <a16:creationId xmlns:a16="http://schemas.microsoft.com/office/drawing/2014/main" id="{2F8371E3-EFB6-4EC2-8D09-F58F2E142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4">
            <a:extLst>
              <a:ext uri="{FF2B5EF4-FFF2-40B4-BE49-F238E27FC236}">
                <a16:creationId xmlns:a16="http://schemas.microsoft.com/office/drawing/2014/main" id="{90352EE9-C5C5-4FFB-BBF1-7D42D56F0D3A}"/>
              </a:ext>
            </a:extLst>
          </p:cNvPr>
          <p:cNvGrpSpPr>
            <a:grpSpLocks/>
          </p:cNvGrpSpPr>
          <p:nvPr/>
        </p:nvGrpSpPr>
        <p:grpSpPr bwMode="auto">
          <a:xfrm>
            <a:off x="3157538" y="1493838"/>
            <a:ext cx="1752600" cy="152400"/>
            <a:chOff x="432" y="2208"/>
            <a:chExt cx="768" cy="144"/>
          </a:xfrm>
        </p:grpSpPr>
        <p:sp>
          <p:nvSpPr>
            <p:cNvPr id="10268" name="Line 35">
              <a:extLst>
                <a:ext uri="{FF2B5EF4-FFF2-40B4-BE49-F238E27FC236}">
                  <a16:creationId xmlns:a16="http://schemas.microsoft.com/office/drawing/2014/main" id="{610C00FF-A2F2-43DE-9855-601EB863E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9" name="Line 36">
              <a:extLst>
                <a:ext uri="{FF2B5EF4-FFF2-40B4-BE49-F238E27FC236}">
                  <a16:creationId xmlns:a16="http://schemas.microsoft.com/office/drawing/2014/main" id="{A9EBC4DF-1512-411B-9248-F274E966A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5397" name="Object 37">
            <a:extLst>
              <a:ext uri="{FF2B5EF4-FFF2-40B4-BE49-F238E27FC236}">
                <a16:creationId xmlns:a16="http://schemas.microsoft.com/office/drawing/2014/main" id="{1604248B-B044-4DAD-B85C-BECD8FDF5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287892"/>
              </p:ext>
            </p:extLst>
          </p:nvPr>
        </p:nvGraphicFramePr>
        <p:xfrm>
          <a:off x="1501775" y="3662363"/>
          <a:ext cx="2352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03160" imgH="393480" progId="Equation.3">
                  <p:embed/>
                </p:oleObj>
              </mc:Choice>
              <mc:Fallback>
                <p:oleObj name="Equation" r:id="rId20" imgW="2603160" imgH="393480" progId="Equation.3">
                  <p:embed/>
                  <p:pic>
                    <p:nvPicPr>
                      <p:cNvPr id="15397" name="Object 37">
                        <a:extLst>
                          <a:ext uri="{FF2B5EF4-FFF2-40B4-BE49-F238E27FC236}">
                            <a16:creationId xmlns:a16="http://schemas.microsoft.com/office/drawing/2014/main" id="{1604248B-B044-4DAD-B85C-BECD8FDF5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662363"/>
                        <a:ext cx="23526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38">
            <a:extLst>
              <a:ext uri="{FF2B5EF4-FFF2-40B4-BE49-F238E27FC236}">
                <a16:creationId xmlns:a16="http://schemas.microsoft.com/office/drawing/2014/main" id="{FDAE7E8B-262C-4952-8A97-A7A78B7D5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23208"/>
              </p:ext>
            </p:extLst>
          </p:nvPr>
        </p:nvGraphicFramePr>
        <p:xfrm>
          <a:off x="3863975" y="3662363"/>
          <a:ext cx="154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14320" imgH="380880" progId="Equation.3">
                  <p:embed/>
                </p:oleObj>
              </mc:Choice>
              <mc:Fallback>
                <p:oleObj name="Equation" r:id="rId22" imgW="1714320" imgH="380880" progId="Equation.3">
                  <p:embed/>
                  <p:pic>
                    <p:nvPicPr>
                      <p:cNvPr id="15398" name="Object 38">
                        <a:extLst>
                          <a:ext uri="{FF2B5EF4-FFF2-40B4-BE49-F238E27FC236}">
                            <a16:creationId xmlns:a16="http://schemas.microsoft.com/office/drawing/2014/main" id="{FDAE7E8B-262C-4952-8A97-A7A78B7D5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3662363"/>
                        <a:ext cx="1547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9" name="Object 39">
            <a:extLst>
              <a:ext uri="{FF2B5EF4-FFF2-40B4-BE49-F238E27FC236}">
                <a16:creationId xmlns:a16="http://schemas.microsoft.com/office/drawing/2014/main" id="{EF5C1DFB-F34B-43E0-A0EB-81C5B46B1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64909"/>
              </p:ext>
            </p:extLst>
          </p:nvPr>
        </p:nvGraphicFramePr>
        <p:xfrm>
          <a:off x="5465763" y="3414713"/>
          <a:ext cx="16271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03240" imgH="965160" progId="Equation.3">
                  <p:embed/>
                </p:oleObj>
              </mc:Choice>
              <mc:Fallback>
                <p:oleObj name="Equation" r:id="rId24" imgW="1803240" imgH="965160" progId="Equation.3">
                  <p:embed/>
                  <p:pic>
                    <p:nvPicPr>
                      <p:cNvPr id="15399" name="Object 39">
                        <a:extLst>
                          <a:ext uri="{FF2B5EF4-FFF2-40B4-BE49-F238E27FC236}">
                            <a16:creationId xmlns:a16="http://schemas.microsoft.com/office/drawing/2014/main" id="{EF5C1DFB-F34B-43E0-A0EB-81C5B46B1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3414713"/>
                        <a:ext cx="16271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40">
            <a:extLst>
              <a:ext uri="{FF2B5EF4-FFF2-40B4-BE49-F238E27FC236}">
                <a16:creationId xmlns:a16="http://schemas.microsoft.com/office/drawing/2014/main" id="{6CED0815-323B-4D05-A439-8217D300E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618950"/>
              </p:ext>
            </p:extLst>
          </p:nvPr>
        </p:nvGraphicFramePr>
        <p:xfrm>
          <a:off x="1501775" y="4813300"/>
          <a:ext cx="260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03160" imgH="393480" progId="Equation.3">
                  <p:embed/>
                </p:oleObj>
              </mc:Choice>
              <mc:Fallback>
                <p:oleObj name="Equation" r:id="rId26" imgW="2603160" imgH="393480" progId="Equation.3">
                  <p:embed/>
                  <p:pic>
                    <p:nvPicPr>
                      <p:cNvPr id="15400" name="Object 40">
                        <a:extLst>
                          <a:ext uri="{FF2B5EF4-FFF2-40B4-BE49-F238E27FC236}">
                            <a16:creationId xmlns:a16="http://schemas.microsoft.com/office/drawing/2014/main" id="{6CED0815-323B-4D05-A439-8217D300E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813300"/>
                        <a:ext cx="2603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41">
            <a:extLst>
              <a:ext uri="{FF2B5EF4-FFF2-40B4-BE49-F238E27FC236}">
                <a16:creationId xmlns:a16="http://schemas.microsoft.com/office/drawing/2014/main" id="{BFD63AD3-5745-4A09-B4AF-8BB01C785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41920"/>
              </p:ext>
            </p:extLst>
          </p:nvPr>
        </p:nvGraphicFramePr>
        <p:xfrm>
          <a:off x="3651250" y="5461000"/>
          <a:ext cx="1104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04840" imgH="787320" progId="Equation.3">
                  <p:embed/>
                </p:oleObj>
              </mc:Choice>
              <mc:Fallback>
                <p:oleObj name="Equation" r:id="rId28" imgW="1104840" imgH="787320" progId="Equation.3">
                  <p:embed/>
                  <p:pic>
                    <p:nvPicPr>
                      <p:cNvPr id="15401" name="Object 41">
                        <a:extLst>
                          <a:ext uri="{FF2B5EF4-FFF2-40B4-BE49-F238E27FC236}">
                            <a16:creationId xmlns:a16="http://schemas.microsoft.com/office/drawing/2014/main" id="{BFD63AD3-5745-4A09-B4AF-8BB01C785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5461000"/>
                        <a:ext cx="1104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Object 42">
            <a:extLst>
              <a:ext uri="{FF2B5EF4-FFF2-40B4-BE49-F238E27FC236}">
                <a16:creationId xmlns:a16="http://schemas.microsoft.com/office/drawing/2014/main" id="{B4F62E33-DBA8-48E9-94A4-DC73BBF23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475801"/>
              </p:ext>
            </p:extLst>
          </p:nvPr>
        </p:nvGraphicFramePr>
        <p:xfrm>
          <a:off x="4140200" y="4797425"/>
          <a:ext cx="1550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14320" imgH="380880" progId="Equation.3">
                  <p:embed/>
                </p:oleObj>
              </mc:Choice>
              <mc:Fallback>
                <p:oleObj name="Equation" r:id="rId30" imgW="1714320" imgH="380880" progId="Equation.3">
                  <p:embed/>
                  <p:pic>
                    <p:nvPicPr>
                      <p:cNvPr id="15402" name="Object 42">
                        <a:extLst>
                          <a:ext uri="{FF2B5EF4-FFF2-40B4-BE49-F238E27FC236}">
                            <a16:creationId xmlns:a16="http://schemas.microsoft.com/office/drawing/2014/main" id="{B4F62E33-DBA8-48E9-94A4-DC73BBF23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797425"/>
                        <a:ext cx="1550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3" name="Object 43">
            <a:extLst>
              <a:ext uri="{FF2B5EF4-FFF2-40B4-BE49-F238E27FC236}">
                <a16:creationId xmlns:a16="http://schemas.microsoft.com/office/drawing/2014/main" id="{D804D1DC-AD50-48AF-A3C4-CEDF2F8F0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096833"/>
              </p:ext>
            </p:extLst>
          </p:nvPr>
        </p:nvGraphicFramePr>
        <p:xfrm>
          <a:off x="5691188" y="4805363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676160" imgH="380880" progId="Equation.3">
                  <p:embed/>
                </p:oleObj>
              </mc:Choice>
              <mc:Fallback>
                <p:oleObj name="Equation" r:id="rId32" imgW="1676160" imgH="380880" progId="Equation.3">
                  <p:embed/>
                  <p:pic>
                    <p:nvPicPr>
                      <p:cNvPr id="15403" name="Object 43">
                        <a:extLst>
                          <a:ext uri="{FF2B5EF4-FFF2-40B4-BE49-F238E27FC236}">
                            <a16:creationId xmlns:a16="http://schemas.microsoft.com/office/drawing/2014/main" id="{D804D1DC-AD50-48AF-A3C4-CEDF2F8F0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4805363"/>
                        <a:ext cx="167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4">
            <a:extLst>
              <a:ext uri="{FF2B5EF4-FFF2-40B4-BE49-F238E27FC236}">
                <a16:creationId xmlns:a16="http://schemas.microsoft.com/office/drawing/2014/main" id="{CB9ED5A2-A2CD-4044-BB28-4511BFEF2C88}"/>
              </a:ext>
            </a:extLst>
          </p:cNvPr>
          <p:cNvGrpSpPr>
            <a:grpSpLocks/>
          </p:cNvGrpSpPr>
          <p:nvPr/>
        </p:nvGrpSpPr>
        <p:grpSpPr bwMode="auto">
          <a:xfrm>
            <a:off x="3309938" y="1341438"/>
            <a:ext cx="2514600" cy="304800"/>
            <a:chOff x="432" y="2208"/>
            <a:chExt cx="768" cy="144"/>
          </a:xfrm>
        </p:grpSpPr>
        <p:sp>
          <p:nvSpPr>
            <p:cNvPr id="10266" name="Line 45">
              <a:extLst>
                <a:ext uri="{FF2B5EF4-FFF2-40B4-BE49-F238E27FC236}">
                  <a16:creationId xmlns:a16="http://schemas.microsoft.com/office/drawing/2014/main" id="{F7AF445E-A632-4B35-AB26-AEEE7E19C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7" name="Line 46">
              <a:extLst>
                <a:ext uri="{FF2B5EF4-FFF2-40B4-BE49-F238E27FC236}">
                  <a16:creationId xmlns:a16="http://schemas.microsoft.com/office/drawing/2014/main" id="{4DA03D89-71DF-4B49-96EA-84F1CBAE4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5411" name="Object 51">
            <a:extLst>
              <a:ext uri="{FF2B5EF4-FFF2-40B4-BE49-F238E27FC236}">
                <a16:creationId xmlns:a16="http://schemas.microsoft.com/office/drawing/2014/main" id="{A469AF41-F9D9-4943-9551-74CE2458A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963830"/>
              </p:ext>
            </p:extLst>
          </p:nvPr>
        </p:nvGraphicFramePr>
        <p:xfrm>
          <a:off x="4160838" y="23495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83920" imgH="368280" progId="Equation.3">
                  <p:embed/>
                </p:oleObj>
              </mc:Choice>
              <mc:Fallback>
                <p:oleObj name="Equation" r:id="rId34" imgW="583920" imgH="368280" progId="Equation.3">
                  <p:embed/>
                  <p:pic>
                    <p:nvPicPr>
                      <p:cNvPr id="15411" name="Object 51">
                        <a:extLst>
                          <a:ext uri="{FF2B5EF4-FFF2-40B4-BE49-F238E27FC236}">
                            <a16:creationId xmlns:a16="http://schemas.microsoft.com/office/drawing/2014/main" id="{A469AF41-F9D9-4943-9551-74CE2458A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23495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5" name="Object 55">
            <a:extLst>
              <a:ext uri="{FF2B5EF4-FFF2-40B4-BE49-F238E27FC236}">
                <a16:creationId xmlns:a16="http://schemas.microsoft.com/office/drawing/2014/main" id="{573E6DB6-FCEE-4347-91FB-1BD4EDB32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312835"/>
              </p:ext>
            </p:extLst>
          </p:nvPr>
        </p:nvGraphicFramePr>
        <p:xfrm>
          <a:off x="963613" y="4292600"/>
          <a:ext cx="229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2298600" imgH="419040" progId="Equation.3">
                  <p:embed/>
                </p:oleObj>
              </mc:Choice>
              <mc:Fallback>
                <p:oleObj name="公式" r:id="rId36" imgW="2298600" imgH="419040" progId="Equation.3">
                  <p:embed/>
                  <p:pic>
                    <p:nvPicPr>
                      <p:cNvPr id="15415" name="Object 55">
                        <a:extLst>
                          <a:ext uri="{FF2B5EF4-FFF2-40B4-BE49-F238E27FC236}">
                            <a16:creationId xmlns:a16="http://schemas.microsoft.com/office/drawing/2014/main" id="{573E6DB6-FCEE-4347-91FB-1BD4EDB32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292600"/>
                        <a:ext cx="229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0">
            <a:extLst>
              <a:ext uri="{FF2B5EF4-FFF2-40B4-BE49-F238E27FC236}">
                <a16:creationId xmlns:a16="http://schemas.microsoft.com/office/drawing/2014/main" id="{4A894666-C6E9-415F-AD45-8BC08D67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148246"/>
              </p:ext>
            </p:extLst>
          </p:nvPr>
        </p:nvGraphicFramePr>
        <p:xfrm>
          <a:off x="925513" y="1301750"/>
          <a:ext cx="233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6760" imgH="419040" progId="Equation.3">
                  <p:embed/>
                </p:oleObj>
              </mc:Choice>
              <mc:Fallback>
                <p:oleObj name="公式" r:id="rId2" imgW="2336760" imgH="419040" progId="Equation.3">
                  <p:embed/>
                  <p:pic>
                    <p:nvPicPr>
                      <p:cNvPr id="11266" name="Object 0">
                        <a:extLst>
                          <a:ext uri="{FF2B5EF4-FFF2-40B4-BE49-F238E27FC236}">
                            <a16:creationId xmlns:a16="http://schemas.microsoft.com/office/drawing/2014/main" id="{4A894666-C6E9-415F-AD45-8BC08D676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301750"/>
                        <a:ext cx="233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" name="Object 1">
            <a:extLst>
              <a:ext uri="{FF2B5EF4-FFF2-40B4-BE49-F238E27FC236}">
                <a16:creationId xmlns:a16="http://schemas.microsoft.com/office/drawing/2014/main" id="{93601075-7316-4BF9-B3F2-8DADAF537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22553"/>
              </p:ext>
            </p:extLst>
          </p:nvPr>
        </p:nvGraphicFramePr>
        <p:xfrm>
          <a:off x="2403475" y="2924175"/>
          <a:ext cx="231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838080" progId="Equation.3">
                  <p:embed/>
                </p:oleObj>
              </mc:Choice>
              <mc:Fallback>
                <p:oleObj name="Equation" r:id="rId4" imgW="2311200" imgH="838080" progId="Equation.3">
                  <p:embed/>
                  <p:pic>
                    <p:nvPicPr>
                      <p:cNvPr id="89089" name="Object 1">
                        <a:extLst>
                          <a:ext uri="{FF2B5EF4-FFF2-40B4-BE49-F238E27FC236}">
                            <a16:creationId xmlns:a16="http://schemas.microsoft.com/office/drawing/2014/main" id="{93601075-7316-4BF9-B3F2-8DADAF537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2924175"/>
                        <a:ext cx="231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id="{D25FBFE8-3D32-485F-9612-9E13DDABC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649188"/>
              </p:ext>
            </p:extLst>
          </p:nvPr>
        </p:nvGraphicFramePr>
        <p:xfrm>
          <a:off x="925513" y="3860800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50960" imgH="419040" progId="Equation.3">
                  <p:embed/>
                </p:oleObj>
              </mc:Choice>
              <mc:Fallback>
                <p:oleObj name="公式" r:id="rId6" imgW="1650960" imgH="419040" progId="Equation.3">
                  <p:embed/>
                  <p:pic>
                    <p:nvPicPr>
                      <p:cNvPr id="89090" name="Object 2">
                        <a:extLst>
                          <a:ext uri="{FF2B5EF4-FFF2-40B4-BE49-F238E27FC236}">
                            <a16:creationId xmlns:a16="http://schemas.microsoft.com/office/drawing/2014/main" id="{D25FBFE8-3D32-485F-9612-9E13DDABC0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860800"/>
                        <a:ext cx="165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>
            <a:extLst>
              <a:ext uri="{FF2B5EF4-FFF2-40B4-BE49-F238E27FC236}">
                <a16:creationId xmlns:a16="http://schemas.microsoft.com/office/drawing/2014/main" id="{506F620E-D54E-410E-BE6B-1312B43A6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631243"/>
              </p:ext>
            </p:extLst>
          </p:nvPr>
        </p:nvGraphicFramePr>
        <p:xfrm>
          <a:off x="1606550" y="4475163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03160" imgH="393480" progId="Equation.3">
                  <p:embed/>
                </p:oleObj>
              </mc:Choice>
              <mc:Fallback>
                <p:oleObj name="Equation" r:id="rId8" imgW="2603160" imgH="393480" progId="Equation.3">
                  <p:embed/>
                  <p:pic>
                    <p:nvPicPr>
                      <p:cNvPr id="89091" name="Object 3">
                        <a:extLst>
                          <a:ext uri="{FF2B5EF4-FFF2-40B4-BE49-F238E27FC236}">
                            <a16:creationId xmlns:a16="http://schemas.microsoft.com/office/drawing/2014/main" id="{506F620E-D54E-410E-BE6B-1312B43A6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475163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2DB811CC-57ED-452E-9BEF-1A0123699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044536"/>
              </p:ext>
            </p:extLst>
          </p:nvPr>
        </p:nvGraphicFramePr>
        <p:xfrm>
          <a:off x="1563688" y="1989138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03160" imgH="393480" progId="Equation.3">
                  <p:embed/>
                </p:oleObj>
              </mc:Choice>
              <mc:Fallback>
                <p:oleObj name="Equation" r:id="rId10" imgW="2603160" imgH="393480" progId="Equation.3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2DB811CC-57ED-452E-9BEF-1A0123699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989138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6A4C6064-B077-4F0A-AF45-533C1A9D5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802598"/>
              </p:ext>
            </p:extLst>
          </p:nvPr>
        </p:nvGraphicFramePr>
        <p:xfrm>
          <a:off x="7583488" y="2451100"/>
          <a:ext cx="1092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880" imgH="761760" progId="Equation.3">
                  <p:embed/>
                </p:oleObj>
              </mc:Choice>
              <mc:Fallback>
                <p:oleObj name="Equation" r:id="rId12" imgW="1091880" imgH="761760" progId="Equation.3">
                  <p:embed/>
                  <p:pic>
                    <p:nvPicPr>
                      <p:cNvPr id="89093" name="Object 5">
                        <a:extLst>
                          <a:ext uri="{FF2B5EF4-FFF2-40B4-BE49-F238E27FC236}">
                            <a16:creationId xmlns:a16="http://schemas.microsoft.com/office/drawing/2014/main" id="{6A4C6064-B077-4F0A-AF45-533C1A9D5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8" y="2451100"/>
                        <a:ext cx="1092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>
            <a:extLst>
              <a:ext uri="{FF2B5EF4-FFF2-40B4-BE49-F238E27FC236}">
                <a16:creationId xmlns:a16="http://schemas.microsoft.com/office/drawing/2014/main" id="{14C98146-EB09-4D1F-8EAB-5650E930BAEC}"/>
              </a:ext>
            </a:extLst>
          </p:cNvPr>
          <p:cNvGrpSpPr>
            <a:grpSpLocks/>
          </p:cNvGrpSpPr>
          <p:nvPr/>
        </p:nvGrpSpPr>
        <p:grpSpPr bwMode="auto">
          <a:xfrm>
            <a:off x="2389188" y="2536825"/>
            <a:ext cx="5219700" cy="381000"/>
            <a:chOff x="1505" y="1598"/>
            <a:chExt cx="3288" cy="240"/>
          </a:xfrm>
        </p:grpSpPr>
        <p:graphicFrame>
          <p:nvGraphicFramePr>
            <p:cNvPr id="11283" name="Object 17">
              <a:extLst>
                <a:ext uri="{FF2B5EF4-FFF2-40B4-BE49-F238E27FC236}">
                  <a16:creationId xmlns:a16="http://schemas.microsoft.com/office/drawing/2014/main" id="{2A8530E8-7130-479B-97F9-531C8D9E71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692662"/>
                </p:ext>
              </p:extLst>
            </p:nvPr>
          </p:nvGraphicFramePr>
          <p:xfrm>
            <a:off x="1505" y="1598"/>
            <a:ext cx="116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14320" imgH="380880" progId="Equation.3">
                    <p:embed/>
                  </p:oleObj>
                </mc:Choice>
                <mc:Fallback>
                  <p:oleObj name="Equation" r:id="rId14" imgW="1714320" imgH="380880" progId="Equation.3">
                    <p:embed/>
                    <p:pic>
                      <p:nvPicPr>
                        <p:cNvPr id="11283" name="Object 17">
                          <a:extLst>
                            <a:ext uri="{FF2B5EF4-FFF2-40B4-BE49-F238E27FC236}">
                              <a16:creationId xmlns:a16="http://schemas.microsoft.com/office/drawing/2014/main" id="{2A8530E8-7130-479B-97F9-531C8D9E71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1598"/>
                          <a:ext cx="116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18">
              <a:extLst>
                <a:ext uri="{FF2B5EF4-FFF2-40B4-BE49-F238E27FC236}">
                  <a16:creationId xmlns:a16="http://schemas.microsoft.com/office/drawing/2014/main" id="{3458BE98-9348-4CAB-AC75-B046A0CDB5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413904"/>
                </p:ext>
              </p:extLst>
            </p:nvPr>
          </p:nvGraphicFramePr>
          <p:xfrm>
            <a:off x="2705" y="1598"/>
            <a:ext cx="10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76160" imgH="380880" progId="Equation.3">
                    <p:embed/>
                  </p:oleObj>
                </mc:Choice>
                <mc:Fallback>
                  <p:oleObj name="Equation" r:id="rId16" imgW="1676160" imgH="380880" progId="Equation.3">
                    <p:embed/>
                    <p:pic>
                      <p:nvPicPr>
                        <p:cNvPr id="11284" name="Object 18">
                          <a:extLst>
                            <a:ext uri="{FF2B5EF4-FFF2-40B4-BE49-F238E27FC236}">
                              <a16:creationId xmlns:a16="http://schemas.microsoft.com/office/drawing/2014/main" id="{3458BE98-9348-4CAB-AC75-B046A0CDB5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598"/>
                          <a:ext cx="10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19">
              <a:extLst>
                <a:ext uri="{FF2B5EF4-FFF2-40B4-BE49-F238E27FC236}">
                  <a16:creationId xmlns:a16="http://schemas.microsoft.com/office/drawing/2014/main" id="{9E11F17D-A605-4CC7-9375-2F694ABA71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1941538"/>
                </p:ext>
              </p:extLst>
            </p:nvPr>
          </p:nvGraphicFramePr>
          <p:xfrm>
            <a:off x="3713" y="1598"/>
            <a:ext cx="10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14320" imgH="380880" progId="Equation.3">
                    <p:embed/>
                  </p:oleObj>
                </mc:Choice>
                <mc:Fallback>
                  <p:oleObj name="Equation" r:id="rId18" imgW="1714320" imgH="380880" progId="Equation.3">
                    <p:embed/>
                    <p:pic>
                      <p:nvPicPr>
                        <p:cNvPr id="11285" name="Object 19">
                          <a:extLst>
                            <a:ext uri="{FF2B5EF4-FFF2-40B4-BE49-F238E27FC236}">
                              <a16:creationId xmlns:a16="http://schemas.microsoft.com/office/drawing/2014/main" id="{9E11F17D-A605-4CC7-9375-2F694ABA71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3" y="1598"/>
                          <a:ext cx="10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7" name="Group 38">
            <a:extLst>
              <a:ext uri="{FF2B5EF4-FFF2-40B4-BE49-F238E27FC236}">
                <a16:creationId xmlns:a16="http://schemas.microsoft.com/office/drawing/2014/main" id="{6FFB0606-CB41-4375-9F8F-01F45DC0F933}"/>
              </a:ext>
            </a:extLst>
          </p:cNvPr>
          <p:cNvGrpSpPr>
            <a:grpSpLocks/>
          </p:cNvGrpSpPr>
          <p:nvPr/>
        </p:nvGrpSpPr>
        <p:grpSpPr bwMode="auto">
          <a:xfrm>
            <a:off x="3117850" y="1162050"/>
            <a:ext cx="5486400" cy="552450"/>
            <a:chOff x="1872" y="816"/>
            <a:chExt cx="3456" cy="348"/>
          </a:xfrm>
        </p:grpSpPr>
        <p:sp>
          <p:nvSpPr>
            <p:cNvPr id="11296" name="Line 11">
              <a:extLst>
                <a:ext uri="{FF2B5EF4-FFF2-40B4-BE49-F238E27FC236}">
                  <a16:creationId xmlns:a16="http://schemas.microsoft.com/office/drawing/2014/main" id="{D1CBD9CE-81E4-4537-9C17-C8FB585E5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864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278" name="Object 12">
              <a:extLst>
                <a:ext uri="{FF2B5EF4-FFF2-40B4-BE49-F238E27FC236}">
                  <a16:creationId xmlns:a16="http://schemas.microsoft.com/office/drawing/2014/main" id="{A97D3CB5-F14D-45E0-A86D-C5E304E646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7880787"/>
                </p:ext>
              </p:extLst>
            </p:nvPr>
          </p:nvGraphicFramePr>
          <p:xfrm>
            <a:off x="5136" y="960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400" imgH="253800" progId="Equation.3">
                    <p:embed/>
                  </p:oleObj>
                </mc:Choice>
                <mc:Fallback>
                  <p:oleObj name="Equation" r:id="rId20" imgW="266400" imgH="253800" progId="Equation.3">
                    <p:embed/>
                    <p:pic>
                      <p:nvPicPr>
                        <p:cNvPr id="11278" name="Object 12">
                          <a:extLst>
                            <a:ext uri="{FF2B5EF4-FFF2-40B4-BE49-F238E27FC236}">
                              <a16:creationId xmlns:a16="http://schemas.microsoft.com/office/drawing/2014/main" id="{A97D3CB5-F14D-45E0-A86D-C5E304E646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960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13">
              <a:extLst>
                <a:ext uri="{FF2B5EF4-FFF2-40B4-BE49-F238E27FC236}">
                  <a16:creationId xmlns:a16="http://schemas.microsoft.com/office/drawing/2014/main" id="{5A6555D1-4231-4DF6-B5EC-7160DA16BD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7703231"/>
                </p:ext>
              </p:extLst>
            </p:nvPr>
          </p:nvGraphicFramePr>
          <p:xfrm>
            <a:off x="2452" y="820"/>
            <a:ext cx="1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5640" imgH="545760" progId="Equation.3">
                    <p:embed/>
                  </p:oleObj>
                </mc:Choice>
                <mc:Fallback>
                  <p:oleObj name="Equation" r:id="rId22" imgW="215640" imgH="545760" progId="Equation.3">
                    <p:embed/>
                    <p:pic>
                      <p:nvPicPr>
                        <p:cNvPr id="11279" name="Object 13">
                          <a:extLst>
                            <a:ext uri="{FF2B5EF4-FFF2-40B4-BE49-F238E27FC236}">
                              <a16:creationId xmlns:a16="http://schemas.microsoft.com/office/drawing/2014/main" id="{5A6555D1-4231-4DF6-B5EC-7160DA16BD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" y="820"/>
                          <a:ext cx="1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14">
              <a:extLst>
                <a:ext uri="{FF2B5EF4-FFF2-40B4-BE49-F238E27FC236}">
                  <a16:creationId xmlns:a16="http://schemas.microsoft.com/office/drawing/2014/main" id="{589C19D4-5359-4F9E-867D-2A3E7A9DDF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0747438"/>
                </p:ext>
              </p:extLst>
            </p:nvPr>
          </p:nvGraphicFramePr>
          <p:xfrm>
            <a:off x="3120" y="816"/>
            <a:ext cx="11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77480" imgH="533160" progId="Equation.3">
                    <p:embed/>
                  </p:oleObj>
                </mc:Choice>
                <mc:Fallback>
                  <p:oleObj name="Equation" r:id="rId24" imgW="177480" imgH="533160" progId="Equation.3">
                    <p:embed/>
                    <p:pic>
                      <p:nvPicPr>
                        <p:cNvPr id="11280" name="Object 14">
                          <a:extLst>
                            <a:ext uri="{FF2B5EF4-FFF2-40B4-BE49-F238E27FC236}">
                              <a16:creationId xmlns:a16="http://schemas.microsoft.com/office/drawing/2014/main" id="{589C19D4-5359-4F9E-867D-2A3E7A9DDF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816"/>
                          <a:ext cx="11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5">
              <a:extLst>
                <a:ext uri="{FF2B5EF4-FFF2-40B4-BE49-F238E27FC236}">
                  <a16:creationId xmlns:a16="http://schemas.microsoft.com/office/drawing/2014/main" id="{BAF56CCC-7509-468D-865F-E9E1159C63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0118484"/>
                </p:ext>
              </p:extLst>
            </p:nvPr>
          </p:nvGraphicFramePr>
          <p:xfrm>
            <a:off x="3840" y="816"/>
            <a:ext cx="1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15640" imgH="533160" progId="Equation.3">
                    <p:embed/>
                  </p:oleObj>
                </mc:Choice>
                <mc:Fallback>
                  <p:oleObj name="Equation" r:id="rId26" imgW="215640" imgH="533160" progId="Equation.3">
                    <p:embed/>
                    <p:pic>
                      <p:nvPicPr>
                        <p:cNvPr id="11281" name="Object 15">
                          <a:extLst>
                            <a:ext uri="{FF2B5EF4-FFF2-40B4-BE49-F238E27FC236}">
                              <a16:creationId xmlns:a16="http://schemas.microsoft.com/office/drawing/2014/main" id="{BAF56CCC-7509-468D-865F-E9E1159C63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16"/>
                          <a:ext cx="1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16">
              <a:extLst>
                <a:ext uri="{FF2B5EF4-FFF2-40B4-BE49-F238E27FC236}">
                  <a16:creationId xmlns:a16="http://schemas.microsoft.com/office/drawing/2014/main" id="{4E6C2AFC-959F-4309-B701-8424801BFD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448370"/>
                </p:ext>
              </p:extLst>
            </p:nvPr>
          </p:nvGraphicFramePr>
          <p:xfrm>
            <a:off x="4512" y="816"/>
            <a:ext cx="1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15640" imgH="545760" progId="Equation.3">
                    <p:embed/>
                  </p:oleObj>
                </mc:Choice>
                <mc:Fallback>
                  <p:oleObj name="Equation" r:id="rId28" imgW="215640" imgH="545760" progId="Equation.3">
                    <p:embed/>
                    <p:pic>
                      <p:nvPicPr>
                        <p:cNvPr id="11282" name="Object 16">
                          <a:extLst>
                            <a:ext uri="{FF2B5EF4-FFF2-40B4-BE49-F238E27FC236}">
                              <a16:creationId xmlns:a16="http://schemas.microsoft.com/office/drawing/2014/main" id="{4E6C2AFC-959F-4309-B701-8424801BFD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816"/>
                          <a:ext cx="1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1">
            <a:extLst>
              <a:ext uri="{FF2B5EF4-FFF2-40B4-BE49-F238E27FC236}">
                <a16:creationId xmlns:a16="http://schemas.microsoft.com/office/drawing/2014/main" id="{4904498F-81CC-4CAB-88C1-EB375B1EF4A0}"/>
              </a:ext>
            </a:extLst>
          </p:cNvPr>
          <p:cNvGrpSpPr>
            <a:grpSpLocks/>
          </p:cNvGrpSpPr>
          <p:nvPr/>
        </p:nvGrpSpPr>
        <p:grpSpPr bwMode="auto">
          <a:xfrm>
            <a:off x="2455863" y="5157788"/>
            <a:ext cx="1649412" cy="762000"/>
            <a:chOff x="1547" y="3249"/>
            <a:chExt cx="1039" cy="480"/>
          </a:xfrm>
        </p:grpSpPr>
        <p:graphicFrame>
          <p:nvGraphicFramePr>
            <p:cNvPr id="11276" name="Object 10">
              <a:extLst>
                <a:ext uri="{FF2B5EF4-FFF2-40B4-BE49-F238E27FC236}">
                  <a16:creationId xmlns:a16="http://schemas.microsoft.com/office/drawing/2014/main" id="{2CFB6C87-35F9-4C4D-8B81-4C66F1A17E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6851108"/>
                </p:ext>
              </p:extLst>
            </p:nvPr>
          </p:nvGraphicFramePr>
          <p:xfrm>
            <a:off x="2234" y="3297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558720" imgH="317160" progId="Equation.3">
                    <p:embed/>
                  </p:oleObj>
                </mc:Choice>
                <mc:Fallback>
                  <p:oleObj name="Equation" r:id="rId30" imgW="558720" imgH="317160" progId="Equation.3">
                    <p:embed/>
                    <p:pic>
                      <p:nvPicPr>
                        <p:cNvPr id="11276" name="Object 10">
                          <a:extLst>
                            <a:ext uri="{FF2B5EF4-FFF2-40B4-BE49-F238E27FC236}">
                              <a16:creationId xmlns:a16="http://schemas.microsoft.com/office/drawing/2014/main" id="{2CFB6C87-35F9-4C4D-8B81-4C66F1A17E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3297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11">
              <a:extLst>
                <a:ext uri="{FF2B5EF4-FFF2-40B4-BE49-F238E27FC236}">
                  <a16:creationId xmlns:a16="http://schemas.microsoft.com/office/drawing/2014/main" id="{352570F1-4929-4548-B86B-8A56BD6FCC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5841688"/>
                </p:ext>
              </p:extLst>
            </p:nvPr>
          </p:nvGraphicFramePr>
          <p:xfrm>
            <a:off x="1547" y="3249"/>
            <a:ext cx="677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091880" imgH="761760" progId="Equation.3">
                    <p:embed/>
                  </p:oleObj>
                </mc:Choice>
                <mc:Fallback>
                  <p:oleObj name="Equation" r:id="rId32" imgW="1091880" imgH="761760" progId="Equation.3">
                    <p:embed/>
                    <p:pic>
                      <p:nvPicPr>
                        <p:cNvPr id="11277" name="Object 11">
                          <a:extLst>
                            <a:ext uri="{FF2B5EF4-FFF2-40B4-BE49-F238E27FC236}">
                              <a16:creationId xmlns:a16="http://schemas.microsoft.com/office/drawing/2014/main" id="{352570F1-4929-4548-B86B-8A56BD6FCC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3249"/>
                          <a:ext cx="677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>
            <a:extLst>
              <a:ext uri="{FF2B5EF4-FFF2-40B4-BE49-F238E27FC236}">
                <a16:creationId xmlns:a16="http://schemas.microsoft.com/office/drawing/2014/main" id="{0D509764-8F15-4C69-B4B2-96AE4EC89F44}"/>
              </a:ext>
            </a:extLst>
          </p:cNvPr>
          <p:cNvGrpSpPr>
            <a:grpSpLocks/>
          </p:cNvGrpSpPr>
          <p:nvPr/>
        </p:nvGrpSpPr>
        <p:grpSpPr bwMode="auto">
          <a:xfrm>
            <a:off x="4205288" y="4475163"/>
            <a:ext cx="4038600" cy="790575"/>
            <a:chOff x="2649" y="2819"/>
            <a:chExt cx="2544" cy="498"/>
          </a:xfrm>
        </p:grpSpPr>
        <p:graphicFrame>
          <p:nvGraphicFramePr>
            <p:cNvPr id="11272" name="Object 6">
              <a:extLst>
                <a:ext uri="{FF2B5EF4-FFF2-40B4-BE49-F238E27FC236}">
                  <a16:creationId xmlns:a16="http://schemas.microsoft.com/office/drawing/2014/main" id="{0F8395B4-23CF-4468-87A1-F44BA97017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407336"/>
                </p:ext>
              </p:extLst>
            </p:nvPr>
          </p:nvGraphicFramePr>
          <p:xfrm>
            <a:off x="2649" y="2819"/>
            <a:ext cx="9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714320" imgH="380880" progId="Equation.3">
                    <p:embed/>
                  </p:oleObj>
                </mc:Choice>
                <mc:Fallback>
                  <p:oleObj name="Equation" r:id="rId34" imgW="1714320" imgH="380880" progId="Equation.3">
                    <p:embed/>
                    <p:pic>
                      <p:nvPicPr>
                        <p:cNvPr id="11272" name="Object 6">
                          <a:extLst>
                            <a:ext uri="{FF2B5EF4-FFF2-40B4-BE49-F238E27FC236}">
                              <a16:creationId xmlns:a16="http://schemas.microsoft.com/office/drawing/2014/main" id="{0F8395B4-23CF-4468-87A1-F44BA97017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819"/>
                          <a:ext cx="9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7">
              <a:extLst>
                <a:ext uri="{FF2B5EF4-FFF2-40B4-BE49-F238E27FC236}">
                  <a16:creationId xmlns:a16="http://schemas.microsoft.com/office/drawing/2014/main" id="{7246EB8B-84F3-4595-AB51-922C52987E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6698699"/>
                </p:ext>
              </p:extLst>
            </p:nvPr>
          </p:nvGraphicFramePr>
          <p:xfrm>
            <a:off x="3608" y="2819"/>
            <a:ext cx="10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676160" imgH="380880" progId="Equation.3">
                    <p:embed/>
                  </p:oleObj>
                </mc:Choice>
                <mc:Fallback>
                  <p:oleObj name="Equation" r:id="rId36" imgW="1676160" imgH="380880" progId="Equation.3">
                    <p:embed/>
                    <p:pic>
                      <p:nvPicPr>
                        <p:cNvPr id="11273" name="Object 7">
                          <a:extLst>
                            <a:ext uri="{FF2B5EF4-FFF2-40B4-BE49-F238E27FC236}">
                              <a16:creationId xmlns:a16="http://schemas.microsoft.com/office/drawing/2014/main" id="{7246EB8B-84F3-4595-AB51-922C52987E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819"/>
                          <a:ext cx="10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8">
              <a:extLst>
                <a:ext uri="{FF2B5EF4-FFF2-40B4-BE49-F238E27FC236}">
                  <a16:creationId xmlns:a16="http://schemas.microsoft.com/office/drawing/2014/main" id="{4D320147-9EA8-4D6B-9613-83C89DB5DE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92922"/>
                </p:ext>
              </p:extLst>
            </p:nvPr>
          </p:nvGraphicFramePr>
          <p:xfrm>
            <a:off x="3087" y="3077"/>
            <a:ext cx="10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714320" imgH="380880" progId="Equation.3">
                    <p:embed/>
                  </p:oleObj>
                </mc:Choice>
                <mc:Fallback>
                  <p:oleObj name="Equation" r:id="rId38" imgW="1714320" imgH="380880" progId="Equation.3">
                    <p:embed/>
                    <p:pic>
                      <p:nvPicPr>
                        <p:cNvPr id="11274" name="Object 8">
                          <a:extLst>
                            <a:ext uri="{FF2B5EF4-FFF2-40B4-BE49-F238E27FC236}">
                              <a16:creationId xmlns:a16="http://schemas.microsoft.com/office/drawing/2014/main" id="{4D320147-9EA8-4D6B-9613-83C89DB5DE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3077"/>
                          <a:ext cx="106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9">
              <a:extLst>
                <a:ext uri="{FF2B5EF4-FFF2-40B4-BE49-F238E27FC236}">
                  <a16:creationId xmlns:a16="http://schemas.microsoft.com/office/drawing/2014/main" id="{57D9F741-8E43-4A46-8666-B8CC3F0B09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7779654"/>
                </p:ext>
              </p:extLst>
            </p:nvPr>
          </p:nvGraphicFramePr>
          <p:xfrm>
            <a:off x="4130" y="3077"/>
            <a:ext cx="106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714320" imgH="380880" progId="Equation.3">
                    <p:embed/>
                  </p:oleObj>
                </mc:Choice>
                <mc:Fallback>
                  <p:oleObj name="Equation" r:id="rId40" imgW="1714320" imgH="380880" progId="Equation.3">
                    <p:embed/>
                    <p:pic>
                      <p:nvPicPr>
                        <p:cNvPr id="11275" name="Object 9">
                          <a:extLst>
                            <a:ext uri="{FF2B5EF4-FFF2-40B4-BE49-F238E27FC236}">
                              <a16:creationId xmlns:a16="http://schemas.microsoft.com/office/drawing/2014/main" id="{57D9F741-8E43-4A46-8666-B8CC3F0B09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3077"/>
                          <a:ext cx="106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2">
            <a:extLst>
              <a:ext uri="{FF2B5EF4-FFF2-40B4-BE49-F238E27FC236}">
                <a16:creationId xmlns:a16="http://schemas.microsoft.com/office/drawing/2014/main" id="{29F298ED-6D5B-4072-B93A-443A5AA659B7}"/>
              </a:ext>
            </a:extLst>
          </p:cNvPr>
          <p:cNvGrpSpPr>
            <a:grpSpLocks/>
          </p:cNvGrpSpPr>
          <p:nvPr/>
        </p:nvGrpSpPr>
        <p:grpSpPr bwMode="auto">
          <a:xfrm>
            <a:off x="4413250" y="1104900"/>
            <a:ext cx="2514600" cy="152400"/>
            <a:chOff x="432" y="2208"/>
            <a:chExt cx="768" cy="144"/>
          </a:xfrm>
        </p:grpSpPr>
        <p:sp>
          <p:nvSpPr>
            <p:cNvPr id="11294" name="Line 33">
              <a:extLst>
                <a:ext uri="{FF2B5EF4-FFF2-40B4-BE49-F238E27FC236}">
                  <a16:creationId xmlns:a16="http://schemas.microsoft.com/office/drawing/2014/main" id="{E97A27A7-D242-4357-ADF4-363A753FD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5" name="Line 34">
              <a:extLst>
                <a:ext uri="{FF2B5EF4-FFF2-40B4-BE49-F238E27FC236}">
                  <a16:creationId xmlns:a16="http://schemas.microsoft.com/office/drawing/2014/main" id="{96FC7472-6A70-44A8-96B3-C962C3BD4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5">
            <a:extLst>
              <a:ext uri="{FF2B5EF4-FFF2-40B4-BE49-F238E27FC236}">
                <a16:creationId xmlns:a16="http://schemas.microsoft.com/office/drawing/2014/main" id="{533EE68C-A642-43B4-955E-B9C313EE6E6D}"/>
              </a:ext>
            </a:extLst>
          </p:cNvPr>
          <p:cNvGrpSpPr>
            <a:grpSpLocks/>
          </p:cNvGrpSpPr>
          <p:nvPr/>
        </p:nvGrpSpPr>
        <p:grpSpPr bwMode="auto">
          <a:xfrm>
            <a:off x="5099050" y="952500"/>
            <a:ext cx="2514600" cy="304800"/>
            <a:chOff x="432" y="2208"/>
            <a:chExt cx="768" cy="144"/>
          </a:xfrm>
        </p:grpSpPr>
        <p:sp>
          <p:nvSpPr>
            <p:cNvPr id="11292" name="Line 36">
              <a:extLst>
                <a:ext uri="{FF2B5EF4-FFF2-40B4-BE49-F238E27FC236}">
                  <a16:creationId xmlns:a16="http://schemas.microsoft.com/office/drawing/2014/main" id="{27651579-3BBF-442D-9CFD-CC7BD32D6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DA0A2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3" name="Line 37">
              <a:extLst>
                <a:ext uri="{FF2B5EF4-FFF2-40B4-BE49-F238E27FC236}">
                  <a16:creationId xmlns:a16="http://schemas.microsoft.com/office/drawing/2014/main" id="{88BB3F14-6ADA-46D4-B9BD-6EDA3E5AD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DA0A2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8C485377-CDAE-4092-BC72-A70DBDC4D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29534"/>
              </p:ext>
            </p:extLst>
          </p:nvPr>
        </p:nvGraphicFramePr>
        <p:xfrm>
          <a:off x="1654175" y="3624263"/>
          <a:ext cx="1666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380880" progId="Equation.3">
                  <p:embed/>
                </p:oleObj>
              </mc:Choice>
              <mc:Fallback>
                <p:oleObj name="Equation" r:id="rId2" imgW="1942920" imgH="380880" progId="Equation.3">
                  <p:embed/>
                  <p:pic>
                    <p:nvPicPr>
                      <p:cNvPr id="23561" name="Object 9">
                        <a:extLst>
                          <a:ext uri="{FF2B5EF4-FFF2-40B4-BE49-F238E27FC236}">
                            <a16:creationId xmlns:a16="http://schemas.microsoft.com/office/drawing/2014/main" id="{8C485377-CDAE-4092-BC72-A70DBDC4D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624263"/>
                        <a:ext cx="16668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55875363-33C8-4597-B34F-F0656B2A5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63847"/>
              </p:ext>
            </p:extLst>
          </p:nvPr>
        </p:nvGraphicFramePr>
        <p:xfrm>
          <a:off x="3460750" y="3617913"/>
          <a:ext cx="4464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44840" imgH="393480" progId="Equation.3">
                  <p:embed/>
                </p:oleObj>
              </mc:Choice>
              <mc:Fallback>
                <p:oleObj name="Equation" r:id="rId4" imgW="5244840" imgH="393480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55875363-33C8-4597-B34F-F0656B2A5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3617913"/>
                        <a:ext cx="44640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6AA4EEC9-196C-4B7F-8508-8F194277F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935163"/>
              </p:ext>
            </p:extLst>
          </p:nvPr>
        </p:nvGraphicFramePr>
        <p:xfrm>
          <a:off x="3328988" y="4344988"/>
          <a:ext cx="1839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393480" progId="Equation.3">
                  <p:embed/>
                </p:oleObj>
              </mc:Choice>
              <mc:Fallback>
                <p:oleObj name="Equation" r:id="rId6" imgW="2057400" imgH="393480" progId="Equation.3">
                  <p:embed/>
                  <p:pic>
                    <p:nvPicPr>
                      <p:cNvPr id="23563" name="Object 11">
                        <a:extLst>
                          <a:ext uri="{FF2B5EF4-FFF2-40B4-BE49-F238E27FC236}">
                            <a16:creationId xmlns:a16="http://schemas.microsoft.com/office/drawing/2014/main" id="{6AA4EEC9-196C-4B7F-8508-8F194277F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4344988"/>
                        <a:ext cx="18399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00004D81-EEBE-46AE-9324-E9AC3B8D2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183210"/>
              </p:ext>
            </p:extLst>
          </p:nvPr>
        </p:nvGraphicFramePr>
        <p:xfrm>
          <a:off x="3363913" y="4953000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838080" progId="Equation.3">
                  <p:embed/>
                </p:oleObj>
              </mc:Choice>
              <mc:Fallback>
                <p:oleObj name="Equation" r:id="rId8" imgW="1549080" imgH="838080" progId="Equation.3">
                  <p:embed/>
                  <p:pic>
                    <p:nvPicPr>
                      <p:cNvPr id="23564" name="Object 12">
                        <a:extLst>
                          <a:ext uri="{FF2B5EF4-FFF2-40B4-BE49-F238E27FC236}">
                            <a16:creationId xmlns:a16="http://schemas.microsoft.com/office/drawing/2014/main" id="{00004D81-EEBE-46AE-9324-E9AC3B8D2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953000"/>
                        <a:ext cx="154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3">
            <a:extLst>
              <a:ext uri="{FF2B5EF4-FFF2-40B4-BE49-F238E27FC236}">
                <a16:creationId xmlns:a16="http://schemas.microsoft.com/office/drawing/2014/main" id="{92E28CA8-1781-4DAE-A1FF-9D6398277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739436"/>
              </p:ext>
            </p:extLst>
          </p:nvPr>
        </p:nvGraphicFramePr>
        <p:xfrm>
          <a:off x="900113" y="762000"/>
          <a:ext cx="482282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470120" imgH="2577960" progId="Equation.3">
                  <p:embed/>
                </p:oleObj>
              </mc:Choice>
              <mc:Fallback>
                <p:oleObj name="公式" r:id="rId10" imgW="4470120" imgH="2577960" progId="Equation.3">
                  <p:embed/>
                  <p:pic>
                    <p:nvPicPr>
                      <p:cNvPr id="12294" name="Object 3">
                        <a:extLst>
                          <a:ext uri="{FF2B5EF4-FFF2-40B4-BE49-F238E27FC236}">
                            <a16:creationId xmlns:a16="http://schemas.microsoft.com/office/drawing/2014/main" id="{92E28CA8-1781-4DAE-A1FF-9D6398277A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2000"/>
                        <a:ext cx="4822825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>
            <a:extLst>
              <a:ext uri="{FF2B5EF4-FFF2-40B4-BE49-F238E27FC236}">
                <a16:creationId xmlns:a16="http://schemas.microsoft.com/office/drawing/2014/main" id="{CA8131CB-46D6-425A-B48F-54FF45051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06258"/>
              </p:ext>
            </p:extLst>
          </p:nvPr>
        </p:nvGraphicFramePr>
        <p:xfrm>
          <a:off x="5240338" y="4344988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720" imgH="380880" progId="Equation.3">
                  <p:embed/>
                </p:oleObj>
              </mc:Choice>
              <mc:Fallback>
                <p:oleObj name="Equation" r:id="rId12" imgW="1701720" imgH="380880" progId="Equation.3">
                  <p:embed/>
                  <p:pic>
                    <p:nvPicPr>
                      <p:cNvPr id="23575" name="Object 23">
                        <a:extLst>
                          <a:ext uri="{FF2B5EF4-FFF2-40B4-BE49-F238E27FC236}">
                            <a16:creationId xmlns:a16="http://schemas.microsoft.com/office/drawing/2014/main" id="{CA8131CB-46D6-425A-B48F-54FF45051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4344988"/>
                        <a:ext cx="170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4">
            <a:extLst>
              <a:ext uri="{FF2B5EF4-FFF2-40B4-BE49-F238E27FC236}">
                <a16:creationId xmlns:a16="http://schemas.microsoft.com/office/drawing/2014/main" id="{36B236AC-765E-4E2B-A7B1-24A0F9ED2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62226"/>
              </p:ext>
            </p:extLst>
          </p:nvPr>
        </p:nvGraphicFramePr>
        <p:xfrm>
          <a:off x="4938713" y="49530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640" imgH="838080" progId="Equation.3">
                  <p:embed/>
                </p:oleObj>
              </mc:Choice>
              <mc:Fallback>
                <p:oleObj name="Equation" r:id="rId14" imgW="647640" imgH="838080" progId="Equation.3">
                  <p:embed/>
                  <p:pic>
                    <p:nvPicPr>
                      <p:cNvPr id="23576" name="Object 24">
                        <a:extLst>
                          <a:ext uri="{FF2B5EF4-FFF2-40B4-BE49-F238E27FC236}">
                            <a16:creationId xmlns:a16="http://schemas.microsoft.com/office/drawing/2014/main" id="{36B236AC-765E-4E2B-A7B1-24A0F9ED2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49530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872A4B57-5789-49E9-AB37-B91EC43FD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05187"/>
              </p:ext>
            </p:extLst>
          </p:nvPr>
        </p:nvGraphicFramePr>
        <p:xfrm>
          <a:off x="1511300" y="1079500"/>
          <a:ext cx="168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380880" progId="Equation.3">
                  <p:embed/>
                </p:oleObj>
              </mc:Choice>
              <mc:Fallback>
                <p:oleObj name="Equation" r:id="rId2" imgW="1688760" imgH="380880" progId="Equation.3">
                  <p:embed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:a16="http://schemas.microsoft.com/office/drawing/2014/main" id="{872A4B57-5789-49E9-AB37-B91EC43FD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079500"/>
                        <a:ext cx="168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A31E287B-C5B1-4F58-8277-B9F30C758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676221"/>
              </p:ext>
            </p:extLst>
          </p:nvPr>
        </p:nvGraphicFramePr>
        <p:xfrm>
          <a:off x="3200400" y="1066800"/>
          <a:ext cx="246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380880" progId="Equation.3">
                  <p:embed/>
                </p:oleObj>
              </mc:Choice>
              <mc:Fallback>
                <p:oleObj name="Equation" r:id="rId4" imgW="2463480" imgH="380880" progId="Equation.3">
                  <p:embed/>
                  <p:pic>
                    <p:nvPicPr>
                      <p:cNvPr id="43011" name="Object 3">
                        <a:extLst>
                          <a:ext uri="{FF2B5EF4-FFF2-40B4-BE49-F238E27FC236}">
                            <a16:creationId xmlns:a16="http://schemas.microsoft.com/office/drawing/2014/main" id="{A31E287B-C5B1-4F58-8277-B9F30C758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2463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DC06A3B5-D076-4B3D-9BA1-CF6C61A18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07841"/>
              </p:ext>
            </p:extLst>
          </p:nvPr>
        </p:nvGraphicFramePr>
        <p:xfrm>
          <a:off x="1558925" y="3429000"/>
          <a:ext cx="1641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380880" progId="Equation.3">
                  <p:embed/>
                </p:oleObj>
              </mc:Choice>
              <mc:Fallback>
                <p:oleObj name="Equation" r:id="rId6" imgW="1942920" imgH="380880" progId="Equation.3">
                  <p:embed/>
                  <p:pic>
                    <p:nvPicPr>
                      <p:cNvPr id="43013" name="Object 5">
                        <a:extLst>
                          <a:ext uri="{FF2B5EF4-FFF2-40B4-BE49-F238E27FC236}">
                            <a16:creationId xmlns:a16="http://schemas.microsoft.com/office/drawing/2014/main" id="{DC06A3B5-D076-4B3D-9BA1-CF6C61A18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3429000"/>
                        <a:ext cx="1641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B6748955-1169-4A49-8644-C996A5499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699241"/>
              </p:ext>
            </p:extLst>
          </p:nvPr>
        </p:nvGraphicFramePr>
        <p:xfrm>
          <a:off x="3200400" y="3429000"/>
          <a:ext cx="2773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6040" imgH="380880" progId="Equation.3">
                  <p:embed/>
                </p:oleObj>
              </mc:Choice>
              <mc:Fallback>
                <p:oleObj name="Equation" r:id="rId8" imgW="3416040" imgH="380880" progId="Equation.3">
                  <p:embed/>
                  <p:pic>
                    <p:nvPicPr>
                      <p:cNvPr id="43014" name="Object 6">
                        <a:extLst>
                          <a:ext uri="{FF2B5EF4-FFF2-40B4-BE49-F238E27FC236}">
                            <a16:creationId xmlns:a16="http://schemas.microsoft.com/office/drawing/2014/main" id="{B6748955-1169-4A49-8644-C996A5499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773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93EF2032-C4AE-4209-A473-4E75DA28A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26193"/>
              </p:ext>
            </p:extLst>
          </p:nvPr>
        </p:nvGraphicFramePr>
        <p:xfrm>
          <a:off x="3200400" y="4191000"/>
          <a:ext cx="1822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70000" imgH="393480" progId="Equation.3">
                  <p:embed/>
                </p:oleObj>
              </mc:Choice>
              <mc:Fallback>
                <p:oleObj name="Equation" r:id="rId10" imgW="2070000" imgH="393480" progId="Equation.3">
                  <p:embed/>
                  <p:pic>
                    <p:nvPicPr>
                      <p:cNvPr id="43015" name="Object 7">
                        <a:extLst>
                          <a:ext uri="{FF2B5EF4-FFF2-40B4-BE49-F238E27FC236}">
                            <a16:creationId xmlns:a16="http://schemas.microsoft.com/office/drawing/2014/main" id="{93EF2032-C4AE-4209-A473-4E75DA28A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0"/>
                        <a:ext cx="18224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>
            <a:extLst>
              <a:ext uri="{FF2B5EF4-FFF2-40B4-BE49-F238E27FC236}">
                <a16:creationId xmlns:a16="http://schemas.microsoft.com/office/drawing/2014/main" id="{064DA4F0-7C1A-48CF-9E20-A316CF63E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22345"/>
              </p:ext>
            </p:extLst>
          </p:nvPr>
        </p:nvGraphicFramePr>
        <p:xfrm>
          <a:off x="3200400" y="1828800"/>
          <a:ext cx="445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57520" imgH="380880" progId="Equation.3">
                  <p:embed/>
                </p:oleObj>
              </mc:Choice>
              <mc:Fallback>
                <p:oleObj name="Equation" r:id="rId12" imgW="4457520" imgH="380880" progId="Equation.3">
                  <p:embed/>
                  <p:pic>
                    <p:nvPicPr>
                      <p:cNvPr id="43017" name="Object 9">
                        <a:extLst>
                          <a:ext uri="{FF2B5EF4-FFF2-40B4-BE49-F238E27FC236}">
                            <a16:creationId xmlns:a16="http://schemas.microsoft.com/office/drawing/2014/main" id="{064DA4F0-7C1A-48CF-9E20-A316CF63E8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0"/>
                        <a:ext cx="4457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FEBEB23C-1B94-4A8F-AF14-C291FFD8D0B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590800"/>
            <a:ext cx="2108200" cy="317500"/>
            <a:chOff x="2016" y="1536"/>
            <a:chExt cx="1328" cy="200"/>
          </a:xfrm>
        </p:grpSpPr>
        <p:graphicFrame>
          <p:nvGraphicFramePr>
            <p:cNvPr id="13322" name="Object 4">
              <a:extLst>
                <a:ext uri="{FF2B5EF4-FFF2-40B4-BE49-F238E27FC236}">
                  <a16:creationId xmlns:a16="http://schemas.microsoft.com/office/drawing/2014/main" id="{5A2C4DF7-EDFA-44AC-AE8D-C129E0068B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4543622"/>
                </p:ext>
              </p:extLst>
            </p:nvPr>
          </p:nvGraphicFramePr>
          <p:xfrm>
            <a:off x="2016" y="1536"/>
            <a:ext cx="9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47560" imgH="317160" progId="Equation.3">
                    <p:embed/>
                  </p:oleObj>
                </mc:Choice>
                <mc:Fallback>
                  <p:oleObj name="Equation" r:id="rId14" imgW="1447560" imgH="317160" progId="Equation.3">
                    <p:embed/>
                    <p:pic>
                      <p:nvPicPr>
                        <p:cNvPr id="13322" name="Object 4">
                          <a:extLst>
                            <a:ext uri="{FF2B5EF4-FFF2-40B4-BE49-F238E27FC236}">
                              <a16:creationId xmlns:a16="http://schemas.microsoft.com/office/drawing/2014/main" id="{5A2C4DF7-EDFA-44AC-AE8D-C129E006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536"/>
                          <a:ext cx="9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0">
              <a:extLst>
                <a:ext uri="{FF2B5EF4-FFF2-40B4-BE49-F238E27FC236}">
                  <a16:creationId xmlns:a16="http://schemas.microsoft.com/office/drawing/2014/main" id="{6E57AD6F-5766-46BE-B602-318900A045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858221"/>
                </p:ext>
              </p:extLst>
            </p:nvPr>
          </p:nvGraphicFramePr>
          <p:xfrm>
            <a:off x="2976" y="1536"/>
            <a:ext cx="3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83920" imgH="317160" progId="Equation.3">
                    <p:embed/>
                  </p:oleObj>
                </mc:Choice>
                <mc:Fallback>
                  <p:oleObj name="Equation" r:id="rId16" imgW="583920" imgH="317160" progId="Equation.3">
                    <p:embed/>
                    <p:pic>
                      <p:nvPicPr>
                        <p:cNvPr id="13323" name="Object 10">
                          <a:extLst>
                            <a:ext uri="{FF2B5EF4-FFF2-40B4-BE49-F238E27FC236}">
                              <a16:creationId xmlns:a16="http://schemas.microsoft.com/office/drawing/2014/main" id="{6E57AD6F-5766-46BE-B602-318900A045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36"/>
                          <a:ext cx="3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75DF7A16-2C72-4E4C-85EC-017B895ED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674980"/>
              </p:ext>
            </p:extLst>
          </p:nvPr>
        </p:nvGraphicFramePr>
        <p:xfrm>
          <a:off x="3211513" y="4953000"/>
          <a:ext cx="100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02960" imgH="838080" progId="Equation.3">
                  <p:embed/>
                </p:oleObj>
              </mc:Choice>
              <mc:Fallback>
                <p:oleObj name="Equation" r:id="rId18" imgW="1002960" imgH="838080" progId="Equation.3">
                  <p:embed/>
                  <p:pic>
                    <p:nvPicPr>
                      <p:cNvPr id="43016" name="Object 8">
                        <a:extLst>
                          <a:ext uri="{FF2B5EF4-FFF2-40B4-BE49-F238E27FC236}">
                            <a16:creationId xmlns:a16="http://schemas.microsoft.com/office/drawing/2014/main" id="{75DF7A16-2C72-4E4C-85EC-017B895ED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4953000"/>
                        <a:ext cx="100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>
            <a:extLst>
              <a:ext uri="{FF2B5EF4-FFF2-40B4-BE49-F238E27FC236}">
                <a16:creationId xmlns:a16="http://schemas.microsoft.com/office/drawing/2014/main" id="{FAC9C9B9-43E9-4DCE-ADD0-DA9CEA715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163634"/>
              </p:ext>
            </p:extLst>
          </p:nvPr>
        </p:nvGraphicFramePr>
        <p:xfrm>
          <a:off x="4381500" y="4953000"/>
          <a:ext cx="64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47640" imgH="825480" progId="Equation.3">
                  <p:embed/>
                </p:oleObj>
              </mc:Choice>
              <mc:Fallback>
                <p:oleObj name="Equation" r:id="rId20" imgW="647640" imgH="825480" progId="Equation.3">
                  <p:embed/>
                  <p:pic>
                    <p:nvPicPr>
                      <p:cNvPr id="43019" name="Object 11">
                        <a:extLst>
                          <a:ext uri="{FF2B5EF4-FFF2-40B4-BE49-F238E27FC236}">
                            <a16:creationId xmlns:a16="http://schemas.microsoft.com/office/drawing/2014/main" id="{FAC9C9B9-43E9-4DCE-ADD0-DA9CEA715E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953000"/>
                        <a:ext cx="64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4">
            <a:extLst>
              <a:ext uri="{FF2B5EF4-FFF2-40B4-BE49-F238E27FC236}">
                <a16:creationId xmlns:a16="http://schemas.microsoft.com/office/drawing/2014/main" id="{E06F3FBE-615F-4687-B729-EA25590759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64978"/>
              </p:ext>
            </p:extLst>
          </p:nvPr>
        </p:nvGraphicFramePr>
        <p:xfrm>
          <a:off x="914400" y="776288"/>
          <a:ext cx="509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92560" imgH="444240" progId="Equation.3">
                  <p:embed/>
                </p:oleObj>
              </mc:Choice>
              <mc:Fallback>
                <p:oleObj name="Equation" r:id="rId2" imgW="5092560" imgH="444240" progId="Equation.3">
                  <p:embed/>
                  <p:pic>
                    <p:nvPicPr>
                      <p:cNvPr id="14338" name="Object 1024">
                        <a:extLst>
                          <a:ext uri="{FF2B5EF4-FFF2-40B4-BE49-F238E27FC236}">
                            <a16:creationId xmlns:a16="http://schemas.microsoft.com/office/drawing/2014/main" id="{E06F3FBE-615F-4687-B729-EA2559075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76288"/>
                        <a:ext cx="509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5" name="Group 9">
            <a:extLst>
              <a:ext uri="{FF2B5EF4-FFF2-40B4-BE49-F238E27FC236}">
                <a16:creationId xmlns:a16="http://schemas.microsoft.com/office/drawing/2014/main" id="{13978119-439C-414D-B19B-63FA28D4EED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524000"/>
            <a:ext cx="4800600" cy="1600200"/>
            <a:chOff x="576" y="912"/>
            <a:chExt cx="3024" cy="1008"/>
          </a:xfrm>
        </p:grpSpPr>
        <p:sp>
          <p:nvSpPr>
            <p:cNvPr id="14348" name="Line 3">
              <a:extLst>
                <a:ext uri="{FF2B5EF4-FFF2-40B4-BE49-F238E27FC236}">
                  <a16:creationId xmlns:a16="http://schemas.microsoft.com/office/drawing/2014/main" id="{537FBA29-BDB6-4C1E-AC22-F7651715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96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9" name="Line 4">
              <a:extLst>
                <a:ext uri="{FF2B5EF4-FFF2-40B4-BE49-F238E27FC236}">
                  <a16:creationId xmlns:a16="http://schemas.microsoft.com/office/drawing/2014/main" id="{5DD5473C-5C40-4D1A-93F9-D2840598E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1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341" name="Object 1027">
              <a:extLst>
                <a:ext uri="{FF2B5EF4-FFF2-40B4-BE49-F238E27FC236}">
                  <a16:creationId xmlns:a16="http://schemas.microsoft.com/office/drawing/2014/main" id="{6E6207E1-F0F1-4580-856C-EF584D0EDF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429024"/>
                </p:ext>
              </p:extLst>
            </p:nvPr>
          </p:nvGraphicFramePr>
          <p:xfrm>
            <a:off x="1056" y="1008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291960" progId="Equation.3">
                    <p:embed/>
                  </p:oleObj>
                </mc:Choice>
                <mc:Fallback>
                  <p:oleObj name="Equation" r:id="rId4" imgW="355320" imgH="291960" progId="Equation.3">
                    <p:embed/>
                    <p:pic>
                      <p:nvPicPr>
                        <p:cNvPr id="14341" name="Object 1027">
                          <a:extLst>
                            <a:ext uri="{FF2B5EF4-FFF2-40B4-BE49-F238E27FC236}">
                              <a16:creationId xmlns:a16="http://schemas.microsoft.com/office/drawing/2014/main" id="{6E6207E1-F0F1-4580-856C-EF584D0EDF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008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1028">
              <a:extLst>
                <a:ext uri="{FF2B5EF4-FFF2-40B4-BE49-F238E27FC236}">
                  <a16:creationId xmlns:a16="http://schemas.microsoft.com/office/drawing/2014/main" id="{A483F043-05C3-4F86-9682-0B95B0D603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2569000"/>
                </p:ext>
              </p:extLst>
            </p:nvPr>
          </p:nvGraphicFramePr>
          <p:xfrm>
            <a:off x="1056" y="1440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431640" progId="Equation.3">
                    <p:embed/>
                  </p:oleObj>
                </mc:Choice>
                <mc:Fallback>
                  <p:oleObj name="Equation" r:id="rId6" imgW="393480" imgH="431640" progId="Equation.3">
                    <p:embed/>
                    <p:pic>
                      <p:nvPicPr>
                        <p:cNvPr id="14342" name="Object 1028">
                          <a:extLst>
                            <a:ext uri="{FF2B5EF4-FFF2-40B4-BE49-F238E27FC236}">
                              <a16:creationId xmlns:a16="http://schemas.microsoft.com/office/drawing/2014/main" id="{A483F043-05C3-4F86-9682-0B95B0D603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40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1029">
              <a:extLst>
                <a:ext uri="{FF2B5EF4-FFF2-40B4-BE49-F238E27FC236}">
                  <a16:creationId xmlns:a16="http://schemas.microsoft.com/office/drawing/2014/main" id="{84675A50-0892-4F3E-A797-0D3454C809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6224"/>
                </p:ext>
              </p:extLst>
            </p:nvPr>
          </p:nvGraphicFramePr>
          <p:xfrm>
            <a:off x="1728" y="960"/>
            <a:ext cx="16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77960" imgH="393480" progId="Equation.3">
                    <p:embed/>
                  </p:oleObj>
                </mc:Choice>
                <mc:Fallback>
                  <p:oleObj name="Equation" r:id="rId8" imgW="2577960" imgH="393480" progId="Equation.3">
                    <p:embed/>
                    <p:pic>
                      <p:nvPicPr>
                        <p:cNvPr id="14343" name="Object 1029">
                          <a:extLst>
                            <a:ext uri="{FF2B5EF4-FFF2-40B4-BE49-F238E27FC236}">
                              <a16:creationId xmlns:a16="http://schemas.microsoft.com/office/drawing/2014/main" id="{84675A50-0892-4F3E-A797-0D3454C809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960"/>
                          <a:ext cx="16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1030">
              <a:extLst>
                <a:ext uri="{FF2B5EF4-FFF2-40B4-BE49-F238E27FC236}">
                  <a16:creationId xmlns:a16="http://schemas.microsoft.com/office/drawing/2014/main" id="{88E0F0A6-733A-45E5-9E23-11BB27196E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3925374"/>
                </p:ext>
              </p:extLst>
            </p:nvPr>
          </p:nvGraphicFramePr>
          <p:xfrm>
            <a:off x="1872" y="1344"/>
            <a:ext cx="151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00120" imgH="825480" progId="Equation.3">
                    <p:embed/>
                  </p:oleObj>
                </mc:Choice>
                <mc:Fallback>
                  <p:oleObj name="Equation" r:id="rId10" imgW="2400120" imgH="825480" progId="Equation.3">
                    <p:embed/>
                    <p:pic>
                      <p:nvPicPr>
                        <p:cNvPr id="14344" name="Object 1030">
                          <a:extLst>
                            <a:ext uri="{FF2B5EF4-FFF2-40B4-BE49-F238E27FC236}">
                              <a16:creationId xmlns:a16="http://schemas.microsoft.com/office/drawing/2014/main" id="{88E0F0A6-733A-45E5-9E23-11BB27196E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344"/>
                          <a:ext cx="151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0" name="Rectangle 12">
            <a:extLst>
              <a:ext uri="{FF2B5EF4-FFF2-40B4-BE49-F238E27FC236}">
                <a16:creationId xmlns:a16="http://schemas.microsoft.com/office/drawing/2014/main" id="{1CD2BFBC-2D4F-41E7-95AC-499C024D9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65296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0113" name="Object 1025">
            <a:extLst>
              <a:ext uri="{FF2B5EF4-FFF2-40B4-BE49-F238E27FC236}">
                <a16:creationId xmlns:a16="http://schemas.microsoft.com/office/drawing/2014/main" id="{446C8AEB-8B7E-4907-AAF0-50897312E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618858"/>
              </p:ext>
            </p:extLst>
          </p:nvPr>
        </p:nvGraphicFramePr>
        <p:xfrm>
          <a:off x="1624013" y="4743450"/>
          <a:ext cx="6210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210000" imgH="952200" progId="Equation.3">
                  <p:embed/>
                </p:oleObj>
              </mc:Choice>
              <mc:Fallback>
                <p:oleObj name="Equation" r:id="rId12" imgW="6210000" imgH="952200" progId="Equation.3">
                  <p:embed/>
                  <p:pic>
                    <p:nvPicPr>
                      <p:cNvPr id="90113" name="Object 1025">
                        <a:extLst>
                          <a:ext uri="{FF2B5EF4-FFF2-40B4-BE49-F238E27FC236}">
                            <a16:creationId xmlns:a16="http://schemas.microsoft.com/office/drawing/2014/main" id="{446C8AEB-8B7E-4907-AAF0-50897312E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743450"/>
                        <a:ext cx="6210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4">
            <a:extLst>
              <a:ext uri="{FF2B5EF4-FFF2-40B4-BE49-F238E27FC236}">
                <a16:creationId xmlns:a16="http://schemas.microsoft.com/office/drawing/2014/main" id="{8E799360-ACA3-4001-B434-93BF15A5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14340" name="Object 1026">
            <a:extLst>
              <a:ext uri="{FF2B5EF4-FFF2-40B4-BE49-F238E27FC236}">
                <a16:creationId xmlns:a16="http://schemas.microsoft.com/office/drawing/2014/main" id="{2A9BC6D8-0916-424D-95B3-34CA3CA061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68566"/>
              </p:ext>
            </p:extLst>
          </p:nvPr>
        </p:nvGraphicFramePr>
        <p:xfrm>
          <a:off x="914400" y="3108325"/>
          <a:ext cx="7315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315200" imgH="1371600" progId="Equation.3">
                  <p:embed/>
                </p:oleObj>
              </mc:Choice>
              <mc:Fallback>
                <p:oleObj name="公式" r:id="rId14" imgW="7315200" imgH="1371600" progId="Equation.3">
                  <p:embed/>
                  <p:pic>
                    <p:nvPicPr>
                      <p:cNvPr id="14340" name="Object 1026">
                        <a:extLst>
                          <a:ext uri="{FF2B5EF4-FFF2-40B4-BE49-F238E27FC236}">
                            <a16:creationId xmlns:a16="http://schemas.microsoft.com/office/drawing/2014/main" id="{2A9BC6D8-0916-424D-95B3-34CA3CA06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08325"/>
                        <a:ext cx="7315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916C5A1C-6050-4C39-9C2D-DC31BAAD2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568908"/>
              </p:ext>
            </p:extLst>
          </p:nvPr>
        </p:nvGraphicFramePr>
        <p:xfrm>
          <a:off x="914400" y="762000"/>
          <a:ext cx="7226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26280" imgH="2044440" progId="Equation.3">
                  <p:embed/>
                </p:oleObj>
              </mc:Choice>
              <mc:Fallback>
                <p:oleObj name="Equation" r:id="rId2" imgW="7226280" imgH="2044440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916C5A1C-6050-4C39-9C2D-DC31BAAD2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2263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CAFECFC7-757C-4F69-B9F9-E2BA94508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370503"/>
              </p:ext>
            </p:extLst>
          </p:nvPr>
        </p:nvGraphicFramePr>
        <p:xfrm>
          <a:off x="914400" y="3238500"/>
          <a:ext cx="43180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7840" imgH="2857320" progId="Equation.3">
                  <p:embed/>
                </p:oleObj>
              </mc:Choice>
              <mc:Fallback>
                <p:oleObj name="Equation" r:id="rId4" imgW="4317840" imgH="2857320" progId="Equation.3">
                  <p:embed/>
                  <p:pic>
                    <p:nvPicPr>
                      <p:cNvPr id="54275" name="Object 3">
                        <a:extLst>
                          <a:ext uri="{FF2B5EF4-FFF2-40B4-BE49-F238E27FC236}">
                            <a16:creationId xmlns:a16="http://schemas.microsoft.com/office/drawing/2014/main" id="{CAFECFC7-757C-4F69-B9F9-E2BA94508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38500"/>
                        <a:ext cx="43180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8" name="Object 12">
            <a:extLst>
              <a:ext uri="{FF2B5EF4-FFF2-40B4-BE49-F238E27FC236}">
                <a16:creationId xmlns:a16="http://schemas.microsoft.com/office/drawing/2014/main" id="{81E75EEC-CA1C-4255-9D2D-E78A50CE1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78441"/>
              </p:ext>
            </p:extLst>
          </p:nvPr>
        </p:nvGraphicFramePr>
        <p:xfrm>
          <a:off x="914400" y="609600"/>
          <a:ext cx="243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280" imgH="825480" progId="Equation.3">
                  <p:embed/>
                </p:oleObj>
              </mc:Choice>
              <mc:Fallback>
                <p:oleObj name="Equation" r:id="rId2" imgW="2438280" imgH="825480" progId="Equation.3">
                  <p:embed/>
                  <p:pic>
                    <p:nvPicPr>
                      <p:cNvPr id="80908" name="Object 12">
                        <a:extLst>
                          <a:ext uri="{FF2B5EF4-FFF2-40B4-BE49-F238E27FC236}">
                            <a16:creationId xmlns:a16="http://schemas.microsoft.com/office/drawing/2014/main" id="{81E75EEC-CA1C-4255-9D2D-E78A50CE1F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2438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23" name="Group 27">
            <a:extLst>
              <a:ext uri="{FF2B5EF4-FFF2-40B4-BE49-F238E27FC236}">
                <a16:creationId xmlns:a16="http://schemas.microsoft.com/office/drawing/2014/main" id="{7B0081DE-ACEC-4DD0-A72B-68D2216ABAB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828800"/>
            <a:ext cx="7620000" cy="1371600"/>
            <a:chOff x="576" y="2688"/>
            <a:chExt cx="4800" cy="864"/>
          </a:xfrm>
        </p:grpSpPr>
        <p:sp>
          <p:nvSpPr>
            <p:cNvPr id="80909" name="Line 13">
              <a:extLst>
                <a:ext uri="{FF2B5EF4-FFF2-40B4-BE49-F238E27FC236}">
                  <a16:creationId xmlns:a16="http://schemas.microsoft.com/office/drawing/2014/main" id="{EC3888E3-B238-4396-8433-5977EDD24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072"/>
              <a:ext cx="48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0" name="Line 14">
              <a:extLst>
                <a:ext uri="{FF2B5EF4-FFF2-40B4-BE49-F238E27FC236}">
                  <a16:creationId xmlns:a16="http://schemas.microsoft.com/office/drawing/2014/main" id="{679CFD9C-CFD8-4558-A903-5F1CAADCB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688"/>
              <a:ext cx="0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0911" name="Object 15">
              <a:extLst>
                <a:ext uri="{FF2B5EF4-FFF2-40B4-BE49-F238E27FC236}">
                  <a16:creationId xmlns:a16="http://schemas.microsoft.com/office/drawing/2014/main" id="{B30C983A-0BF2-4754-BE4C-9018250143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171595"/>
                </p:ext>
              </p:extLst>
            </p:nvPr>
          </p:nvGraphicFramePr>
          <p:xfrm>
            <a:off x="720" y="278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291960" progId="Equation.3">
                    <p:embed/>
                  </p:oleObj>
                </mc:Choice>
                <mc:Fallback>
                  <p:oleObj name="Equation" r:id="rId4" imgW="355320" imgH="291960" progId="Equation.3">
                    <p:embed/>
                    <p:pic>
                      <p:nvPicPr>
                        <p:cNvPr id="80911" name="Object 15">
                          <a:extLst>
                            <a:ext uri="{FF2B5EF4-FFF2-40B4-BE49-F238E27FC236}">
                              <a16:creationId xmlns:a16="http://schemas.microsoft.com/office/drawing/2014/main" id="{B30C983A-0BF2-4754-BE4C-9018250143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8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2" name="Object 16">
              <a:extLst>
                <a:ext uri="{FF2B5EF4-FFF2-40B4-BE49-F238E27FC236}">
                  <a16:creationId xmlns:a16="http://schemas.microsoft.com/office/drawing/2014/main" id="{F08592A0-9D7D-412A-8972-B572B6E999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3080284"/>
                </p:ext>
              </p:extLst>
            </p:nvPr>
          </p:nvGraphicFramePr>
          <p:xfrm>
            <a:off x="720" y="318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80" imgH="431640" progId="Equation.3">
                    <p:embed/>
                  </p:oleObj>
                </mc:Choice>
                <mc:Fallback>
                  <p:oleObj name="Equation" r:id="rId6" imgW="380880" imgH="431640" progId="Equation.3">
                    <p:embed/>
                    <p:pic>
                      <p:nvPicPr>
                        <p:cNvPr id="80912" name="Object 16">
                          <a:extLst>
                            <a:ext uri="{FF2B5EF4-FFF2-40B4-BE49-F238E27FC236}">
                              <a16:creationId xmlns:a16="http://schemas.microsoft.com/office/drawing/2014/main" id="{F08592A0-9D7D-412A-8972-B572B6E999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8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3" name="Object 17">
              <a:extLst>
                <a:ext uri="{FF2B5EF4-FFF2-40B4-BE49-F238E27FC236}">
                  <a16:creationId xmlns:a16="http://schemas.microsoft.com/office/drawing/2014/main" id="{845F5DD2-1A9E-4E65-86F5-68B7DE1D40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134073"/>
                </p:ext>
              </p:extLst>
            </p:nvPr>
          </p:nvGraphicFramePr>
          <p:xfrm>
            <a:off x="1152" y="2784"/>
            <a:ext cx="372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222960" imgH="393480" progId="Equation.3">
                    <p:embed/>
                  </p:oleObj>
                </mc:Choice>
                <mc:Fallback>
                  <p:oleObj name="Equation" r:id="rId8" imgW="6222960" imgH="393480" progId="Equation.3">
                    <p:embed/>
                    <p:pic>
                      <p:nvPicPr>
                        <p:cNvPr id="80913" name="Object 17">
                          <a:extLst>
                            <a:ext uri="{FF2B5EF4-FFF2-40B4-BE49-F238E27FC236}">
                              <a16:creationId xmlns:a16="http://schemas.microsoft.com/office/drawing/2014/main" id="{845F5DD2-1A9E-4E65-86F5-68B7DE1D40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372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14" name="Object 18">
            <a:extLst>
              <a:ext uri="{FF2B5EF4-FFF2-40B4-BE49-F238E27FC236}">
                <a16:creationId xmlns:a16="http://schemas.microsoft.com/office/drawing/2014/main" id="{E0B1FE07-2748-4CE1-9388-FCCBA0C35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810576"/>
              </p:ext>
            </p:extLst>
          </p:nvPr>
        </p:nvGraphicFramePr>
        <p:xfrm>
          <a:off x="1778000" y="274955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800" imgH="317160" progId="Equation.3">
                  <p:embed/>
                </p:oleObj>
              </mc:Choice>
              <mc:Fallback>
                <p:oleObj name="Equation" r:id="rId10" imgW="469800" imgH="317160" progId="Equation.3">
                  <p:embed/>
                  <p:pic>
                    <p:nvPicPr>
                      <p:cNvPr id="80914" name="Object 18">
                        <a:extLst>
                          <a:ext uri="{FF2B5EF4-FFF2-40B4-BE49-F238E27FC236}">
                            <a16:creationId xmlns:a16="http://schemas.microsoft.com/office/drawing/2014/main" id="{E0B1FE07-2748-4CE1-9388-FCCBA0C35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749550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19">
            <a:extLst>
              <a:ext uri="{FF2B5EF4-FFF2-40B4-BE49-F238E27FC236}">
                <a16:creationId xmlns:a16="http://schemas.microsoft.com/office/drawing/2014/main" id="{F1D3AFDE-E098-417B-A191-04D933AF5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886497"/>
              </p:ext>
            </p:extLst>
          </p:nvPr>
        </p:nvGraphicFramePr>
        <p:xfrm>
          <a:off x="2832100" y="2698750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40" imgH="317160" progId="Equation.3">
                  <p:embed/>
                </p:oleObj>
              </mc:Choice>
              <mc:Fallback>
                <p:oleObj name="Equation" r:id="rId12" imgW="647640" imgH="317160" progId="Equation.3">
                  <p:embed/>
                  <p:pic>
                    <p:nvPicPr>
                      <p:cNvPr id="80915" name="Object 19">
                        <a:extLst>
                          <a:ext uri="{FF2B5EF4-FFF2-40B4-BE49-F238E27FC236}">
                            <a16:creationId xmlns:a16="http://schemas.microsoft.com/office/drawing/2014/main" id="{F1D3AFDE-E098-417B-A191-04D933AF57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698750"/>
                        <a:ext cx="64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20">
            <a:extLst>
              <a:ext uri="{FF2B5EF4-FFF2-40B4-BE49-F238E27FC236}">
                <a16:creationId xmlns:a16="http://schemas.microsoft.com/office/drawing/2014/main" id="{A7ABD3A3-BD72-4316-9661-A3784D00E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553234"/>
              </p:ext>
            </p:extLst>
          </p:nvPr>
        </p:nvGraphicFramePr>
        <p:xfrm>
          <a:off x="4252913" y="2673350"/>
          <a:ext cx="809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317160" progId="Equation.3">
                  <p:embed/>
                </p:oleObj>
              </mc:Choice>
              <mc:Fallback>
                <p:oleObj name="Equation" r:id="rId14" imgW="914400" imgH="317160" progId="Equation.3">
                  <p:embed/>
                  <p:pic>
                    <p:nvPicPr>
                      <p:cNvPr id="80916" name="Object 20">
                        <a:extLst>
                          <a:ext uri="{FF2B5EF4-FFF2-40B4-BE49-F238E27FC236}">
                            <a16:creationId xmlns:a16="http://schemas.microsoft.com/office/drawing/2014/main" id="{A7ABD3A3-BD72-4316-9661-A3784D00E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673350"/>
                        <a:ext cx="8096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7" name="Object 21">
            <a:extLst>
              <a:ext uri="{FF2B5EF4-FFF2-40B4-BE49-F238E27FC236}">
                <a16:creationId xmlns:a16="http://schemas.microsoft.com/office/drawing/2014/main" id="{C3B96100-33CF-43DD-8F5D-EA95EE8A5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936094"/>
              </p:ext>
            </p:extLst>
          </p:nvPr>
        </p:nvGraphicFramePr>
        <p:xfrm>
          <a:off x="5795963" y="2667000"/>
          <a:ext cx="10318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91880" imgH="317160" progId="Equation.3">
                  <p:embed/>
                </p:oleObj>
              </mc:Choice>
              <mc:Fallback>
                <p:oleObj name="Equation" r:id="rId16" imgW="1091880" imgH="317160" progId="Equation.3">
                  <p:embed/>
                  <p:pic>
                    <p:nvPicPr>
                      <p:cNvPr id="80917" name="Object 21">
                        <a:extLst>
                          <a:ext uri="{FF2B5EF4-FFF2-40B4-BE49-F238E27FC236}">
                            <a16:creationId xmlns:a16="http://schemas.microsoft.com/office/drawing/2014/main" id="{C3B96100-33CF-43DD-8F5D-EA95EE8A5D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67000"/>
                        <a:ext cx="10318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8" name="Object 22">
            <a:extLst>
              <a:ext uri="{FF2B5EF4-FFF2-40B4-BE49-F238E27FC236}">
                <a16:creationId xmlns:a16="http://schemas.microsoft.com/office/drawing/2014/main" id="{D1ACDB3B-2DA7-4B7B-AE72-30EE0C74A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56096"/>
              </p:ext>
            </p:extLst>
          </p:nvPr>
        </p:nvGraphicFramePr>
        <p:xfrm>
          <a:off x="7270750" y="2667000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91880" imgH="317160" progId="Equation.3">
                  <p:embed/>
                </p:oleObj>
              </mc:Choice>
              <mc:Fallback>
                <p:oleObj name="Equation" r:id="rId18" imgW="1091880" imgH="317160" progId="Equation.3">
                  <p:embed/>
                  <p:pic>
                    <p:nvPicPr>
                      <p:cNvPr id="80918" name="Object 22">
                        <a:extLst>
                          <a:ext uri="{FF2B5EF4-FFF2-40B4-BE49-F238E27FC236}">
                            <a16:creationId xmlns:a16="http://schemas.microsoft.com/office/drawing/2014/main" id="{D1ACDB3B-2DA7-4B7B-AE72-30EE0C74A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2667000"/>
                        <a:ext cx="109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707CF103-8DF8-4826-A868-439DCE5D6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65345"/>
              </p:ext>
            </p:extLst>
          </p:nvPr>
        </p:nvGraphicFramePr>
        <p:xfrm>
          <a:off x="806450" y="914400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431640" progId="Equation.3">
                  <p:embed/>
                </p:oleObj>
              </mc:Choice>
              <mc:Fallback>
                <p:oleObj name="Equation" r:id="rId2" imgW="3441600" imgH="431640" progId="Equation.3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id="{707CF103-8DF8-4826-A868-439DCE5D6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914400"/>
                        <a:ext cx="344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58CC20FA-2760-486A-98C7-CDF6EBDD8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989870"/>
              </p:ext>
            </p:extLst>
          </p:nvPr>
        </p:nvGraphicFramePr>
        <p:xfrm>
          <a:off x="4356100" y="1768475"/>
          <a:ext cx="64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825480" progId="Equation.3">
                  <p:embed/>
                </p:oleObj>
              </mc:Choice>
              <mc:Fallback>
                <p:oleObj name="Equation" r:id="rId4" imgW="647640" imgH="825480" progId="Equation.3">
                  <p:embed/>
                  <p:pic>
                    <p:nvPicPr>
                      <p:cNvPr id="55300" name="Object 4">
                        <a:extLst>
                          <a:ext uri="{FF2B5EF4-FFF2-40B4-BE49-F238E27FC236}">
                            <a16:creationId xmlns:a16="http://schemas.microsoft.com/office/drawing/2014/main" id="{58CC20FA-2760-486A-98C7-CDF6EBDD8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768475"/>
                        <a:ext cx="64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773C1220-C8C7-4CEA-9900-9B7498E55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721361"/>
              </p:ext>
            </p:extLst>
          </p:nvPr>
        </p:nvGraphicFramePr>
        <p:xfrm>
          <a:off x="1604963" y="3048000"/>
          <a:ext cx="3911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11400" imgH="774360" progId="Equation.3">
                  <p:embed/>
                </p:oleObj>
              </mc:Choice>
              <mc:Fallback>
                <p:oleObj name="Equation" r:id="rId6" imgW="3911400" imgH="774360" progId="Equation.3">
                  <p:embed/>
                  <p:pic>
                    <p:nvPicPr>
                      <p:cNvPr id="55301" name="Object 5">
                        <a:extLst>
                          <a:ext uri="{FF2B5EF4-FFF2-40B4-BE49-F238E27FC236}">
                            <a16:creationId xmlns:a16="http://schemas.microsoft.com/office/drawing/2014/main" id="{773C1220-C8C7-4CEA-9900-9B7498E55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3048000"/>
                        <a:ext cx="3911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21F3A256-0A91-4C9B-BA56-5BD3B6705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821318"/>
              </p:ext>
            </p:extLst>
          </p:nvPr>
        </p:nvGraphicFramePr>
        <p:xfrm>
          <a:off x="5600700" y="3019425"/>
          <a:ext cx="186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66600" imgH="825480" progId="Equation.3">
                  <p:embed/>
                </p:oleObj>
              </mc:Choice>
              <mc:Fallback>
                <p:oleObj name="Equation" r:id="rId8" imgW="1866600" imgH="825480" progId="Equation.3">
                  <p:embed/>
                  <p:pic>
                    <p:nvPicPr>
                      <p:cNvPr id="55302" name="Object 6">
                        <a:extLst>
                          <a:ext uri="{FF2B5EF4-FFF2-40B4-BE49-F238E27FC236}">
                            <a16:creationId xmlns:a16="http://schemas.microsoft.com/office/drawing/2014/main" id="{21F3A256-0A91-4C9B-BA56-5BD3B6705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3019425"/>
                        <a:ext cx="1866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E9061592-F39F-486D-9ED3-C1A0E5EF0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662443"/>
              </p:ext>
            </p:extLst>
          </p:nvPr>
        </p:nvGraphicFramePr>
        <p:xfrm>
          <a:off x="1625600" y="4343400"/>
          <a:ext cx="585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54680" imgH="393480" progId="Equation.3">
                  <p:embed/>
                </p:oleObj>
              </mc:Choice>
              <mc:Fallback>
                <p:oleObj name="Equation" r:id="rId10" imgW="5854680" imgH="393480" progId="Equation.3">
                  <p:embed/>
                  <p:pic>
                    <p:nvPicPr>
                      <p:cNvPr id="55303" name="Object 7">
                        <a:extLst>
                          <a:ext uri="{FF2B5EF4-FFF2-40B4-BE49-F238E27FC236}">
                            <a16:creationId xmlns:a16="http://schemas.microsoft.com/office/drawing/2014/main" id="{E9061592-F39F-486D-9ED3-C1A0E5EF0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343400"/>
                        <a:ext cx="585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A8C2F54D-7E10-4AFC-87F9-5FBAEF707641}"/>
              </a:ext>
            </a:extLst>
          </p:cNvPr>
          <p:cNvGrpSpPr>
            <a:grpSpLocks/>
          </p:cNvGrpSpPr>
          <p:nvPr/>
        </p:nvGrpSpPr>
        <p:grpSpPr bwMode="auto">
          <a:xfrm>
            <a:off x="3663950" y="4965700"/>
            <a:ext cx="2362200" cy="825500"/>
            <a:chOff x="2308" y="3113"/>
            <a:chExt cx="1488" cy="520"/>
          </a:xfrm>
        </p:grpSpPr>
        <p:graphicFrame>
          <p:nvGraphicFramePr>
            <p:cNvPr id="16392" name="Object 8">
              <a:extLst>
                <a:ext uri="{FF2B5EF4-FFF2-40B4-BE49-F238E27FC236}">
                  <a16:creationId xmlns:a16="http://schemas.microsoft.com/office/drawing/2014/main" id="{55F54F15-9C40-4770-A01A-C00669D1B1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2504330"/>
                </p:ext>
              </p:extLst>
            </p:nvPr>
          </p:nvGraphicFramePr>
          <p:xfrm>
            <a:off x="2308" y="3113"/>
            <a:ext cx="98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62040" imgH="825480" progId="Equation.3">
                    <p:embed/>
                  </p:oleObj>
                </mc:Choice>
                <mc:Fallback>
                  <p:oleObj name="Equation" r:id="rId12" imgW="1562040" imgH="825480" progId="Equation.3">
                    <p:embed/>
                    <p:pic>
                      <p:nvPicPr>
                        <p:cNvPr id="16392" name="Object 8">
                          <a:extLst>
                            <a:ext uri="{FF2B5EF4-FFF2-40B4-BE49-F238E27FC236}">
                              <a16:creationId xmlns:a16="http://schemas.microsoft.com/office/drawing/2014/main" id="{55F54F15-9C40-4770-A01A-C00669D1B1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3113"/>
                          <a:ext cx="98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>
              <a:extLst>
                <a:ext uri="{FF2B5EF4-FFF2-40B4-BE49-F238E27FC236}">
                  <a16:creationId xmlns:a16="http://schemas.microsoft.com/office/drawing/2014/main" id="{6E468CF0-645B-4B29-B690-334DB527F3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443136"/>
                </p:ext>
              </p:extLst>
            </p:nvPr>
          </p:nvGraphicFramePr>
          <p:xfrm>
            <a:off x="3388" y="3113"/>
            <a:ext cx="40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47640" imgH="825480" progId="Equation.3">
                    <p:embed/>
                  </p:oleObj>
                </mc:Choice>
                <mc:Fallback>
                  <p:oleObj name="Equation" r:id="rId14" imgW="647640" imgH="825480" progId="Equation.3">
                    <p:embed/>
                    <p:pic>
                      <p:nvPicPr>
                        <p:cNvPr id="16393" name="Object 9">
                          <a:extLst>
                            <a:ext uri="{FF2B5EF4-FFF2-40B4-BE49-F238E27FC236}">
                              <a16:creationId xmlns:a16="http://schemas.microsoft.com/office/drawing/2014/main" id="{6E468CF0-645B-4B29-B690-334DB527F3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3113"/>
                          <a:ext cx="40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6" name="Object 10">
            <a:extLst>
              <a:ext uri="{FF2B5EF4-FFF2-40B4-BE49-F238E27FC236}">
                <a16:creationId xmlns:a16="http://schemas.microsoft.com/office/drawing/2014/main" id="{76EE8CE7-721F-4E2C-9C86-61BECE25D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13557"/>
              </p:ext>
            </p:extLst>
          </p:nvPr>
        </p:nvGraphicFramePr>
        <p:xfrm>
          <a:off x="909638" y="1773238"/>
          <a:ext cx="330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301920" imgH="838080" progId="Equation.3">
                  <p:embed/>
                </p:oleObj>
              </mc:Choice>
              <mc:Fallback>
                <p:oleObj name="公式" r:id="rId16" imgW="3301920" imgH="838080" progId="Equation.3">
                  <p:embed/>
                  <p:pic>
                    <p:nvPicPr>
                      <p:cNvPr id="55306" name="Object 10">
                        <a:extLst>
                          <a:ext uri="{FF2B5EF4-FFF2-40B4-BE49-F238E27FC236}">
                            <a16:creationId xmlns:a16="http://schemas.microsoft.com/office/drawing/2014/main" id="{76EE8CE7-721F-4E2C-9C86-61BECE25D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773238"/>
                        <a:ext cx="330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Text Box 1026">
            <a:extLst>
              <a:ext uri="{FF2B5EF4-FFF2-40B4-BE49-F238E27FC236}">
                <a16:creationId xmlns:a16="http://schemas.microsoft.com/office/drawing/2014/main" id="{5F686A4C-745D-42B0-B717-5DE6A48AE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76275"/>
            <a:ext cx="77739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en-US" altLang="zh-CN" sz="2800" b="1">
                <a:solidFill>
                  <a:srgbClr val="000000"/>
                </a:solidFill>
              </a:rPr>
              <a:t>   </a:t>
            </a:r>
            <a:r>
              <a:rPr kumimoji="0" lang="zh-CN" altLang="en-US" sz="2800" b="1">
                <a:solidFill>
                  <a:srgbClr val="000000"/>
                </a:solidFill>
              </a:rPr>
              <a:t>一个靶子是半径为</a:t>
            </a:r>
            <a:r>
              <a:rPr kumimoji="0" lang="en-US" altLang="zh-CN" sz="2800" b="1">
                <a:solidFill>
                  <a:srgbClr val="000000"/>
                </a:solidFill>
              </a:rPr>
              <a:t>2m</a:t>
            </a:r>
            <a:r>
              <a:rPr kumimoji="0" lang="zh-CN" altLang="en-US" sz="2800" b="1">
                <a:solidFill>
                  <a:srgbClr val="000000"/>
                </a:solidFill>
              </a:rPr>
              <a:t>的圆盘</a:t>
            </a:r>
            <a:r>
              <a:rPr kumimoji="0" lang="en-US" altLang="zh-CN" sz="2800" b="1">
                <a:solidFill>
                  <a:srgbClr val="000000"/>
                </a:solidFill>
              </a:rPr>
              <a:t>,</a:t>
            </a:r>
            <a:r>
              <a:rPr kumimoji="0" lang="zh-CN" altLang="en-US" sz="2800" b="1">
                <a:solidFill>
                  <a:srgbClr val="000000"/>
                </a:solidFill>
              </a:rPr>
              <a:t>设击中靶上任</a:t>
            </a:r>
          </a:p>
          <a:p>
            <a:r>
              <a:rPr kumimoji="0" lang="zh-CN" altLang="en-US" sz="2800" b="1">
                <a:solidFill>
                  <a:srgbClr val="000000"/>
                </a:solidFill>
              </a:rPr>
              <a:t>一同心圆盘上的点的概率与该圆盘的面积成正比</a:t>
            </a:r>
            <a:r>
              <a:rPr kumimoji="0" lang="en-US" altLang="zh-CN" sz="2800" b="1">
                <a:solidFill>
                  <a:srgbClr val="000000"/>
                </a:solidFill>
              </a:rPr>
              <a:t>,</a:t>
            </a:r>
          </a:p>
          <a:p>
            <a:r>
              <a:rPr kumimoji="0" lang="zh-CN" altLang="en-US" sz="2800" b="1">
                <a:solidFill>
                  <a:srgbClr val="000000"/>
                </a:solidFill>
              </a:rPr>
              <a:t>并设射击都能中靶</a:t>
            </a:r>
            <a:r>
              <a:rPr kumimoji="0" lang="en-US" altLang="zh-CN" sz="2800" b="1">
                <a:solidFill>
                  <a:srgbClr val="000000"/>
                </a:solidFill>
              </a:rPr>
              <a:t>,</a:t>
            </a:r>
            <a:r>
              <a:rPr kumimoji="0" lang="zh-CN" altLang="en-US" sz="2800" b="1">
                <a:solidFill>
                  <a:srgbClr val="000000"/>
                </a:solidFill>
              </a:rPr>
              <a:t>以</a:t>
            </a:r>
            <a:r>
              <a:rPr kumimoji="0" lang="en-US" altLang="zh-CN" sz="2800" b="1" i="1">
                <a:solidFill>
                  <a:srgbClr val="000000"/>
                </a:solidFill>
              </a:rPr>
              <a:t>X</a:t>
            </a:r>
            <a:r>
              <a:rPr kumimoji="0" lang="zh-CN" altLang="en-US" sz="2800" b="1">
                <a:solidFill>
                  <a:srgbClr val="000000"/>
                </a:solidFill>
              </a:rPr>
              <a:t>表示弹着点与圆心的距离</a:t>
            </a:r>
            <a:r>
              <a:rPr kumimoji="0" lang="en-US" altLang="zh-CN" sz="2800" b="1">
                <a:solidFill>
                  <a:srgbClr val="000000"/>
                </a:solidFill>
              </a:rPr>
              <a:t>.</a:t>
            </a:r>
          </a:p>
          <a:p>
            <a:r>
              <a:rPr kumimoji="0" lang="zh-CN" altLang="en-US" sz="2800" b="1">
                <a:solidFill>
                  <a:srgbClr val="000000"/>
                </a:solidFill>
              </a:rPr>
              <a:t>试求随机变量 </a:t>
            </a:r>
            <a:r>
              <a:rPr kumimoji="0" lang="en-US" altLang="zh-CN" sz="2800" b="1" i="1">
                <a:solidFill>
                  <a:srgbClr val="000000"/>
                </a:solidFill>
              </a:rPr>
              <a:t>X </a:t>
            </a:r>
            <a:r>
              <a:rPr kumimoji="0" lang="zh-CN" altLang="en-US" sz="2800" b="1">
                <a:solidFill>
                  <a:srgbClr val="000000"/>
                </a:solidFill>
              </a:rPr>
              <a:t>的分布函数</a:t>
            </a:r>
            <a:r>
              <a:rPr kumimoji="0"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5059" name="Text Box 1027">
            <a:extLst>
              <a:ext uri="{FF2B5EF4-FFF2-40B4-BE49-F238E27FC236}">
                <a16:creationId xmlns:a16="http://schemas.microsoft.com/office/drawing/2014/main" id="{8C0F5D46-29F0-4B8B-9F05-F2A81E61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4066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2160" name="Object 2048">
            <a:extLst>
              <a:ext uri="{FF2B5EF4-FFF2-40B4-BE49-F238E27FC236}">
                <a16:creationId xmlns:a16="http://schemas.microsoft.com/office/drawing/2014/main" id="{5089265C-C017-4686-BA89-2AE07A7C4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092482"/>
              </p:ext>
            </p:extLst>
          </p:nvPr>
        </p:nvGraphicFramePr>
        <p:xfrm>
          <a:off x="1668463" y="2506663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50960" imgH="419040" progId="Equation.3">
                  <p:embed/>
                </p:oleObj>
              </mc:Choice>
              <mc:Fallback>
                <p:oleObj name="公式" r:id="rId2" imgW="1650960" imgH="419040" progId="Equation.3">
                  <p:embed/>
                  <p:pic>
                    <p:nvPicPr>
                      <p:cNvPr id="92160" name="Object 2048">
                        <a:extLst>
                          <a:ext uri="{FF2B5EF4-FFF2-40B4-BE49-F238E27FC236}">
                            <a16:creationId xmlns:a16="http://schemas.microsoft.com/office/drawing/2014/main" id="{5089265C-C017-4686-BA89-2AE07A7C4F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506663"/>
                        <a:ext cx="165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1" name="Object 2049">
            <a:extLst>
              <a:ext uri="{FF2B5EF4-FFF2-40B4-BE49-F238E27FC236}">
                <a16:creationId xmlns:a16="http://schemas.microsoft.com/office/drawing/2014/main" id="{BFA2A0F5-E3FF-4EF2-B83B-2A3EB6480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871366"/>
              </p:ext>
            </p:extLst>
          </p:nvPr>
        </p:nvGraphicFramePr>
        <p:xfrm>
          <a:off x="900113" y="3006725"/>
          <a:ext cx="375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759120" imgH="419040" progId="Equation.3">
                  <p:embed/>
                </p:oleObj>
              </mc:Choice>
              <mc:Fallback>
                <p:oleObj name="公式" r:id="rId4" imgW="3759120" imgH="419040" progId="Equation.3">
                  <p:embed/>
                  <p:pic>
                    <p:nvPicPr>
                      <p:cNvPr id="92161" name="Object 2049">
                        <a:extLst>
                          <a:ext uri="{FF2B5EF4-FFF2-40B4-BE49-F238E27FC236}">
                            <a16:creationId xmlns:a16="http://schemas.microsoft.com/office/drawing/2014/main" id="{BFA2A0F5-E3FF-4EF2-B83B-2A3EB6480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06725"/>
                        <a:ext cx="375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2" name="Object 2050">
            <a:extLst>
              <a:ext uri="{FF2B5EF4-FFF2-40B4-BE49-F238E27FC236}">
                <a16:creationId xmlns:a16="http://schemas.microsoft.com/office/drawing/2014/main" id="{B31BC0A8-DC74-4E23-81F0-00BA47199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29912"/>
              </p:ext>
            </p:extLst>
          </p:nvPr>
        </p:nvGraphicFramePr>
        <p:xfrm>
          <a:off x="1671638" y="4168775"/>
          <a:ext cx="222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22280" imgH="419040" progId="Equation.3">
                  <p:embed/>
                </p:oleObj>
              </mc:Choice>
              <mc:Fallback>
                <p:oleObj name="公式" r:id="rId6" imgW="2222280" imgH="419040" progId="Equation.3">
                  <p:embed/>
                  <p:pic>
                    <p:nvPicPr>
                      <p:cNvPr id="92162" name="Object 2050">
                        <a:extLst>
                          <a:ext uri="{FF2B5EF4-FFF2-40B4-BE49-F238E27FC236}">
                            <a16:creationId xmlns:a16="http://schemas.microsoft.com/office/drawing/2014/main" id="{B31BC0A8-DC74-4E23-81F0-00BA47199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4168775"/>
                        <a:ext cx="222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2051">
            <a:extLst>
              <a:ext uri="{FF2B5EF4-FFF2-40B4-BE49-F238E27FC236}">
                <a16:creationId xmlns:a16="http://schemas.microsoft.com/office/drawing/2014/main" id="{0E2E8C73-79A8-4D43-BDF1-CAA856ED6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60137"/>
              </p:ext>
            </p:extLst>
          </p:nvPr>
        </p:nvGraphicFramePr>
        <p:xfrm>
          <a:off x="3924300" y="4129088"/>
          <a:ext cx="447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470120" imgH="457200" progId="Equation.3">
                  <p:embed/>
                </p:oleObj>
              </mc:Choice>
              <mc:Fallback>
                <p:oleObj name="公式" r:id="rId8" imgW="4470120" imgH="457200" progId="Equation.3">
                  <p:embed/>
                  <p:pic>
                    <p:nvPicPr>
                      <p:cNvPr id="92163" name="Object 2051">
                        <a:extLst>
                          <a:ext uri="{FF2B5EF4-FFF2-40B4-BE49-F238E27FC236}">
                            <a16:creationId xmlns:a16="http://schemas.microsoft.com/office/drawing/2014/main" id="{0E2E8C73-79A8-4D43-BDF1-CAA856ED6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129088"/>
                        <a:ext cx="447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2052">
            <a:extLst>
              <a:ext uri="{FF2B5EF4-FFF2-40B4-BE49-F238E27FC236}">
                <a16:creationId xmlns:a16="http://schemas.microsoft.com/office/drawing/2014/main" id="{3849C8FB-AF3E-40AF-8AC3-863F1C18C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939385"/>
              </p:ext>
            </p:extLst>
          </p:nvPr>
        </p:nvGraphicFramePr>
        <p:xfrm>
          <a:off x="882650" y="4794250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33640" imgH="431640" progId="Equation.3">
                  <p:embed/>
                </p:oleObj>
              </mc:Choice>
              <mc:Fallback>
                <p:oleObj name="Equation" r:id="rId10" imgW="2933640" imgH="431640" progId="Equation.3">
                  <p:embed/>
                  <p:pic>
                    <p:nvPicPr>
                      <p:cNvPr id="92164" name="Object 2052">
                        <a:extLst>
                          <a:ext uri="{FF2B5EF4-FFF2-40B4-BE49-F238E27FC236}">
                            <a16:creationId xmlns:a16="http://schemas.microsoft.com/office/drawing/2014/main" id="{3849C8FB-AF3E-40AF-8AC3-863F1C18C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794250"/>
                        <a:ext cx="293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2053">
            <a:extLst>
              <a:ext uri="{FF2B5EF4-FFF2-40B4-BE49-F238E27FC236}">
                <a16:creationId xmlns:a16="http://schemas.microsoft.com/office/drawing/2014/main" id="{6477F4AD-29A1-45EE-B1B5-4F4D37168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188781"/>
              </p:ext>
            </p:extLst>
          </p:nvPr>
        </p:nvGraphicFramePr>
        <p:xfrm>
          <a:off x="4025900" y="4787900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31640" progId="Equation.3">
                  <p:embed/>
                </p:oleObj>
              </mc:Choice>
              <mc:Fallback>
                <p:oleObj name="Equation" r:id="rId12" imgW="1460160" imgH="431640" progId="Equation.3">
                  <p:embed/>
                  <p:pic>
                    <p:nvPicPr>
                      <p:cNvPr id="92165" name="Object 2053">
                        <a:extLst>
                          <a:ext uri="{FF2B5EF4-FFF2-40B4-BE49-F238E27FC236}">
                            <a16:creationId xmlns:a16="http://schemas.microsoft.com/office/drawing/2014/main" id="{6477F4AD-29A1-45EE-B1B5-4F4D37168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787900"/>
                        <a:ext cx="146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2054">
            <a:extLst>
              <a:ext uri="{FF2B5EF4-FFF2-40B4-BE49-F238E27FC236}">
                <a16:creationId xmlns:a16="http://schemas.microsoft.com/office/drawing/2014/main" id="{4FA0F044-C55B-435E-BFD5-E5BB66B2E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15124"/>
              </p:ext>
            </p:extLst>
          </p:nvPr>
        </p:nvGraphicFramePr>
        <p:xfrm>
          <a:off x="5765800" y="4586288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20480" imgH="825480" progId="Equation.3">
                  <p:embed/>
                </p:oleObj>
              </mc:Choice>
              <mc:Fallback>
                <p:oleObj name="Equation" r:id="rId14" imgW="1320480" imgH="825480" progId="Equation.3">
                  <p:embed/>
                  <p:pic>
                    <p:nvPicPr>
                      <p:cNvPr id="92166" name="Object 2054">
                        <a:extLst>
                          <a:ext uri="{FF2B5EF4-FFF2-40B4-BE49-F238E27FC236}">
                            <a16:creationId xmlns:a16="http://schemas.microsoft.com/office/drawing/2014/main" id="{4FA0F044-C55B-435E-BFD5-E5BB66B2E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586288"/>
                        <a:ext cx="132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2055">
            <a:extLst>
              <a:ext uri="{FF2B5EF4-FFF2-40B4-BE49-F238E27FC236}">
                <a16:creationId xmlns:a16="http://schemas.microsoft.com/office/drawing/2014/main" id="{AAA692EE-3DC7-4767-93D3-178DD8F35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33922"/>
              </p:ext>
            </p:extLst>
          </p:nvPr>
        </p:nvGraphicFramePr>
        <p:xfrm>
          <a:off x="957263" y="5283200"/>
          <a:ext cx="365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657600" imgH="888840" progId="Equation.3">
                  <p:embed/>
                </p:oleObj>
              </mc:Choice>
              <mc:Fallback>
                <p:oleObj name="公式" r:id="rId16" imgW="3657600" imgH="888840" progId="Equation.3">
                  <p:embed/>
                  <p:pic>
                    <p:nvPicPr>
                      <p:cNvPr id="92167" name="Object 2055">
                        <a:extLst>
                          <a:ext uri="{FF2B5EF4-FFF2-40B4-BE49-F238E27FC236}">
                            <a16:creationId xmlns:a16="http://schemas.microsoft.com/office/drawing/2014/main" id="{AAA692EE-3DC7-4767-93D3-178DD8F35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5283200"/>
                        <a:ext cx="3657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2056">
            <a:extLst>
              <a:ext uri="{FF2B5EF4-FFF2-40B4-BE49-F238E27FC236}">
                <a16:creationId xmlns:a16="http://schemas.microsoft.com/office/drawing/2014/main" id="{728EDB21-5528-45D4-91CB-1DE6E83DF0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96747"/>
              </p:ext>
            </p:extLst>
          </p:nvPr>
        </p:nvGraphicFramePr>
        <p:xfrm>
          <a:off x="900113" y="3573463"/>
          <a:ext cx="401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012920" imgH="419040" progId="Equation.3">
                  <p:embed/>
                </p:oleObj>
              </mc:Choice>
              <mc:Fallback>
                <p:oleObj name="公式" r:id="rId18" imgW="4012920" imgH="419040" progId="Equation.3">
                  <p:embed/>
                  <p:pic>
                    <p:nvPicPr>
                      <p:cNvPr id="92168" name="Object 2056">
                        <a:extLst>
                          <a:ext uri="{FF2B5EF4-FFF2-40B4-BE49-F238E27FC236}">
                            <a16:creationId xmlns:a16="http://schemas.microsoft.com/office/drawing/2014/main" id="{728EDB21-5528-45D4-91CB-1DE6E83DF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401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9" name="Picture 1042" descr="0017">
            <a:extLst>
              <a:ext uri="{FF2B5EF4-FFF2-40B4-BE49-F238E27FC236}">
                <a16:creationId xmlns:a16="http://schemas.microsoft.com/office/drawing/2014/main" id="{9ABB3BA0-5F87-4D0B-8B1E-97BA5EC38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33600"/>
            <a:ext cx="281781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Rectangle 2">
            <a:extLst>
              <a:ext uri="{FF2B5EF4-FFF2-40B4-BE49-F238E27FC236}">
                <a16:creationId xmlns:a16="http://schemas.microsoft.com/office/drawing/2014/main" id="{3276EF84-C619-40BF-87B6-5551AC608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7620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000000"/>
                </a:solidFill>
              </a:rPr>
              <a:t>于是</a:t>
            </a: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92D53DF1-78FA-4E31-9519-812034EE5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40910"/>
              </p:ext>
            </p:extLst>
          </p:nvPr>
        </p:nvGraphicFramePr>
        <p:xfrm>
          <a:off x="1619250" y="1306513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393480" progId="Equation.3">
                  <p:embed/>
                </p:oleObj>
              </mc:Choice>
              <mc:Fallback>
                <p:oleObj name="Equation" r:id="rId2" imgW="2603160" imgH="393480" progId="Equation.3">
                  <p:embed/>
                  <p:pic>
                    <p:nvPicPr>
                      <p:cNvPr id="46083" name="Object 3">
                        <a:extLst>
                          <a:ext uri="{FF2B5EF4-FFF2-40B4-BE49-F238E27FC236}">
                            <a16:creationId xmlns:a16="http://schemas.microsoft.com/office/drawing/2014/main" id="{92D53DF1-78FA-4E31-9519-812034EE5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06513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49225EEF-E9C7-4165-84DC-A9404B6F7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81260"/>
              </p:ext>
            </p:extLst>
          </p:nvPr>
        </p:nvGraphicFramePr>
        <p:xfrm>
          <a:off x="1668463" y="2435225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50960" imgH="419040" progId="Equation.3">
                  <p:embed/>
                </p:oleObj>
              </mc:Choice>
              <mc:Fallback>
                <p:oleObj name="公式" r:id="rId4" imgW="1650960" imgH="419040" progId="Equation.3">
                  <p:embed/>
                  <p:pic>
                    <p:nvPicPr>
                      <p:cNvPr id="46085" name="Object 5">
                        <a:extLst>
                          <a:ext uri="{FF2B5EF4-FFF2-40B4-BE49-F238E27FC236}">
                            <a16:creationId xmlns:a16="http://schemas.microsoft.com/office/drawing/2014/main" id="{49225EEF-E9C7-4165-84DC-A9404B6F7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435225"/>
                        <a:ext cx="165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>
            <a:extLst>
              <a:ext uri="{FF2B5EF4-FFF2-40B4-BE49-F238E27FC236}">
                <a16:creationId xmlns:a16="http://schemas.microsoft.com/office/drawing/2014/main" id="{2BBD2A12-4B1D-4FEF-8009-DAE53413A2F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486150"/>
            <a:ext cx="4381500" cy="2620963"/>
            <a:chOff x="528" y="2196"/>
            <a:chExt cx="2760" cy="1651"/>
          </a:xfrm>
        </p:grpSpPr>
        <p:sp>
          <p:nvSpPr>
            <p:cNvPr id="20497" name="Rectangle 7">
              <a:extLst>
                <a:ext uri="{FF2B5EF4-FFF2-40B4-BE49-F238E27FC236}">
                  <a16:creationId xmlns:a16="http://schemas.microsoft.com/office/drawing/2014/main" id="{D8324D1D-0CDC-485A-A76D-34DA42119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96"/>
              <a:ext cx="19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800" b="1">
                  <a:solidFill>
                    <a:srgbClr val="000000"/>
                  </a:solidFill>
                </a:rPr>
                <a:t>故 </a:t>
              </a:r>
              <a:r>
                <a:rPr kumimoji="0" lang="en-US" altLang="zh-CN" sz="2800" b="1" i="1">
                  <a:solidFill>
                    <a:srgbClr val="000000"/>
                  </a:solidFill>
                </a:rPr>
                <a:t>X </a:t>
              </a:r>
              <a:r>
                <a:rPr kumimoji="0" lang="zh-CN" altLang="en-US" sz="2800" b="1">
                  <a:solidFill>
                    <a:srgbClr val="000000"/>
                  </a:solidFill>
                </a:rPr>
                <a:t>的分布函数为</a:t>
              </a:r>
            </a:p>
          </p:txBody>
        </p:sp>
        <p:graphicFrame>
          <p:nvGraphicFramePr>
            <p:cNvPr id="20489" name="Object 24">
              <a:extLst>
                <a:ext uri="{FF2B5EF4-FFF2-40B4-BE49-F238E27FC236}">
                  <a16:creationId xmlns:a16="http://schemas.microsoft.com/office/drawing/2014/main" id="{F1C768BD-C237-4759-9CA1-D1BC25FEC1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3201652"/>
                </p:ext>
              </p:extLst>
            </p:nvPr>
          </p:nvGraphicFramePr>
          <p:xfrm>
            <a:off x="1016" y="2567"/>
            <a:ext cx="2272" cy="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06480" imgH="2031840" progId="Equation.3">
                    <p:embed/>
                  </p:oleObj>
                </mc:Choice>
                <mc:Fallback>
                  <p:oleObj name="Equation" r:id="rId6" imgW="3606480" imgH="2031840" progId="Equation.3">
                    <p:embed/>
                    <p:pic>
                      <p:nvPicPr>
                        <p:cNvPr id="20489" name="Object 24">
                          <a:extLst>
                            <a:ext uri="{FF2B5EF4-FFF2-40B4-BE49-F238E27FC236}">
                              <a16:creationId xmlns:a16="http://schemas.microsoft.com/office/drawing/2014/main" id="{F1C768BD-C237-4759-9CA1-D1BC25FEC1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2567"/>
                          <a:ext cx="2272" cy="1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8">
            <a:extLst>
              <a:ext uri="{FF2B5EF4-FFF2-40B4-BE49-F238E27FC236}">
                <a16:creationId xmlns:a16="http://schemas.microsoft.com/office/drawing/2014/main" id="{A7D00BB8-2FAA-4532-B794-2E80F02BCBB5}"/>
              </a:ext>
            </a:extLst>
          </p:cNvPr>
          <p:cNvGrpSpPr>
            <a:grpSpLocks/>
          </p:cNvGrpSpPr>
          <p:nvPr/>
        </p:nvGrpSpPr>
        <p:grpSpPr bwMode="auto">
          <a:xfrm>
            <a:off x="2455863" y="1924050"/>
            <a:ext cx="3962400" cy="381000"/>
            <a:chOff x="2200" y="920"/>
            <a:chExt cx="2496" cy="240"/>
          </a:xfrm>
        </p:grpSpPr>
        <p:graphicFrame>
          <p:nvGraphicFramePr>
            <p:cNvPr id="20487" name="Object 4">
              <a:extLst>
                <a:ext uri="{FF2B5EF4-FFF2-40B4-BE49-F238E27FC236}">
                  <a16:creationId xmlns:a16="http://schemas.microsoft.com/office/drawing/2014/main" id="{7DE70E82-4C0E-4217-AA21-7C24ECB61F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841770"/>
                </p:ext>
              </p:extLst>
            </p:nvPr>
          </p:nvGraphicFramePr>
          <p:xfrm>
            <a:off x="2200" y="920"/>
            <a:ext cx="10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14320" imgH="380880" progId="Equation.3">
                    <p:embed/>
                  </p:oleObj>
                </mc:Choice>
                <mc:Fallback>
                  <p:oleObj name="Equation" r:id="rId8" imgW="1714320" imgH="380880" progId="Equation.3">
                    <p:embed/>
                    <p:pic>
                      <p:nvPicPr>
                        <p:cNvPr id="20487" name="Object 4">
                          <a:extLst>
                            <a:ext uri="{FF2B5EF4-FFF2-40B4-BE49-F238E27FC236}">
                              <a16:creationId xmlns:a16="http://schemas.microsoft.com/office/drawing/2014/main" id="{7DE70E82-4C0E-4217-AA21-7C24ECB61F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920"/>
                          <a:ext cx="10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39">
              <a:extLst>
                <a:ext uri="{FF2B5EF4-FFF2-40B4-BE49-F238E27FC236}">
                  <a16:creationId xmlns:a16="http://schemas.microsoft.com/office/drawing/2014/main" id="{E33125F6-7B98-41C8-8282-14D60695E8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1248498"/>
                </p:ext>
              </p:extLst>
            </p:nvPr>
          </p:nvGraphicFramePr>
          <p:xfrm>
            <a:off x="3256" y="920"/>
            <a:ext cx="14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0" imgH="380880" progId="Equation.3">
                    <p:embed/>
                  </p:oleObj>
                </mc:Choice>
                <mc:Fallback>
                  <p:oleObj name="Equation" r:id="rId10" imgW="2286000" imgH="380880" progId="Equation.3">
                    <p:embed/>
                    <p:pic>
                      <p:nvPicPr>
                        <p:cNvPr id="20488" name="Object 39">
                          <a:extLst>
                            <a:ext uri="{FF2B5EF4-FFF2-40B4-BE49-F238E27FC236}">
                              <a16:creationId xmlns:a16="http://schemas.microsoft.com/office/drawing/2014/main" id="{E33125F6-7B98-41C8-8282-14D60695E8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920"/>
                          <a:ext cx="14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20" name="Object 40">
            <a:extLst>
              <a:ext uri="{FF2B5EF4-FFF2-40B4-BE49-F238E27FC236}">
                <a16:creationId xmlns:a16="http://schemas.microsoft.com/office/drawing/2014/main" id="{D1C1BD68-14D1-4152-BB39-8E6A79CB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357677"/>
              </p:ext>
            </p:extLst>
          </p:nvPr>
        </p:nvGraphicFramePr>
        <p:xfrm>
          <a:off x="6443663" y="1641475"/>
          <a:ext cx="82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480" imgH="850680" progId="Equation.3">
                  <p:embed/>
                </p:oleObj>
              </mc:Choice>
              <mc:Fallback>
                <p:oleObj name="Equation" r:id="rId12" imgW="825480" imgH="850680" progId="Equation.3">
                  <p:embed/>
                  <p:pic>
                    <p:nvPicPr>
                      <p:cNvPr id="46120" name="Object 40">
                        <a:extLst>
                          <a:ext uri="{FF2B5EF4-FFF2-40B4-BE49-F238E27FC236}">
                            <a16:creationId xmlns:a16="http://schemas.microsoft.com/office/drawing/2014/main" id="{D1C1BD68-14D1-4152-BB39-8E6A79CBA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641475"/>
                        <a:ext cx="82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9">
            <a:extLst>
              <a:ext uri="{FF2B5EF4-FFF2-40B4-BE49-F238E27FC236}">
                <a16:creationId xmlns:a16="http://schemas.microsoft.com/office/drawing/2014/main" id="{11C01383-8211-426A-B272-34FF284E2A6B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3035300"/>
            <a:ext cx="3192463" cy="393700"/>
            <a:chOff x="1022" y="1858"/>
            <a:chExt cx="2011" cy="248"/>
          </a:xfrm>
        </p:grpSpPr>
        <p:graphicFrame>
          <p:nvGraphicFramePr>
            <p:cNvPr id="20485" name="Object 6">
              <a:extLst>
                <a:ext uri="{FF2B5EF4-FFF2-40B4-BE49-F238E27FC236}">
                  <a16:creationId xmlns:a16="http://schemas.microsoft.com/office/drawing/2014/main" id="{19F1D7C8-B6CA-4ECE-A8D4-D39BF7DA50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6592885"/>
                </p:ext>
              </p:extLst>
            </p:nvPr>
          </p:nvGraphicFramePr>
          <p:xfrm>
            <a:off x="1022" y="1858"/>
            <a:ext cx="16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03160" imgH="393480" progId="Equation.3">
                    <p:embed/>
                  </p:oleObj>
                </mc:Choice>
                <mc:Fallback>
                  <p:oleObj name="Equation" r:id="rId14" imgW="2603160" imgH="393480" progId="Equation.3">
                    <p:embed/>
                    <p:pic>
                      <p:nvPicPr>
                        <p:cNvPr id="20485" name="Object 6">
                          <a:extLst>
                            <a:ext uri="{FF2B5EF4-FFF2-40B4-BE49-F238E27FC236}">
                              <a16:creationId xmlns:a16="http://schemas.microsoft.com/office/drawing/2014/main" id="{19F1D7C8-B6CA-4ECE-A8D4-D39BF7DA50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" y="1858"/>
                          <a:ext cx="16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41">
              <a:extLst>
                <a:ext uri="{FF2B5EF4-FFF2-40B4-BE49-F238E27FC236}">
                  <a16:creationId xmlns:a16="http://schemas.microsoft.com/office/drawing/2014/main" id="{7BFB33E0-E208-47D6-9816-D37A54C541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5692124"/>
                </p:ext>
              </p:extLst>
            </p:nvPr>
          </p:nvGraphicFramePr>
          <p:xfrm>
            <a:off x="2681" y="1860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58720" imgH="317160" progId="Equation.3">
                    <p:embed/>
                  </p:oleObj>
                </mc:Choice>
                <mc:Fallback>
                  <p:oleObj name="Equation" r:id="rId16" imgW="558720" imgH="317160" progId="Equation.3">
                    <p:embed/>
                    <p:pic>
                      <p:nvPicPr>
                        <p:cNvPr id="20486" name="Object 41">
                          <a:extLst>
                            <a:ext uri="{FF2B5EF4-FFF2-40B4-BE49-F238E27FC236}">
                              <a16:creationId xmlns:a16="http://schemas.microsoft.com/office/drawing/2014/main" id="{7BFB33E0-E208-47D6-9816-D37A54C541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1860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2">
            <a:extLst>
              <a:ext uri="{FF2B5EF4-FFF2-40B4-BE49-F238E27FC236}">
                <a16:creationId xmlns:a16="http://schemas.microsoft.com/office/drawing/2014/main" id="{37E632B5-D7BF-473D-AAC4-08898DBC2859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2565400"/>
            <a:ext cx="3398837" cy="3419475"/>
            <a:chOff x="3279" y="1616"/>
            <a:chExt cx="2141" cy="2154"/>
          </a:xfrm>
        </p:grpSpPr>
        <p:sp>
          <p:nvSpPr>
            <p:cNvPr id="20495" name="Rectangle 45">
              <a:extLst>
                <a:ext uri="{FF2B5EF4-FFF2-40B4-BE49-F238E27FC236}">
                  <a16:creationId xmlns:a16="http://schemas.microsoft.com/office/drawing/2014/main" id="{1766AE58-A18C-4E3D-B3A1-74E4B64AF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3443"/>
              <a:ext cx="21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000000"/>
                  </a:solidFill>
                </a:rPr>
                <a:t>其图形为一连续曲线</a:t>
              </a:r>
            </a:p>
          </p:txBody>
        </p:sp>
        <p:pic>
          <p:nvPicPr>
            <p:cNvPr id="20496" name="Picture 51">
              <a:extLst>
                <a:ext uri="{FF2B5EF4-FFF2-40B4-BE49-F238E27FC236}">
                  <a16:creationId xmlns:a16="http://schemas.microsoft.com/office/drawing/2014/main" id="{1B23AD83-4006-49B0-BD39-75ABBF7BC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" y="1616"/>
              <a:ext cx="2109" cy="1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>
            <a:extLst>
              <a:ext uri="{FF2B5EF4-FFF2-40B4-BE49-F238E27FC236}">
                <a16:creationId xmlns:a16="http://schemas.microsoft.com/office/drawing/2014/main" id="{2B362EB0-DF9E-4A39-84F2-5EB61AE41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059636"/>
              </p:ext>
            </p:extLst>
          </p:nvPr>
        </p:nvGraphicFramePr>
        <p:xfrm>
          <a:off x="914400" y="914400"/>
          <a:ext cx="60579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57720" imgH="4000320" progId="Equation.3">
                  <p:embed/>
                </p:oleObj>
              </mc:Choice>
              <mc:Fallback>
                <p:oleObj name="Equation" r:id="rId2" imgW="6057720" imgH="4000320" progId="Equation.3">
                  <p:embed/>
                  <p:pic>
                    <p:nvPicPr>
                      <p:cNvPr id="105474" name="Object 2">
                        <a:extLst>
                          <a:ext uri="{FF2B5EF4-FFF2-40B4-BE49-F238E27FC236}">
                            <a16:creationId xmlns:a16="http://schemas.microsoft.com/office/drawing/2014/main" id="{2B362EB0-DF9E-4A39-84F2-5EB61AE41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60579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5" name="Rectangle 3">
            <a:extLst>
              <a:ext uri="{FF2B5EF4-FFF2-40B4-BE49-F238E27FC236}">
                <a16:creationId xmlns:a16="http://schemas.microsoft.com/office/drawing/2014/main" id="{87D89623-E023-43DE-99C8-0A9046EB2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578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5476" name="Object 4">
            <a:extLst>
              <a:ext uri="{FF2B5EF4-FFF2-40B4-BE49-F238E27FC236}">
                <a16:creationId xmlns:a16="http://schemas.microsoft.com/office/drawing/2014/main" id="{DE7B8446-EA50-44F6-A0B0-EF0F9ADBA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447451"/>
              </p:ext>
            </p:extLst>
          </p:nvPr>
        </p:nvGraphicFramePr>
        <p:xfrm>
          <a:off x="1676400" y="5181600"/>
          <a:ext cx="317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4840" imgH="698400" progId="Equation.3">
                  <p:embed/>
                </p:oleObj>
              </mc:Choice>
              <mc:Fallback>
                <p:oleObj name="Equation" r:id="rId4" imgW="3174840" imgH="698400" progId="Equation.3">
                  <p:embed/>
                  <p:pic>
                    <p:nvPicPr>
                      <p:cNvPr id="105476" name="Object 4">
                        <a:extLst>
                          <a:ext uri="{FF2B5EF4-FFF2-40B4-BE49-F238E27FC236}">
                            <a16:creationId xmlns:a16="http://schemas.microsoft.com/office/drawing/2014/main" id="{DE7B8446-EA50-44F6-A0B0-EF0F9ADBA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3175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Text Box 7">
            <a:extLst>
              <a:ext uri="{FF2B5EF4-FFF2-40B4-BE49-F238E27FC236}">
                <a16:creationId xmlns:a16="http://schemas.microsoft.com/office/drawing/2014/main" id="{EEE0B955-1CCB-4E46-9C1B-50FFBF9B6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46138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>
            <a:extLst>
              <a:ext uri="{FF2B5EF4-FFF2-40B4-BE49-F238E27FC236}">
                <a16:creationId xmlns:a16="http://schemas.microsoft.com/office/drawing/2014/main" id="{E94DAAF0-CAC9-45D4-A75D-78E36A4E1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79361"/>
              </p:ext>
            </p:extLst>
          </p:nvPr>
        </p:nvGraphicFramePr>
        <p:xfrm>
          <a:off x="914400" y="2057400"/>
          <a:ext cx="468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86120" imgH="838080" progId="Equation.3">
                  <p:embed/>
                </p:oleObj>
              </mc:Choice>
              <mc:Fallback>
                <p:oleObj name="Equation" r:id="rId2" imgW="4686120" imgH="838080" progId="Equation.3">
                  <p:embed/>
                  <p:pic>
                    <p:nvPicPr>
                      <p:cNvPr id="106498" name="Object 2">
                        <a:extLst>
                          <a:ext uri="{FF2B5EF4-FFF2-40B4-BE49-F238E27FC236}">
                            <a16:creationId xmlns:a16="http://schemas.microsoft.com/office/drawing/2014/main" id="{E94DAAF0-CAC9-45D4-A75D-78E36A4E1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4686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391DFD31-FBA8-43B4-B50E-1EC3595F8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366853"/>
              </p:ext>
            </p:extLst>
          </p:nvPr>
        </p:nvGraphicFramePr>
        <p:xfrm>
          <a:off x="1828800" y="3048000"/>
          <a:ext cx="3975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74760" imgH="2933640" progId="Equation.3">
                  <p:embed/>
                </p:oleObj>
              </mc:Choice>
              <mc:Fallback>
                <p:oleObj name="Equation" r:id="rId4" imgW="3974760" imgH="2933640" progId="Equation.3">
                  <p:embed/>
                  <p:pic>
                    <p:nvPicPr>
                      <p:cNvPr id="106499" name="Object 3">
                        <a:extLst>
                          <a:ext uri="{FF2B5EF4-FFF2-40B4-BE49-F238E27FC236}">
                            <a16:creationId xmlns:a16="http://schemas.microsoft.com/office/drawing/2014/main" id="{391DFD31-FBA8-43B4-B50E-1EC3595F8C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397510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2AFE4B33-D16F-4A17-A5AC-8C68EAB6F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46832"/>
              </p:ext>
            </p:extLst>
          </p:nvPr>
        </p:nvGraphicFramePr>
        <p:xfrm>
          <a:off x="869950" y="1066800"/>
          <a:ext cx="4737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36880" imgH="825480" progId="Equation.3">
                  <p:embed/>
                </p:oleObj>
              </mc:Choice>
              <mc:Fallback>
                <p:oleObj name="Equation" r:id="rId6" imgW="4736880" imgH="825480" progId="Equation.3">
                  <p:embed/>
                  <p:pic>
                    <p:nvPicPr>
                      <p:cNvPr id="106501" name="Object 5">
                        <a:extLst>
                          <a:ext uri="{FF2B5EF4-FFF2-40B4-BE49-F238E27FC236}">
                            <a16:creationId xmlns:a16="http://schemas.microsoft.com/office/drawing/2014/main" id="{2AFE4B33-D16F-4A17-A5AC-8C68EAB6F6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066800"/>
                        <a:ext cx="4737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>
            <a:extLst>
              <a:ext uri="{FF2B5EF4-FFF2-40B4-BE49-F238E27FC236}">
                <a16:creationId xmlns:a16="http://schemas.microsoft.com/office/drawing/2014/main" id="{70C2C656-8EB6-41D5-944A-60D572738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49548"/>
              </p:ext>
            </p:extLst>
          </p:nvPr>
        </p:nvGraphicFramePr>
        <p:xfrm>
          <a:off x="5867400" y="1066800"/>
          <a:ext cx="234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49360" imgH="838080" progId="Equation.3">
                  <p:embed/>
                </p:oleObj>
              </mc:Choice>
              <mc:Fallback>
                <p:oleObj name="Equation" r:id="rId8" imgW="2349360" imgH="838080" progId="Equation.3">
                  <p:embed/>
                  <p:pic>
                    <p:nvPicPr>
                      <p:cNvPr id="106502" name="Object 6">
                        <a:extLst>
                          <a:ext uri="{FF2B5EF4-FFF2-40B4-BE49-F238E27FC236}">
                            <a16:creationId xmlns:a16="http://schemas.microsoft.com/office/drawing/2014/main" id="{70C2C656-8EB6-41D5-944A-60D572738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066800"/>
                        <a:ext cx="234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1026">
            <a:extLst>
              <a:ext uri="{FF2B5EF4-FFF2-40B4-BE49-F238E27FC236}">
                <a16:creationId xmlns:a16="http://schemas.microsoft.com/office/drawing/2014/main" id="{823A27AE-64AA-436F-BE9F-DBDDCAC33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55916"/>
              </p:ext>
            </p:extLst>
          </p:nvPr>
        </p:nvGraphicFramePr>
        <p:xfrm>
          <a:off x="914400" y="2514600"/>
          <a:ext cx="64516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51560" imgH="2882880" progId="Equation.3">
                  <p:embed/>
                </p:oleObj>
              </mc:Choice>
              <mc:Fallback>
                <p:oleObj name="Equation" r:id="rId2" imgW="6451560" imgH="2882880" progId="Equation.3">
                  <p:embed/>
                  <p:pic>
                    <p:nvPicPr>
                      <p:cNvPr id="107522" name="Object 1026">
                        <a:extLst>
                          <a:ext uri="{FF2B5EF4-FFF2-40B4-BE49-F238E27FC236}">
                            <a16:creationId xmlns:a16="http://schemas.microsoft.com/office/drawing/2014/main" id="{823A27AE-64AA-436F-BE9F-DBDDCAC33D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64516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1029">
            <a:extLst>
              <a:ext uri="{FF2B5EF4-FFF2-40B4-BE49-F238E27FC236}">
                <a16:creationId xmlns:a16="http://schemas.microsoft.com/office/drawing/2014/main" id="{0E105919-4498-4221-95BE-79A3E2A2C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57875"/>
              </p:ext>
            </p:extLst>
          </p:nvPr>
        </p:nvGraphicFramePr>
        <p:xfrm>
          <a:off x="990600" y="1143000"/>
          <a:ext cx="3657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698400" progId="Equation.3">
                  <p:embed/>
                </p:oleObj>
              </mc:Choice>
              <mc:Fallback>
                <p:oleObj name="Equation" r:id="rId4" imgW="3657600" imgH="698400" progId="Equation.3">
                  <p:embed/>
                  <p:pic>
                    <p:nvPicPr>
                      <p:cNvPr id="107525" name="Object 1029">
                        <a:extLst>
                          <a:ext uri="{FF2B5EF4-FFF2-40B4-BE49-F238E27FC236}">
                            <a16:creationId xmlns:a16="http://schemas.microsoft.com/office/drawing/2014/main" id="{0E105919-4498-4221-95BE-79A3E2A2C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3657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1026">
            <a:extLst>
              <a:ext uri="{FF2B5EF4-FFF2-40B4-BE49-F238E27FC236}">
                <a16:creationId xmlns:a16="http://schemas.microsoft.com/office/drawing/2014/main" id="{C1B1CA4D-A8F9-42D2-87C9-7A3870B93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77030"/>
              </p:ext>
            </p:extLst>
          </p:nvPr>
        </p:nvGraphicFramePr>
        <p:xfrm>
          <a:off x="914400" y="1295400"/>
          <a:ext cx="58293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29120" imgH="2958840" progId="Equation.3">
                  <p:embed/>
                </p:oleObj>
              </mc:Choice>
              <mc:Fallback>
                <p:oleObj name="Equation" r:id="rId2" imgW="5829120" imgH="2958840" progId="Equation.3">
                  <p:embed/>
                  <p:pic>
                    <p:nvPicPr>
                      <p:cNvPr id="108546" name="Object 1026">
                        <a:extLst>
                          <a:ext uri="{FF2B5EF4-FFF2-40B4-BE49-F238E27FC236}">
                            <a16:creationId xmlns:a16="http://schemas.microsoft.com/office/drawing/2014/main" id="{C1B1CA4D-A8F9-42D2-87C9-7A3870B93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5829300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1027">
            <a:extLst>
              <a:ext uri="{FF2B5EF4-FFF2-40B4-BE49-F238E27FC236}">
                <a16:creationId xmlns:a16="http://schemas.microsoft.com/office/drawing/2014/main" id="{0CE290D8-7644-422E-9C4D-72A6994A0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921345"/>
              </p:ext>
            </p:extLst>
          </p:nvPr>
        </p:nvGraphicFramePr>
        <p:xfrm>
          <a:off x="914400" y="4800600"/>
          <a:ext cx="24780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825480" progId="Equation.3">
                  <p:embed/>
                </p:oleObj>
              </mc:Choice>
              <mc:Fallback>
                <p:oleObj name="Equation" r:id="rId4" imgW="2463480" imgH="825480" progId="Equation.3">
                  <p:embed/>
                  <p:pic>
                    <p:nvPicPr>
                      <p:cNvPr id="108547" name="Object 1027">
                        <a:extLst>
                          <a:ext uri="{FF2B5EF4-FFF2-40B4-BE49-F238E27FC236}">
                            <a16:creationId xmlns:a16="http://schemas.microsoft.com/office/drawing/2014/main" id="{0CE290D8-7644-422E-9C4D-72A6994A0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24780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1028">
            <a:extLst>
              <a:ext uri="{FF2B5EF4-FFF2-40B4-BE49-F238E27FC236}">
                <a16:creationId xmlns:a16="http://schemas.microsoft.com/office/drawing/2014/main" id="{949AC751-C3DE-48D7-8BD9-C76BE4054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949754"/>
              </p:ext>
            </p:extLst>
          </p:nvPr>
        </p:nvGraphicFramePr>
        <p:xfrm>
          <a:off x="3479800" y="4838700"/>
          <a:ext cx="210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200" imgH="825480" progId="Equation.3">
                  <p:embed/>
                </p:oleObj>
              </mc:Choice>
              <mc:Fallback>
                <p:oleObj name="Equation" r:id="rId6" imgW="2095200" imgH="825480" progId="Equation.3">
                  <p:embed/>
                  <p:pic>
                    <p:nvPicPr>
                      <p:cNvPr id="108548" name="Object 1028">
                        <a:extLst>
                          <a:ext uri="{FF2B5EF4-FFF2-40B4-BE49-F238E27FC236}">
                            <a16:creationId xmlns:a16="http://schemas.microsoft.com/office/drawing/2014/main" id="{949AC751-C3DE-48D7-8BD9-C76BE4054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4838700"/>
                        <a:ext cx="210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1029">
            <a:extLst>
              <a:ext uri="{FF2B5EF4-FFF2-40B4-BE49-F238E27FC236}">
                <a16:creationId xmlns:a16="http://schemas.microsoft.com/office/drawing/2014/main" id="{474BE37C-1BA0-4D7D-9B93-71201FA10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890885"/>
              </p:ext>
            </p:extLst>
          </p:nvPr>
        </p:nvGraphicFramePr>
        <p:xfrm>
          <a:off x="5638800" y="4876800"/>
          <a:ext cx="817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838080" progId="Equation.3">
                  <p:embed/>
                </p:oleObj>
              </mc:Choice>
              <mc:Fallback>
                <p:oleObj name="Equation" r:id="rId8" imgW="812520" imgH="838080" progId="Equation.3">
                  <p:embed/>
                  <p:pic>
                    <p:nvPicPr>
                      <p:cNvPr id="108549" name="Object 1029">
                        <a:extLst>
                          <a:ext uri="{FF2B5EF4-FFF2-40B4-BE49-F238E27FC236}">
                            <a16:creationId xmlns:a16="http://schemas.microsoft.com/office/drawing/2014/main" id="{474BE37C-1BA0-4D7D-9B93-71201FA10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8175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711B7A99-34C2-4918-8D8A-B213977C7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527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8FA4F03D-93DE-4186-AB1F-540AD09E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667000"/>
            <a:ext cx="381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由题意</a:t>
            </a:r>
            <a:r>
              <a:rPr lang="en-US" altLang="zh-CN" sz="2800" b="1"/>
              <a:t>,</a:t>
            </a:r>
            <a:r>
              <a:rPr lang="en-US" altLang="zh-CN" sz="2800" b="1" i="1"/>
              <a:t>R </a:t>
            </a:r>
            <a:r>
              <a:rPr lang="zh-CN" altLang="en-US" sz="2800" b="1"/>
              <a:t>的概率密度为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0FD47741-2CA6-4639-B8EC-7118E6BFD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45540"/>
              </p:ext>
            </p:extLst>
          </p:nvPr>
        </p:nvGraphicFramePr>
        <p:xfrm>
          <a:off x="1600200" y="3505200"/>
          <a:ext cx="60086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06960" imgH="977760" progId="Equation.3">
                  <p:embed/>
                </p:oleObj>
              </mc:Choice>
              <mc:Fallback>
                <p:oleObj name="Equation" r:id="rId2" imgW="6006960" imgH="977760" progId="Equation.3">
                  <p:embed/>
                  <p:pic>
                    <p:nvPicPr>
                      <p:cNvPr id="4101" name="Object 5">
                        <a:extLst>
                          <a:ext uri="{FF2B5EF4-FFF2-40B4-BE49-F238E27FC236}">
                            <a16:creationId xmlns:a16="http://schemas.microsoft.com/office/drawing/2014/main" id="{0FD47741-2CA6-4639-B8EC-7118E6BFD5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600868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8A8A0C58-A3FB-4AB3-B90D-F0CE861FE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53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故有</a:t>
            </a:r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CAF56438-9EF8-417E-A1E6-4514C6E45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507643"/>
              </p:ext>
            </p:extLst>
          </p:nvPr>
        </p:nvGraphicFramePr>
        <p:xfrm>
          <a:off x="2190750" y="5116513"/>
          <a:ext cx="27813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81000" imgH="380880" progId="Equation.3">
                  <p:embed/>
                </p:oleObj>
              </mc:Choice>
              <mc:Fallback>
                <p:oleObj name="Equation" r:id="rId4" imgW="2781000" imgH="380880" progId="Equation.3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CAF56438-9EF8-417E-A1E6-4514C6E455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116513"/>
                        <a:ext cx="27813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59A0B6FF-1A24-4369-AE39-39FB6BE9C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329006"/>
              </p:ext>
            </p:extLst>
          </p:nvPr>
        </p:nvGraphicFramePr>
        <p:xfrm>
          <a:off x="4921250" y="4876800"/>
          <a:ext cx="28575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320" imgH="838080" progId="Equation.3">
                  <p:embed/>
                </p:oleObj>
              </mc:Choice>
              <mc:Fallback>
                <p:oleObj name="Equation" r:id="rId6" imgW="2857320" imgH="838080" progId="Equation.3">
                  <p:embed/>
                  <p:pic>
                    <p:nvPicPr>
                      <p:cNvPr id="4104" name="Object 8">
                        <a:extLst>
                          <a:ext uri="{FF2B5EF4-FFF2-40B4-BE49-F238E27FC236}">
                            <a16:creationId xmlns:a16="http://schemas.microsoft.com/office/drawing/2014/main" id="{59A0B6FF-1A24-4369-AE39-39FB6BE9C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4876800"/>
                        <a:ext cx="28575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4" name="Group 28">
            <a:extLst>
              <a:ext uri="{FF2B5EF4-FFF2-40B4-BE49-F238E27FC236}">
                <a16:creationId xmlns:a16="http://schemas.microsoft.com/office/drawing/2014/main" id="{EAC2E6B7-AA67-46F5-AF6B-1755A90CB10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990600"/>
            <a:ext cx="8229600" cy="1544638"/>
            <a:chOff x="576" y="624"/>
            <a:chExt cx="5184" cy="973"/>
          </a:xfrm>
        </p:grpSpPr>
        <p:sp>
          <p:nvSpPr>
            <p:cNvPr id="4098" name="Text Box 2">
              <a:extLst>
                <a:ext uri="{FF2B5EF4-FFF2-40B4-BE49-F238E27FC236}">
                  <a16:creationId xmlns:a16="http://schemas.microsoft.com/office/drawing/2014/main" id="{A9796B16-17B1-4C84-93E4-162446D75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624"/>
              <a:ext cx="5184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dirty="0">
                  <a:ea typeface="黑体" panose="02010609060101010101" pitchFamily="49" charset="-122"/>
                </a:rPr>
                <a:t>2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设电阻值 </a:t>
              </a:r>
              <a:r>
                <a:rPr lang="en-US" altLang="zh-CN" sz="2800" b="1" i="1" dirty="0"/>
                <a:t>R </a:t>
              </a:r>
              <a:r>
                <a:rPr lang="zh-CN" altLang="en-US" sz="2800" b="1" dirty="0"/>
                <a:t>是一个随机变量，均匀分布在</a:t>
              </a:r>
            </a:p>
            <a:p>
              <a:pPr>
                <a:spcBef>
                  <a:spcPct val="20000"/>
                </a:spcBef>
                <a:buFontTx/>
                <a:buAutoNum type="arabicPlain" startAt="900"/>
              </a:pPr>
              <a:r>
                <a:rPr lang="zh-CN" altLang="en-US" sz="2800" b="1" dirty="0"/>
                <a:t>     </a:t>
              </a:r>
              <a:r>
                <a:rPr lang="en-US" altLang="zh-CN" sz="2800" b="1" dirty="0"/>
                <a:t>~ 1100     </a:t>
              </a:r>
              <a:r>
                <a:rPr lang="zh-CN" altLang="en-US" sz="2800" b="1" dirty="0"/>
                <a:t>．求 </a:t>
              </a:r>
              <a:r>
                <a:rPr lang="en-US" altLang="zh-CN" sz="2800" b="1" i="1" dirty="0"/>
                <a:t>R  </a:t>
              </a:r>
              <a:r>
                <a:rPr lang="zh-CN" altLang="en-US" sz="2800" b="1" dirty="0"/>
                <a:t>的概率密度及 </a:t>
              </a:r>
              <a:r>
                <a:rPr lang="en-US" altLang="zh-CN" sz="2800" b="1" i="1" dirty="0"/>
                <a:t>R  </a:t>
              </a:r>
              <a:r>
                <a:rPr lang="zh-CN" altLang="en-US" sz="2800" b="1" dirty="0"/>
                <a:t>落在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800" b="1" dirty="0"/>
                <a:t>950      ~ 1050     </a:t>
              </a:r>
              <a:r>
                <a:rPr lang="zh-CN" altLang="en-US" sz="2800" b="1" dirty="0"/>
                <a:t>的概率．</a:t>
              </a:r>
            </a:p>
          </p:txBody>
        </p:sp>
        <p:graphicFrame>
          <p:nvGraphicFramePr>
            <p:cNvPr id="4120" name="Object 24">
              <a:extLst>
                <a:ext uri="{FF2B5EF4-FFF2-40B4-BE49-F238E27FC236}">
                  <a16:creationId xmlns:a16="http://schemas.microsoft.com/office/drawing/2014/main" id="{F341696B-06C8-44E7-ABDB-B32146B311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660893"/>
                </p:ext>
              </p:extLst>
            </p:nvPr>
          </p:nvGraphicFramePr>
          <p:xfrm>
            <a:off x="1012" y="1008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291960" progId="Equation.3">
                    <p:embed/>
                  </p:oleObj>
                </mc:Choice>
                <mc:Fallback>
                  <p:oleObj name="Equation" r:id="rId8" imgW="317160" imgH="291960" progId="Equation.3">
                    <p:embed/>
                    <p:pic>
                      <p:nvPicPr>
                        <p:cNvPr id="4120" name="Object 24">
                          <a:extLst>
                            <a:ext uri="{FF2B5EF4-FFF2-40B4-BE49-F238E27FC236}">
                              <a16:creationId xmlns:a16="http://schemas.microsoft.com/office/drawing/2014/main" id="{F341696B-06C8-44E7-ABDB-B32146B311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1008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1" name="Object 25">
              <a:extLst>
                <a:ext uri="{FF2B5EF4-FFF2-40B4-BE49-F238E27FC236}">
                  <a16:creationId xmlns:a16="http://schemas.microsoft.com/office/drawing/2014/main" id="{685FA9D6-A968-49A2-98B2-ABD53916F6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91849"/>
                </p:ext>
              </p:extLst>
            </p:nvPr>
          </p:nvGraphicFramePr>
          <p:xfrm>
            <a:off x="1912" y="1017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160" imgH="291960" progId="Equation.3">
                    <p:embed/>
                  </p:oleObj>
                </mc:Choice>
                <mc:Fallback>
                  <p:oleObj name="Equation" r:id="rId10" imgW="317160" imgH="291960" progId="Equation.3">
                    <p:embed/>
                    <p:pic>
                      <p:nvPicPr>
                        <p:cNvPr id="4121" name="Object 25">
                          <a:extLst>
                            <a:ext uri="{FF2B5EF4-FFF2-40B4-BE49-F238E27FC236}">
                              <a16:creationId xmlns:a16="http://schemas.microsoft.com/office/drawing/2014/main" id="{685FA9D6-A968-49A2-98B2-ABD53916F6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1017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2" name="Object 26">
              <a:extLst>
                <a:ext uri="{FF2B5EF4-FFF2-40B4-BE49-F238E27FC236}">
                  <a16:creationId xmlns:a16="http://schemas.microsoft.com/office/drawing/2014/main" id="{49006655-C5A2-44DD-9821-AF3FA0CE08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1197775"/>
                </p:ext>
              </p:extLst>
            </p:nvPr>
          </p:nvGraphicFramePr>
          <p:xfrm>
            <a:off x="1008" y="135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17160" imgH="291960" progId="Equation.3">
                    <p:embed/>
                  </p:oleObj>
                </mc:Choice>
                <mc:Fallback>
                  <p:oleObj name="Equation" r:id="rId11" imgW="317160" imgH="291960" progId="Equation.3">
                    <p:embed/>
                    <p:pic>
                      <p:nvPicPr>
                        <p:cNvPr id="4122" name="Object 26">
                          <a:extLst>
                            <a:ext uri="{FF2B5EF4-FFF2-40B4-BE49-F238E27FC236}">
                              <a16:creationId xmlns:a16="http://schemas.microsoft.com/office/drawing/2014/main" id="{49006655-C5A2-44DD-9821-AF3FA0CE08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5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3" name="Object 27">
              <a:extLst>
                <a:ext uri="{FF2B5EF4-FFF2-40B4-BE49-F238E27FC236}">
                  <a16:creationId xmlns:a16="http://schemas.microsoft.com/office/drawing/2014/main" id="{26EECB34-422E-4852-BBEA-D6AA84A8C3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8685926"/>
                </p:ext>
              </p:extLst>
            </p:nvPr>
          </p:nvGraphicFramePr>
          <p:xfrm>
            <a:off x="1976" y="135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160" imgH="291960" progId="Equation.3">
                    <p:embed/>
                  </p:oleObj>
                </mc:Choice>
                <mc:Fallback>
                  <p:oleObj name="Equation" r:id="rId12" imgW="317160" imgH="291960" progId="Equation.3">
                    <p:embed/>
                    <p:pic>
                      <p:nvPicPr>
                        <p:cNvPr id="4123" name="Object 27">
                          <a:extLst>
                            <a:ext uri="{FF2B5EF4-FFF2-40B4-BE49-F238E27FC236}">
                              <a16:creationId xmlns:a16="http://schemas.microsoft.com/office/drawing/2014/main" id="{26EECB34-422E-4852-BBEA-D6AA84A8C3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135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0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FB771260-4F2A-4003-ADD1-3D8DB8E5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76168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ea typeface="黑体" panose="02010609060101010101" pitchFamily="49" charset="-122"/>
              </a:rPr>
              <a:t>3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设随机变量 </a:t>
            </a:r>
            <a:r>
              <a:rPr lang="en-US" altLang="zh-CN" sz="2800" b="1" i="1" dirty="0"/>
              <a:t>X </a:t>
            </a:r>
            <a:r>
              <a:rPr lang="zh-CN" altLang="en-US" sz="2800" b="1" dirty="0"/>
              <a:t>在 </a:t>
            </a:r>
            <a:r>
              <a:rPr lang="en-US" altLang="zh-CN" sz="2800" b="1" dirty="0"/>
              <a:t>[ 2, 5 ]</a:t>
            </a:r>
            <a:r>
              <a:rPr lang="zh-CN" altLang="en-US" sz="2800" b="1" dirty="0"/>
              <a:t>上服从均匀分布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现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/>
              <a:t>对 </a:t>
            </a:r>
            <a:r>
              <a:rPr lang="en-US" altLang="zh-CN" sz="2800" b="1" i="1" dirty="0"/>
              <a:t>X </a:t>
            </a:r>
            <a:r>
              <a:rPr lang="zh-CN" altLang="en-US" sz="2800" b="1" dirty="0"/>
              <a:t>进行三次独立观测 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试求至少有两次观测值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/>
              <a:t>大于</a:t>
            </a:r>
            <a:r>
              <a:rPr lang="en-US" altLang="zh-CN" sz="2800" b="1" dirty="0"/>
              <a:t>3 </a:t>
            </a:r>
            <a:r>
              <a:rPr lang="zh-CN" altLang="en-US" sz="2800" b="1" dirty="0"/>
              <a:t>的概率</a:t>
            </a:r>
            <a:r>
              <a:rPr lang="en-US" altLang="zh-CN" sz="2800" b="1" dirty="0"/>
              <a:t>.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5E4923F-A607-4695-B5A8-FED34D15B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62200"/>
            <a:ext cx="390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b="1" i="1"/>
              <a:t>X </a:t>
            </a:r>
            <a:r>
              <a:rPr lang="zh-CN" altLang="en-US" sz="2800" b="1"/>
              <a:t>的分布密度函数为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1BC87A8D-4BB3-4627-83FB-0659751F7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314036"/>
              </p:ext>
            </p:extLst>
          </p:nvPr>
        </p:nvGraphicFramePr>
        <p:xfrm>
          <a:off x="1828800" y="3124200"/>
          <a:ext cx="3365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280" imgH="1409400" progId="Equation.3">
                  <p:embed/>
                </p:oleObj>
              </mc:Choice>
              <mc:Fallback>
                <p:oleObj name="Equation" r:id="rId2" imgW="3365280" imgH="1409400" progId="Equation.3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1BC87A8D-4BB3-4627-83FB-0659751F7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33655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7">
            <a:extLst>
              <a:ext uri="{FF2B5EF4-FFF2-40B4-BE49-F238E27FC236}">
                <a16:creationId xmlns:a16="http://schemas.microsoft.com/office/drawing/2014/main" id="{709E4CCA-2429-4642-B69F-FEF710D35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0600"/>
            <a:ext cx="6456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设 </a:t>
            </a:r>
            <a:r>
              <a:rPr lang="en-US" altLang="zh-CN" sz="2800" b="1" i="1"/>
              <a:t>A </a:t>
            </a:r>
            <a:r>
              <a:rPr lang="zh-CN" altLang="en-US" sz="2800" b="1"/>
              <a:t>表示“对 </a:t>
            </a:r>
            <a:r>
              <a:rPr lang="en-US" altLang="zh-CN" sz="2800" b="1" i="1"/>
              <a:t>X </a:t>
            </a:r>
            <a:r>
              <a:rPr lang="zh-CN" altLang="en-US" sz="2800" b="1"/>
              <a:t>的观测值大于 </a:t>
            </a:r>
            <a:r>
              <a:rPr lang="en-US" altLang="zh-CN" sz="2800" b="1"/>
              <a:t>3 </a:t>
            </a:r>
            <a:r>
              <a:rPr lang="zh-CN" altLang="en-US" sz="2800" b="1"/>
              <a:t>的次数”</a:t>
            </a:r>
            <a:r>
              <a:rPr lang="en-US" altLang="zh-CN" sz="2800" b="1"/>
              <a:t>,</a:t>
            </a:r>
          </a:p>
        </p:txBody>
      </p:sp>
      <p:sp>
        <p:nvSpPr>
          <p:cNvPr id="46095" name="Rectangle 15">
            <a:extLst>
              <a:ext uri="{FF2B5EF4-FFF2-40B4-BE49-F238E27FC236}">
                <a16:creationId xmlns:a16="http://schemas.microsoft.com/office/drawing/2014/main" id="{37BCE03F-33E1-466C-A22B-87CB346AB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479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sp>
        <p:nvSpPr>
          <p:cNvPr id="46097" name="Rectangle 17">
            <a:extLst>
              <a:ext uri="{FF2B5EF4-FFF2-40B4-BE49-F238E27FC236}">
                <a16:creationId xmlns:a16="http://schemas.microsoft.com/office/drawing/2014/main" id="{A388B674-6A91-4C44-B113-ACD4A04FC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76888"/>
            <a:ext cx="2322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即 </a:t>
            </a:r>
            <a:r>
              <a:rPr lang="en-US" altLang="zh-CN" sz="2800" b="1" i="1"/>
              <a:t>A</a:t>
            </a:r>
            <a:r>
              <a:rPr lang="en-US" altLang="zh-CN" sz="2800" b="1"/>
              <a:t>={ </a:t>
            </a:r>
            <a:r>
              <a:rPr lang="en-US" altLang="zh-CN" sz="2800" b="1" i="1"/>
              <a:t>X </a:t>
            </a:r>
            <a:r>
              <a:rPr lang="en-US" altLang="zh-CN" sz="2800" b="1"/>
              <a:t>&gt;3 }.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7" grpId="0" autoUpdateAnimBg="0"/>
      <p:bldP spid="46095" grpId="0" autoUpdateAnimBg="0"/>
      <p:bldP spid="4609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424EFC87-FF09-4AFD-90BD-D40EE933D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639511"/>
              </p:ext>
            </p:extLst>
          </p:nvPr>
        </p:nvGraphicFramePr>
        <p:xfrm>
          <a:off x="914400" y="5187950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380880" progId="Equation.3">
                  <p:embed/>
                </p:oleObj>
              </mc:Choice>
              <mc:Fallback>
                <p:oleObj name="Equation" r:id="rId2" imgW="1346040" imgH="380880" progId="Equation.3">
                  <p:embed/>
                  <p:pic>
                    <p:nvPicPr>
                      <p:cNvPr id="69634" name="Object 2">
                        <a:extLst>
                          <a:ext uri="{FF2B5EF4-FFF2-40B4-BE49-F238E27FC236}">
                            <a16:creationId xmlns:a16="http://schemas.microsoft.com/office/drawing/2014/main" id="{424EFC87-FF09-4AFD-90BD-D40EE933D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7950"/>
                        <a:ext cx="134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2A5F77B8-A521-445A-99CC-9F413BAB2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446088"/>
              </p:ext>
            </p:extLst>
          </p:nvPr>
        </p:nvGraphicFramePr>
        <p:xfrm>
          <a:off x="7620000" y="4953000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825480" progId="Equation.3">
                  <p:embed/>
                </p:oleObj>
              </mc:Choice>
              <mc:Fallback>
                <p:oleObj name="Equation" r:id="rId4" imgW="825480" imgH="825480" progId="Equation.3">
                  <p:embed/>
                  <p:pic>
                    <p:nvPicPr>
                      <p:cNvPr id="69635" name="Object 3">
                        <a:extLst>
                          <a:ext uri="{FF2B5EF4-FFF2-40B4-BE49-F238E27FC236}">
                            <a16:creationId xmlns:a16="http://schemas.microsoft.com/office/drawing/2014/main" id="{2A5F77B8-A521-445A-99CC-9F413BAB24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953000"/>
                        <a:ext cx="82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>
            <a:extLst>
              <a:ext uri="{FF2B5EF4-FFF2-40B4-BE49-F238E27FC236}">
                <a16:creationId xmlns:a16="http://schemas.microsoft.com/office/drawing/2014/main" id="{59482C73-AFD7-4A3B-A3D1-2BEFE599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735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/>
              <a:t>因而有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165BB39C-560E-4B87-B0A9-833DE774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700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设</a:t>
            </a:r>
            <a:r>
              <a:rPr lang="en-US" altLang="zh-CN" sz="2800" b="1" i="1"/>
              <a:t>Y </a:t>
            </a:r>
            <a:r>
              <a:rPr lang="zh-CN" altLang="en-US" sz="2800" b="1"/>
              <a:t>表示</a:t>
            </a:r>
            <a:r>
              <a:rPr lang="en-US" altLang="zh-CN" sz="2800" b="1"/>
              <a:t>3</a:t>
            </a:r>
            <a:r>
              <a:rPr lang="zh-CN" altLang="en-US" sz="2800" b="1"/>
              <a:t>次独立观测中观测值大于</a:t>
            </a:r>
            <a:r>
              <a:rPr lang="en-US" altLang="zh-CN" sz="2800" b="1"/>
              <a:t>3</a:t>
            </a:r>
            <a:r>
              <a:rPr lang="zh-CN" altLang="en-US" sz="2800" b="1"/>
              <a:t>的次数</a:t>
            </a:r>
            <a:r>
              <a:rPr lang="en-US" altLang="zh-CN" sz="2800" b="1"/>
              <a:t>,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3500DCD1-1E02-4B6D-9643-92654F167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3528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</a:t>
            </a:r>
          </a:p>
        </p:txBody>
      </p:sp>
      <p:graphicFrame>
        <p:nvGraphicFramePr>
          <p:cNvPr id="69639" name="Object 7">
            <a:extLst>
              <a:ext uri="{FF2B5EF4-FFF2-40B4-BE49-F238E27FC236}">
                <a16:creationId xmlns:a16="http://schemas.microsoft.com/office/drawing/2014/main" id="{54639CC1-41DE-4BD3-9EA8-1E7863012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8065"/>
              </p:ext>
            </p:extLst>
          </p:nvPr>
        </p:nvGraphicFramePr>
        <p:xfrm>
          <a:off x="2514600" y="3276600"/>
          <a:ext cx="21367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5840" imgH="901440" progId="Equation.3">
                  <p:embed/>
                </p:oleObj>
              </mc:Choice>
              <mc:Fallback>
                <p:oleObj name="Equation" r:id="rId6" imgW="1815840" imgH="901440" progId="Equation.3">
                  <p:embed/>
                  <p:pic>
                    <p:nvPicPr>
                      <p:cNvPr id="69639" name="Object 7">
                        <a:extLst>
                          <a:ext uri="{FF2B5EF4-FFF2-40B4-BE49-F238E27FC236}">
                            <a16:creationId xmlns:a16="http://schemas.microsoft.com/office/drawing/2014/main" id="{54639CC1-41DE-4BD3-9EA8-1E7863012A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21367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27548DA5-72D2-46FF-9DA5-CA07374EA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552664"/>
              </p:ext>
            </p:extLst>
          </p:nvPr>
        </p:nvGraphicFramePr>
        <p:xfrm>
          <a:off x="2286000" y="4876800"/>
          <a:ext cx="2616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16120" imgH="1015920" progId="Equation.3">
                  <p:embed/>
                </p:oleObj>
              </mc:Choice>
              <mc:Fallback>
                <p:oleObj name="Equation" r:id="rId8" imgW="2616120" imgH="1015920" progId="Equation.3">
                  <p:embed/>
                  <p:pic>
                    <p:nvPicPr>
                      <p:cNvPr id="69641" name="Object 9">
                        <a:extLst>
                          <a:ext uri="{FF2B5EF4-FFF2-40B4-BE49-F238E27FC236}">
                            <a16:creationId xmlns:a16="http://schemas.microsoft.com/office/drawing/2014/main" id="{27548DA5-72D2-46FF-9DA5-CA07374EA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2616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>
            <a:extLst>
              <a:ext uri="{FF2B5EF4-FFF2-40B4-BE49-F238E27FC236}">
                <a16:creationId xmlns:a16="http://schemas.microsoft.com/office/drawing/2014/main" id="{36C508F6-FCE3-42DB-AAFD-6E1A4F0BC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377542"/>
              </p:ext>
            </p:extLst>
          </p:nvPr>
        </p:nvGraphicFramePr>
        <p:xfrm>
          <a:off x="4876800" y="4876800"/>
          <a:ext cx="27193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17640" imgH="1015920" progId="Equation.3">
                  <p:embed/>
                </p:oleObj>
              </mc:Choice>
              <mc:Fallback>
                <p:oleObj name="Equation" r:id="rId10" imgW="2717640" imgH="1015920" progId="Equation.3">
                  <p:embed/>
                  <p:pic>
                    <p:nvPicPr>
                      <p:cNvPr id="69642" name="Object 10">
                        <a:extLst>
                          <a:ext uri="{FF2B5EF4-FFF2-40B4-BE49-F238E27FC236}">
                            <a16:creationId xmlns:a16="http://schemas.microsoft.com/office/drawing/2014/main" id="{36C508F6-FCE3-42DB-AAFD-6E1A4F0BC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76800"/>
                        <a:ext cx="27193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>
            <a:extLst>
              <a:ext uri="{FF2B5EF4-FFF2-40B4-BE49-F238E27FC236}">
                <a16:creationId xmlns:a16="http://schemas.microsoft.com/office/drawing/2014/main" id="{24157D55-4F1D-451E-9E84-02F9E68B1F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00472"/>
              </p:ext>
            </p:extLst>
          </p:nvPr>
        </p:nvGraphicFramePr>
        <p:xfrm>
          <a:off x="977900" y="1295400"/>
          <a:ext cx="331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14520" imgH="431640" progId="Equation.3">
                  <p:embed/>
                </p:oleObj>
              </mc:Choice>
              <mc:Fallback>
                <p:oleObj name="Equation" r:id="rId12" imgW="3314520" imgH="431640" progId="Equation.3">
                  <p:embed/>
                  <p:pic>
                    <p:nvPicPr>
                      <p:cNvPr id="69644" name="Object 12">
                        <a:extLst>
                          <a:ext uri="{FF2B5EF4-FFF2-40B4-BE49-F238E27FC236}">
                            <a16:creationId xmlns:a16="http://schemas.microsoft.com/office/drawing/2014/main" id="{24157D55-4F1D-451E-9E84-02F9E68B1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295400"/>
                        <a:ext cx="3314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>
            <a:extLst>
              <a:ext uri="{FF2B5EF4-FFF2-40B4-BE49-F238E27FC236}">
                <a16:creationId xmlns:a16="http://schemas.microsoft.com/office/drawing/2014/main" id="{8F462D6A-5108-415A-86CB-4B9C23242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559902"/>
              </p:ext>
            </p:extLst>
          </p:nvPr>
        </p:nvGraphicFramePr>
        <p:xfrm>
          <a:off x="4419600" y="106680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93680" imgH="838080" progId="Equation.3">
                  <p:embed/>
                </p:oleObj>
              </mc:Choice>
              <mc:Fallback>
                <p:oleObj name="Equation" r:id="rId14" imgW="1993680" imgH="838080" progId="Equation.3">
                  <p:embed/>
                  <p:pic>
                    <p:nvPicPr>
                      <p:cNvPr id="69645" name="Object 13">
                        <a:extLst>
                          <a:ext uri="{FF2B5EF4-FFF2-40B4-BE49-F238E27FC236}">
                            <a16:creationId xmlns:a16="http://schemas.microsoft.com/office/drawing/2014/main" id="{8F462D6A-5108-415A-86CB-4B9C23242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0"/>
                        <a:ext cx="199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  <p:bldP spid="69637" grpId="0" autoUpdateAnimBg="0"/>
      <p:bldP spid="696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8895E8B9-B4E4-4ACF-ACA9-4BDCC5BBE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85075"/>
              </p:ext>
            </p:extLst>
          </p:nvPr>
        </p:nvGraphicFramePr>
        <p:xfrm>
          <a:off x="914400" y="838200"/>
          <a:ext cx="7467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67480" imgH="2070000" progId="Equation.3">
                  <p:embed/>
                </p:oleObj>
              </mc:Choice>
              <mc:Fallback>
                <p:oleObj name="Equation" r:id="rId2" imgW="7467480" imgH="2070000" progId="Equation.3">
                  <p:embed/>
                  <p:pic>
                    <p:nvPicPr>
                      <p:cNvPr id="86018" name="Object 2">
                        <a:extLst>
                          <a:ext uri="{FF2B5EF4-FFF2-40B4-BE49-F238E27FC236}">
                            <a16:creationId xmlns:a16="http://schemas.microsoft.com/office/drawing/2014/main" id="{8895E8B9-B4E4-4ACF-ACA9-4BDCC5BBE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7467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>
            <a:extLst>
              <a:ext uri="{FF2B5EF4-FFF2-40B4-BE49-F238E27FC236}">
                <a16:creationId xmlns:a16="http://schemas.microsoft.com/office/drawing/2014/main" id="{80888C5B-9CD2-41F3-AD31-EC2C2D0AB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55950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分析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E610ECBD-055D-4E9E-8DE0-B540F5731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24200"/>
            <a:ext cx="79216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75000"/>
              </a:spcBef>
            </a:pPr>
            <a:r>
              <a:rPr lang="en-US" altLang="zh-CN">
                <a:latin typeface="Tahoma" panose="020B0604030504040204" pitchFamily="34" charset="0"/>
              </a:rPr>
              <a:t>            </a:t>
            </a:r>
            <a:r>
              <a:rPr lang="zh-CN" altLang="en-US" sz="2800" b="1">
                <a:latin typeface="Tahoma" panose="020B0604030504040204" pitchFamily="34" charset="0"/>
              </a:rPr>
              <a:t>这是不放回抽样</a:t>
            </a:r>
            <a:r>
              <a:rPr lang="en-US" altLang="zh-CN" sz="2800" b="1"/>
              <a:t>.</a:t>
            </a:r>
            <a:r>
              <a:rPr lang="zh-CN" altLang="en-US" sz="2800" b="1">
                <a:latin typeface="Tahoma" panose="020B0604030504040204" pitchFamily="34" charset="0"/>
              </a:rPr>
              <a:t>但由于这批元件的总数很大</a:t>
            </a:r>
            <a:r>
              <a:rPr lang="en-US" altLang="zh-CN" sz="2800" b="1"/>
              <a:t>, </a:t>
            </a:r>
            <a:r>
              <a:rPr lang="zh-CN" altLang="en-US" sz="2800" b="1"/>
              <a:t>且抽查元件的数量相对于元件的总数来说又很小</a:t>
            </a:r>
            <a:r>
              <a:rPr lang="en-US" altLang="zh-CN" sz="2800" b="1"/>
              <a:t>,</a:t>
            </a:r>
            <a:r>
              <a:rPr lang="zh-CN" altLang="en-US" sz="2800" b="1"/>
              <a:t>因而此抽样可近似当作放回抽样来处理</a:t>
            </a:r>
            <a:r>
              <a:rPr lang="en-US" altLang="zh-CN" sz="2800" b="1"/>
              <a:t>.</a:t>
            </a:r>
            <a:endParaRPr lang="en-US" altLang="zh-CN" sz="2800" b="1">
              <a:latin typeface="Tahoma" panose="020B0604030504040204" pitchFamily="34" charset="0"/>
            </a:endParaRPr>
          </a:p>
        </p:txBody>
      </p:sp>
      <p:graphicFrame>
        <p:nvGraphicFramePr>
          <p:cNvPr id="86022" name="Object 6">
            <a:extLst>
              <a:ext uri="{FF2B5EF4-FFF2-40B4-BE49-F238E27FC236}">
                <a16:creationId xmlns:a16="http://schemas.microsoft.com/office/drawing/2014/main" id="{A7448E67-4E4A-4F61-AEEF-50E39DE24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832559"/>
              </p:ext>
            </p:extLst>
          </p:nvPr>
        </p:nvGraphicFramePr>
        <p:xfrm>
          <a:off x="1057275" y="4941888"/>
          <a:ext cx="71056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72120" imgH="977760" progId="Equation.3">
                  <p:embed/>
                </p:oleObj>
              </mc:Choice>
              <mc:Fallback>
                <p:oleObj name="Equation" r:id="rId4" imgW="6972120" imgH="977760" progId="Equation.3">
                  <p:embed/>
                  <p:pic>
                    <p:nvPicPr>
                      <p:cNvPr id="86022" name="Object 6">
                        <a:extLst>
                          <a:ext uri="{FF2B5EF4-FFF2-40B4-BE49-F238E27FC236}">
                            <a16:creationId xmlns:a16="http://schemas.microsoft.com/office/drawing/2014/main" id="{A7448E67-4E4A-4F61-AEEF-50E39DE24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4941888"/>
                        <a:ext cx="71056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7">
            <a:extLst>
              <a:ext uri="{FF2B5EF4-FFF2-40B4-BE49-F238E27FC236}">
                <a16:creationId xmlns:a16="http://schemas.microsoft.com/office/drawing/2014/main" id="{FE43CCC8-AB3E-4A03-8ACD-82B0E9C2B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9938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9" name="Object 7">
            <a:extLst>
              <a:ext uri="{FF2B5EF4-FFF2-40B4-BE49-F238E27FC236}">
                <a16:creationId xmlns:a16="http://schemas.microsoft.com/office/drawing/2014/main" id="{B0A90D0B-C18A-4A4A-A87A-FAA2054D4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92355"/>
              </p:ext>
            </p:extLst>
          </p:nvPr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419040" progId="Equation.3">
                  <p:embed/>
                </p:oleObj>
              </mc:Choice>
              <mc:Fallback>
                <p:oleObj name="Equation" r:id="rId2" imgW="190440" imgH="419040" progId="Equation.3">
                  <p:embed/>
                  <p:pic>
                    <p:nvPicPr>
                      <p:cNvPr id="110599" name="Object 7">
                        <a:extLst>
                          <a:ext uri="{FF2B5EF4-FFF2-40B4-BE49-F238E27FC236}">
                            <a16:creationId xmlns:a16="http://schemas.microsoft.com/office/drawing/2014/main" id="{B0A90D0B-C18A-4A4A-A87A-FAA2054D4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Text Box 9">
            <a:extLst>
              <a:ext uri="{FF2B5EF4-FFF2-40B4-BE49-F238E27FC236}">
                <a16:creationId xmlns:a16="http://schemas.microsoft.com/office/drawing/2014/main" id="{58C43D33-C278-47EF-9D50-0BC01163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685800"/>
            <a:ext cx="7561262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ea typeface="黑体" panose="02010609060101010101" pitchFamily="49" charset="-122"/>
              </a:rPr>
              <a:t>4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设某类日光灯管的使用寿命 </a:t>
            </a:r>
            <a:r>
              <a:rPr lang="en-US" altLang="zh-CN" sz="2800" b="1" i="1" dirty="0"/>
              <a:t>X </a:t>
            </a:r>
            <a:r>
              <a:rPr lang="zh-CN" altLang="en-US" sz="2800" b="1" dirty="0"/>
              <a:t>服从参数为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i="1" dirty="0">
                <a:cs typeface="Times New Roman" panose="02020603050405020304" pitchFamily="18" charset="0"/>
              </a:rPr>
              <a:t>θ</a:t>
            </a:r>
            <a:r>
              <a:rPr lang="en-US" altLang="zh-CN" sz="2800" b="1" dirty="0">
                <a:cs typeface="Times New Roman" panose="02020603050405020304" pitchFamily="18" charset="0"/>
              </a:rPr>
              <a:t>=2000</a:t>
            </a:r>
            <a:r>
              <a:rPr lang="zh-CN" altLang="en-US" sz="2800" b="1" dirty="0"/>
              <a:t>的指数分布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单位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小时</a:t>
            </a:r>
            <a:r>
              <a:rPr lang="en-US" altLang="zh-CN" sz="2800" b="1" dirty="0"/>
              <a:t>).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/>
              <a:t>(1)</a:t>
            </a:r>
            <a:r>
              <a:rPr lang="zh-CN" altLang="en-US" sz="2800" b="1" dirty="0"/>
              <a:t>任取一只这种灯管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求能正常使用</a:t>
            </a:r>
            <a:r>
              <a:rPr lang="en-US" altLang="zh-CN" sz="2800" b="1" dirty="0"/>
              <a:t>1000</a:t>
            </a:r>
            <a:r>
              <a:rPr lang="zh-CN" altLang="en-US" sz="2800" b="1" dirty="0"/>
              <a:t>小时以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/>
              <a:t>上的概率</a:t>
            </a:r>
            <a:r>
              <a:rPr lang="en-US" altLang="zh-CN" sz="2800" b="1" dirty="0"/>
              <a:t>.  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有一只这种灯管已经正常使用了</a:t>
            </a:r>
            <a:r>
              <a:rPr lang="en-US" altLang="zh-CN" sz="2800" b="1" dirty="0"/>
              <a:t>1000 </a:t>
            </a:r>
            <a:r>
              <a:rPr lang="zh-CN" altLang="en-US" sz="2800" b="1" dirty="0"/>
              <a:t>小时以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/>
              <a:t>上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求还能使用</a:t>
            </a:r>
            <a:r>
              <a:rPr lang="en-US" altLang="zh-CN" sz="2800" b="1" dirty="0"/>
              <a:t>1000</a:t>
            </a:r>
            <a:r>
              <a:rPr lang="zh-CN" altLang="en-US" sz="2800" b="1" dirty="0"/>
              <a:t>小时以上的概率</a:t>
            </a:r>
            <a:r>
              <a:rPr lang="en-US" altLang="zh-CN" sz="2800" b="1" dirty="0"/>
              <a:t>.</a:t>
            </a:r>
            <a:r>
              <a:rPr lang="en-US" altLang="zh-CN" dirty="0">
                <a:latin typeface="Verdana" panose="020B0604030504040204" pitchFamily="34" charset="0"/>
              </a:rPr>
              <a:t> </a:t>
            </a:r>
          </a:p>
        </p:txBody>
      </p:sp>
      <p:graphicFrame>
        <p:nvGraphicFramePr>
          <p:cNvPr id="110602" name="Object 10">
            <a:extLst>
              <a:ext uri="{FF2B5EF4-FFF2-40B4-BE49-F238E27FC236}">
                <a16:creationId xmlns:a16="http://schemas.microsoft.com/office/drawing/2014/main" id="{D356E8E6-D23D-4ECC-A8BE-D1CC2B19F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9595"/>
              </p:ext>
            </p:extLst>
          </p:nvPr>
        </p:nvGraphicFramePr>
        <p:xfrm>
          <a:off x="1758950" y="4800600"/>
          <a:ext cx="4064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3680" imgH="1282680" progId="Equation.3">
                  <p:embed/>
                </p:oleObj>
              </mc:Choice>
              <mc:Fallback>
                <p:oleObj name="Equation" r:id="rId4" imgW="4063680" imgH="1282680" progId="Equation.3">
                  <p:embed/>
                  <p:pic>
                    <p:nvPicPr>
                      <p:cNvPr id="110602" name="Object 10">
                        <a:extLst>
                          <a:ext uri="{FF2B5EF4-FFF2-40B4-BE49-F238E27FC236}">
                            <a16:creationId xmlns:a16="http://schemas.microsoft.com/office/drawing/2014/main" id="{D356E8E6-D23D-4ECC-A8BE-D1CC2B19F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4800600"/>
                        <a:ext cx="40640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3" name="Text Box 11">
            <a:extLst>
              <a:ext uri="{FF2B5EF4-FFF2-40B4-BE49-F238E27FC236}">
                <a16:creationId xmlns:a16="http://schemas.microsoft.com/office/drawing/2014/main" id="{B334A61F-C0DC-4167-8D64-7F912BEDF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4114800"/>
            <a:ext cx="2763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X </a:t>
            </a:r>
            <a:r>
              <a:rPr lang="zh-CN" altLang="en-US" sz="2800" b="1"/>
              <a:t>的分布函数为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601FC442-878A-4778-BD9B-DC0CAD3D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08622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3" grpId="0" autoUpdateAnimBg="0"/>
      <p:bldP spid="1106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1027">
            <a:extLst>
              <a:ext uri="{FF2B5EF4-FFF2-40B4-BE49-F238E27FC236}">
                <a16:creationId xmlns:a16="http://schemas.microsoft.com/office/drawing/2014/main" id="{7EFB02D1-D55D-4362-A291-CBE19CBD8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695496"/>
              </p:ext>
            </p:extLst>
          </p:nvPr>
        </p:nvGraphicFramePr>
        <p:xfrm>
          <a:off x="1143000" y="1066800"/>
          <a:ext cx="2413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720" imgH="393480" progId="Equation.3">
                  <p:embed/>
                </p:oleObj>
              </mc:Choice>
              <mc:Fallback>
                <p:oleObj name="Equation" r:id="rId2" imgW="2412720" imgH="393480" progId="Equation.3">
                  <p:embed/>
                  <p:pic>
                    <p:nvPicPr>
                      <p:cNvPr id="77827" name="Object 1027">
                        <a:extLst>
                          <a:ext uri="{FF2B5EF4-FFF2-40B4-BE49-F238E27FC236}">
                            <a16:creationId xmlns:a16="http://schemas.microsoft.com/office/drawing/2014/main" id="{7EFB02D1-D55D-4362-A291-CBE19CBD8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2413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1028">
            <a:extLst>
              <a:ext uri="{FF2B5EF4-FFF2-40B4-BE49-F238E27FC236}">
                <a16:creationId xmlns:a16="http://schemas.microsoft.com/office/drawing/2014/main" id="{884B9EC4-D376-41FD-BF70-ADC6868DE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818255"/>
              </p:ext>
            </p:extLst>
          </p:nvPr>
        </p:nvGraphicFramePr>
        <p:xfrm>
          <a:off x="3505200" y="1066800"/>
          <a:ext cx="27051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380880" progId="Equation.3">
                  <p:embed/>
                </p:oleObj>
              </mc:Choice>
              <mc:Fallback>
                <p:oleObj name="Equation" r:id="rId4" imgW="2705040" imgH="380880" progId="Equation.3">
                  <p:embed/>
                  <p:pic>
                    <p:nvPicPr>
                      <p:cNvPr id="77828" name="Object 1028">
                        <a:extLst>
                          <a:ext uri="{FF2B5EF4-FFF2-40B4-BE49-F238E27FC236}">
                            <a16:creationId xmlns:a16="http://schemas.microsoft.com/office/drawing/2014/main" id="{884B9EC4-D376-41FD-BF70-ADC6868DE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066800"/>
                        <a:ext cx="27051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1029">
            <a:extLst>
              <a:ext uri="{FF2B5EF4-FFF2-40B4-BE49-F238E27FC236}">
                <a16:creationId xmlns:a16="http://schemas.microsoft.com/office/drawing/2014/main" id="{FFCE211E-1AC0-4DF0-99CE-D1A412255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47473"/>
              </p:ext>
            </p:extLst>
          </p:nvPr>
        </p:nvGraphicFramePr>
        <p:xfrm>
          <a:off x="3505200" y="1676400"/>
          <a:ext cx="2032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1840" imgH="393480" progId="Equation.3">
                  <p:embed/>
                </p:oleObj>
              </mc:Choice>
              <mc:Fallback>
                <p:oleObj name="Equation" r:id="rId6" imgW="2031840" imgH="393480" progId="Equation.3">
                  <p:embed/>
                  <p:pic>
                    <p:nvPicPr>
                      <p:cNvPr id="77829" name="Object 1029">
                        <a:extLst>
                          <a:ext uri="{FF2B5EF4-FFF2-40B4-BE49-F238E27FC236}">
                            <a16:creationId xmlns:a16="http://schemas.microsoft.com/office/drawing/2014/main" id="{FFCE211E-1AC0-4DF0-99CE-D1A412255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2032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1033">
            <a:extLst>
              <a:ext uri="{FF2B5EF4-FFF2-40B4-BE49-F238E27FC236}">
                <a16:creationId xmlns:a16="http://schemas.microsoft.com/office/drawing/2014/main" id="{4231FB02-B35B-46C9-87DB-31DBFFC45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188507"/>
              </p:ext>
            </p:extLst>
          </p:nvPr>
        </p:nvGraphicFramePr>
        <p:xfrm>
          <a:off x="3492500" y="2260600"/>
          <a:ext cx="2032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1840" imgH="647640" progId="Equation.3">
                  <p:embed/>
                </p:oleObj>
              </mc:Choice>
              <mc:Fallback>
                <p:oleObj name="Equation" r:id="rId8" imgW="2031840" imgH="647640" progId="Equation.3">
                  <p:embed/>
                  <p:pic>
                    <p:nvPicPr>
                      <p:cNvPr id="77833" name="Object 1033">
                        <a:extLst>
                          <a:ext uri="{FF2B5EF4-FFF2-40B4-BE49-F238E27FC236}">
                            <a16:creationId xmlns:a16="http://schemas.microsoft.com/office/drawing/2014/main" id="{4231FB02-B35B-46C9-87DB-31DBFFC45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260600"/>
                        <a:ext cx="2032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34">
            <a:extLst>
              <a:ext uri="{FF2B5EF4-FFF2-40B4-BE49-F238E27FC236}">
                <a16:creationId xmlns:a16="http://schemas.microsoft.com/office/drawing/2014/main" id="{9518503F-AA7C-49D6-8EC1-B26277FAD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405043"/>
              </p:ext>
            </p:extLst>
          </p:nvPr>
        </p:nvGraphicFramePr>
        <p:xfrm>
          <a:off x="1143000" y="3352800"/>
          <a:ext cx="3886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86200" imgH="444240" progId="Equation.3">
                  <p:embed/>
                </p:oleObj>
              </mc:Choice>
              <mc:Fallback>
                <p:oleObj name="Equation" r:id="rId10" imgW="3886200" imgH="444240" progId="Equation.3">
                  <p:embed/>
                  <p:pic>
                    <p:nvPicPr>
                      <p:cNvPr id="77834" name="Object 1034">
                        <a:extLst>
                          <a:ext uri="{FF2B5EF4-FFF2-40B4-BE49-F238E27FC236}">
                            <a16:creationId xmlns:a16="http://schemas.microsoft.com/office/drawing/2014/main" id="{9518503F-AA7C-49D6-8EC1-B26277FAD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3886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035">
            <a:extLst>
              <a:ext uri="{FF2B5EF4-FFF2-40B4-BE49-F238E27FC236}">
                <a16:creationId xmlns:a16="http://schemas.microsoft.com/office/drawing/2014/main" id="{280C406A-A2D9-4B11-9F91-622AA1A2B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676085"/>
              </p:ext>
            </p:extLst>
          </p:nvPr>
        </p:nvGraphicFramePr>
        <p:xfrm>
          <a:off x="3505200" y="4038600"/>
          <a:ext cx="3771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71720" imgH="901440" progId="Equation.3">
                  <p:embed/>
                </p:oleObj>
              </mc:Choice>
              <mc:Fallback>
                <p:oleObj name="Equation" r:id="rId12" imgW="3771720" imgH="901440" progId="Equation.3">
                  <p:embed/>
                  <p:pic>
                    <p:nvPicPr>
                      <p:cNvPr id="77835" name="Object 1035">
                        <a:extLst>
                          <a:ext uri="{FF2B5EF4-FFF2-40B4-BE49-F238E27FC236}">
                            <a16:creationId xmlns:a16="http://schemas.microsoft.com/office/drawing/2014/main" id="{280C406A-A2D9-4B11-9F91-622AA1A2B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038600"/>
                        <a:ext cx="3771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036">
            <a:extLst>
              <a:ext uri="{FF2B5EF4-FFF2-40B4-BE49-F238E27FC236}">
                <a16:creationId xmlns:a16="http://schemas.microsoft.com/office/drawing/2014/main" id="{BD9F151C-5435-423D-821D-D48AAEC41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645612"/>
              </p:ext>
            </p:extLst>
          </p:nvPr>
        </p:nvGraphicFramePr>
        <p:xfrm>
          <a:off x="3505200" y="5181600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73040" imgH="901440" progId="Equation.3">
                  <p:embed/>
                </p:oleObj>
              </mc:Choice>
              <mc:Fallback>
                <p:oleObj name="Equation" r:id="rId14" imgW="2273040" imgH="901440" progId="Equation.3">
                  <p:embed/>
                  <p:pic>
                    <p:nvPicPr>
                      <p:cNvPr id="77836" name="Object 1036">
                        <a:extLst>
                          <a:ext uri="{FF2B5EF4-FFF2-40B4-BE49-F238E27FC236}">
                            <a16:creationId xmlns:a16="http://schemas.microsoft.com/office/drawing/2014/main" id="{BD9F151C-5435-423D-821D-D48AAEC41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2273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1026">
            <a:extLst>
              <a:ext uri="{FF2B5EF4-FFF2-40B4-BE49-F238E27FC236}">
                <a16:creationId xmlns:a16="http://schemas.microsoft.com/office/drawing/2014/main" id="{7872D2F8-8ED2-4E8C-828A-8352A2C80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67365"/>
              </p:ext>
            </p:extLst>
          </p:nvPr>
        </p:nvGraphicFramePr>
        <p:xfrm>
          <a:off x="1428750" y="990600"/>
          <a:ext cx="275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800" imgH="901440" progId="Equation.3">
                  <p:embed/>
                </p:oleObj>
              </mc:Choice>
              <mc:Fallback>
                <p:oleObj name="Equation" r:id="rId2" imgW="2755800" imgH="901440" progId="Equation.3">
                  <p:embed/>
                  <p:pic>
                    <p:nvPicPr>
                      <p:cNvPr id="78850" name="Object 1026">
                        <a:extLst>
                          <a:ext uri="{FF2B5EF4-FFF2-40B4-BE49-F238E27FC236}">
                            <a16:creationId xmlns:a16="http://schemas.microsoft.com/office/drawing/2014/main" id="{7872D2F8-8ED2-4E8C-828A-8352A2C80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990600"/>
                        <a:ext cx="2755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1027">
            <a:extLst>
              <a:ext uri="{FF2B5EF4-FFF2-40B4-BE49-F238E27FC236}">
                <a16:creationId xmlns:a16="http://schemas.microsoft.com/office/drawing/2014/main" id="{F3CB8CCD-5376-427E-8F96-18DB9B87F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842730"/>
              </p:ext>
            </p:extLst>
          </p:nvPr>
        </p:nvGraphicFramePr>
        <p:xfrm>
          <a:off x="1428750" y="2286000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600" imgH="914400" progId="Equation.3">
                  <p:embed/>
                </p:oleObj>
              </mc:Choice>
              <mc:Fallback>
                <p:oleObj name="Equation" r:id="rId4" imgW="2082600" imgH="914400" progId="Equation.3">
                  <p:embed/>
                  <p:pic>
                    <p:nvPicPr>
                      <p:cNvPr id="78851" name="Object 1027">
                        <a:extLst>
                          <a:ext uri="{FF2B5EF4-FFF2-40B4-BE49-F238E27FC236}">
                            <a16:creationId xmlns:a16="http://schemas.microsoft.com/office/drawing/2014/main" id="{F3CB8CCD-5376-427E-8F96-18DB9B87F3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286000"/>
                        <a:ext cx="2082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028">
            <a:extLst>
              <a:ext uri="{FF2B5EF4-FFF2-40B4-BE49-F238E27FC236}">
                <a16:creationId xmlns:a16="http://schemas.microsoft.com/office/drawing/2014/main" id="{6C0536EF-7116-481A-994E-3216F1731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416947"/>
              </p:ext>
            </p:extLst>
          </p:nvPr>
        </p:nvGraphicFramePr>
        <p:xfrm>
          <a:off x="1435100" y="3479800"/>
          <a:ext cx="2032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1840" imgH="647640" progId="Equation.3">
                  <p:embed/>
                </p:oleObj>
              </mc:Choice>
              <mc:Fallback>
                <p:oleObj name="Equation" r:id="rId6" imgW="2031840" imgH="647640" progId="Equation.3">
                  <p:embed/>
                  <p:pic>
                    <p:nvPicPr>
                      <p:cNvPr id="78852" name="Object 1028">
                        <a:extLst>
                          <a:ext uri="{FF2B5EF4-FFF2-40B4-BE49-F238E27FC236}">
                            <a16:creationId xmlns:a16="http://schemas.microsoft.com/office/drawing/2014/main" id="{6C0536EF-7116-481A-994E-3216F1731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479800"/>
                        <a:ext cx="2032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1029">
            <a:extLst>
              <a:ext uri="{FF2B5EF4-FFF2-40B4-BE49-F238E27FC236}">
                <a16:creationId xmlns:a16="http://schemas.microsoft.com/office/drawing/2014/main" id="{66276E05-2B5F-423D-9AC2-D3DA3AE6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00600"/>
            <a:ext cx="548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指数分布的重要性质 </a:t>
            </a:r>
            <a:r>
              <a:rPr lang="en-US" altLang="zh-CN" sz="2800" b="1">
                <a:ea typeface="黑体" panose="02010609060101010101" pitchFamily="49" charset="-122"/>
              </a:rPr>
              <a:t>:“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无记忆性</a:t>
            </a:r>
            <a:r>
              <a:rPr lang="zh-CN" altLang="en-US" sz="2800" b="1">
                <a:ea typeface="黑体" panose="02010609060101010101" pitchFamily="49" charset="-122"/>
              </a:rPr>
              <a:t>”</a:t>
            </a:r>
            <a:r>
              <a:rPr lang="en-US" altLang="zh-CN" sz="2800" b="1"/>
              <a:t>.</a:t>
            </a:r>
            <a:endParaRPr lang="en-US" altLang="zh-CN" sz="28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>
            <a:extLst>
              <a:ext uri="{FF2B5EF4-FFF2-40B4-BE49-F238E27FC236}">
                <a16:creationId xmlns:a16="http://schemas.microsoft.com/office/drawing/2014/main" id="{81C25F38-6B0D-4327-B56E-7CE24BA3C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021292"/>
              </p:ext>
            </p:extLst>
          </p:nvPr>
        </p:nvGraphicFramePr>
        <p:xfrm>
          <a:off x="1122363" y="1066800"/>
          <a:ext cx="58118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86320" imgH="431640" progId="Equation.3">
                  <p:embed/>
                </p:oleObj>
              </mc:Choice>
              <mc:Fallback>
                <p:oleObj name="Equation" r:id="rId2" imgW="6286320" imgH="431640" progId="Equation.3">
                  <p:embed/>
                  <p:pic>
                    <p:nvPicPr>
                      <p:cNvPr id="120834" name="Object 2">
                        <a:extLst>
                          <a:ext uri="{FF2B5EF4-FFF2-40B4-BE49-F238E27FC236}">
                            <a16:creationId xmlns:a16="http://schemas.microsoft.com/office/drawing/2014/main" id="{81C25F38-6B0D-4327-B56E-7CE24BA3C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066800"/>
                        <a:ext cx="58118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5" name="Text Box 3">
            <a:extLst>
              <a:ext uri="{FF2B5EF4-FFF2-40B4-BE49-F238E27FC236}">
                <a16:creationId xmlns:a16="http://schemas.microsoft.com/office/drawing/2014/main" id="{8E07BAED-0198-42BE-AEB0-EE592F22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20836" name="Object 4">
            <a:extLst>
              <a:ext uri="{FF2B5EF4-FFF2-40B4-BE49-F238E27FC236}">
                <a16:creationId xmlns:a16="http://schemas.microsoft.com/office/drawing/2014/main" id="{DF9D104A-87FB-4C38-84AD-EEFCDA943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190508"/>
              </p:ext>
            </p:extLst>
          </p:nvPr>
        </p:nvGraphicFramePr>
        <p:xfrm>
          <a:off x="1828800" y="2058988"/>
          <a:ext cx="22177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120" imgH="380880" progId="Equation.3">
                  <p:embed/>
                </p:oleObj>
              </mc:Choice>
              <mc:Fallback>
                <p:oleObj name="Equation" r:id="rId4" imgW="2400120" imgH="380880" progId="Equation.3">
                  <p:embed/>
                  <p:pic>
                    <p:nvPicPr>
                      <p:cNvPr id="120836" name="Object 4">
                        <a:extLst>
                          <a:ext uri="{FF2B5EF4-FFF2-40B4-BE49-F238E27FC236}">
                            <a16:creationId xmlns:a16="http://schemas.microsoft.com/office/drawing/2014/main" id="{DF9D104A-87FB-4C38-84AD-EEFCDA943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8988"/>
                        <a:ext cx="22177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>
            <a:extLst>
              <a:ext uri="{FF2B5EF4-FFF2-40B4-BE49-F238E27FC236}">
                <a16:creationId xmlns:a16="http://schemas.microsoft.com/office/drawing/2014/main" id="{2C9FE067-228B-4E2A-8FFE-547B153CE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558375"/>
              </p:ext>
            </p:extLst>
          </p:nvPr>
        </p:nvGraphicFramePr>
        <p:xfrm>
          <a:off x="1893888" y="2819400"/>
          <a:ext cx="23336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200" imgH="393480" progId="Equation.3">
                  <p:embed/>
                </p:oleObj>
              </mc:Choice>
              <mc:Fallback>
                <p:oleObj name="Equation" r:id="rId6" imgW="2527200" imgH="393480" progId="Equation.3">
                  <p:embed/>
                  <p:pic>
                    <p:nvPicPr>
                      <p:cNvPr id="120837" name="Object 5">
                        <a:extLst>
                          <a:ext uri="{FF2B5EF4-FFF2-40B4-BE49-F238E27FC236}">
                            <a16:creationId xmlns:a16="http://schemas.microsoft.com/office/drawing/2014/main" id="{2C9FE067-228B-4E2A-8FFE-547B153CE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819400"/>
                        <a:ext cx="23336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>
            <a:extLst>
              <a:ext uri="{FF2B5EF4-FFF2-40B4-BE49-F238E27FC236}">
                <a16:creationId xmlns:a16="http://schemas.microsoft.com/office/drawing/2014/main" id="{86872F74-E36F-4C44-B93B-AE48BDCB0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948221"/>
              </p:ext>
            </p:extLst>
          </p:nvPr>
        </p:nvGraphicFramePr>
        <p:xfrm>
          <a:off x="1905000" y="3733800"/>
          <a:ext cx="24161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16120" imgH="317160" progId="Equation.3">
                  <p:embed/>
                </p:oleObj>
              </mc:Choice>
              <mc:Fallback>
                <p:oleObj name="Equation" r:id="rId8" imgW="2616120" imgH="317160" progId="Equation.3">
                  <p:embed/>
                  <p:pic>
                    <p:nvPicPr>
                      <p:cNvPr id="120838" name="Object 6">
                        <a:extLst>
                          <a:ext uri="{FF2B5EF4-FFF2-40B4-BE49-F238E27FC236}">
                            <a16:creationId xmlns:a16="http://schemas.microsoft.com/office/drawing/2014/main" id="{86872F74-E36F-4C44-B93B-AE48BDCB0F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24161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Rectangle 7">
            <a:extLst>
              <a:ext uri="{FF2B5EF4-FFF2-40B4-BE49-F238E27FC236}">
                <a16:creationId xmlns:a16="http://schemas.microsoft.com/office/drawing/2014/main" id="{47EE4571-1A23-4696-9BB9-955903959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0600"/>
            <a:ext cx="809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ea typeface="黑体" panose="02010609060101010101" pitchFamily="49" charset="-122"/>
              </a:rPr>
              <a:t>5</a:t>
            </a:r>
            <a:r>
              <a:rPr lang="en-US" altLang="zh-CN" sz="2800" b="1" dirty="0"/>
              <a:t> </a:t>
            </a:r>
          </a:p>
        </p:txBody>
      </p:sp>
      <p:graphicFrame>
        <p:nvGraphicFramePr>
          <p:cNvPr id="120840" name="Object 8">
            <a:extLst>
              <a:ext uri="{FF2B5EF4-FFF2-40B4-BE49-F238E27FC236}">
                <a16:creationId xmlns:a16="http://schemas.microsoft.com/office/drawing/2014/main" id="{2EB6F7E8-3BBA-4E4A-A259-C4C020A73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046303"/>
              </p:ext>
            </p:extLst>
          </p:nvPr>
        </p:nvGraphicFramePr>
        <p:xfrm>
          <a:off x="1933575" y="4572000"/>
          <a:ext cx="14192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6480" imgH="317160" progId="Equation.3">
                  <p:embed/>
                </p:oleObj>
              </mc:Choice>
              <mc:Fallback>
                <p:oleObj name="Equation" r:id="rId10" imgW="1536480" imgH="317160" progId="Equation.3">
                  <p:embed/>
                  <p:pic>
                    <p:nvPicPr>
                      <p:cNvPr id="120840" name="Object 8">
                        <a:extLst>
                          <a:ext uri="{FF2B5EF4-FFF2-40B4-BE49-F238E27FC236}">
                            <a16:creationId xmlns:a16="http://schemas.microsoft.com/office/drawing/2014/main" id="{2EB6F7E8-3BBA-4E4A-A259-C4C020A73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572000"/>
                        <a:ext cx="14192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0" name="Text Box 2062">
            <a:extLst>
              <a:ext uri="{FF2B5EF4-FFF2-40B4-BE49-F238E27FC236}">
                <a16:creationId xmlns:a16="http://schemas.microsoft.com/office/drawing/2014/main" id="{45CFD94C-07C4-4259-B089-0AF2777B7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939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60431" name="Object 2063">
            <a:extLst>
              <a:ext uri="{FF2B5EF4-FFF2-40B4-BE49-F238E27FC236}">
                <a16:creationId xmlns:a16="http://schemas.microsoft.com/office/drawing/2014/main" id="{0F7BB401-7473-4BAF-84E0-19EFA84E1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534802"/>
              </p:ext>
            </p:extLst>
          </p:nvPr>
        </p:nvGraphicFramePr>
        <p:xfrm>
          <a:off x="3890963" y="1676400"/>
          <a:ext cx="32718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1002960" progId="Equation.3">
                  <p:embed/>
                </p:oleObj>
              </mc:Choice>
              <mc:Fallback>
                <p:oleObj name="Equation" r:id="rId2" imgW="3111480" imgH="1002960" progId="Equation.3">
                  <p:embed/>
                  <p:pic>
                    <p:nvPicPr>
                      <p:cNvPr id="60431" name="Object 2063">
                        <a:extLst>
                          <a:ext uri="{FF2B5EF4-FFF2-40B4-BE49-F238E27FC236}">
                            <a16:creationId xmlns:a16="http://schemas.microsoft.com/office/drawing/2014/main" id="{0F7BB401-7473-4BAF-84E0-19EFA84E1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676400"/>
                        <a:ext cx="327183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2064">
            <a:extLst>
              <a:ext uri="{FF2B5EF4-FFF2-40B4-BE49-F238E27FC236}">
                <a16:creationId xmlns:a16="http://schemas.microsoft.com/office/drawing/2014/main" id="{2A955A45-13C4-4F2A-9C62-1E7F814CE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96045"/>
              </p:ext>
            </p:extLst>
          </p:nvPr>
        </p:nvGraphicFramePr>
        <p:xfrm>
          <a:off x="914400" y="3276600"/>
          <a:ext cx="195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838080" progId="Equation.3">
                  <p:embed/>
                </p:oleObj>
              </mc:Choice>
              <mc:Fallback>
                <p:oleObj name="Equation" r:id="rId4" imgW="1955520" imgH="838080" progId="Equation.3">
                  <p:embed/>
                  <p:pic>
                    <p:nvPicPr>
                      <p:cNvPr id="60432" name="Object 2064">
                        <a:extLst>
                          <a:ext uri="{FF2B5EF4-FFF2-40B4-BE49-F238E27FC236}">
                            <a16:creationId xmlns:a16="http://schemas.microsoft.com/office/drawing/2014/main" id="{2A955A45-13C4-4F2A-9C62-1E7F814CE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195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2065">
            <a:extLst>
              <a:ext uri="{FF2B5EF4-FFF2-40B4-BE49-F238E27FC236}">
                <a16:creationId xmlns:a16="http://schemas.microsoft.com/office/drawing/2014/main" id="{E73951F4-C3B1-49CA-B56A-67197EBBB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74216"/>
              </p:ext>
            </p:extLst>
          </p:nvPr>
        </p:nvGraphicFramePr>
        <p:xfrm>
          <a:off x="3741738" y="3124200"/>
          <a:ext cx="3840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160" imgH="1079280" progId="Equation.3">
                  <p:embed/>
                </p:oleObj>
              </mc:Choice>
              <mc:Fallback>
                <p:oleObj name="Equation" r:id="rId6" imgW="3251160" imgH="1079280" progId="Equation.3">
                  <p:embed/>
                  <p:pic>
                    <p:nvPicPr>
                      <p:cNvPr id="60433" name="Object 2065">
                        <a:extLst>
                          <a:ext uri="{FF2B5EF4-FFF2-40B4-BE49-F238E27FC236}">
                            <a16:creationId xmlns:a16="http://schemas.microsoft.com/office/drawing/2014/main" id="{E73951F4-C3B1-49CA-B56A-67197EBBB0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124200"/>
                        <a:ext cx="3840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2066">
            <a:extLst>
              <a:ext uri="{FF2B5EF4-FFF2-40B4-BE49-F238E27FC236}">
                <a16:creationId xmlns:a16="http://schemas.microsoft.com/office/drawing/2014/main" id="{96C780F5-E1E9-4B51-A147-F1F536DF9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342776"/>
              </p:ext>
            </p:extLst>
          </p:nvPr>
        </p:nvGraphicFramePr>
        <p:xfrm>
          <a:off x="1816100" y="2082800"/>
          <a:ext cx="1993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93680" imgH="380880" progId="Equation.3">
                  <p:embed/>
                </p:oleObj>
              </mc:Choice>
              <mc:Fallback>
                <p:oleObj name="Equation" r:id="rId8" imgW="1993680" imgH="380880" progId="Equation.3">
                  <p:embed/>
                  <p:pic>
                    <p:nvPicPr>
                      <p:cNvPr id="60434" name="Object 2066">
                        <a:extLst>
                          <a:ext uri="{FF2B5EF4-FFF2-40B4-BE49-F238E27FC236}">
                            <a16:creationId xmlns:a16="http://schemas.microsoft.com/office/drawing/2014/main" id="{96C780F5-E1E9-4B51-A147-F1F536DF9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082800"/>
                        <a:ext cx="19939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68">
            <a:extLst>
              <a:ext uri="{FF2B5EF4-FFF2-40B4-BE49-F238E27FC236}">
                <a16:creationId xmlns:a16="http://schemas.microsoft.com/office/drawing/2014/main" id="{6D5A374A-6141-4606-A1D0-C81AFD8B4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428162"/>
              </p:ext>
            </p:extLst>
          </p:nvPr>
        </p:nvGraphicFramePr>
        <p:xfrm>
          <a:off x="3740150" y="4648200"/>
          <a:ext cx="3332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19160" imgH="1079280" progId="Equation.3">
                  <p:embed/>
                </p:oleObj>
              </mc:Choice>
              <mc:Fallback>
                <p:oleObj name="Equation" r:id="rId10" imgW="2819160" imgH="1079280" progId="Equation.3">
                  <p:embed/>
                  <p:pic>
                    <p:nvPicPr>
                      <p:cNvPr id="60436" name="Object 2068">
                        <a:extLst>
                          <a:ext uri="{FF2B5EF4-FFF2-40B4-BE49-F238E27FC236}">
                            <a16:creationId xmlns:a16="http://schemas.microsoft.com/office/drawing/2014/main" id="{6D5A374A-6141-4606-A1D0-C81AFD8B4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648200"/>
                        <a:ext cx="3332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0" name="Object 2072">
            <a:extLst>
              <a:ext uri="{FF2B5EF4-FFF2-40B4-BE49-F238E27FC236}">
                <a16:creationId xmlns:a16="http://schemas.microsoft.com/office/drawing/2014/main" id="{0C290443-6F49-47EE-A684-F23FC9151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77242"/>
              </p:ext>
            </p:extLst>
          </p:nvPr>
        </p:nvGraphicFramePr>
        <p:xfrm>
          <a:off x="1049338" y="990600"/>
          <a:ext cx="57324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197400" imgH="469800" progId="Equation.3">
                  <p:embed/>
                </p:oleObj>
              </mc:Choice>
              <mc:Fallback>
                <p:oleObj name="Equation" r:id="rId12" imgW="6197400" imgH="469800" progId="Equation.3">
                  <p:embed/>
                  <p:pic>
                    <p:nvPicPr>
                      <p:cNvPr id="60440" name="Object 2072">
                        <a:extLst>
                          <a:ext uri="{FF2B5EF4-FFF2-40B4-BE49-F238E27FC236}">
                            <a16:creationId xmlns:a16="http://schemas.microsoft.com/office/drawing/2014/main" id="{0C290443-6F49-47EE-A684-F23FC9151A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990600"/>
                        <a:ext cx="57324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1" name="Rectangle 2073">
            <a:extLst>
              <a:ext uri="{FF2B5EF4-FFF2-40B4-BE49-F238E27FC236}">
                <a16:creationId xmlns:a16="http://schemas.microsoft.com/office/drawing/2014/main" id="{57AE9476-B460-447C-BE94-9A0C8BA61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50913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ea typeface="黑体" panose="02010609060101010101" pitchFamily="49" charset="-122"/>
              </a:rPr>
              <a:t>6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EFA6D614-862F-420F-ABC3-15241820C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764122"/>
              </p:ext>
            </p:extLst>
          </p:nvPr>
        </p:nvGraphicFramePr>
        <p:xfrm>
          <a:off x="889000" y="2133600"/>
          <a:ext cx="1778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901440" progId="Equation.3">
                  <p:embed/>
                </p:oleObj>
              </mc:Choice>
              <mc:Fallback>
                <p:oleObj name="Equation" r:id="rId2" imgW="1777680" imgH="901440" progId="Equation.3">
                  <p:embed/>
                  <p:pic>
                    <p:nvPicPr>
                      <p:cNvPr id="16396" name="Object 12">
                        <a:extLst>
                          <a:ext uri="{FF2B5EF4-FFF2-40B4-BE49-F238E27FC236}">
                            <a16:creationId xmlns:a16="http://schemas.microsoft.com/office/drawing/2014/main" id="{EFA6D614-862F-420F-ABC3-15241820C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133600"/>
                        <a:ext cx="1778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>
            <a:extLst>
              <a:ext uri="{FF2B5EF4-FFF2-40B4-BE49-F238E27FC236}">
                <a16:creationId xmlns:a16="http://schemas.microsoft.com/office/drawing/2014/main" id="{9E2E0BA8-A3F4-4DC3-B43B-8B3282A79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710432"/>
              </p:ext>
            </p:extLst>
          </p:nvPr>
        </p:nvGraphicFramePr>
        <p:xfrm>
          <a:off x="920750" y="838200"/>
          <a:ext cx="31289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160" imgH="977760" progId="Equation.3">
                  <p:embed/>
                </p:oleObj>
              </mc:Choice>
              <mc:Fallback>
                <p:oleObj name="Equation" r:id="rId4" imgW="2819160" imgH="977760" progId="Equation.3">
                  <p:embed/>
                  <p:pic>
                    <p:nvPicPr>
                      <p:cNvPr id="16398" name="Object 14">
                        <a:extLst>
                          <a:ext uri="{FF2B5EF4-FFF2-40B4-BE49-F238E27FC236}">
                            <a16:creationId xmlns:a16="http://schemas.microsoft.com/office/drawing/2014/main" id="{9E2E0BA8-A3F4-4DC3-B43B-8B3282A79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838200"/>
                        <a:ext cx="31289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>
            <a:extLst>
              <a:ext uri="{FF2B5EF4-FFF2-40B4-BE49-F238E27FC236}">
                <a16:creationId xmlns:a16="http://schemas.microsoft.com/office/drawing/2014/main" id="{C133F653-4880-4882-A05C-B8532B433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49769"/>
              </p:ext>
            </p:extLst>
          </p:nvPr>
        </p:nvGraphicFramePr>
        <p:xfrm>
          <a:off x="4052888" y="838200"/>
          <a:ext cx="30654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400" imgH="977760" progId="Equation.3">
                  <p:embed/>
                </p:oleObj>
              </mc:Choice>
              <mc:Fallback>
                <p:oleObj name="Equation" r:id="rId6" imgW="2768400" imgH="977760" progId="Equation.3">
                  <p:embed/>
                  <p:pic>
                    <p:nvPicPr>
                      <p:cNvPr id="16399" name="Object 15">
                        <a:extLst>
                          <a:ext uri="{FF2B5EF4-FFF2-40B4-BE49-F238E27FC236}">
                            <a16:creationId xmlns:a16="http://schemas.microsoft.com/office/drawing/2014/main" id="{C133F653-4880-4882-A05C-B8532B433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838200"/>
                        <a:ext cx="30654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>
            <a:extLst>
              <a:ext uri="{FF2B5EF4-FFF2-40B4-BE49-F238E27FC236}">
                <a16:creationId xmlns:a16="http://schemas.microsoft.com/office/drawing/2014/main" id="{20B92C3C-15D0-4E42-9C47-A395DB25B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785831"/>
              </p:ext>
            </p:extLst>
          </p:nvPr>
        </p:nvGraphicFramePr>
        <p:xfrm>
          <a:off x="914400" y="3352800"/>
          <a:ext cx="5045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41800" imgH="419040" progId="Equation.3">
                  <p:embed/>
                </p:oleObj>
              </mc:Choice>
              <mc:Fallback>
                <p:oleObj name="Equation" r:id="rId8" imgW="5041800" imgH="419040" progId="Equation.3">
                  <p:embed/>
                  <p:pic>
                    <p:nvPicPr>
                      <p:cNvPr id="16407" name="Object 23">
                        <a:extLst>
                          <a:ext uri="{FF2B5EF4-FFF2-40B4-BE49-F238E27FC236}">
                            <a16:creationId xmlns:a16="http://schemas.microsoft.com/office/drawing/2014/main" id="{20B92C3C-15D0-4E42-9C47-A395DB25B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50450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>
            <a:extLst>
              <a:ext uri="{FF2B5EF4-FFF2-40B4-BE49-F238E27FC236}">
                <a16:creationId xmlns:a16="http://schemas.microsoft.com/office/drawing/2014/main" id="{7AF2134A-9E10-437D-8753-9295E97AB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934393"/>
              </p:ext>
            </p:extLst>
          </p:nvPr>
        </p:nvGraphicFramePr>
        <p:xfrm>
          <a:off x="3802063" y="4006850"/>
          <a:ext cx="34496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19440" imgH="901440" progId="Equation.3">
                  <p:embed/>
                </p:oleObj>
              </mc:Choice>
              <mc:Fallback>
                <p:oleObj name="Equation" r:id="rId10" imgW="3619440" imgH="901440" progId="Equation.3">
                  <p:embed/>
                  <p:pic>
                    <p:nvPicPr>
                      <p:cNvPr id="16408" name="Object 24">
                        <a:extLst>
                          <a:ext uri="{FF2B5EF4-FFF2-40B4-BE49-F238E27FC236}">
                            <a16:creationId xmlns:a16="http://schemas.microsoft.com/office/drawing/2014/main" id="{7AF2134A-9E10-437D-8753-9295E97AB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006850"/>
                        <a:ext cx="344963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>
            <a:extLst>
              <a:ext uri="{FF2B5EF4-FFF2-40B4-BE49-F238E27FC236}">
                <a16:creationId xmlns:a16="http://schemas.microsoft.com/office/drawing/2014/main" id="{3AD298BC-CD4E-48AE-AC5C-BFD92D49B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988832"/>
              </p:ext>
            </p:extLst>
          </p:nvPr>
        </p:nvGraphicFramePr>
        <p:xfrm>
          <a:off x="2692400" y="2209800"/>
          <a:ext cx="1803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03240" imgH="901440" progId="Equation.3">
                  <p:embed/>
                </p:oleObj>
              </mc:Choice>
              <mc:Fallback>
                <p:oleObj name="Equation" r:id="rId12" imgW="1803240" imgH="901440" progId="Equation.3">
                  <p:embed/>
                  <p:pic>
                    <p:nvPicPr>
                      <p:cNvPr id="16409" name="Object 25">
                        <a:extLst>
                          <a:ext uri="{FF2B5EF4-FFF2-40B4-BE49-F238E27FC236}">
                            <a16:creationId xmlns:a16="http://schemas.microsoft.com/office/drawing/2014/main" id="{3AD298BC-CD4E-48AE-AC5C-BFD92D49B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209800"/>
                        <a:ext cx="18034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>
            <a:extLst>
              <a:ext uri="{FF2B5EF4-FFF2-40B4-BE49-F238E27FC236}">
                <a16:creationId xmlns:a16="http://schemas.microsoft.com/office/drawing/2014/main" id="{33740385-A1B7-4B58-ABF7-3CECF5983F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093999"/>
              </p:ext>
            </p:extLst>
          </p:nvPr>
        </p:nvGraphicFramePr>
        <p:xfrm>
          <a:off x="939800" y="5229225"/>
          <a:ext cx="614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298920" imgH="901440" progId="Equation.3">
                  <p:embed/>
                </p:oleObj>
              </mc:Choice>
              <mc:Fallback>
                <p:oleObj name="Equation" r:id="rId14" imgW="6298920" imgH="901440" progId="Equation.3">
                  <p:embed/>
                  <p:pic>
                    <p:nvPicPr>
                      <p:cNvPr id="16410" name="Object 26">
                        <a:extLst>
                          <a:ext uri="{FF2B5EF4-FFF2-40B4-BE49-F238E27FC236}">
                            <a16:creationId xmlns:a16="http://schemas.microsoft.com/office/drawing/2014/main" id="{33740385-A1B7-4B58-ABF7-3CECF5983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229225"/>
                        <a:ext cx="614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026">
            <a:extLst>
              <a:ext uri="{FF2B5EF4-FFF2-40B4-BE49-F238E27FC236}">
                <a16:creationId xmlns:a16="http://schemas.microsoft.com/office/drawing/2014/main" id="{A8B3FD87-A9AA-4E3E-84BE-863C1763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36600"/>
            <a:ext cx="170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ea typeface="黑体" panose="02010609060101010101" pitchFamily="49" charset="-122"/>
              </a:rPr>
              <a:t>7   </a:t>
            </a:r>
            <a:r>
              <a:rPr lang="zh-CN" altLang="en-US" sz="2800" b="1" dirty="0"/>
              <a:t>证明</a:t>
            </a:r>
          </a:p>
        </p:txBody>
      </p:sp>
      <p:graphicFrame>
        <p:nvGraphicFramePr>
          <p:cNvPr id="36867" name="Object 1027">
            <a:extLst>
              <a:ext uri="{FF2B5EF4-FFF2-40B4-BE49-F238E27FC236}">
                <a16:creationId xmlns:a16="http://schemas.microsoft.com/office/drawing/2014/main" id="{AF3ACE1D-BB2A-47E2-A812-E32824970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276999"/>
              </p:ext>
            </p:extLst>
          </p:nvPr>
        </p:nvGraphicFramePr>
        <p:xfrm>
          <a:off x="2774950" y="819150"/>
          <a:ext cx="2717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640" imgH="393480" progId="Equation.3">
                  <p:embed/>
                </p:oleObj>
              </mc:Choice>
              <mc:Fallback>
                <p:oleObj name="Equation" r:id="rId2" imgW="2717640" imgH="393480" progId="Equation.3">
                  <p:embed/>
                  <p:pic>
                    <p:nvPicPr>
                      <p:cNvPr id="36867" name="Object 1027">
                        <a:extLst>
                          <a:ext uri="{FF2B5EF4-FFF2-40B4-BE49-F238E27FC236}">
                            <a16:creationId xmlns:a16="http://schemas.microsoft.com/office/drawing/2014/main" id="{AF3ACE1D-BB2A-47E2-A812-E32824970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819150"/>
                        <a:ext cx="2717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029">
            <a:extLst>
              <a:ext uri="{FF2B5EF4-FFF2-40B4-BE49-F238E27FC236}">
                <a16:creationId xmlns:a16="http://schemas.microsoft.com/office/drawing/2014/main" id="{7EBB8520-D36E-4838-B42C-585AD4F40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882052"/>
              </p:ext>
            </p:extLst>
          </p:nvPr>
        </p:nvGraphicFramePr>
        <p:xfrm>
          <a:off x="2111375" y="1125538"/>
          <a:ext cx="3606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06480" imgH="977760" progId="Equation.3">
                  <p:embed/>
                </p:oleObj>
              </mc:Choice>
              <mc:Fallback>
                <p:oleObj name="Equation" r:id="rId4" imgW="3606480" imgH="977760" progId="Equation.3">
                  <p:embed/>
                  <p:pic>
                    <p:nvPicPr>
                      <p:cNvPr id="36869" name="Object 1029">
                        <a:extLst>
                          <a:ext uri="{FF2B5EF4-FFF2-40B4-BE49-F238E27FC236}">
                            <a16:creationId xmlns:a16="http://schemas.microsoft.com/office/drawing/2014/main" id="{7EBB8520-D36E-4838-B42C-585AD4F40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1125538"/>
                        <a:ext cx="3606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1030">
            <a:extLst>
              <a:ext uri="{FF2B5EF4-FFF2-40B4-BE49-F238E27FC236}">
                <a16:creationId xmlns:a16="http://schemas.microsoft.com/office/drawing/2014/main" id="{8FB348A5-424C-407B-819B-0AC534E46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306945"/>
              </p:ext>
            </p:extLst>
          </p:nvPr>
        </p:nvGraphicFramePr>
        <p:xfrm>
          <a:off x="901700" y="1946275"/>
          <a:ext cx="247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440" imgH="977760" progId="Equation.3">
                  <p:embed/>
                </p:oleObj>
              </mc:Choice>
              <mc:Fallback>
                <p:oleObj name="Equation" r:id="rId6" imgW="2476440" imgH="977760" progId="Equation.3">
                  <p:embed/>
                  <p:pic>
                    <p:nvPicPr>
                      <p:cNvPr id="36870" name="Object 1030">
                        <a:extLst>
                          <a:ext uri="{FF2B5EF4-FFF2-40B4-BE49-F238E27FC236}">
                            <a16:creationId xmlns:a16="http://schemas.microsoft.com/office/drawing/2014/main" id="{8FB348A5-424C-407B-819B-0AC534E46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946275"/>
                        <a:ext cx="247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031">
            <a:extLst>
              <a:ext uri="{FF2B5EF4-FFF2-40B4-BE49-F238E27FC236}">
                <a16:creationId xmlns:a16="http://schemas.microsoft.com/office/drawing/2014/main" id="{B0700C36-C79E-48AC-B497-D54D0FEAE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33048"/>
              </p:ext>
            </p:extLst>
          </p:nvPr>
        </p:nvGraphicFramePr>
        <p:xfrm>
          <a:off x="3367088" y="1951038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400" imgH="977760" progId="Equation.3">
                  <p:embed/>
                </p:oleObj>
              </mc:Choice>
              <mc:Fallback>
                <p:oleObj name="Equation" r:id="rId8" imgW="2552400" imgH="977760" progId="Equation.3">
                  <p:embed/>
                  <p:pic>
                    <p:nvPicPr>
                      <p:cNvPr id="36871" name="Object 1031">
                        <a:extLst>
                          <a:ext uri="{FF2B5EF4-FFF2-40B4-BE49-F238E27FC236}">
                            <a16:creationId xmlns:a16="http://schemas.microsoft.com/office/drawing/2014/main" id="{B0700C36-C79E-48AC-B497-D54D0FEAE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1951038"/>
                        <a:ext cx="2552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032">
            <a:extLst>
              <a:ext uri="{FF2B5EF4-FFF2-40B4-BE49-F238E27FC236}">
                <a16:creationId xmlns:a16="http://schemas.microsoft.com/office/drawing/2014/main" id="{511A6D85-A6F3-436E-BF11-769633D1F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25378"/>
              </p:ext>
            </p:extLst>
          </p:nvPr>
        </p:nvGraphicFramePr>
        <p:xfrm>
          <a:off x="5964238" y="1936750"/>
          <a:ext cx="252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27200" imgH="977760" progId="Equation.3">
                  <p:embed/>
                </p:oleObj>
              </mc:Choice>
              <mc:Fallback>
                <p:oleObj name="Equation" r:id="rId10" imgW="2527200" imgH="977760" progId="Equation.3">
                  <p:embed/>
                  <p:pic>
                    <p:nvPicPr>
                      <p:cNvPr id="36872" name="Object 1032">
                        <a:extLst>
                          <a:ext uri="{FF2B5EF4-FFF2-40B4-BE49-F238E27FC236}">
                            <a16:creationId xmlns:a16="http://schemas.microsoft.com/office/drawing/2014/main" id="{511A6D85-A6F3-436E-BF11-769633D1F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1936750"/>
                        <a:ext cx="252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033">
            <a:extLst>
              <a:ext uri="{FF2B5EF4-FFF2-40B4-BE49-F238E27FC236}">
                <a16:creationId xmlns:a16="http://schemas.microsoft.com/office/drawing/2014/main" id="{F0823A7B-4CCA-41AB-B23D-999534EC8E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32381"/>
              </p:ext>
            </p:extLst>
          </p:nvPr>
        </p:nvGraphicFramePr>
        <p:xfrm>
          <a:off x="3367088" y="2973388"/>
          <a:ext cx="1651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0960" imgH="393480" progId="Equation.3">
                  <p:embed/>
                </p:oleObj>
              </mc:Choice>
              <mc:Fallback>
                <p:oleObj name="Equation" r:id="rId12" imgW="1650960" imgH="393480" progId="Equation.3">
                  <p:embed/>
                  <p:pic>
                    <p:nvPicPr>
                      <p:cNvPr id="36873" name="Object 1033">
                        <a:extLst>
                          <a:ext uri="{FF2B5EF4-FFF2-40B4-BE49-F238E27FC236}">
                            <a16:creationId xmlns:a16="http://schemas.microsoft.com/office/drawing/2014/main" id="{F0823A7B-4CCA-41AB-B23D-999534EC8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2973388"/>
                        <a:ext cx="1651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036">
            <a:extLst>
              <a:ext uri="{FF2B5EF4-FFF2-40B4-BE49-F238E27FC236}">
                <a16:creationId xmlns:a16="http://schemas.microsoft.com/office/drawing/2014/main" id="{02827B01-CA46-4214-B530-A4509564B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13541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</a:p>
        </p:txBody>
      </p:sp>
      <p:pic>
        <p:nvPicPr>
          <p:cNvPr id="36880" name="Picture 1040">
            <a:extLst>
              <a:ext uri="{FF2B5EF4-FFF2-40B4-BE49-F238E27FC236}">
                <a16:creationId xmlns:a16="http://schemas.microsoft.com/office/drawing/2014/main" id="{A43A4BDB-F625-49B3-B6E8-77F6E2AD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3357563"/>
            <a:ext cx="381635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81" name="Picture 1041">
            <a:extLst>
              <a:ext uri="{FF2B5EF4-FFF2-40B4-BE49-F238E27FC236}">
                <a16:creationId xmlns:a16="http://schemas.microsoft.com/office/drawing/2014/main" id="{5B7166B3-9872-4B41-BCBE-BEDD3915F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381635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1" name="Text Box 15">
            <a:extLst>
              <a:ext uri="{FF2B5EF4-FFF2-40B4-BE49-F238E27FC236}">
                <a16:creationId xmlns:a16="http://schemas.microsoft.com/office/drawing/2014/main" id="{005A6AF5-41C1-4EA2-9A16-E0BDC5B3B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4033838"/>
            <a:ext cx="359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(1)   </a:t>
            </a:r>
            <a:r>
              <a:rPr lang="zh-CN" altLang="en-US" sz="2800" b="1"/>
              <a:t>所求概率为</a:t>
            </a:r>
          </a:p>
        </p:txBody>
      </p:sp>
      <p:graphicFrame>
        <p:nvGraphicFramePr>
          <p:cNvPr id="34832" name="Object 16">
            <a:extLst>
              <a:ext uri="{FF2B5EF4-FFF2-40B4-BE49-F238E27FC236}">
                <a16:creationId xmlns:a16="http://schemas.microsoft.com/office/drawing/2014/main" id="{C0A54BB0-06BF-47A4-8F0D-5B3E0E8BA3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109420"/>
              </p:ext>
            </p:extLst>
          </p:nvPr>
        </p:nvGraphicFramePr>
        <p:xfrm>
          <a:off x="1419225" y="4843463"/>
          <a:ext cx="1600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80880" progId="Equation.3">
                  <p:embed/>
                </p:oleObj>
              </mc:Choice>
              <mc:Fallback>
                <p:oleObj name="Equation" r:id="rId2" imgW="1600200" imgH="380880" progId="Equation.3">
                  <p:embed/>
                  <p:pic>
                    <p:nvPicPr>
                      <p:cNvPr id="34832" name="Object 16">
                        <a:extLst>
                          <a:ext uri="{FF2B5EF4-FFF2-40B4-BE49-F238E27FC236}">
                            <a16:creationId xmlns:a16="http://schemas.microsoft.com/office/drawing/2014/main" id="{C0A54BB0-06BF-47A4-8F0D-5B3E0E8BA3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843463"/>
                        <a:ext cx="16002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>
            <a:extLst>
              <a:ext uri="{FF2B5EF4-FFF2-40B4-BE49-F238E27FC236}">
                <a16:creationId xmlns:a16="http://schemas.microsoft.com/office/drawing/2014/main" id="{8ACF7FC7-C3BF-44CB-8240-653CD02DF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36607"/>
              </p:ext>
            </p:extLst>
          </p:nvPr>
        </p:nvGraphicFramePr>
        <p:xfrm>
          <a:off x="3073400" y="4572000"/>
          <a:ext cx="3327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7120" imgH="901440" progId="Equation.3">
                  <p:embed/>
                </p:oleObj>
              </mc:Choice>
              <mc:Fallback>
                <p:oleObj name="Equation" r:id="rId4" imgW="3327120" imgH="901440" progId="Equation.3">
                  <p:embed/>
                  <p:pic>
                    <p:nvPicPr>
                      <p:cNvPr id="34834" name="Object 18">
                        <a:extLst>
                          <a:ext uri="{FF2B5EF4-FFF2-40B4-BE49-F238E27FC236}">
                            <a16:creationId xmlns:a16="http://schemas.microsoft.com/office/drawing/2014/main" id="{8ACF7FC7-C3BF-44CB-8240-653CD02DF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4572000"/>
                        <a:ext cx="3327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>
            <a:extLst>
              <a:ext uri="{FF2B5EF4-FFF2-40B4-BE49-F238E27FC236}">
                <a16:creationId xmlns:a16="http://schemas.microsoft.com/office/drawing/2014/main" id="{13686838-E8F5-43FD-82B0-F0B476581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492130"/>
              </p:ext>
            </p:extLst>
          </p:nvPr>
        </p:nvGraphicFramePr>
        <p:xfrm>
          <a:off x="6477000" y="4800600"/>
          <a:ext cx="1524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393480" progId="Equation.3">
                  <p:embed/>
                </p:oleObj>
              </mc:Choice>
              <mc:Fallback>
                <p:oleObj name="Equation" r:id="rId6" imgW="1523880" imgH="393480" progId="Equation.3">
                  <p:embed/>
                  <p:pic>
                    <p:nvPicPr>
                      <p:cNvPr id="34835" name="Object 19">
                        <a:extLst>
                          <a:ext uri="{FF2B5EF4-FFF2-40B4-BE49-F238E27FC236}">
                            <a16:creationId xmlns:a16="http://schemas.microsoft.com/office/drawing/2014/main" id="{13686838-E8F5-43FD-82B0-F0B476581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00600"/>
                        <a:ext cx="1524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>
            <a:extLst>
              <a:ext uri="{FF2B5EF4-FFF2-40B4-BE49-F238E27FC236}">
                <a16:creationId xmlns:a16="http://schemas.microsoft.com/office/drawing/2014/main" id="{17CE0845-D7D9-4DDE-8F4F-05C682124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998471"/>
              </p:ext>
            </p:extLst>
          </p:nvPr>
        </p:nvGraphicFramePr>
        <p:xfrm>
          <a:off x="3097213" y="5778500"/>
          <a:ext cx="176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080" imgH="317160" progId="Equation.3">
                  <p:embed/>
                </p:oleObj>
              </mc:Choice>
              <mc:Fallback>
                <p:oleObj name="Equation" r:id="rId8" imgW="1765080" imgH="317160" progId="Equation.3">
                  <p:embed/>
                  <p:pic>
                    <p:nvPicPr>
                      <p:cNvPr id="34836" name="Object 20">
                        <a:extLst>
                          <a:ext uri="{FF2B5EF4-FFF2-40B4-BE49-F238E27FC236}">
                            <a16:creationId xmlns:a16="http://schemas.microsoft.com/office/drawing/2014/main" id="{17CE0845-D7D9-4DDE-8F4F-05C6821243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778500"/>
                        <a:ext cx="176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2">
            <a:extLst>
              <a:ext uri="{FF2B5EF4-FFF2-40B4-BE49-F238E27FC236}">
                <a16:creationId xmlns:a16="http://schemas.microsoft.com/office/drawing/2014/main" id="{C63E3FC3-F0DD-4577-8988-5254196E2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61752"/>
              </p:ext>
            </p:extLst>
          </p:nvPr>
        </p:nvGraphicFramePr>
        <p:xfrm>
          <a:off x="4938713" y="57785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4200" imgH="317160" progId="Equation.3">
                  <p:embed/>
                </p:oleObj>
              </mc:Choice>
              <mc:Fallback>
                <p:oleObj name="Equation" r:id="rId10" imgW="1384200" imgH="317160" progId="Equation.3">
                  <p:embed/>
                  <p:pic>
                    <p:nvPicPr>
                      <p:cNvPr id="34838" name="Object 22">
                        <a:extLst>
                          <a:ext uri="{FF2B5EF4-FFF2-40B4-BE49-F238E27FC236}">
                            <a16:creationId xmlns:a16="http://schemas.microsoft.com/office/drawing/2014/main" id="{C63E3FC3-F0DD-4577-8988-5254196E2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57785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Rectangle 23">
            <a:extLst>
              <a:ext uri="{FF2B5EF4-FFF2-40B4-BE49-F238E27FC236}">
                <a16:creationId xmlns:a16="http://schemas.microsoft.com/office/drawing/2014/main" id="{B35DE3FD-2C1D-4FBA-97FF-5AA43795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033838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34843" name="Rectangle 27">
            <a:extLst>
              <a:ext uri="{FF2B5EF4-FFF2-40B4-BE49-F238E27FC236}">
                <a16:creationId xmlns:a16="http://schemas.microsoft.com/office/drawing/2014/main" id="{734F0F58-1E8C-417C-91EE-4866E9795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080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9</a:t>
            </a:r>
          </a:p>
        </p:txBody>
      </p:sp>
      <p:graphicFrame>
        <p:nvGraphicFramePr>
          <p:cNvPr id="34844" name="Object 28">
            <a:extLst>
              <a:ext uri="{FF2B5EF4-FFF2-40B4-BE49-F238E27FC236}">
                <a16:creationId xmlns:a16="http://schemas.microsoft.com/office/drawing/2014/main" id="{D32538E5-FED0-4F2D-83EA-84ADA0B46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92143"/>
              </p:ext>
            </p:extLst>
          </p:nvPr>
        </p:nvGraphicFramePr>
        <p:xfrm>
          <a:off x="788988" y="762000"/>
          <a:ext cx="78867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86520" imgH="3276360" progId="Equation.3">
                  <p:embed/>
                </p:oleObj>
              </mc:Choice>
              <mc:Fallback>
                <p:oleObj name="Equation" r:id="rId12" imgW="7886520" imgH="3276360" progId="Equation.3">
                  <p:embed/>
                  <p:pic>
                    <p:nvPicPr>
                      <p:cNvPr id="34844" name="Object 28">
                        <a:extLst>
                          <a:ext uri="{FF2B5EF4-FFF2-40B4-BE49-F238E27FC236}">
                            <a16:creationId xmlns:a16="http://schemas.microsoft.com/office/drawing/2014/main" id="{D32538E5-FED0-4F2D-83EA-84ADA0B46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762000"/>
                        <a:ext cx="78867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autoUpdateAnimBg="0"/>
      <p:bldP spid="3483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65622508-9F5D-47B4-91E2-03CF76F1D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361465"/>
              </p:ext>
            </p:extLst>
          </p:nvPr>
        </p:nvGraphicFramePr>
        <p:xfrm>
          <a:off x="1892300" y="774700"/>
          <a:ext cx="3340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080" imgH="393480" progId="Equation.3">
                  <p:embed/>
                </p:oleObj>
              </mc:Choice>
              <mc:Fallback>
                <p:oleObj name="Equation" r:id="rId2" imgW="3340080" imgH="393480" progId="Equation.3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65622508-9F5D-47B4-91E2-03CF76F1D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774700"/>
                        <a:ext cx="3340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66266F9E-EFA8-4595-93A3-908247F53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886181"/>
              </p:ext>
            </p:extLst>
          </p:nvPr>
        </p:nvGraphicFramePr>
        <p:xfrm>
          <a:off x="1924050" y="1460500"/>
          <a:ext cx="3505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4960" imgH="380880" progId="Equation.3">
                  <p:embed/>
                </p:oleObj>
              </mc:Choice>
              <mc:Fallback>
                <p:oleObj name="Equation" r:id="rId4" imgW="3504960" imgH="380880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66266F9E-EFA8-4595-93A3-908247F53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460500"/>
                        <a:ext cx="35052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52434067-9CF0-4660-A8A2-2C55F6843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14447"/>
              </p:ext>
            </p:extLst>
          </p:nvPr>
        </p:nvGraphicFramePr>
        <p:xfrm>
          <a:off x="1930400" y="2216150"/>
          <a:ext cx="2832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1760" imgH="393480" progId="Equation.3">
                  <p:embed/>
                </p:oleObj>
              </mc:Choice>
              <mc:Fallback>
                <p:oleObj name="Equation" r:id="rId6" imgW="2831760" imgH="393480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52434067-9CF0-4660-A8A2-2C55F6843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216150"/>
                        <a:ext cx="2832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E4236BA8-32B5-41FA-AFBF-C38D85384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452025"/>
              </p:ext>
            </p:extLst>
          </p:nvPr>
        </p:nvGraphicFramePr>
        <p:xfrm>
          <a:off x="1968500" y="2863850"/>
          <a:ext cx="351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17560" imgH="901440" progId="Equation.3">
                  <p:embed/>
                </p:oleObj>
              </mc:Choice>
              <mc:Fallback>
                <p:oleObj name="Equation" r:id="rId8" imgW="3517560" imgH="901440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E4236BA8-32B5-41FA-AFBF-C38D853844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863850"/>
                        <a:ext cx="3517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41FE8F1F-2521-45C6-BE06-C037E805D6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87060"/>
              </p:ext>
            </p:extLst>
          </p:nvPr>
        </p:nvGraphicFramePr>
        <p:xfrm>
          <a:off x="1968500" y="3930650"/>
          <a:ext cx="458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84600" imgH="901440" progId="Equation.3">
                  <p:embed/>
                </p:oleObj>
              </mc:Choice>
              <mc:Fallback>
                <p:oleObj name="Equation" r:id="rId10" imgW="4584600" imgH="901440" progId="Equation.3">
                  <p:embed/>
                  <p:pic>
                    <p:nvPicPr>
                      <p:cNvPr id="35846" name="Object 6">
                        <a:extLst>
                          <a:ext uri="{FF2B5EF4-FFF2-40B4-BE49-F238E27FC236}">
                            <a16:creationId xmlns:a16="http://schemas.microsoft.com/office/drawing/2014/main" id="{41FE8F1F-2521-45C6-BE06-C037E805D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930650"/>
                        <a:ext cx="4584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63A3427E-86F7-4E41-9F48-9F77E028A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38804"/>
              </p:ext>
            </p:extLst>
          </p:nvPr>
        </p:nvGraphicFramePr>
        <p:xfrm>
          <a:off x="1898650" y="5257800"/>
          <a:ext cx="288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82880" imgH="838080" progId="Equation.3">
                  <p:embed/>
                </p:oleObj>
              </mc:Choice>
              <mc:Fallback>
                <p:oleObj name="Equation" r:id="rId12" imgW="2882880" imgH="838080" progId="Equation.3">
                  <p:embed/>
                  <p:pic>
                    <p:nvPicPr>
                      <p:cNvPr id="35847" name="Object 7">
                        <a:extLst>
                          <a:ext uri="{FF2B5EF4-FFF2-40B4-BE49-F238E27FC236}">
                            <a16:creationId xmlns:a16="http://schemas.microsoft.com/office/drawing/2014/main" id="{63A3427E-86F7-4E41-9F48-9F77E028A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5257800"/>
                        <a:ext cx="2882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91D5F799-A9DC-46B3-A21F-3DC1F90EB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43960"/>
              </p:ext>
            </p:extLst>
          </p:nvPr>
        </p:nvGraphicFramePr>
        <p:xfrm>
          <a:off x="4794250" y="5486400"/>
          <a:ext cx="228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0" imgH="317160" progId="Equation.3">
                  <p:embed/>
                </p:oleObj>
              </mc:Choice>
              <mc:Fallback>
                <p:oleObj name="Equation" r:id="rId14" imgW="2286000" imgH="317160" progId="Equation.3">
                  <p:embed/>
                  <p:pic>
                    <p:nvPicPr>
                      <p:cNvPr id="35848" name="Object 8">
                        <a:extLst>
                          <a:ext uri="{FF2B5EF4-FFF2-40B4-BE49-F238E27FC236}">
                            <a16:creationId xmlns:a16="http://schemas.microsoft.com/office/drawing/2014/main" id="{91D5F799-A9DC-46B3-A21F-3DC1F90EB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5486400"/>
                        <a:ext cx="2286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9" name="Text Box 17">
            <a:extLst>
              <a:ext uri="{FF2B5EF4-FFF2-40B4-BE49-F238E27FC236}">
                <a16:creationId xmlns:a16="http://schemas.microsoft.com/office/drawing/2014/main" id="{E3261125-B5C3-4C3D-B38A-9A105D2F0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307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anose="02010609060101010101" pitchFamily="49" charset="-122"/>
              </a:rPr>
              <a:t>       </a:t>
            </a:r>
            <a:r>
              <a:rPr lang="en-US" altLang="zh-CN" sz="2800" b="1" i="1"/>
              <a:t>Y </a:t>
            </a:r>
            <a:r>
              <a:rPr lang="zh-CN" altLang="en-US" sz="2800" b="1"/>
              <a:t>的可能值为  </a:t>
            </a:r>
          </a:p>
        </p:txBody>
      </p:sp>
      <p:graphicFrame>
        <p:nvGraphicFramePr>
          <p:cNvPr id="59410" name="Object 18">
            <a:extLst>
              <a:ext uri="{FF2B5EF4-FFF2-40B4-BE49-F238E27FC236}">
                <a16:creationId xmlns:a16="http://schemas.microsoft.com/office/drawing/2014/main" id="{8D45671D-A471-44AD-B7D0-25DAA1CB0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76239"/>
              </p:ext>
            </p:extLst>
          </p:nvPr>
        </p:nvGraphicFramePr>
        <p:xfrm>
          <a:off x="4010025" y="3838575"/>
          <a:ext cx="269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080" imgH="482400" progId="Equation.3">
                  <p:embed/>
                </p:oleObj>
              </mc:Choice>
              <mc:Fallback>
                <p:oleObj name="Equation" r:id="rId2" imgW="2692080" imgH="482400" progId="Equation.3">
                  <p:embed/>
                  <p:pic>
                    <p:nvPicPr>
                      <p:cNvPr id="59410" name="Object 18">
                        <a:extLst>
                          <a:ext uri="{FF2B5EF4-FFF2-40B4-BE49-F238E27FC236}">
                            <a16:creationId xmlns:a16="http://schemas.microsoft.com/office/drawing/2014/main" id="{8D45671D-A471-44AD-B7D0-25DAA1CB0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3838575"/>
                        <a:ext cx="269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Rectangle 19">
            <a:extLst>
              <a:ext uri="{FF2B5EF4-FFF2-40B4-BE49-F238E27FC236}">
                <a16:creationId xmlns:a16="http://schemas.microsoft.com/office/drawing/2014/main" id="{30A5BC92-94B6-4238-9E42-7E5DC46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10088"/>
            <a:ext cx="196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即   </a:t>
            </a:r>
            <a:r>
              <a:rPr lang="en-US" altLang="zh-CN" sz="2800" b="1">
                <a:solidFill>
                  <a:srgbClr val="FF0000"/>
                </a:solidFill>
              </a:rPr>
              <a:t>0</a:t>
            </a:r>
            <a:r>
              <a:rPr lang="en-US" altLang="zh-CN" sz="2800" b="1"/>
              <a:t>,</a:t>
            </a:r>
            <a:r>
              <a:rPr lang="en-US" altLang="zh-CN" sz="2800" b="1">
                <a:solidFill>
                  <a:srgbClr val="FF00FF"/>
                </a:solidFill>
              </a:rPr>
              <a:t>  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en-US" altLang="zh-CN" sz="2800" b="1"/>
              <a:t>,</a:t>
            </a:r>
            <a:r>
              <a:rPr lang="en-US" altLang="zh-CN" sz="2800" b="1">
                <a:solidFill>
                  <a:srgbClr val="FF00FF"/>
                </a:solidFill>
              </a:rPr>
              <a:t>  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en-US" altLang="zh-CN" sz="2800" b="1"/>
              <a:t>.</a:t>
            </a:r>
          </a:p>
        </p:txBody>
      </p:sp>
      <p:sp>
        <p:nvSpPr>
          <p:cNvPr id="59412" name="Rectangle 20">
            <a:extLst>
              <a:ext uri="{FF2B5EF4-FFF2-40B4-BE49-F238E27FC236}">
                <a16:creationId xmlns:a16="http://schemas.microsoft.com/office/drawing/2014/main" id="{B48B76D4-971A-433F-8EB4-79C82930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9413" name="Object 21">
            <a:extLst>
              <a:ext uri="{FF2B5EF4-FFF2-40B4-BE49-F238E27FC236}">
                <a16:creationId xmlns:a16="http://schemas.microsoft.com/office/drawing/2014/main" id="{C2E78002-78D6-4FEC-83CD-CF2FC699C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55735"/>
              </p:ext>
            </p:extLst>
          </p:nvPr>
        </p:nvGraphicFramePr>
        <p:xfrm>
          <a:off x="914400" y="5257800"/>
          <a:ext cx="501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16240" imgH="444240" progId="Equation.3">
                  <p:embed/>
                </p:oleObj>
              </mc:Choice>
              <mc:Fallback>
                <p:oleObj name="Equation" r:id="rId4" imgW="5016240" imgH="444240" progId="Equation.3">
                  <p:embed/>
                  <p:pic>
                    <p:nvPicPr>
                      <p:cNvPr id="59413" name="Object 21">
                        <a:extLst>
                          <a:ext uri="{FF2B5EF4-FFF2-40B4-BE49-F238E27FC236}">
                            <a16:creationId xmlns:a16="http://schemas.microsoft.com/office/drawing/2014/main" id="{C2E78002-78D6-4FEC-83CD-CF2FC699CD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501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>
            <a:extLst>
              <a:ext uri="{FF2B5EF4-FFF2-40B4-BE49-F238E27FC236}">
                <a16:creationId xmlns:a16="http://schemas.microsoft.com/office/drawing/2014/main" id="{22E4AE1A-8EED-4987-8FAD-F7EB34AF6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068034"/>
              </p:ext>
            </p:extLst>
          </p:nvPr>
        </p:nvGraphicFramePr>
        <p:xfrm>
          <a:off x="6019800" y="5029200"/>
          <a:ext cx="647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825480" progId="Equation.3">
                  <p:embed/>
                </p:oleObj>
              </mc:Choice>
              <mc:Fallback>
                <p:oleObj name="Equation" r:id="rId6" imgW="647640" imgH="825480" progId="Equation.3">
                  <p:embed/>
                  <p:pic>
                    <p:nvPicPr>
                      <p:cNvPr id="59414" name="Object 22">
                        <a:extLst>
                          <a:ext uri="{FF2B5EF4-FFF2-40B4-BE49-F238E27FC236}">
                            <a16:creationId xmlns:a16="http://schemas.microsoft.com/office/drawing/2014/main" id="{22E4AE1A-8EED-4987-8FAD-F7EB34AF6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029200"/>
                        <a:ext cx="6477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29" name="Group 37">
            <a:extLst>
              <a:ext uri="{FF2B5EF4-FFF2-40B4-BE49-F238E27FC236}">
                <a16:creationId xmlns:a16="http://schemas.microsoft.com/office/drawing/2014/main" id="{70E26C0A-3CB0-484A-B243-09F44B38A8A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946150"/>
            <a:ext cx="4800600" cy="2635250"/>
            <a:chOff x="576" y="576"/>
            <a:chExt cx="3024" cy="1660"/>
          </a:xfrm>
        </p:grpSpPr>
        <p:graphicFrame>
          <p:nvGraphicFramePr>
            <p:cNvPr id="59406" name="Object 14">
              <a:extLst>
                <a:ext uri="{FF2B5EF4-FFF2-40B4-BE49-F238E27FC236}">
                  <a16:creationId xmlns:a16="http://schemas.microsoft.com/office/drawing/2014/main" id="{4446843B-FFFF-48FD-A347-06AC9DD454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9083178"/>
                </p:ext>
              </p:extLst>
            </p:nvPr>
          </p:nvGraphicFramePr>
          <p:xfrm>
            <a:off x="576" y="576"/>
            <a:ext cx="2176" cy="1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9000" imgH="2616120" progId="Equation.3">
                    <p:embed/>
                  </p:oleObj>
                </mc:Choice>
                <mc:Fallback>
                  <p:oleObj name="Equation" r:id="rId8" imgW="3429000" imgH="2616120" progId="Equation.3">
                    <p:embed/>
                    <p:pic>
                      <p:nvPicPr>
                        <p:cNvPr id="59406" name="Object 14">
                          <a:extLst>
                            <a:ext uri="{FF2B5EF4-FFF2-40B4-BE49-F238E27FC236}">
                              <a16:creationId xmlns:a16="http://schemas.microsoft.com/office/drawing/2014/main" id="{4446843B-FFFF-48FD-A347-06AC9DD454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76"/>
                          <a:ext cx="2176" cy="1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425" name="Group 33">
              <a:extLst>
                <a:ext uri="{FF2B5EF4-FFF2-40B4-BE49-F238E27FC236}">
                  <a16:creationId xmlns:a16="http://schemas.microsoft.com/office/drawing/2014/main" id="{AF36EBD6-4304-4FB3-B865-DE32C56EEA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960"/>
              <a:ext cx="1920" cy="864"/>
              <a:chOff x="2928" y="960"/>
              <a:chExt cx="1920" cy="864"/>
            </a:xfrm>
          </p:grpSpPr>
          <p:sp>
            <p:nvSpPr>
              <p:cNvPr id="59419" name="Line 27">
                <a:extLst>
                  <a:ext uri="{FF2B5EF4-FFF2-40B4-BE49-F238E27FC236}">
                    <a16:creationId xmlns:a16="http://schemas.microsoft.com/office/drawing/2014/main" id="{D198E0D5-FE34-4C45-92E4-0ADDC0260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248"/>
                <a:ext cx="19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0" name="Line 28">
                <a:extLst>
                  <a:ext uri="{FF2B5EF4-FFF2-40B4-BE49-F238E27FC236}">
                    <a16:creationId xmlns:a16="http://schemas.microsoft.com/office/drawing/2014/main" id="{9438244A-9E97-4C4B-A5EE-53104D79E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960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9421" name="Object 29">
                <a:extLst>
                  <a:ext uri="{FF2B5EF4-FFF2-40B4-BE49-F238E27FC236}">
                    <a16:creationId xmlns:a16="http://schemas.microsoft.com/office/drawing/2014/main" id="{91D556F8-09B1-4BD3-BAF1-3441B82075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3511792"/>
                  </p:ext>
                </p:extLst>
              </p:nvPr>
            </p:nvGraphicFramePr>
            <p:xfrm>
              <a:off x="3024" y="1008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55320" imgH="291960" progId="Equation.3">
                      <p:embed/>
                    </p:oleObj>
                  </mc:Choice>
                  <mc:Fallback>
                    <p:oleObj name="Equation" r:id="rId10" imgW="355320" imgH="291960" progId="Equation.3">
                      <p:embed/>
                      <p:pic>
                        <p:nvPicPr>
                          <p:cNvPr id="59421" name="Object 29">
                            <a:extLst>
                              <a:ext uri="{FF2B5EF4-FFF2-40B4-BE49-F238E27FC236}">
                                <a16:creationId xmlns:a16="http://schemas.microsoft.com/office/drawing/2014/main" id="{91D556F8-09B1-4BD3-BAF1-3441B820757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008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2" name="Object 30">
                <a:extLst>
                  <a:ext uri="{FF2B5EF4-FFF2-40B4-BE49-F238E27FC236}">
                    <a16:creationId xmlns:a16="http://schemas.microsoft.com/office/drawing/2014/main" id="{56CDD2B4-F408-4F9A-A634-B3DEC3D070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1192029"/>
                  </p:ext>
                </p:extLst>
              </p:nvPr>
            </p:nvGraphicFramePr>
            <p:xfrm>
              <a:off x="3024" y="1488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66400" imgH="317160" progId="Equation.3">
                      <p:embed/>
                    </p:oleObj>
                  </mc:Choice>
                  <mc:Fallback>
                    <p:oleObj name="Equation" r:id="rId12" imgW="266400" imgH="317160" progId="Equation.3">
                      <p:embed/>
                      <p:pic>
                        <p:nvPicPr>
                          <p:cNvPr id="59422" name="Object 30">
                            <a:extLst>
                              <a:ext uri="{FF2B5EF4-FFF2-40B4-BE49-F238E27FC236}">
                                <a16:creationId xmlns:a16="http://schemas.microsoft.com/office/drawing/2014/main" id="{56CDD2B4-F408-4F9A-A634-B3DEC3D0709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488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3" name="Object 31">
                <a:extLst>
                  <a:ext uri="{FF2B5EF4-FFF2-40B4-BE49-F238E27FC236}">
                    <a16:creationId xmlns:a16="http://schemas.microsoft.com/office/drawing/2014/main" id="{96089E25-9589-4AF4-B32E-E2B2DAAF4B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932197"/>
                  </p:ext>
                </p:extLst>
              </p:nvPr>
            </p:nvGraphicFramePr>
            <p:xfrm>
              <a:off x="3504" y="1008"/>
              <a:ext cx="122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942920" imgH="393480" progId="Equation.3">
                      <p:embed/>
                    </p:oleObj>
                  </mc:Choice>
                  <mc:Fallback>
                    <p:oleObj name="Equation" r:id="rId14" imgW="1942920" imgH="393480" progId="Equation.3">
                      <p:embed/>
                      <p:pic>
                        <p:nvPicPr>
                          <p:cNvPr id="59423" name="Object 31">
                            <a:extLst>
                              <a:ext uri="{FF2B5EF4-FFF2-40B4-BE49-F238E27FC236}">
                                <a16:creationId xmlns:a16="http://schemas.microsoft.com/office/drawing/2014/main" id="{96089E25-9589-4AF4-B32E-E2B2DAAF4BE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008"/>
                            <a:ext cx="122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4" name="Object 32">
                <a:extLst>
                  <a:ext uri="{FF2B5EF4-FFF2-40B4-BE49-F238E27FC236}">
                    <a16:creationId xmlns:a16="http://schemas.microsoft.com/office/drawing/2014/main" id="{8ABF6B93-40DD-43EE-88E7-814F62E129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1271886"/>
                  </p:ext>
                </p:extLst>
              </p:nvPr>
            </p:nvGraphicFramePr>
            <p:xfrm>
              <a:off x="3600" y="1248"/>
              <a:ext cx="1152" cy="5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828800" imgH="825480" progId="Equation.3">
                      <p:embed/>
                    </p:oleObj>
                  </mc:Choice>
                  <mc:Fallback>
                    <p:oleObj name="Equation" r:id="rId16" imgW="1828800" imgH="825480" progId="Equation.3">
                      <p:embed/>
                      <p:pic>
                        <p:nvPicPr>
                          <p:cNvPr id="59424" name="Object 32">
                            <a:extLst>
                              <a:ext uri="{FF2B5EF4-FFF2-40B4-BE49-F238E27FC236}">
                                <a16:creationId xmlns:a16="http://schemas.microsoft.com/office/drawing/2014/main" id="{8ABF6B93-40DD-43EE-88E7-814F62E129D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248"/>
                            <a:ext cx="1152" cy="5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9428" name="Rectangle 36">
            <a:extLst>
              <a:ext uri="{FF2B5EF4-FFF2-40B4-BE49-F238E27FC236}">
                <a16:creationId xmlns:a16="http://schemas.microsoft.com/office/drawing/2014/main" id="{3020AEB1-30F4-4D53-9F7C-468A1946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604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9" grpId="0" autoUpdateAnimBg="0"/>
      <p:bldP spid="59411" grpId="0" autoUpdateAnimBg="0"/>
      <p:bldP spid="594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>
            <a:extLst>
              <a:ext uri="{FF2B5EF4-FFF2-40B4-BE49-F238E27FC236}">
                <a16:creationId xmlns:a16="http://schemas.microsoft.com/office/drawing/2014/main" id="{FB8A143D-D2C1-4215-82D1-8A22EF87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715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7043" name="Object 1027">
            <a:extLst>
              <a:ext uri="{FF2B5EF4-FFF2-40B4-BE49-F238E27FC236}">
                <a16:creationId xmlns:a16="http://schemas.microsoft.com/office/drawing/2014/main" id="{BFD3227C-E5A2-4A29-AF3E-BF90DC455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64731"/>
              </p:ext>
            </p:extLst>
          </p:nvPr>
        </p:nvGraphicFramePr>
        <p:xfrm>
          <a:off x="1600200" y="762000"/>
          <a:ext cx="5475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71920" imgH="431640" progId="Equation.3">
                  <p:embed/>
                </p:oleObj>
              </mc:Choice>
              <mc:Fallback>
                <p:oleObj name="Equation" r:id="rId2" imgW="5371920" imgH="431640" progId="Equation.3">
                  <p:embed/>
                  <p:pic>
                    <p:nvPicPr>
                      <p:cNvPr id="87043" name="Object 1027">
                        <a:extLst>
                          <a:ext uri="{FF2B5EF4-FFF2-40B4-BE49-F238E27FC236}">
                            <a16:creationId xmlns:a16="http://schemas.microsoft.com/office/drawing/2014/main" id="{BFD3227C-E5A2-4A29-AF3E-BF90DC455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2000"/>
                        <a:ext cx="54752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1028">
            <a:extLst>
              <a:ext uri="{FF2B5EF4-FFF2-40B4-BE49-F238E27FC236}">
                <a16:creationId xmlns:a16="http://schemas.microsoft.com/office/drawing/2014/main" id="{64D70839-C068-44F2-A3CB-41FF03A3E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933766"/>
              </p:ext>
            </p:extLst>
          </p:nvPr>
        </p:nvGraphicFramePr>
        <p:xfrm>
          <a:off x="1555750" y="1447800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880" imgH="431640" progId="Equation.3">
                  <p:embed/>
                </p:oleObj>
              </mc:Choice>
              <mc:Fallback>
                <p:oleObj name="Equation" r:id="rId4" imgW="2882880" imgH="431640" progId="Equation.3">
                  <p:embed/>
                  <p:pic>
                    <p:nvPicPr>
                      <p:cNvPr id="87044" name="Object 1028">
                        <a:extLst>
                          <a:ext uri="{FF2B5EF4-FFF2-40B4-BE49-F238E27FC236}">
                            <a16:creationId xmlns:a16="http://schemas.microsoft.com/office/drawing/2014/main" id="{64D70839-C068-44F2-A3CB-41FF03A3E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447800"/>
                        <a:ext cx="288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1029">
            <a:extLst>
              <a:ext uri="{FF2B5EF4-FFF2-40B4-BE49-F238E27FC236}">
                <a16:creationId xmlns:a16="http://schemas.microsoft.com/office/drawing/2014/main" id="{D9D804E2-7754-41DD-A9C6-454B9CF1B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059536"/>
              </p:ext>
            </p:extLst>
          </p:nvPr>
        </p:nvGraphicFramePr>
        <p:xfrm>
          <a:off x="4572000" y="1447800"/>
          <a:ext cx="260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03160" imgH="431640" progId="Equation.3">
                  <p:embed/>
                </p:oleObj>
              </mc:Choice>
              <mc:Fallback>
                <p:oleObj name="Equation" r:id="rId6" imgW="2603160" imgH="431640" progId="Equation.3">
                  <p:embed/>
                  <p:pic>
                    <p:nvPicPr>
                      <p:cNvPr id="87045" name="Object 1029">
                        <a:extLst>
                          <a:ext uri="{FF2B5EF4-FFF2-40B4-BE49-F238E27FC236}">
                            <a16:creationId xmlns:a16="http://schemas.microsoft.com/office/drawing/2014/main" id="{D9D804E2-7754-41DD-A9C6-454B9CF1B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260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1030">
            <a:extLst>
              <a:ext uri="{FF2B5EF4-FFF2-40B4-BE49-F238E27FC236}">
                <a16:creationId xmlns:a16="http://schemas.microsoft.com/office/drawing/2014/main" id="{4DB1DE35-4FC4-498A-B5D6-8FC463F0A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49217"/>
              </p:ext>
            </p:extLst>
          </p:nvPr>
        </p:nvGraphicFramePr>
        <p:xfrm>
          <a:off x="1149350" y="2133600"/>
          <a:ext cx="693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33960" imgH="977760" progId="Equation.3">
                  <p:embed/>
                </p:oleObj>
              </mc:Choice>
              <mc:Fallback>
                <p:oleObj name="Equation" r:id="rId8" imgW="6933960" imgH="977760" progId="Equation.3">
                  <p:embed/>
                  <p:pic>
                    <p:nvPicPr>
                      <p:cNvPr id="87046" name="Object 1030">
                        <a:extLst>
                          <a:ext uri="{FF2B5EF4-FFF2-40B4-BE49-F238E27FC236}">
                            <a16:creationId xmlns:a16="http://schemas.microsoft.com/office/drawing/2014/main" id="{4DB1DE35-4FC4-498A-B5D6-8FC463F0AE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133600"/>
                        <a:ext cx="6934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64" name="Group 1048">
            <a:extLst>
              <a:ext uri="{FF2B5EF4-FFF2-40B4-BE49-F238E27FC236}">
                <a16:creationId xmlns:a16="http://schemas.microsoft.com/office/drawing/2014/main" id="{1E6A1E24-06D7-4F6F-ACDB-BF4144CA8C6B}"/>
              </a:ext>
            </a:extLst>
          </p:cNvPr>
          <p:cNvGrpSpPr>
            <a:grpSpLocks/>
          </p:cNvGrpSpPr>
          <p:nvPr/>
        </p:nvGrpSpPr>
        <p:grpSpPr bwMode="auto">
          <a:xfrm>
            <a:off x="957263" y="3227388"/>
            <a:ext cx="7620000" cy="2743200"/>
            <a:chOff x="594" y="2042"/>
            <a:chExt cx="4800" cy="1728"/>
          </a:xfrm>
        </p:grpSpPr>
        <p:grpSp>
          <p:nvGrpSpPr>
            <p:cNvPr id="87063" name="Group 1047">
              <a:extLst>
                <a:ext uri="{FF2B5EF4-FFF2-40B4-BE49-F238E27FC236}">
                  <a16:creationId xmlns:a16="http://schemas.microsoft.com/office/drawing/2014/main" id="{6DFC690B-C01E-4371-9863-B5F39A76B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" y="2042"/>
              <a:ext cx="4800" cy="1728"/>
              <a:chOff x="576" y="2112"/>
              <a:chExt cx="4800" cy="1728"/>
            </a:xfrm>
          </p:grpSpPr>
          <p:sp>
            <p:nvSpPr>
              <p:cNvPr id="87047" name="Rectangle 1031">
                <a:extLst>
                  <a:ext uri="{FF2B5EF4-FFF2-40B4-BE49-F238E27FC236}">
                    <a16:creationId xmlns:a16="http://schemas.microsoft.com/office/drawing/2014/main" id="{9EBA2E0A-676C-4ADA-8DDD-93E41EBDE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12"/>
                <a:ext cx="4800" cy="172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48" name="Line 1032">
                <a:extLst>
                  <a:ext uri="{FF2B5EF4-FFF2-40B4-BE49-F238E27FC236}">
                    <a16:creationId xmlns:a16="http://schemas.microsoft.com/office/drawing/2014/main" id="{7D1CAF78-9755-4AD5-A2CF-88833067A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504"/>
                <a:ext cx="4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49" name="Line 1033">
                <a:extLst>
                  <a:ext uri="{FF2B5EF4-FFF2-40B4-BE49-F238E27FC236}">
                    <a16:creationId xmlns:a16="http://schemas.microsoft.com/office/drawing/2014/main" id="{33B34F63-6618-4E5B-A62C-D7D426435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112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0" name="Line 1034">
                <a:extLst>
                  <a:ext uri="{FF2B5EF4-FFF2-40B4-BE49-F238E27FC236}">
                    <a16:creationId xmlns:a16="http://schemas.microsoft.com/office/drawing/2014/main" id="{5ED5E479-513F-49E0-8AB8-6FF3E65DA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12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87051" name="Object 1035">
              <a:extLst>
                <a:ext uri="{FF2B5EF4-FFF2-40B4-BE49-F238E27FC236}">
                  <a16:creationId xmlns:a16="http://schemas.microsoft.com/office/drawing/2014/main" id="{013A92E0-CEB8-4B85-9A82-5E737251B9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8177925"/>
                </p:ext>
              </p:extLst>
            </p:nvPr>
          </p:nvGraphicFramePr>
          <p:xfrm>
            <a:off x="611" y="2105"/>
            <a:ext cx="135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09680" imgH="330120" progId="Equation.3">
                    <p:embed/>
                  </p:oleObj>
                </mc:Choice>
                <mc:Fallback>
                  <p:oleObj name="Equation" r:id="rId10" imgW="2209680" imgH="330120" progId="Equation.3">
                    <p:embed/>
                    <p:pic>
                      <p:nvPicPr>
                        <p:cNvPr id="87051" name="Object 1035">
                          <a:extLst>
                            <a:ext uri="{FF2B5EF4-FFF2-40B4-BE49-F238E27FC236}">
                              <a16:creationId xmlns:a16="http://schemas.microsoft.com/office/drawing/2014/main" id="{013A92E0-CEB8-4B85-9A82-5E737251B9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105"/>
                          <a:ext cx="135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2" name="Object 1036">
              <a:extLst>
                <a:ext uri="{FF2B5EF4-FFF2-40B4-BE49-F238E27FC236}">
                  <a16:creationId xmlns:a16="http://schemas.microsoft.com/office/drawing/2014/main" id="{323004FF-26F8-404A-B5CA-A6A30D6B2E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5542546"/>
                </p:ext>
              </p:extLst>
            </p:nvPr>
          </p:nvGraphicFramePr>
          <p:xfrm>
            <a:off x="611" y="2489"/>
            <a:ext cx="135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97080" imgH="330120" progId="Equation.3">
                    <p:embed/>
                  </p:oleObj>
                </mc:Choice>
                <mc:Fallback>
                  <p:oleObj name="Equation" r:id="rId12" imgW="2197080" imgH="330120" progId="Equation.3">
                    <p:embed/>
                    <p:pic>
                      <p:nvPicPr>
                        <p:cNvPr id="87052" name="Object 1036">
                          <a:extLst>
                            <a:ext uri="{FF2B5EF4-FFF2-40B4-BE49-F238E27FC236}">
                              <a16:creationId xmlns:a16="http://schemas.microsoft.com/office/drawing/2014/main" id="{323004FF-26F8-404A-B5CA-A6A30D6B2E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489"/>
                          <a:ext cx="135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3" name="Object 1037">
              <a:extLst>
                <a:ext uri="{FF2B5EF4-FFF2-40B4-BE49-F238E27FC236}">
                  <a16:creationId xmlns:a16="http://schemas.microsoft.com/office/drawing/2014/main" id="{FB1E2451-6F79-4369-8E56-9731C64D50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5983"/>
                </p:ext>
              </p:extLst>
            </p:nvPr>
          </p:nvGraphicFramePr>
          <p:xfrm>
            <a:off x="611" y="2873"/>
            <a:ext cx="139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22280" imgH="330120" progId="Equation.3">
                    <p:embed/>
                  </p:oleObj>
                </mc:Choice>
                <mc:Fallback>
                  <p:oleObj name="Equation" r:id="rId14" imgW="2222280" imgH="330120" progId="Equation.3">
                    <p:embed/>
                    <p:pic>
                      <p:nvPicPr>
                        <p:cNvPr id="87053" name="Object 1037">
                          <a:extLst>
                            <a:ext uri="{FF2B5EF4-FFF2-40B4-BE49-F238E27FC236}">
                              <a16:creationId xmlns:a16="http://schemas.microsoft.com/office/drawing/2014/main" id="{FB1E2451-6F79-4369-8E56-9731C64D50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873"/>
                          <a:ext cx="139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4" name="Object 1038">
              <a:extLst>
                <a:ext uri="{FF2B5EF4-FFF2-40B4-BE49-F238E27FC236}">
                  <a16:creationId xmlns:a16="http://schemas.microsoft.com/office/drawing/2014/main" id="{02326CA6-D50F-49D5-9561-CF67E1934F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4997379"/>
                </p:ext>
              </p:extLst>
            </p:nvPr>
          </p:nvGraphicFramePr>
          <p:xfrm>
            <a:off x="611" y="3224"/>
            <a:ext cx="139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222280" imgH="330120" progId="Equation.3">
                    <p:embed/>
                  </p:oleObj>
                </mc:Choice>
                <mc:Fallback>
                  <p:oleObj name="Equation" r:id="rId16" imgW="2222280" imgH="330120" progId="Equation.3">
                    <p:embed/>
                    <p:pic>
                      <p:nvPicPr>
                        <p:cNvPr id="87054" name="Object 1038">
                          <a:extLst>
                            <a:ext uri="{FF2B5EF4-FFF2-40B4-BE49-F238E27FC236}">
                              <a16:creationId xmlns:a16="http://schemas.microsoft.com/office/drawing/2014/main" id="{02326CA6-D50F-49D5-9561-CF67E1934F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3224"/>
                          <a:ext cx="139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5" name="Object 1039">
              <a:extLst>
                <a:ext uri="{FF2B5EF4-FFF2-40B4-BE49-F238E27FC236}">
                  <a16:creationId xmlns:a16="http://schemas.microsoft.com/office/drawing/2014/main" id="{C976D219-BCF1-4FA4-8C16-ED283A89E3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3421164"/>
                </p:ext>
              </p:extLst>
            </p:nvPr>
          </p:nvGraphicFramePr>
          <p:xfrm>
            <a:off x="2294" y="2105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09680" imgH="330120" progId="Equation.3">
                    <p:embed/>
                  </p:oleObj>
                </mc:Choice>
                <mc:Fallback>
                  <p:oleObj name="Equation" r:id="rId18" imgW="2209680" imgH="330120" progId="Equation.3">
                    <p:embed/>
                    <p:pic>
                      <p:nvPicPr>
                        <p:cNvPr id="87055" name="Object 1039">
                          <a:extLst>
                            <a:ext uri="{FF2B5EF4-FFF2-40B4-BE49-F238E27FC236}">
                              <a16:creationId xmlns:a16="http://schemas.microsoft.com/office/drawing/2014/main" id="{C976D219-BCF1-4FA4-8C16-ED283A89E3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2105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6" name="Object 1040">
              <a:extLst>
                <a:ext uri="{FF2B5EF4-FFF2-40B4-BE49-F238E27FC236}">
                  <a16:creationId xmlns:a16="http://schemas.microsoft.com/office/drawing/2014/main" id="{FD79F1BD-E8BB-49F5-BAC8-E9E5D93C74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8872767"/>
                </p:ext>
              </p:extLst>
            </p:nvPr>
          </p:nvGraphicFramePr>
          <p:xfrm>
            <a:off x="2294" y="2489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209680" imgH="330120" progId="Equation.3">
                    <p:embed/>
                  </p:oleObj>
                </mc:Choice>
                <mc:Fallback>
                  <p:oleObj name="Equation" r:id="rId20" imgW="2209680" imgH="330120" progId="Equation.3">
                    <p:embed/>
                    <p:pic>
                      <p:nvPicPr>
                        <p:cNvPr id="87056" name="Object 1040">
                          <a:extLst>
                            <a:ext uri="{FF2B5EF4-FFF2-40B4-BE49-F238E27FC236}">
                              <a16:creationId xmlns:a16="http://schemas.microsoft.com/office/drawing/2014/main" id="{FD79F1BD-E8BB-49F5-BAC8-E9E5D93C74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2489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7" name="Object 1041">
              <a:extLst>
                <a:ext uri="{FF2B5EF4-FFF2-40B4-BE49-F238E27FC236}">
                  <a16:creationId xmlns:a16="http://schemas.microsoft.com/office/drawing/2014/main" id="{D6B5B82D-2DDA-481B-87EE-8D17EB5F62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976585"/>
                </p:ext>
              </p:extLst>
            </p:nvPr>
          </p:nvGraphicFramePr>
          <p:xfrm>
            <a:off x="2294" y="2873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209680" imgH="330120" progId="Equation.3">
                    <p:embed/>
                  </p:oleObj>
                </mc:Choice>
                <mc:Fallback>
                  <p:oleObj name="Equation" r:id="rId22" imgW="2209680" imgH="330120" progId="Equation.3">
                    <p:embed/>
                    <p:pic>
                      <p:nvPicPr>
                        <p:cNvPr id="87057" name="Object 1041">
                          <a:extLst>
                            <a:ext uri="{FF2B5EF4-FFF2-40B4-BE49-F238E27FC236}">
                              <a16:creationId xmlns:a16="http://schemas.microsoft.com/office/drawing/2014/main" id="{D6B5B82D-2DDA-481B-87EE-8D17EB5F62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2873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8" name="Object 1042">
              <a:extLst>
                <a:ext uri="{FF2B5EF4-FFF2-40B4-BE49-F238E27FC236}">
                  <a16:creationId xmlns:a16="http://schemas.microsoft.com/office/drawing/2014/main" id="{BA1DEE0C-A575-4EC3-9AF1-23A4EFB432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7905286"/>
                </p:ext>
              </p:extLst>
            </p:nvPr>
          </p:nvGraphicFramePr>
          <p:xfrm>
            <a:off x="2294" y="3224"/>
            <a:ext cx="139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222280" imgH="330120" progId="Equation.3">
                    <p:embed/>
                  </p:oleObj>
                </mc:Choice>
                <mc:Fallback>
                  <p:oleObj name="Equation" r:id="rId24" imgW="2222280" imgH="330120" progId="Equation.3">
                    <p:embed/>
                    <p:pic>
                      <p:nvPicPr>
                        <p:cNvPr id="87058" name="Object 1042">
                          <a:extLst>
                            <a:ext uri="{FF2B5EF4-FFF2-40B4-BE49-F238E27FC236}">
                              <a16:creationId xmlns:a16="http://schemas.microsoft.com/office/drawing/2014/main" id="{BA1DEE0C-A575-4EC3-9AF1-23A4EFB432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3224"/>
                          <a:ext cx="139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9" name="Object 1043">
              <a:extLst>
                <a:ext uri="{FF2B5EF4-FFF2-40B4-BE49-F238E27FC236}">
                  <a16:creationId xmlns:a16="http://schemas.microsoft.com/office/drawing/2014/main" id="{D96244D7-6361-46BB-AB7C-6601B28266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2206619"/>
                </p:ext>
              </p:extLst>
            </p:nvPr>
          </p:nvGraphicFramePr>
          <p:xfrm>
            <a:off x="3918" y="2105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209680" imgH="330120" progId="Equation.3">
                    <p:embed/>
                  </p:oleObj>
                </mc:Choice>
                <mc:Fallback>
                  <p:oleObj name="Equation" r:id="rId26" imgW="2209680" imgH="330120" progId="Equation.3">
                    <p:embed/>
                    <p:pic>
                      <p:nvPicPr>
                        <p:cNvPr id="87059" name="Object 1043">
                          <a:extLst>
                            <a:ext uri="{FF2B5EF4-FFF2-40B4-BE49-F238E27FC236}">
                              <a16:creationId xmlns:a16="http://schemas.microsoft.com/office/drawing/2014/main" id="{D96244D7-6361-46BB-AB7C-6601B28266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105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0" name="Object 1044">
              <a:extLst>
                <a:ext uri="{FF2B5EF4-FFF2-40B4-BE49-F238E27FC236}">
                  <a16:creationId xmlns:a16="http://schemas.microsoft.com/office/drawing/2014/main" id="{9D37ED5B-0D92-4547-98D0-EDB8286927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8549170"/>
                </p:ext>
              </p:extLst>
            </p:nvPr>
          </p:nvGraphicFramePr>
          <p:xfrm>
            <a:off x="3918" y="2489"/>
            <a:ext cx="135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222280" imgH="330120" progId="Equation.3">
                    <p:embed/>
                  </p:oleObj>
                </mc:Choice>
                <mc:Fallback>
                  <p:oleObj name="Equation" r:id="rId28" imgW="2222280" imgH="330120" progId="Equation.3">
                    <p:embed/>
                    <p:pic>
                      <p:nvPicPr>
                        <p:cNvPr id="87060" name="Object 1044">
                          <a:extLst>
                            <a:ext uri="{FF2B5EF4-FFF2-40B4-BE49-F238E27FC236}">
                              <a16:creationId xmlns:a16="http://schemas.microsoft.com/office/drawing/2014/main" id="{9D37ED5B-0D92-4547-98D0-EDB8286927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489"/>
                          <a:ext cx="135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1" name="Object 1045">
              <a:extLst>
                <a:ext uri="{FF2B5EF4-FFF2-40B4-BE49-F238E27FC236}">
                  <a16:creationId xmlns:a16="http://schemas.microsoft.com/office/drawing/2014/main" id="{868FD09E-9D55-4D77-88A4-F14079873C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455032"/>
                </p:ext>
              </p:extLst>
            </p:nvPr>
          </p:nvGraphicFramePr>
          <p:xfrm>
            <a:off x="3918" y="2873"/>
            <a:ext cx="139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349360" imgH="330120" progId="Equation.3">
                    <p:embed/>
                  </p:oleObj>
                </mc:Choice>
                <mc:Fallback>
                  <p:oleObj name="Equation" r:id="rId30" imgW="2349360" imgH="330120" progId="Equation.3">
                    <p:embed/>
                    <p:pic>
                      <p:nvPicPr>
                        <p:cNvPr id="87061" name="Object 1045">
                          <a:extLst>
                            <a:ext uri="{FF2B5EF4-FFF2-40B4-BE49-F238E27FC236}">
                              <a16:creationId xmlns:a16="http://schemas.microsoft.com/office/drawing/2014/main" id="{868FD09E-9D55-4D77-88A4-F14079873C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873"/>
                          <a:ext cx="139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2" name="Object 1046">
              <a:extLst>
                <a:ext uri="{FF2B5EF4-FFF2-40B4-BE49-F238E27FC236}">
                  <a16:creationId xmlns:a16="http://schemas.microsoft.com/office/drawing/2014/main" id="{4F62647B-FE59-49ED-BD07-593FA0139F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2283100"/>
                </p:ext>
              </p:extLst>
            </p:nvPr>
          </p:nvGraphicFramePr>
          <p:xfrm>
            <a:off x="963" y="3515"/>
            <a:ext cx="280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736880" imgH="431640" progId="Equation.3">
                    <p:embed/>
                  </p:oleObj>
                </mc:Choice>
                <mc:Fallback>
                  <p:oleObj name="Equation" r:id="rId32" imgW="4736880" imgH="431640" progId="Equation.3">
                    <p:embed/>
                    <p:pic>
                      <p:nvPicPr>
                        <p:cNvPr id="87062" name="Object 1046">
                          <a:extLst>
                            <a:ext uri="{FF2B5EF4-FFF2-40B4-BE49-F238E27FC236}">
                              <a16:creationId xmlns:a16="http://schemas.microsoft.com/office/drawing/2014/main" id="{4F62647B-FE59-49ED-BD07-593FA0139F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3515"/>
                          <a:ext cx="280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7" name="Object 15">
            <a:extLst>
              <a:ext uri="{FF2B5EF4-FFF2-40B4-BE49-F238E27FC236}">
                <a16:creationId xmlns:a16="http://schemas.microsoft.com/office/drawing/2014/main" id="{6A2E10AC-2D09-4DFD-8090-BDC1A070A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1069"/>
              </p:ext>
            </p:extLst>
          </p:nvPr>
        </p:nvGraphicFramePr>
        <p:xfrm>
          <a:off x="914400" y="774700"/>
          <a:ext cx="6846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45040" imgH="457200" progId="Equation.3">
                  <p:embed/>
                </p:oleObj>
              </mc:Choice>
              <mc:Fallback>
                <p:oleObj name="Equation" r:id="rId2" imgW="6845040" imgH="457200" progId="Equation.3">
                  <p:embed/>
                  <p:pic>
                    <p:nvPicPr>
                      <p:cNvPr id="28687" name="Object 15">
                        <a:extLst>
                          <a:ext uri="{FF2B5EF4-FFF2-40B4-BE49-F238E27FC236}">
                            <a16:creationId xmlns:a16="http://schemas.microsoft.com/office/drawing/2014/main" id="{6A2E10AC-2D09-4DFD-8090-BDC1A070A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74700"/>
                        <a:ext cx="6846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>
            <a:extLst>
              <a:ext uri="{FF2B5EF4-FFF2-40B4-BE49-F238E27FC236}">
                <a16:creationId xmlns:a16="http://schemas.microsoft.com/office/drawing/2014/main" id="{DFE540FC-4903-4BCA-97D1-29EADCF0F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898239"/>
              </p:ext>
            </p:extLst>
          </p:nvPr>
        </p:nvGraphicFramePr>
        <p:xfrm>
          <a:off x="2286000" y="1677988"/>
          <a:ext cx="36195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9440" imgH="380880" progId="Equation.3">
                  <p:embed/>
                </p:oleObj>
              </mc:Choice>
              <mc:Fallback>
                <p:oleObj name="Equation" r:id="rId4" imgW="3619440" imgH="380880" progId="Equation.3">
                  <p:embed/>
                  <p:pic>
                    <p:nvPicPr>
                      <p:cNvPr id="28688" name="Object 16">
                        <a:extLst>
                          <a:ext uri="{FF2B5EF4-FFF2-40B4-BE49-F238E27FC236}">
                            <a16:creationId xmlns:a16="http://schemas.microsoft.com/office/drawing/2014/main" id="{DFE540FC-4903-4BCA-97D1-29EADCF0F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7988"/>
                        <a:ext cx="36195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>
            <a:extLst>
              <a:ext uri="{FF2B5EF4-FFF2-40B4-BE49-F238E27FC236}">
                <a16:creationId xmlns:a16="http://schemas.microsoft.com/office/drawing/2014/main" id="{A9D2AB65-B61C-4C80-9821-8962FA384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003467"/>
              </p:ext>
            </p:extLst>
          </p:nvPr>
        </p:nvGraphicFramePr>
        <p:xfrm>
          <a:off x="5943600" y="1447800"/>
          <a:ext cx="1765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825480" progId="Equation.3">
                  <p:embed/>
                </p:oleObj>
              </mc:Choice>
              <mc:Fallback>
                <p:oleObj name="Equation" r:id="rId6" imgW="1765080" imgH="825480" progId="Equation.3">
                  <p:embed/>
                  <p:pic>
                    <p:nvPicPr>
                      <p:cNvPr id="28689" name="Object 17">
                        <a:extLst>
                          <a:ext uri="{FF2B5EF4-FFF2-40B4-BE49-F238E27FC236}">
                            <a16:creationId xmlns:a16="http://schemas.microsoft.com/office/drawing/2014/main" id="{A9D2AB65-B61C-4C80-9821-8962FA3849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47800"/>
                        <a:ext cx="1765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>
            <a:extLst>
              <a:ext uri="{FF2B5EF4-FFF2-40B4-BE49-F238E27FC236}">
                <a16:creationId xmlns:a16="http://schemas.microsoft.com/office/drawing/2014/main" id="{138C6DF4-83B2-45F1-8F8D-8FB5B6D47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338812"/>
              </p:ext>
            </p:extLst>
          </p:nvPr>
        </p:nvGraphicFramePr>
        <p:xfrm>
          <a:off x="914400" y="2667000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29200" imgH="444240" progId="Equation.3">
                  <p:embed/>
                </p:oleObj>
              </mc:Choice>
              <mc:Fallback>
                <p:oleObj name="Equation" r:id="rId8" imgW="5029200" imgH="444240" progId="Equation.3">
                  <p:embed/>
                  <p:pic>
                    <p:nvPicPr>
                      <p:cNvPr id="28690" name="Object 18">
                        <a:extLst>
                          <a:ext uri="{FF2B5EF4-FFF2-40B4-BE49-F238E27FC236}">
                            <a16:creationId xmlns:a16="http://schemas.microsoft.com/office/drawing/2014/main" id="{138C6DF4-83B2-45F1-8F8D-8FB5B6D47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502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>
            <a:extLst>
              <a:ext uri="{FF2B5EF4-FFF2-40B4-BE49-F238E27FC236}">
                <a16:creationId xmlns:a16="http://schemas.microsoft.com/office/drawing/2014/main" id="{4E637EFE-89B4-447E-B280-53628890B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494214"/>
              </p:ext>
            </p:extLst>
          </p:nvPr>
        </p:nvGraphicFramePr>
        <p:xfrm>
          <a:off x="5943600" y="2438400"/>
          <a:ext cx="6461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640" imgH="825480" progId="Equation.3">
                  <p:embed/>
                </p:oleObj>
              </mc:Choice>
              <mc:Fallback>
                <p:oleObj name="Equation" r:id="rId10" imgW="647640" imgH="825480" progId="Equation.3">
                  <p:embed/>
                  <p:pic>
                    <p:nvPicPr>
                      <p:cNvPr id="28691" name="Object 19">
                        <a:extLst>
                          <a:ext uri="{FF2B5EF4-FFF2-40B4-BE49-F238E27FC236}">
                            <a16:creationId xmlns:a16="http://schemas.microsoft.com/office/drawing/2014/main" id="{4E637EFE-89B4-447E-B280-53628890B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438400"/>
                        <a:ext cx="6461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0">
            <a:extLst>
              <a:ext uri="{FF2B5EF4-FFF2-40B4-BE49-F238E27FC236}">
                <a16:creationId xmlns:a16="http://schemas.microsoft.com/office/drawing/2014/main" id="{8FCCF21B-F1CA-4873-A666-7D92FAAC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  </a:t>
            </a:r>
            <a:r>
              <a:rPr lang="zh-CN" altLang="en-US" sz="2800" b="1"/>
              <a:t>故 </a:t>
            </a:r>
            <a:r>
              <a:rPr lang="en-US" altLang="zh-CN" sz="2800" b="1" i="1"/>
              <a:t>Y </a:t>
            </a:r>
            <a:r>
              <a:rPr lang="zh-CN" altLang="en-US" sz="2800" b="1"/>
              <a:t>的分布律为</a:t>
            </a:r>
          </a:p>
        </p:txBody>
      </p:sp>
      <p:grpSp>
        <p:nvGrpSpPr>
          <p:cNvPr id="28701" name="Group 29">
            <a:extLst>
              <a:ext uri="{FF2B5EF4-FFF2-40B4-BE49-F238E27FC236}">
                <a16:creationId xmlns:a16="http://schemas.microsoft.com/office/drawing/2014/main" id="{DE91D199-5C1C-4AA7-89FB-4BB5054BAB7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505200"/>
            <a:ext cx="3048000" cy="1447800"/>
            <a:chOff x="1632" y="3120"/>
            <a:chExt cx="1920" cy="912"/>
          </a:xfrm>
        </p:grpSpPr>
        <p:sp>
          <p:nvSpPr>
            <p:cNvPr id="28697" name="Line 25">
              <a:extLst>
                <a:ext uri="{FF2B5EF4-FFF2-40B4-BE49-F238E27FC236}">
                  <a16:creationId xmlns:a16="http://schemas.microsoft.com/office/drawing/2014/main" id="{F09EAC58-32FD-4F28-9EB7-2B90DA619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8" name="Line 26">
              <a:extLst>
                <a:ext uri="{FF2B5EF4-FFF2-40B4-BE49-F238E27FC236}">
                  <a16:creationId xmlns:a16="http://schemas.microsoft.com/office/drawing/2014/main" id="{383A66FE-A02A-46E5-8211-DA21E98CC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20"/>
              <a:ext cx="0" cy="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8699" name="Object 27">
              <a:extLst>
                <a:ext uri="{FF2B5EF4-FFF2-40B4-BE49-F238E27FC236}">
                  <a16:creationId xmlns:a16="http://schemas.microsoft.com/office/drawing/2014/main" id="{54082174-6FAC-4761-9E91-F93DCF7849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18756"/>
                </p:ext>
              </p:extLst>
            </p:nvPr>
          </p:nvGraphicFramePr>
          <p:xfrm>
            <a:off x="1776" y="3216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360" imgH="291960" progId="Equation.3">
                    <p:embed/>
                  </p:oleObj>
                </mc:Choice>
                <mc:Fallback>
                  <p:oleObj name="Equation" r:id="rId12" imgW="279360" imgH="291960" progId="Equation.3">
                    <p:embed/>
                    <p:pic>
                      <p:nvPicPr>
                        <p:cNvPr id="28699" name="Object 27">
                          <a:extLst>
                            <a:ext uri="{FF2B5EF4-FFF2-40B4-BE49-F238E27FC236}">
                              <a16:creationId xmlns:a16="http://schemas.microsoft.com/office/drawing/2014/main" id="{54082174-6FAC-4761-9E91-F93DCF7849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16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0" name="Object 28">
              <a:extLst>
                <a:ext uri="{FF2B5EF4-FFF2-40B4-BE49-F238E27FC236}">
                  <a16:creationId xmlns:a16="http://schemas.microsoft.com/office/drawing/2014/main" id="{E423101C-D74E-42A4-A218-F64C5F4898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144871"/>
                </p:ext>
              </p:extLst>
            </p:nvPr>
          </p:nvGraphicFramePr>
          <p:xfrm>
            <a:off x="1728" y="369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317160" progId="Equation.3">
                    <p:embed/>
                  </p:oleObj>
                </mc:Choice>
                <mc:Fallback>
                  <p:oleObj name="Equation" r:id="rId14" imgW="266400" imgH="317160" progId="Equation.3">
                    <p:embed/>
                    <p:pic>
                      <p:nvPicPr>
                        <p:cNvPr id="28700" name="Object 28">
                          <a:extLst>
                            <a:ext uri="{FF2B5EF4-FFF2-40B4-BE49-F238E27FC236}">
                              <a16:creationId xmlns:a16="http://schemas.microsoft.com/office/drawing/2014/main" id="{E423101C-D74E-42A4-A218-F64C5F4898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69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02" name="Object 30">
            <a:extLst>
              <a:ext uri="{FF2B5EF4-FFF2-40B4-BE49-F238E27FC236}">
                <a16:creationId xmlns:a16="http://schemas.microsoft.com/office/drawing/2014/main" id="{B39B5037-6C8B-4BBD-A5F1-D77425159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36418"/>
              </p:ext>
            </p:extLst>
          </p:nvPr>
        </p:nvGraphicFramePr>
        <p:xfrm>
          <a:off x="5334000" y="365760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93760" imgH="393480" progId="Equation.3">
                  <p:embed/>
                </p:oleObj>
              </mc:Choice>
              <mc:Fallback>
                <p:oleObj name="Equation" r:id="rId16" imgW="1193760" imgH="393480" progId="Equation.3">
                  <p:embed/>
                  <p:pic>
                    <p:nvPicPr>
                      <p:cNvPr id="28702" name="Object 30">
                        <a:extLst>
                          <a:ext uri="{FF2B5EF4-FFF2-40B4-BE49-F238E27FC236}">
                            <a16:creationId xmlns:a16="http://schemas.microsoft.com/office/drawing/2014/main" id="{B39B5037-6C8B-4BBD-A5F1-D774251598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65760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31">
            <a:extLst>
              <a:ext uri="{FF2B5EF4-FFF2-40B4-BE49-F238E27FC236}">
                <a16:creationId xmlns:a16="http://schemas.microsoft.com/office/drawing/2014/main" id="{D2A8AE81-4CE6-40C5-883B-E9AF57A66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607317"/>
              </p:ext>
            </p:extLst>
          </p:nvPr>
        </p:nvGraphicFramePr>
        <p:xfrm>
          <a:off x="5334000" y="4038600"/>
          <a:ext cx="130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07880" imgH="825480" progId="Equation.3">
                  <p:embed/>
                </p:oleObj>
              </mc:Choice>
              <mc:Fallback>
                <p:oleObj name="Equation" r:id="rId18" imgW="1307880" imgH="825480" progId="Equation.3">
                  <p:embed/>
                  <p:pic>
                    <p:nvPicPr>
                      <p:cNvPr id="28703" name="Object 31">
                        <a:extLst>
                          <a:ext uri="{FF2B5EF4-FFF2-40B4-BE49-F238E27FC236}">
                            <a16:creationId xmlns:a16="http://schemas.microsoft.com/office/drawing/2014/main" id="{D2A8AE81-4CE6-40C5-883B-E9AF57A66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130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Rectangle 32">
            <a:extLst>
              <a:ext uri="{FF2B5EF4-FFF2-40B4-BE49-F238E27FC236}">
                <a16:creationId xmlns:a16="http://schemas.microsoft.com/office/drawing/2014/main" id="{18C8E766-9584-41C0-A9DE-7319ECA46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32765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由此归纳出离散型随机变量函数的分布的求法</a:t>
            </a:r>
            <a:r>
              <a:rPr kumimoji="0" lang="en-US" altLang="zh-CN" sz="2800" b="1"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2" grpId="0" autoUpdateAnimBg="0"/>
      <p:bldP spid="2870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1" name="Rectangle 21">
            <a:extLst>
              <a:ext uri="{FF2B5EF4-FFF2-40B4-BE49-F238E27FC236}">
                <a16:creationId xmlns:a16="http://schemas.microsoft.com/office/drawing/2014/main" id="{E0FDFC02-93E8-450A-8EBE-157BB64E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146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Y </a:t>
            </a:r>
            <a:r>
              <a:rPr lang="zh-CN" altLang="en-US" sz="2800" b="1"/>
              <a:t>的分布律为</a:t>
            </a:r>
          </a:p>
        </p:txBody>
      </p:sp>
      <p:grpSp>
        <p:nvGrpSpPr>
          <p:cNvPr id="30760" name="Group 40">
            <a:extLst>
              <a:ext uri="{FF2B5EF4-FFF2-40B4-BE49-F238E27FC236}">
                <a16:creationId xmlns:a16="http://schemas.microsoft.com/office/drawing/2014/main" id="{C761E0AF-9CA6-4C44-983C-92558BA8DD3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14800"/>
            <a:ext cx="4267200" cy="1676400"/>
            <a:chOff x="1248" y="2592"/>
            <a:chExt cx="2688" cy="1056"/>
          </a:xfrm>
        </p:grpSpPr>
        <p:sp>
          <p:nvSpPr>
            <p:cNvPr id="30743" name="Line 23">
              <a:extLst>
                <a:ext uri="{FF2B5EF4-FFF2-40B4-BE49-F238E27FC236}">
                  <a16:creationId xmlns:a16="http://schemas.microsoft.com/office/drawing/2014/main" id="{56E1A30E-1E59-47ED-998D-BDF591E5C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28"/>
              <a:ext cx="26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Line 24">
              <a:extLst>
                <a:ext uri="{FF2B5EF4-FFF2-40B4-BE49-F238E27FC236}">
                  <a16:creationId xmlns:a16="http://schemas.microsoft.com/office/drawing/2014/main" id="{9E80B1A9-C453-41E4-B2CE-89B11897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592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46" name="Object 26">
              <a:extLst>
                <a:ext uri="{FF2B5EF4-FFF2-40B4-BE49-F238E27FC236}">
                  <a16:creationId xmlns:a16="http://schemas.microsoft.com/office/drawing/2014/main" id="{D608A5EA-60D7-48BF-8D07-0B867CE94B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830409"/>
                </p:ext>
              </p:extLst>
            </p:nvPr>
          </p:nvGraphicFramePr>
          <p:xfrm>
            <a:off x="1536" y="2688"/>
            <a:ext cx="17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9360" imgH="291960" progId="Equation.3">
                    <p:embed/>
                  </p:oleObj>
                </mc:Choice>
                <mc:Fallback>
                  <p:oleObj name="Equation" r:id="rId2" imgW="279360" imgH="291960" progId="Equation.3">
                    <p:embed/>
                    <p:pic>
                      <p:nvPicPr>
                        <p:cNvPr id="30746" name="Object 26">
                          <a:extLst>
                            <a:ext uri="{FF2B5EF4-FFF2-40B4-BE49-F238E27FC236}">
                              <a16:creationId xmlns:a16="http://schemas.microsoft.com/office/drawing/2014/main" id="{D608A5EA-60D7-48BF-8D07-0B867CE94B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88"/>
                          <a:ext cx="175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7" name="Object 27">
              <a:extLst>
                <a:ext uri="{FF2B5EF4-FFF2-40B4-BE49-F238E27FC236}">
                  <a16:creationId xmlns:a16="http://schemas.microsoft.com/office/drawing/2014/main" id="{F5416671-4042-4355-9663-9C339BC91B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995991"/>
                </p:ext>
              </p:extLst>
            </p:nvPr>
          </p:nvGraphicFramePr>
          <p:xfrm>
            <a:off x="1488" y="321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317160" progId="Equation.3">
                    <p:embed/>
                  </p:oleObj>
                </mc:Choice>
                <mc:Fallback>
                  <p:oleObj name="Equation" r:id="rId4" imgW="266400" imgH="317160" progId="Equation.3">
                    <p:embed/>
                    <p:pic>
                      <p:nvPicPr>
                        <p:cNvPr id="30747" name="Object 27">
                          <a:extLst>
                            <a:ext uri="{FF2B5EF4-FFF2-40B4-BE49-F238E27FC236}">
                              <a16:creationId xmlns:a16="http://schemas.microsoft.com/office/drawing/2014/main" id="{F5416671-4042-4355-9663-9C339BC91B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21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48" name="Object 28">
            <a:extLst>
              <a:ext uri="{FF2B5EF4-FFF2-40B4-BE49-F238E27FC236}">
                <a16:creationId xmlns:a16="http://schemas.microsoft.com/office/drawing/2014/main" id="{6E5FD6D7-3521-43F1-9A5C-48A0E6502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506018"/>
              </p:ext>
            </p:extLst>
          </p:nvPr>
        </p:nvGraphicFramePr>
        <p:xfrm>
          <a:off x="3517900" y="4271963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304560" progId="Equation.3">
                  <p:embed/>
                </p:oleObj>
              </mc:Choice>
              <mc:Fallback>
                <p:oleObj name="Equation" r:id="rId6" imgW="482400" imgH="304560" progId="Equation.3">
                  <p:embed/>
                  <p:pic>
                    <p:nvPicPr>
                      <p:cNvPr id="30748" name="Object 28">
                        <a:extLst>
                          <a:ext uri="{FF2B5EF4-FFF2-40B4-BE49-F238E27FC236}">
                            <a16:creationId xmlns:a16="http://schemas.microsoft.com/office/drawing/2014/main" id="{6E5FD6D7-3521-43F1-9A5C-48A0E6502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271963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29">
            <a:extLst>
              <a:ext uri="{FF2B5EF4-FFF2-40B4-BE49-F238E27FC236}">
                <a16:creationId xmlns:a16="http://schemas.microsoft.com/office/drawing/2014/main" id="{CACB0985-14C9-4677-90C0-B1EC519B0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283882"/>
              </p:ext>
            </p:extLst>
          </p:nvPr>
        </p:nvGraphicFramePr>
        <p:xfrm>
          <a:off x="5041900" y="4271963"/>
          <a:ext cx="44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304560" progId="Equation.3">
                  <p:embed/>
                </p:oleObj>
              </mc:Choice>
              <mc:Fallback>
                <p:oleObj name="Equation" r:id="rId8" imgW="444240" imgH="304560" progId="Equation.3">
                  <p:embed/>
                  <p:pic>
                    <p:nvPicPr>
                      <p:cNvPr id="30749" name="Object 29">
                        <a:extLst>
                          <a:ext uri="{FF2B5EF4-FFF2-40B4-BE49-F238E27FC236}">
                            <a16:creationId xmlns:a16="http://schemas.microsoft.com/office/drawing/2014/main" id="{CACB0985-14C9-4677-90C0-B1EC519B0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271963"/>
                        <a:ext cx="444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30">
            <a:extLst>
              <a:ext uri="{FF2B5EF4-FFF2-40B4-BE49-F238E27FC236}">
                <a16:creationId xmlns:a16="http://schemas.microsoft.com/office/drawing/2014/main" id="{3094C845-A870-4768-9A20-3753DEC7A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623908"/>
              </p:ext>
            </p:extLst>
          </p:nvPr>
        </p:nvGraphicFramePr>
        <p:xfrm>
          <a:off x="3810000" y="4724400"/>
          <a:ext cx="2476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825480" progId="Equation.3">
                  <p:embed/>
                </p:oleObj>
              </mc:Choice>
              <mc:Fallback>
                <p:oleObj name="Equation" r:id="rId10" imgW="241200" imgH="825480" progId="Equation.3">
                  <p:embed/>
                  <p:pic>
                    <p:nvPicPr>
                      <p:cNvPr id="30750" name="Object 30">
                        <a:extLst>
                          <a:ext uri="{FF2B5EF4-FFF2-40B4-BE49-F238E27FC236}">
                            <a16:creationId xmlns:a16="http://schemas.microsoft.com/office/drawing/2014/main" id="{3094C845-A870-4768-9A20-3753DEC7A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24400"/>
                        <a:ext cx="2476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31">
            <a:extLst>
              <a:ext uri="{FF2B5EF4-FFF2-40B4-BE49-F238E27FC236}">
                <a16:creationId xmlns:a16="http://schemas.microsoft.com/office/drawing/2014/main" id="{C1CD8B9D-5A0D-4902-BA97-470FBEC0A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926209"/>
              </p:ext>
            </p:extLst>
          </p:nvPr>
        </p:nvGraphicFramePr>
        <p:xfrm>
          <a:off x="5257800" y="4724400"/>
          <a:ext cx="2476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825480" progId="Equation.3">
                  <p:embed/>
                </p:oleObj>
              </mc:Choice>
              <mc:Fallback>
                <p:oleObj name="Equation" r:id="rId12" imgW="241200" imgH="825480" progId="Equation.3">
                  <p:embed/>
                  <p:pic>
                    <p:nvPicPr>
                      <p:cNvPr id="30751" name="Object 31">
                        <a:extLst>
                          <a:ext uri="{FF2B5EF4-FFF2-40B4-BE49-F238E27FC236}">
                            <a16:creationId xmlns:a16="http://schemas.microsoft.com/office/drawing/2014/main" id="{C1CD8B9D-5A0D-4902-BA97-470FBEC0AD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724400"/>
                        <a:ext cx="2476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61" name="Group 41">
            <a:extLst>
              <a:ext uri="{FF2B5EF4-FFF2-40B4-BE49-F238E27FC236}">
                <a16:creationId xmlns:a16="http://schemas.microsoft.com/office/drawing/2014/main" id="{C4CB0519-0D2B-4654-932C-DF61AADC925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762000"/>
            <a:ext cx="6248400" cy="2286000"/>
            <a:chOff x="576" y="480"/>
            <a:chExt cx="3936" cy="1440"/>
          </a:xfrm>
        </p:grpSpPr>
        <p:sp>
          <p:nvSpPr>
            <p:cNvPr id="30728" name="Line 8">
              <a:extLst>
                <a:ext uri="{FF2B5EF4-FFF2-40B4-BE49-F238E27FC236}">
                  <a16:creationId xmlns:a16="http://schemas.microsoft.com/office/drawing/2014/main" id="{7731422A-B242-4555-B722-325549D84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912"/>
              <a:ext cx="283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" name="Line 9">
              <a:extLst>
                <a:ext uri="{FF2B5EF4-FFF2-40B4-BE49-F238E27FC236}">
                  <a16:creationId xmlns:a16="http://schemas.microsoft.com/office/drawing/2014/main" id="{93D11847-9C3E-4C43-80B1-72E432812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480"/>
              <a:ext cx="0" cy="10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0" name="Object 10">
              <a:extLst>
                <a:ext uri="{FF2B5EF4-FFF2-40B4-BE49-F238E27FC236}">
                  <a16:creationId xmlns:a16="http://schemas.microsoft.com/office/drawing/2014/main" id="{02AB9810-15E6-45C8-AEC3-6FF9A255F9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0266612"/>
                </p:ext>
              </p:extLst>
            </p:nvPr>
          </p:nvGraphicFramePr>
          <p:xfrm>
            <a:off x="1824" y="624"/>
            <a:ext cx="2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280" imgH="317160" progId="Equation.3">
                    <p:embed/>
                  </p:oleObj>
                </mc:Choice>
                <mc:Fallback>
                  <p:oleObj name="Equation" r:id="rId13" imgW="368280" imgH="317160" progId="Equation.3">
                    <p:embed/>
                    <p:pic>
                      <p:nvPicPr>
                        <p:cNvPr id="30730" name="Object 10">
                          <a:extLst>
                            <a:ext uri="{FF2B5EF4-FFF2-40B4-BE49-F238E27FC236}">
                              <a16:creationId xmlns:a16="http://schemas.microsoft.com/office/drawing/2014/main" id="{02AB9810-15E6-45C8-AEC3-6FF9A255F9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624"/>
                          <a:ext cx="2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1" name="Object 11">
              <a:extLst>
                <a:ext uri="{FF2B5EF4-FFF2-40B4-BE49-F238E27FC236}">
                  <a16:creationId xmlns:a16="http://schemas.microsoft.com/office/drawing/2014/main" id="{45CDE9AA-E9A4-4AE0-9A1C-F3250C6F3A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3987781"/>
                </p:ext>
              </p:extLst>
            </p:nvPr>
          </p:nvGraphicFramePr>
          <p:xfrm>
            <a:off x="1824" y="1008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93480" imgH="457200" progId="Equation.3">
                    <p:embed/>
                  </p:oleObj>
                </mc:Choice>
                <mc:Fallback>
                  <p:oleObj name="Equation" r:id="rId15" imgW="393480" imgH="457200" progId="Equation.3">
                    <p:embed/>
                    <p:pic>
                      <p:nvPicPr>
                        <p:cNvPr id="30731" name="Object 11">
                          <a:extLst>
                            <a:ext uri="{FF2B5EF4-FFF2-40B4-BE49-F238E27FC236}">
                              <a16:creationId xmlns:a16="http://schemas.microsoft.com/office/drawing/2014/main" id="{45CDE9AA-E9A4-4AE0-9A1C-F3250C6F3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008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12">
              <a:extLst>
                <a:ext uri="{FF2B5EF4-FFF2-40B4-BE49-F238E27FC236}">
                  <a16:creationId xmlns:a16="http://schemas.microsoft.com/office/drawing/2014/main" id="{B7D3F9D9-CF46-4799-AA50-890CE4FDFF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2037180"/>
                </p:ext>
              </p:extLst>
            </p:nvPr>
          </p:nvGraphicFramePr>
          <p:xfrm>
            <a:off x="2552" y="580"/>
            <a:ext cx="17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58920" imgH="393480" progId="Equation.3">
                    <p:embed/>
                  </p:oleObj>
                </mc:Choice>
                <mc:Fallback>
                  <p:oleObj name="Equation" r:id="rId17" imgW="2158920" imgH="393480" progId="Equation.3">
                    <p:embed/>
                    <p:pic>
                      <p:nvPicPr>
                        <p:cNvPr id="30732" name="Object 12">
                          <a:extLst>
                            <a:ext uri="{FF2B5EF4-FFF2-40B4-BE49-F238E27FC236}">
                              <a16:creationId xmlns:a16="http://schemas.microsoft.com/office/drawing/2014/main" id="{B7D3F9D9-CF46-4799-AA50-890CE4FDFF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580"/>
                          <a:ext cx="17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13">
              <a:extLst>
                <a:ext uri="{FF2B5EF4-FFF2-40B4-BE49-F238E27FC236}">
                  <a16:creationId xmlns:a16="http://schemas.microsoft.com/office/drawing/2014/main" id="{650DD3A9-1496-4499-BFB3-5B6EE1B441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463410"/>
                </p:ext>
              </p:extLst>
            </p:nvPr>
          </p:nvGraphicFramePr>
          <p:xfrm>
            <a:off x="2688" y="912"/>
            <a:ext cx="14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28600" imgH="838080" progId="Equation.3">
                    <p:embed/>
                  </p:oleObj>
                </mc:Choice>
                <mc:Fallback>
                  <p:oleObj name="Equation" r:id="rId19" imgW="228600" imgH="838080" progId="Equation.3">
                    <p:embed/>
                    <p:pic>
                      <p:nvPicPr>
                        <p:cNvPr id="30733" name="Object 13">
                          <a:extLst>
                            <a:ext uri="{FF2B5EF4-FFF2-40B4-BE49-F238E27FC236}">
                              <a16:creationId xmlns:a16="http://schemas.microsoft.com/office/drawing/2014/main" id="{650DD3A9-1496-4499-BFB3-5B6EE1B441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912"/>
                          <a:ext cx="144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14">
              <a:extLst>
                <a:ext uri="{FF2B5EF4-FFF2-40B4-BE49-F238E27FC236}">
                  <a16:creationId xmlns:a16="http://schemas.microsoft.com/office/drawing/2014/main" id="{14722861-59BD-4B37-866A-38F812FFC6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610571"/>
                </p:ext>
              </p:extLst>
            </p:nvPr>
          </p:nvGraphicFramePr>
          <p:xfrm>
            <a:off x="3456" y="912"/>
            <a:ext cx="151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41200" imgH="838080" progId="Equation.3">
                    <p:embed/>
                  </p:oleObj>
                </mc:Choice>
                <mc:Fallback>
                  <p:oleObj name="Equation" r:id="rId21" imgW="241200" imgH="838080" progId="Equation.3">
                    <p:embed/>
                    <p:pic>
                      <p:nvPicPr>
                        <p:cNvPr id="30734" name="Object 14">
                          <a:extLst>
                            <a:ext uri="{FF2B5EF4-FFF2-40B4-BE49-F238E27FC236}">
                              <a16:creationId xmlns:a16="http://schemas.microsoft.com/office/drawing/2014/main" id="{14722861-59BD-4B37-866A-38F812FFC6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51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5" name="Object 15">
              <a:extLst>
                <a:ext uri="{FF2B5EF4-FFF2-40B4-BE49-F238E27FC236}">
                  <a16:creationId xmlns:a16="http://schemas.microsoft.com/office/drawing/2014/main" id="{ED68130B-8D99-4C7C-904C-CD0022F888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1550217"/>
                </p:ext>
              </p:extLst>
            </p:nvPr>
          </p:nvGraphicFramePr>
          <p:xfrm>
            <a:off x="4128" y="912"/>
            <a:ext cx="152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41200" imgH="838080" progId="Equation.3">
                    <p:embed/>
                  </p:oleObj>
                </mc:Choice>
                <mc:Fallback>
                  <p:oleObj name="Equation" r:id="rId23" imgW="241200" imgH="838080" progId="Equation.3">
                    <p:embed/>
                    <p:pic>
                      <p:nvPicPr>
                        <p:cNvPr id="30735" name="Object 15">
                          <a:extLst>
                            <a:ext uri="{FF2B5EF4-FFF2-40B4-BE49-F238E27FC236}">
                              <a16:creationId xmlns:a16="http://schemas.microsoft.com/office/drawing/2014/main" id="{ED68130B-8D99-4C7C-904C-CD0022F88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12"/>
                          <a:ext cx="152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6" name="Rectangle 16">
              <a:extLst>
                <a:ext uri="{FF2B5EF4-FFF2-40B4-BE49-F238E27FC236}">
                  <a16:creationId xmlns:a16="http://schemas.microsoft.com/office/drawing/2014/main" id="{376F36E8-B756-4429-AEB0-CA1888D63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ea typeface="黑体" panose="02010609060101010101" pitchFamily="49" charset="-122"/>
                </a:rPr>
                <a:t>2</a:t>
              </a:r>
              <a:r>
                <a:rPr lang="en-US" altLang="zh-CN" sz="2800" b="1"/>
                <a:t>   </a:t>
              </a:r>
              <a:r>
                <a:rPr lang="zh-CN" altLang="en-US" sz="2800" b="1"/>
                <a:t>设</a:t>
              </a:r>
            </a:p>
          </p:txBody>
        </p:sp>
        <p:graphicFrame>
          <p:nvGraphicFramePr>
            <p:cNvPr id="30742" name="Object 22">
              <a:extLst>
                <a:ext uri="{FF2B5EF4-FFF2-40B4-BE49-F238E27FC236}">
                  <a16:creationId xmlns:a16="http://schemas.microsoft.com/office/drawing/2014/main" id="{E21C76F0-828C-491C-835A-3C9E88CC7D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519175"/>
                </p:ext>
              </p:extLst>
            </p:nvPr>
          </p:nvGraphicFramePr>
          <p:xfrm>
            <a:off x="2832" y="768"/>
            <a:ext cx="12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03040" imgH="444240" progId="Equation.3">
                    <p:embed/>
                  </p:oleObj>
                </mc:Choice>
                <mc:Fallback>
                  <p:oleObj name="Equation" r:id="rId25" imgW="203040" imgH="444240" progId="Equation.3">
                    <p:embed/>
                    <p:pic>
                      <p:nvPicPr>
                        <p:cNvPr id="30742" name="Object 22">
                          <a:extLst>
                            <a:ext uri="{FF2B5EF4-FFF2-40B4-BE49-F238E27FC236}">
                              <a16:creationId xmlns:a16="http://schemas.microsoft.com/office/drawing/2014/main" id="{E21C76F0-828C-491C-835A-3C9E88CC7D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768"/>
                          <a:ext cx="12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4" name="Object 34">
              <a:extLst>
                <a:ext uri="{FF2B5EF4-FFF2-40B4-BE49-F238E27FC236}">
                  <a16:creationId xmlns:a16="http://schemas.microsoft.com/office/drawing/2014/main" id="{366996D3-CE24-4047-95B5-101ED29DD6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3658496"/>
                </p:ext>
              </p:extLst>
            </p:nvPr>
          </p:nvGraphicFramePr>
          <p:xfrm>
            <a:off x="576" y="1632"/>
            <a:ext cx="2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593880" imgH="457200" progId="Equation.3">
                    <p:embed/>
                  </p:oleObj>
                </mc:Choice>
                <mc:Fallback>
                  <p:oleObj name="Equation" r:id="rId27" imgW="3593880" imgH="457200" progId="Equation.3">
                    <p:embed/>
                    <p:pic>
                      <p:nvPicPr>
                        <p:cNvPr id="30754" name="Object 34">
                          <a:extLst>
                            <a:ext uri="{FF2B5EF4-FFF2-40B4-BE49-F238E27FC236}">
                              <a16:creationId xmlns:a16="http://schemas.microsoft.com/office/drawing/2014/main" id="{366996D3-CE24-4047-95B5-101ED29DD6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32"/>
                          <a:ext cx="2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57" name="Rectangle 37">
            <a:extLst>
              <a:ext uri="{FF2B5EF4-FFF2-40B4-BE49-F238E27FC236}">
                <a16:creationId xmlns:a16="http://schemas.microsoft.com/office/drawing/2014/main" id="{781E6109-2E09-4067-A1AB-811D6FEA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14688"/>
            <a:ext cx="534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utoUpdateAnimBg="0"/>
      <p:bldP spid="3075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>
            <a:extLst>
              <a:ext uri="{FF2B5EF4-FFF2-40B4-BE49-F238E27FC236}">
                <a16:creationId xmlns:a16="http://schemas.microsoft.com/office/drawing/2014/main" id="{21CE5705-5416-4844-A900-02F11621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603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anose="02010609060101010101" pitchFamily="49" charset="-122"/>
              </a:rPr>
              <a:t>       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第一步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zh-CN" altLang="en-US" sz="2800" b="1"/>
              <a:t>  先求</a:t>
            </a:r>
            <a:r>
              <a:rPr lang="en-US" altLang="zh-CN" sz="2800" b="1" i="1"/>
              <a:t>Y</a:t>
            </a:r>
            <a:r>
              <a:rPr lang="en-US" altLang="zh-CN" sz="2800" b="1"/>
              <a:t>=2</a:t>
            </a:r>
            <a:r>
              <a:rPr lang="en-US" altLang="zh-CN" sz="2800" b="1" i="1"/>
              <a:t>X</a:t>
            </a:r>
            <a:r>
              <a:rPr lang="en-US" altLang="zh-CN" sz="2800" b="1"/>
              <a:t>+8 </a:t>
            </a:r>
            <a:r>
              <a:rPr lang="zh-CN" altLang="en-US" sz="2800" b="1"/>
              <a:t>的分布函数</a:t>
            </a:r>
          </a:p>
        </p:txBody>
      </p:sp>
      <p:graphicFrame>
        <p:nvGraphicFramePr>
          <p:cNvPr id="31753" name="Object 9">
            <a:extLst>
              <a:ext uri="{FF2B5EF4-FFF2-40B4-BE49-F238E27FC236}">
                <a16:creationId xmlns:a16="http://schemas.microsoft.com/office/drawing/2014/main" id="{93C50DA1-519A-4139-93D3-E3EE5D096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87556"/>
              </p:ext>
            </p:extLst>
          </p:nvPr>
        </p:nvGraphicFramePr>
        <p:xfrm>
          <a:off x="6934200" y="4572000"/>
          <a:ext cx="97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419040" progId="Equation.3">
                  <p:embed/>
                </p:oleObj>
              </mc:Choice>
              <mc:Fallback>
                <p:oleObj name="Equation" r:id="rId2" imgW="977760" imgH="419040" progId="Equation.3">
                  <p:embed/>
                  <p:pic>
                    <p:nvPicPr>
                      <p:cNvPr id="31753" name="Object 9">
                        <a:extLst>
                          <a:ext uri="{FF2B5EF4-FFF2-40B4-BE49-F238E27FC236}">
                            <a16:creationId xmlns:a16="http://schemas.microsoft.com/office/drawing/2014/main" id="{93C50DA1-519A-4139-93D3-E3EE5D096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572000"/>
                        <a:ext cx="97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>
            <a:extLst>
              <a:ext uri="{FF2B5EF4-FFF2-40B4-BE49-F238E27FC236}">
                <a16:creationId xmlns:a16="http://schemas.microsoft.com/office/drawing/2014/main" id="{3F7708AB-5553-4C4B-833C-D46B6E523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57387"/>
              </p:ext>
            </p:extLst>
          </p:nvPr>
        </p:nvGraphicFramePr>
        <p:xfrm>
          <a:off x="1758950" y="525780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720" imgH="419040" progId="Equation.3">
                  <p:embed/>
                </p:oleObj>
              </mc:Choice>
              <mc:Fallback>
                <p:oleObj name="Equation" r:id="rId4" imgW="2628720" imgH="419040" progId="Equation.3">
                  <p:embed/>
                  <p:pic>
                    <p:nvPicPr>
                      <p:cNvPr id="31755" name="Object 11">
                        <a:extLst>
                          <a:ext uri="{FF2B5EF4-FFF2-40B4-BE49-F238E27FC236}">
                            <a16:creationId xmlns:a16="http://schemas.microsoft.com/office/drawing/2014/main" id="{3F7708AB-5553-4C4B-833C-D46B6E5231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5257800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>
            <a:extLst>
              <a:ext uri="{FF2B5EF4-FFF2-40B4-BE49-F238E27FC236}">
                <a16:creationId xmlns:a16="http://schemas.microsoft.com/office/drawing/2014/main" id="{51BCBFD8-E80E-4E9E-A924-A9E1E4C41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07731"/>
              </p:ext>
            </p:extLst>
          </p:nvPr>
        </p:nvGraphicFramePr>
        <p:xfrm>
          <a:off x="4419600" y="5257800"/>
          <a:ext cx="2451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880" imgH="393480" progId="Equation.3">
                  <p:embed/>
                </p:oleObj>
              </mc:Choice>
              <mc:Fallback>
                <p:oleObj name="Equation" r:id="rId6" imgW="2450880" imgH="393480" progId="Equation.3">
                  <p:embed/>
                  <p:pic>
                    <p:nvPicPr>
                      <p:cNvPr id="31756" name="Object 12">
                        <a:extLst>
                          <a:ext uri="{FF2B5EF4-FFF2-40B4-BE49-F238E27FC236}">
                            <a16:creationId xmlns:a16="http://schemas.microsoft.com/office/drawing/2014/main" id="{51BCBFD8-E80E-4E9E-A924-A9E1E4C41A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0"/>
                        <a:ext cx="2451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8">
            <a:extLst>
              <a:ext uri="{FF2B5EF4-FFF2-40B4-BE49-F238E27FC236}">
                <a16:creationId xmlns:a16="http://schemas.microsoft.com/office/drawing/2014/main" id="{A3332CC8-FDAE-4871-9D2C-CF9349B4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44529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31766" name="Rectangle 22">
            <a:extLst>
              <a:ext uri="{FF2B5EF4-FFF2-40B4-BE49-F238E27FC236}">
                <a16:creationId xmlns:a16="http://schemas.microsoft.com/office/drawing/2014/main" id="{61FCCEE7-1BC9-4565-BB38-5A0C86678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730250"/>
            <a:ext cx="8137525" cy="641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latin typeface="黑体" panose="02010609060101010101" pitchFamily="49" charset="-122"/>
              </a:rPr>
              <a:t>二、连续型随机变量的函数的分布</a:t>
            </a:r>
          </a:p>
        </p:txBody>
      </p:sp>
      <p:graphicFrame>
        <p:nvGraphicFramePr>
          <p:cNvPr id="31767" name="Object 23">
            <a:extLst>
              <a:ext uri="{FF2B5EF4-FFF2-40B4-BE49-F238E27FC236}">
                <a16:creationId xmlns:a16="http://schemas.microsoft.com/office/drawing/2014/main" id="{7271A7C4-DEDF-4608-A1E5-FFC2890F7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06700"/>
              </p:ext>
            </p:extLst>
          </p:nvPr>
        </p:nvGraphicFramePr>
        <p:xfrm>
          <a:off x="889000" y="1905000"/>
          <a:ext cx="54991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99000" imgH="2374560" progId="Equation.3">
                  <p:embed/>
                </p:oleObj>
              </mc:Choice>
              <mc:Fallback>
                <p:oleObj name="Equation" r:id="rId8" imgW="5499000" imgH="2374560" progId="Equation.3">
                  <p:embed/>
                  <p:pic>
                    <p:nvPicPr>
                      <p:cNvPr id="31767" name="Object 23">
                        <a:extLst>
                          <a:ext uri="{FF2B5EF4-FFF2-40B4-BE49-F238E27FC236}">
                            <a16:creationId xmlns:a16="http://schemas.microsoft.com/office/drawing/2014/main" id="{7271A7C4-DEDF-4608-A1E5-FFC2890F7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905000"/>
                        <a:ext cx="54991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Rectangle 25">
            <a:extLst>
              <a:ext uri="{FF2B5EF4-FFF2-40B4-BE49-F238E27FC236}">
                <a16:creationId xmlns:a16="http://schemas.microsoft.com/office/drawing/2014/main" id="{B049D5D9-9836-4959-8CA6-A03B18F42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51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utoUpdateAnimBg="0"/>
      <p:bldP spid="31762" grpId="0" autoUpdateAnimBg="0"/>
      <p:bldP spid="3176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68F16AA3-B933-4531-84B0-55FF4887D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218339"/>
              </p:ext>
            </p:extLst>
          </p:nvPr>
        </p:nvGraphicFramePr>
        <p:xfrm>
          <a:off x="2286000" y="2819400"/>
          <a:ext cx="2146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469800" progId="Equation.3">
                  <p:embed/>
                </p:oleObj>
              </mc:Choice>
              <mc:Fallback>
                <p:oleObj name="Equation" r:id="rId2" imgW="2145960" imgH="469800" progId="Equation.3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68F16AA3-B933-4531-84B0-55FF4887D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21463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8F5F79C9-83BB-4F64-97E0-BB599BA1F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117328"/>
              </p:ext>
            </p:extLst>
          </p:nvPr>
        </p:nvGraphicFramePr>
        <p:xfrm>
          <a:off x="3276600" y="990600"/>
          <a:ext cx="2273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040" imgH="787320" progId="Equation.3">
                  <p:embed/>
                </p:oleObj>
              </mc:Choice>
              <mc:Fallback>
                <p:oleObj name="Equation" r:id="rId4" imgW="2273040" imgH="787320" progId="Equation.3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8F5F79C9-83BB-4F64-97E0-BB599BA1F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90600"/>
                        <a:ext cx="2273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816C0AFD-700F-4AE0-9470-E19D6B6BF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286010"/>
              </p:ext>
            </p:extLst>
          </p:nvPr>
        </p:nvGraphicFramePr>
        <p:xfrm>
          <a:off x="965200" y="1028700"/>
          <a:ext cx="228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825480" progId="Equation.3">
                  <p:embed/>
                </p:oleObj>
              </mc:Choice>
              <mc:Fallback>
                <p:oleObj name="Equation" r:id="rId6" imgW="2286000" imgH="825480" progId="Equation.3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816C0AFD-700F-4AE0-9470-E19D6B6BF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028700"/>
                        <a:ext cx="2286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B9AECEC5-86C3-4302-A1DF-5834BEB8F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614498"/>
              </p:ext>
            </p:extLst>
          </p:nvPr>
        </p:nvGraphicFramePr>
        <p:xfrm>
          <a:off x="3263900" y="4800600"/>
          <a:ext cx="298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84400" imgH="825480" progId="Equation.3">
                  <p:embed/>
                </p:oleObj>
              </mc:Choice>
              <mc:Fallback>
                <p:oleObj name="Equation" r:id="rId8" imgW="2984400" imgH="825480" progId="Equation.3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B9AECEC5-86C3-4302-A1DF-5834BEB8F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800600"/>
                        <a:ext cx="298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8">
            <a:extLst>
              <a:ext uri="{FF2B5EF4-FFF2-40B4-BE49-F238E27FC236}">
                <a16:creationId xmlns:a16="http://schemas.microsoft.com/office/drawing/2014/main" id="{43276849-3FDF-46B6-A79B-2192F9A64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5183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第二步</a:t>
            </a:r>
            <a:r>
              <a:rPr lang="zh-CN" altLang="en-US" sz="2800" b="1">
                <a:solidFill>
                  <a:srgbClr val="3333FF"/>
                </a:solidFill>
              </a:rPr>
              <a:t>   </a:t>
            </a:r>
            <a:r>
              <a:rPr lang="zh-CN" altLang="en-US" sz="2800" b="1"/>
              <a:t>由分布函数求概率密度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B945240E-5E06-4C63-96DA-935CED4AE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048873"/>
              </p:ext>
            </p:extLst>
          </p:nvPr>
        </p:nvGraphicFramePr>
        <p:xfrm>
          <a:off x="3200400" y="3581400"/>
          <a:ext cx="255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52400" imgH="787320" progId="Equation.3">
                  <p:embed/>
                </p:oleObj>
              </mc:Choice>
              <mc:Fallback>
                <p:oleObj name="Equation" r:id="rId10" imgW="2552400" imgH="787320" progId="Equation.3">
                  <p:embed/>
                  <p:pic>
                    <p:nvPicPr>
                      <p:cNvPr id="64521" name="Object 9">
                        <a:extLst>
                          <a:ext uri="{FF2B5EF4-FFF2-40B4-BE49-F238E27FC236}">
                            <a16:creationId xmlns:a16="http://schemas.microsoft.com/office/drawing/2014/main" id="{B945240E-5E06-4C63-96DA-935CED4AED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55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C2C0F0FB-DAA7-4732-9C20-571A9DAA5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040876"/>
              </p:ext>
            </p:extLst>
          </p:nvPr>
        </p:nvGraphicFramePr>
        <p:xfrm>
          <a:off x="908050" y="1219200"/>
          <a:ext cx="6515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14920" imgH="1409400" progId="Equation.3">
                  <p:embed/>
                </p:oleObj>
              </mc:Choice>
              <mc:Fallback>
                <p:oleObj name="Equation" r:id="rId2" imgW="6514920" imgH="140940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C2C0F0FB-DAA7-4732-9C20-571A9DAA5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219200"/>
                        <a:ext cx="65151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>
            <a:extLst>
              <a:ext uri="{FF2B5EF4-FFF2-40B4-BE49-F238E27FC236}">
                <a16:creationId xmlns:a16="http://schemas.microsoft.com/office/drawing/2014/main" id="{3DE79470-82F0-42F9-B753-110F6C4DA9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43136"/>
              </p:ext>
            </p:extLst>
          </p:nvPr>
        </p:nvGraphicFramePr>
        <p:xfrm>
          <a:off x="2895600" y="3352800"/>
          <a:ext cx="3276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1409400" progId="Equation.3">
                  <p:embed/>
                </p:oleObj>
              </mc:Choice>
              <mc:Fallback>
                <p:oleObj name="Equation" r:id="rId4" imgW="3276360" imgH="1409400" progId="Equation.3">
                  <p:embed/>
                  <p:pic>
                    <p:nvPicPr>
                      <p:cNvPr id="33806" name="Object 14">
                        <a:extLst>
                          <a:ext uri="{FF2B5EF4-FFF2-40B4-BE49-F238E27FC236}">
                            <a16:creationId xmlns:a16="http://schemas.microsoft.com/office/drawing/2014/main" id="{3DE79470-82F0-42F9-B753-110F6C4DA9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32766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04" name="Object 16">
            <a:extLst>
              <a:ext uri="{FF2B5EF4-FFF2-40B4-BE49-F238E27FC236}">
                <a16:creationId xmlns:a16="http://schemas.microsoft.com/office/drawing/2014/main" id="{183D4B47-C9C6-47A5-A9FC-F7B18D57F2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382801"/>
              </p:ext>
            </p:extLst>
          </p:nvPr>
        </p:nvGraphicFramePr>
        <p:xfrm>
          <a:off x="1524000" y="381000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419040" progId="Equation.3">
                  <p:embed/>
                </p:oleObj>
              </mc:Choice>
              <mc:Fallback>
                <p:oleObj name="Equation" r:id="rId2" imgW="2628720" imgH="419040" progId="Equation.3">
                  <p:embed/>
                  <p:pic>
                    <p:nvPicPr>
                      <p:cNvPr id="37904" name="Object 16">
                        <a:extLst>
                          <a:ext uri="{FF2B5EF4-FFF2-40B4-BE49-F238E27FC236}">
                            <a16:creationId xmlns:a16="http://schemas.microsoft.com/office/drawing/2014/main" id="{183D4B47-C9C6-47A5-A9FC-F7B18D57F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>
            <a:extLst>
              <a:ext uri="{FF2B5EF4-FFF2-40B4-BE49-F238E27FC236}">
                <a16:creationId xmlns:a16="http://schemas.microsoft.com/office/drawing/2014/main" id="{26BDCC17-5C39-4C68-9956-DE02AC2C0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06133"/>
              </p:ext>
            </p:extLst>
          </p:nvPr>
        </p:nvGraphicFramePr>
        <p:xfrm>
          <a:off x="4114800" y="3810000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457200" progId="Equation.3">
                  <p:embed/>
                </p:oleObj>
              </mc:Choice>
              <mc:Fallback>
                <p:oleObj name="Equation" r:id="rId4" imgW="1892160" imgH="457200" progId="Equation.3">
                  <p:embed/>
                  <p:pic>
                    <p:nvPicPr>
                      <p:cNvPr id="37905" name="Object 17">
                        <a:extLst>
                          <a:ext uri="{FF2B5EF4-FFF2-40B4-BE49-F238E27FC236}">
                            <a16:creationId xmlns:a16="http://schemas.microsoft.com/office/drawing/2014/main" id="{26BDCC17-5C39-4C68-9956-DE02AC2C0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>
            <a:extLst>
              <a:ext uri="{FF2B5EF4-FFF2-40B4-BE49-F238E27FC236}">
                <a16:creationId xmlns:a16="http://schemas.microsoft.com/office/drawing/2014/main" id="{C3E52E8E-23EC-4D13-AD93-908167436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50034"/>
              </p:ext>
            </p:extLst>
          </p:nvPr>
        </p:nvGraphicFramePr>
        <p:xfrm>
          <a:off x="2438400" y="4572000"/>
          <a:ext cx="26654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3320" imgH="469800" progId="Equation.3">
                  <p:embed/>
                </p:oleObj>
              </mc:Choice>
              <mc:Fallback>
                <p:oleObj name="Equation" r:id="rId6" imgW="3073320" imgH="469800" progId="Equation.3">
                  <p:embed/>
                  <p:pic>
                    <p:nvPicPr>
                      <p:cNvPr id="37906" name="Object 18">
                        <a:extLst>
                          <a:ext uri="{FF2B5EF4-FFF2-40B4-BE49-F238E27FC236}">
                            <a16:creationId xmlns:a16="http://schemas.microsoft.com/office/drawing/2014/main" id="{C3E52E8E-23EC-4D13-AD93-908167436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26654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>
            <a:extLst>
              <a:ext uri="{FF2B5EF4-FFF2-40B4-BE49-F238E27FC236}">
                <a16:creationId xmlns:a16="http://schemas.microsoft.com/office/drawing/2014/main" id="{5DE0BADE-64A6-4157-AEE8-296026AAF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606280"/>
              </p:ext>
            </p:extLst>
          </p:nvPr>
        </p:nvGraphicFramePr>
        <p:xfrm>
          <a:off x="2444750" y="5410200"/>
          <a:ext cx="30765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38200" imgH="469800" progId="Equation.3">
                  <p:embed/>
                </p:oleObj>
              </mc:Choice>
              <mc:Fallback>
                <p:oleObj name="Equation" r:id="rId8" imgW="3238200" imgH="469800" progId="Equation.3">
                  <p:embed/>
                  <p:pic>
                    <p:nvPicPr>
                      <p:cNvPr id="37907" name="Object 19">
                        <a:extLst>
                          <a:ext uri="{FF2B5EF4-FFF2-40B4-BE49-F238E27FC236}">
                            <a16:creationId xmlns:a16="http://schemas.microsoft.com/office/drawing/2014/main" id="{5DE0BADE-64A6-4157-AEE8-296026AAF9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5410200"/>
                        <a:ext cx="30765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26">
            <a:extLst>
              <a:ext uri="{FF2B5EF4-FFF2-40B4-BE49-F238E27FC236}">
                <a16:creationId xmlns:a16="http://schemas.microsoft.com/office/drawing/2014/main" id="{7D0A2660-BF51-4348-B620-1B60A5F48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486372"/>
              </p:ext>
            </p:extLst>
          </p:nvPr>
        </p:nvGraphicFramePr>
        <p:xfrm>
          <a:off x="920750" y="768350"/>
          <a:ext cx="7061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061040" imgH="2108160" progId="Equation.3">
                  <p:embed/>
                </p:oleObj>
              </mc:Choice>
              <mc:Fallback>
                <p:oleObj name="Equation" r:id="rId10" imgW="7061040" imgH="2108160" progId="Equation.3">
                  <p:embed/>
                  <p:pic>
                    <p:nvPicPr>
                      <p:cNvPr id="37914" name="Object 26">
                        <a:extLst>
                          <a:ext uri="{FF2B5EF4-FFF2-40B4-BE49-F238E27FC236}">
                            <a16:creationId xmlns:a16="http://schemas.microsoft.com/office/drawing/2014/main" id="{7D0A2660-BF51-4348-B620-1B60A5F48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768350"/>
                        <a:ext cx="70612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Rectangle 27">
            <a:extLst>
              <a:ext uri="{FF2B5EF4-FFF2-40B4-BE49-F238E27FC236}">
                <a16:creationId xmlns:a16="http://schemas.microsoft.com/office/drawing/2014/main" id="{9C89C734-48B0-4327-AE3F-8338873D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718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7916" name="Object 28">
            <a:extLst>
              <a:ext uri="{FF2B5EF4-FFF2-40B4-BE49-F238E27FC236}">
                <a16:creationId xmlns:a16="http://schemas.microsoft.com/office/drawing/2014/main" id="{A6938D4D-884F-42B3-969F-F643B9C931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684351"/>
              </p:ext>
            </p:extLst>
          </p:nvPr>
        </p:nvGraphicFramePr>
        <p:xfrm>
          <a:off x="1524000" y="3048000"/>
          <a:ext cx="494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40280" imgH="457200" progId="Equation.3">
                  <p:embed/>
                </p:oleObj>
              </mc:Choice>
              <mc:Fallback>
                <p:oleObj name="Equation" r:id="rId12" imgW="4940280" imgH="457200" progId="Equation.3">
                  <p:embed/>
                  <p:pic>
                    <p:nvPicPr>
                      <p:cNvPr id="37916" name="Object 28">
                        <a:extLst>
                          <a:ext uri="{FF2B5EF4-FFF2-40B4-BE49-F238E27FC236}">
                            <a16:creationId xmlns:a16="http://schemas.microsoft.com/office/drawing/2014/main" id="{A6938D4D-884F-42B3-969F-F643B9C93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494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7" name="Rectangle 29">
            <a:extLst>
              <a:ext uri="{FF2B5EF4-FFF2-40B4-BE49-F238E27FC236}">
                <a16:creationId xmlns:a16="http://schemas.microsoft.com/office/drawing/2014/main" id="{8DEB4D45-3379-4D83-8EF4-E2A3D9F4C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1026">
            <a:extLst>
              <a:ext uri="{FF2B5EF4-FFF2-40B4-BE49-F238E27FC236}">
                <a16:creationId xmlns:a16="http://schemas.microsoft.com/office/drawing/2014/main" id="{FFB75A08-D134-4C69-B0C4-5DF6B3EBC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88648"/>
              </p:ext>
            </p:extLst>
          </p:nvPr>
        </p:nvGraphicFramePr>
        <p:xfrm>
          <a:off x="925513" y="777875"/>
          <a:ext cx="47117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11680" imgH="711000" progId="Equation.3">
                  <p:embed/>
                </p:oleObj>
              </mc:Choice>
              <mc:Fallback>
                <p:oleObj name="Equation" r:id="rId2" imgW="4711680" imgH="711000" progId="Equation.3">
                  <p:embed/>
                  <p:pic>
                    <p:nvPicPr>
                      <p:cNvPr id="65538" name="Object 1026">
                        <a:extLst>
                          <a:ext uri="{FF2B5EF4-FFF2-40B4-BE49-F238E27FC236}">
                            <a16:creationId xmlns:a16="http://schemas.microsoft.com/office/drawing/2014/main" id="{FFB75A08-D134-4C69-B0C4-5DF6B3EBCD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777875"/>
                        <a:ext cx="47117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1027">
            <a:extLst>
              <a:ext uri="{FF2B5EF4-FFF2-40B4-BE49-F238E27FC236}">
                <a16:creationId xmlns:a16="http://schemas.microsoft.com/office/drawing/2014/main" id="{A88C6702-EB35-4604-B42F-B387D8FE6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791631"/>
              </p:ext>
            </p:extLst>
          </p:nvPr>
        </p:nvGraphicFramePr>
        <p:xfrm>
          <a:off x="901700" y="2438400"/>
          <a:ext cx="214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419040" progId="Equation.3">
                  <p:embed/>
                </p:oleObj>
              </mc:Choice>
              <mc:Fallback>
                <p:oleObj name="Equation" r:id="rId4" imgW="2145960" imgH="419040" progId="Equation.3">
                  <p:embed/>
                  <p:pic>
                    <p:nvPicPr>
                      <p:cNvPr id="65539" name="Object 1027">
                        <a:extLst>
                          <a:ext uri="{FF2B5EF4-FFF2-40B4-BE49-F238E27FC236}">
                            <a16:creationId xmlns:a16="http://schemas.microsoft.com/office/drawing/2014/main" id="{A88C6702-EB35-4604-B42F-B387D8FE6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438400"/>
                        <a:ext cx="2146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1028">
            <a:extLst>
              <a:ext uri="{FF2B5EF4-FFF2-40B4-BE49-F238E27FC236}">
                <a16:creationId xmlns:a16="http://schemas.microsoft.com/office/drawing/2014/main" id="{0A3B9DB4-1BF2-4576-98D5-99F271325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009490"/>
              </p:ext>
            </p:extLst>
          </p:nvPr>
        </p:nvGraphicFramePr>
        <p:xfrm>
          <a:off x="3048000" y="2362200"/>
          <a:ext cx="509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92560" imgH="558720" progId="Equation.3">
                  <p:embed/>
                </p:oleObj>
              </mc:Choice>
              <mc:Fallback>
                <p:oleObj name="Equation" r:id="rId6" imgW="5092560" imgH="558720" progId="Equation.3">
                  <p:embed/>
                  <p:pic>
                    <p:nvPicPr>
                      <p:cNvPr id="65540" name="Object 1028">
                        <a:extLst>
                          <a:ext uri="{FF2B5EF4-FFF2-40B4-BE49-F238E27FC236}">
                            <a16:creationId xmlns:a16="http://schemas.microsoft.com/office/drawing/2014/main" id="{0A3B9DB4-1BF2-4576-98D5-99F271325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509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1029">
            <a:extLst>
              <a:ext uri="{FF2B5EF4-FFF2-40B4-BE49-F238E27FC236}">
                <a16:creationId xmlns:a16="http://schemas.microsoft.com/office/drawing/2014/main" id="{A4D30DD2-04CE-4A1B-9484-338137C85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830359"/>
              </p:ext>
            </p:extLst>
          </p:nvPr>
        </p:nvGraphicFramePr>
        <p:xfrm>
          <a:off x="1855788" y="3200400"/>
          <a:ext cx="504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927000" progId="Equation.3">
                  <p:embed/>
                </p:oleObj>
              </mc:Choice>
              <mc:Fallback>
                <p:oleObj name="Equation" r:id="rId8" imgW="4572000" imgH="927000" progId="Equation.3">
                  <p:embed/>
                  <p:pic>
                    <p:nvPicPr>
                      <p:cNvPr id="65541" name="Object 1029">
                        <a:extLst>
                          <a:ext uri="{FF2B5EF4-FFF2-40B4-BE49-F238E27FC236}">
                            <a16:creationId xmlns:a16="http://schemas.microsoft.com/office/drawing/2014/main" id="{A4D30DD2-04CE-4A1B-9484-338137C85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200400"/>
                        <a:ext cx="504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34">
            <a:extLst>
              <a:ext uri="{FF2B5EF4-FFF2-40B4-BE49-F238E27FC236}">
                <a16:creationId xmlns:a16="http://schemas.microsoft.com/office/drawing/2014/main" id="{CC954368-8B33-40BC-89AE-F56B7B8E9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971404"/>
              </p:ext>
            </p:extLst>
          </p:nvPr>
        </p:nvGraphicFramePr>
        <p:xfrm>
          <a:off x="1835150" y="4406900"/>
          <a:ext cx="2209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09680" imgH="1434960" progId="Equation.3">
                  <p:embed/>
                </p:oleObj>
              </mc:Choice>
              <mc:Fallback>
                <p:oleObj name="Equation" r:id="rId10" imgW="2209680" imgH="1434960" progId="Equation.3">
                  <p:embed/>
                  <p:pic>
                    <p:nvPicPr>
                      <p:cNvPr id="65546" name="Object 1034">
                        <a:extLst>
                          <a:ext uri="{FF2B5EF4-FFF2-40B4-BE49-F238E27FC236}">
                            <a16:creationId xmlns:a16="http://schemas.microsoft.com/office/drawing/2014/main" id="{CC954368-8B33-40BC-89AE-F56B7B8E9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06900"/>
                        <a:ext cx="22098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Rectangle 1037">
            <a:extLst>
              <a:ext uri="{FF2B5EF4-FFF2-40B4-BE49-F238E27FC236}">
                <a16:creationId xmlns:a16="http://schemas.microsoft.com/office/drawing/2014/main" id="{6B269545-7EE2-4632-939D-A1B6C4429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420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再由分布函数求概率密度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6">
            <a:extLst>
              <a:ext uri="{FF2B5EF4-FFF2-40B4-BE49-F238E27FC236}">
                <a16:creationId xmlns:a16="http://schemas.microsoft.com/office/drawing/2014/main" id="{17625071-0F79-4B8F-9E84-00E14D6E9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当 </a:t>
            </a:r>
            <a:r>
              <a:rPr lang="en-US" altLang="zh-CN" sz="2800" b="1" i="1"/>
              <a:t>Y</a:t>
            </a:r>
            <a:r>
              <a:rPr lang="en-US" altLang="zh-CN" sz="2800" b="1"/>
              <a:t>=2</a:t>
            </a:r>
            <a:r>
              <a:rPr lang="en-US" altLang="zh-CN" sz="2800" b="1" i="1"/>
              <a:t>X</a:t>
            </a:r>
            <a:r>
              <a:rPr lang="en-US" altLang="zh-CN" sz="2800" b="1"/>
              <a:t>+3 </a:t>
            </a:r>
            <a:r>
              <a:rPr lang="zh-CN" altLang="en-US" sz="2800" b="1"/>
              <a:t>时</a:t>
            </a:r>
            <a:r>
              <a:rPr lang="en-US" altLang="zh-CN" sz="2800" b="1"/>
              <a:t>,</a:t>
            </a:r>
            <a:r>
              <a:rPr lang="zh-CN" altLang="en-US" sz="2800" b="1"/>
              <a:t>有</a:t>
            </a:r>
          </a:p>
        </p:txBody>
      </p:sp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61B672F4-77F2-49A6-914A-41ECFDDA82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996789"/>
              </p:ext>
            </p:extLst>
          </p:nvPr>
        </p:nvGraphicFramePr>
        <p:xfrm>
          <a:off x="984250" y="1752600"/>
          <a:ext cx="1549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393480" progId="Equation.3">
                  <p:embed/>
                </p:oleObj>
              </mc:Choice>
              <mc:Fallback>
                <p:oleObj name="Equation" r:id="rId2" imgW="1549080" imgH="393480" progId="Equation.3">
                  <p:embed/>
                  <p:pic>
                    <p:nvPicPr>
                      <p:cNvPr id="38919" name="Object 7">
                        <a:extLst>
                          <a:ext uri="{FF2B5EF4-FFF2-40B4-BE49-F238E27FC236}">
                            <a16:creationId xmlns:a16="http://schemas.microsoft.com/office/drawing/2014/main" id="{61B672F4-77F2-49A6-914A-41ECFDDA8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752600"/>
                        <a:ext cx="1549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>
            <a:extLst>
              <a:ext uri="{FF2B5EF4-FFF2-40B4-BE49-F238E27FC236}">
                <a16:creationId xmlns:a16="http://schemas.microsoft.com/office/drawing/2014/main" id="{8B100D8B-9C9A-4C28-81B0-6BCE2CD37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229758"/>
              </p:ext>
            </p:extLst>
          </p:nvPr>
        </p:nvGraphicFramePr>
        <p:xfrm>
          <a:off x="2597150" y="1524000"/>
          <a:ext cx="194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825480" progId="Equation.3">
                  <p:embed/>
                </p:oleObj>
              </mc:Choice>
              <mc:Fallback>
                <p:oleObj name="Equation" r:id="rId4" imgW="1942920" imgH="825480" progId="Equation.3">
                  <p:embed/>
                  <p:pic>
                    <p:nvPicPr>
                      <p:cNvPr id="38920" name="Object 8">
                        <a:extLst>
                          <a:ext uri="{FF2B5EF4-FFF2-40B4-BE49-F238E27FC236}">
                            <a16:creationId xmlns:a16="http://schemas.microsoft.com/office/drawing/2014/main" id="{8B100D8B-9C9A-4C28-81B0-6BCE2CD37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524000"/>
                        <a:ext cx="1943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>
            <a:extLst>
              <a:ext uri="{FF2B5EF4-FFF2-40B4-BE49-F238E27FC236}">
                <a16:creationId xmlns:a16="http://schemas.microsoft.com/office/drawing/2014/main" id="{DC4F99FD-D999-41D3-B1F6-6366F03E0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41781"/>
              </p:ext>
            </p:extLst>
          </p:nvPr>
        </p:nvGraphicFramePr>
        <p:xfrm>
          <a:off x="990600" y="2590800"/>
          <a:ext cx="4686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86120" imgH="787320" progId="Equation.3">
                  <p:embed/>
                </p:oleObj>
              </mc:Choice>
              <mc:Fallback>
                <p:oleObj name="Equation" r:id="rId6" imgW="4686120" imgH="787320" progId="Equation.3">
                  <p:embed/>
                  <p:pic>
                    <p:nvPicPr>
                      <p:cNvPr id="38921" name="Object 9">
                        <a:extLst>
                          <a:ext uri="{FF2B5EF4-FFF2-40B4-BE49-F238E27FC236}">
                            <a16:creationId xmlns:a16="http://schemas.microsoft.com/office/drawing/2014/main" id="{DC4F99FD-D999-41D3-B1F6-6366F03E0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4686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>
            <a:extLst>
              <a:ext uri="{FF2B5EF4-FFF2-40B4-BE49-F238E27FC236}">
                <a16:creationId xmlns:a16="http://schemas.microsoft.com/office/drawing/2014/main" id="{67CF2399-21AA-4830-BED6-73D71779F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33371"/>
              </p:ext>
            </p:extLst>
          </p:nvPr>
        </p:nvGraphicFramePr>
        <p:xfrm>
          <a:off x="1916113" y="3802063"/>
          <a:ext cx="50546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54400" imgH="1460160" progId="Equation.3">
                  <p:embed/>
                </p:oleObj>
              </mc:Choice>
              <mc:Fallback>
                <p:oleObj name="Equation" r:id="rId8" imgW="5054400" imgH="1460160" progId="Equation.3">
                  <p:embed/>
                  <p:pic>
                    <p:nvPicPr>
                      <p:cNvPr id="38930" name="Object 18">
                        <a:extLst>
                          <a:ext uri="{FF2B5EF4-FFF2-40B4-BE49-F238E27FC236}">
                            <a16:creationId xmlns:a16="http://schemas.microsoft.com/office/drawing/2014/main" id="{67CF2399-21AA-4830-BED6-73D71779F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802063"/>
                        <a:ext cx="50546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39" name="Object 23">
            <a:extLst>
              <a:ext uri="{FF2B5EF4-FFF2-40B4-BE49-F238E27FC236}">
                <a16:creationId xmlns:a16="http://schemas.microsoft.com/office/drawing/2014/main" id="{0F1198AC-17BF-405F-9495-FA99F23B4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92386"/>
              </p:ext>
            </p:extLst>
          </p:nvPr>
        </p:nvGraphicFramePr>
        <p:xfrm>
          <a:off x="914400" y="3500438"/>
          <a:ext cx="7607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607160" imgH="952200" progId="Equation.3">
                  <p:embed/>
                </p:oleObj>
              </mc:Choice>
              <mc:Fallback>
                <p:oleObj name="公式" r:id="rId2" imgW="7607160" imgH="952200" progId="Equation.3">
                  <p:embed/>
                  <p:pic>
                    <p:nvPicPr>
                      <p:cNvPr id="60439" name="Object 23">
                        <a:extLst>
                          <a:ext uri="{FF2B5EF4-FFF2-40B4-BE49-F238E27FC236}">
                            <a16:creationId xmlns:a16="http://schemas.microsoft.com/office/drawing/2014/main" id="{0F1198AC-17BF-405F-9495-FA99F23B42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0438"/>
                        <a:ext cx="7607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0" name="Object 24">
            <a:extLst>
              <a:ext uri="{FF2B5EF4-FFF2-40B4-BE49-F238E27FC236}">
                <a16:creationId xmlns:a16="http://schemas.microsoft.com/office/drawing/2014/main" id="{2AFEA38D-A66B-4A37-A012-7BAAB927F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022416"/>
              </p:ext>
            </p:extLst>
          </p:nvPr>
        </p:nvGraphicFramePr>
        <p:xfrm>
          <a:off x="1743075" y="981075"/>
          <a:ext cx="42037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03360" imgH="1358640" progId="Equation.3">
                  <p:embed/>
                </p:oleObj>
              </mc:Choice>
              <mc:Fallback>
                <p:oleObj name="Equation" r:id="rId4" imgW="4203360" imgH="1358640" progId="Equation.3">
                  <p:embed/>
                  <p:pic>
                    <p:nvPicPr>
                      <p:cNvPr id="60440" name="Object 24">
                        <a:extLst>
                          <a:ext uri="{FF2B5EF4-FFF2-40B4-BE49-F238E27FC236}">
                            <a16:creationId xmlns:a16="http://schemas.microsoft.com/office/drawing/2014/main" id="{2AFEA38D-A66B-4A37-A012-7BAAB927FE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981075"/>
                        <a:ext cx="42037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>
            <a:extLst>
              <a:ext uri="{FF2B5EF4-FFF2-40B4-BE49-F238E27FC236}">
                <a16:creationId xmlns:a16="http://schemas.microsoft.com/office/drawing/2014/main" id="{5730373E-2EBC-4341-885E-92BE8FD6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8907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id="{06B14CEE-5CB3-4FD1-848C-5D271FF5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2646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X </a:t>
            </a:r>
            <a:r>
              <a:rPr lang="zh-CN" altLang="en-US" sz="2800" b="1"/>
              <a:t>的概率密度为</a:t>
            </a:r>
          </a:p>
        </p:txBody>
      </p:sp>
      <p:graphicFrame>
        <p:nvGraphicFramePr>
          <p:cNvPr id="61449" name="Object 9">
            <a:extLst>
              <a:ext uri="{FF2B5EF4-FFF2-40B4-BE49-F238E27FC236}">
                <a16:creationId xmlns:a16="http://schemas.microsoft.com/office/drawing/2014/main" id="{1254A0FE-EEA7-40BD-A9D6-EE09CA8B5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701254"/>
              </p:ext>
            </p:extLst>
          </p:nvPr>
        </p:nvGraphicFramePr>
        <p:xfrm>
          <a:off x="1879600" y="2514600"/>
          <a:ext cx="5321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21160" imgH="1002960" progId="Equation.3">
                  <p:embed/>
                </p:oleObj>
              </mc:Choice>
              <mc:Fallback>
                <p:oleObj name="Equation" r:id="rId2" imgW="5321160" imgH="1002960" progId="Equation.3">
                  <p:embed/>
                  <p:pic>
                    <p:nvPicPr>
                      <p:cNvPr id="61449" name="Object 9">
                        <a:extLst>
                          <a:ext uri="{FF2B5EF4-FFF2-40B4-BE49-F238E27FC236}">
                            <a16:creationId xmlns:a16="http://schemas.microsoft.com/office/drawing/2014/main" id="{1254A0FE-EEA7-40BD-A9D6-EE09CA8B5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514600"/>
                        <a:ext cx="5321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>
            <a:extLst>
              <a:ext uri="{FF2B5EF4-FFF2-40B4-BE49-F238E27FC236}">
                <a16:creationId xmlns:a16="http://schemas.microsoft.com/office/drawing/2014/main" id="{9E5022B5-64CA-439E-ADEC-732363E80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946451"/>
              </p:ext>
            </p:extLst>
          </p:nvPr>
        </p:nvGraphicFramePr>
        <p:xfrm>
          <a:off x="1981200" y="3886200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431640" progId="Equation.3">
                  <p:embed/>
                </p:oleObj>
              </mc:Choice>
              <mc:Fallback>
                <p:oleObj name="Equation" r:id="rId4" imgW="3098520" imgH="431640" progId="Equation.3">
                  <p:embed/>
                  <p:pic>
                    <p:nvPicPr>
                      <p:cNvPr id="61451" name="Object 11">
                        <a:extLst>
                          <a:ext uri="{FF2B5EF4-FFF2-40B4-BE49-F238E27FC236}">
                            <a16:creationId xmlns:a16="http://schemas.microsoft.com/office/drawing/2014/main" id="{9E5022B5-64CA-439E-ADEC-732363E80E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309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>
            <a:extLst>
              <a:ext uri="{FF2B5EF4-FFF2-40B4-BE49-F238E27FC236}">
                <a16:creationId xmlns:a16="http://schemas.microsoft.com/office/drawing/2014/main" id="{F580C1C3-86BD-461B-B7EE-8297CB5A5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31769"/>
              </p:ext>
            </p:extLst>
          </p:nvPr>
        </p:nvGraphicFramePr>
        <p:xfrm>
          <a:off x="1981200" y="4572000"/>
          <a:ext cx="298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4400" imgH="838080" progId="Equation.3">
                  <p:embed/>
                </p:oleObj>
              </mc:Choice>
              <mc:Fallback>
                <p:oleObj name="Equation" r:id="rId6" imgW="2984400" imgH="838080" progId="Equation.3">
                  <p:embed/>
                  <p:pic>
                    <p:nvPicPr>
                      <p:cNvPr id="61452" name="Object 12">
                        <a:extLst>
                          <a:ext uri="{FF2B5EF4-FFF2-40B4-BE49-F238E27FC236}">
                            <a16:creationId xmlns:a16="http://schemas.microsoft.com/office/drawing/2014/main" id="{F580C1C3-86BD-461B-B7EE-8297CB5A5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2984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>
            <a:extLst>
              <a:ext uri="{FF2B5EF4-FFF2-40B4-BE49-F238E27FC236}">
                <a16:creationId xmlns:a16="http://schemas.microsoft.com/office/drawing/2014/main" id="{56C89598-0AEA-40D9-B567-A1630C144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19580"/>
              </p:ext>
            </p:extLst>
          </p:nvPr>
        </p:nvGraphicFramePr>
        <p:xfrm>
          <a:off x="5073650" y="4572000"/>
          <a:ext cx="242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680" imgH="838080" progId="Equation.3">
                  <p:embed/>
                </p:oleObj>
              </mc:Choice>
              <mc:Fallback>
                <p:oleObj name="Equation" r:id="rId8" imgW="2425680" imgH="838080" progId="Equation.3">
                  <p:embed/>
                  <p:pic>
                    <p:nvPicPr>
                      <p:cNvPr id="61453" name="Object 13">
                        <a:extLst>
                          <a:ext uri="{FF2B5EF4-FFF2-40B4-BE49-F238E27FC236}">
                            <a16:creationId xmlns:a16="http://schemas.microsoft.com/office/drawing/2014/main" id="{56C89598-0AEA-40D9-B567-A1630C144F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572000"/>
                        <a:ext cx="242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18">
            <a:extLst>
              <a:ext uri="{FF2B5EF4-FFF2-40B4-BE49-F238E27FC236}">
                <a16:creationId xmlns:a16="http://schemas.microsoft.com/office/drawing/2014/main" id="{6ADAB59C-E7CD-4E3C-8742-E6AB238E4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85196"/>
              </p:ext>
            </p:extLst>
          </p:nvPr>
        </p:nvGraphicFramePr>
        <p:xfrm>
          <a:off x="850900" y="774700"/>
          <a:ext cx="760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07160" imgH="1002960" progId="Equation.3">
                  <p:embed/>
                </p:oleObj>
              </mc:Choice>
              <mc:Fallback>
                <p:oleObj name="Equation" r:id="rId10" imgW="7607160" imgH="1002960" progId="Equation.3">
                  <p:embed/>
                  <p:pic>
                    <p:nvPicPr>
                      <p:cNvPr id="61458" name="Object 18">
                        <a:extLst>
                          <a:ext uri="{FF2B5EF4-FFF2-40B4-BE49-F238E27FC236}">
                            <a16:creationId xmlns:a16="http://schemas.microsoft.com/office/drawing/2014/main" id="{6ADAB59C-E7CD-4E3C-8742-E6AB238E4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774700"/>
                        <a:ext cx="7607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1" name="Rectangle 21">
            <a:extLst>
              <a:ext uri="{FF2B5EF4-FFF2-40B4-BE49-F238E27FC236}">
                <a16:creationId xmlns:a16="http://schemas.microsoft.com/office/drawing/2014/main" id="{CE5B8D36-3269-44B3-AD4C-F4A871770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utoUpdateAnimBg="0"/>
      <p:bldP spid="614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1026">
            <a:extLst>
              <a:ext uri="{FF2B5EF4-FFF2-40B4-BE49-F238E27FC236}">
                <a16:creationId xmlns:a16="http://schemas.microsoft.com/office/drawing/2014/main" id="{5D30201C-DB01-440B-8BED-58C21FE58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922026"/>
              </p:ext>
            </p:extLst>
          </p:nvPr>
        </p:nvGraphicFramePr>
        <p:xfrm>
          <a:off x="914400" y="762000"/>
          <a:ext cx="7545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29320" imgH="977760" progId="Equation.3">
                  <p:embed/>
                </p:oleObj>
              </mc:Choice>
              <mc:Fallback>
                <p:oleObj name="Equation" r:id="rId2" imgW="7429320" imgH="977760" progId="Equation.3">
                  <p:embed/>
                  <p:pic>
                    <p:nvPicPr>
                      <p:cNvPr id="81922" name="Object 1026">
                        <a:extLst>
                          <a:ext uri="{FF2B5EF4-FFF2-40B4-BE49-F238E27FC236}">
                            <a16:creationId xmlns:a16="http://schemas.microsoft.com/office/drawing/2014/main" id="{5D30201C-DB01-440B-8BED-58C21FE58E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5453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3" name="Rectangle 1027">
            <a:extLst>
              <a:ext uri="{FF2B5EF4-FFF2-40B4-BE49-F238E27FC236}">
                <a16:creationId xmlns:a16="http://schemas.microsoft.com/office/drawing/2014/main" id="{878C9E6A-5E39-433D-BE72-28225786D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642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1924" name="Object 1028">
            <a:extLst>
              <a:ext uri="{FF2B5EF4-FFF2-40B4-BE49-F238E27FC236}">
                <a16:creationId xmlns:a16="http://schemas.microsoft.com/office/drawing/2014/main" id="{7801FD06-A634-4B4A-8378-D6BB7AEA9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35799"/>
              </p:ext>
            </p:extLst>
          </p:nvPr>
        </p:nvGraphicFramePr>
        <p:xfrm>
          <a:off x="1524000" y="1981200"/>
          <a:ext cx="300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09600" imgH="431640" progId="Equation.3">
                  <p:embed/>
                </p:oleObj>
              </mc:Choice>
              <mc:Fallback>
                <p:oleObj name="Equation" r:id="rId4" imgW="3009600" imgH="431640" progId="Equation.3">
                  <p:embed/>
                  <p:pic>
                    <p:nvPicPr>
                      <p:cNvPr id="81924" name="Object 1028">
                        <a:extLst>
                          <a:ext uri="{FF2B5EF4-FFF2-40B4-BE49-F238E27FC236}">
                            <a16:creationId xmlns:a16="http://schemas.microsoft.com/office/drawing/2014/main" id="{7801FD06-A634-4B4A-8378-D6BB7AEA9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300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1029">
            <a:extLst>
              <a:ext uri="{FF2B5EF4-FFF2-40B4-BE49-F238E27FC236}">
                <a16:creationId xmlns:a16="http://schemas.microsoft.com/office/drawing/2014/main" id="{D44EFBE9-A8A1-4337-A8CB-C574AFE9B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871186"/>
              </p:ext>
            </p:extLst>
          </p:nvPr>
        </p:nvGraphicFramePr>
        <p:xfrm>
          <a:off x="914400" y="2667000"/>
          <a:ext cx="314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49280" imgH="431640" progId="Equation.3">
                  <p:embed/>
                </p:oleObj>
              </mc:Choice>
              <mc:Fallback>
                <p:oleObj name="Equation" r:id="rId6" imgW="3149280" imgH="431640" progId="Equation.3">
                  <p:embed/>
                  <p:pic>
                    <p:nvPicPr>
                      <p:cNvPr id="81925" name="Object 1029">
                        <a:extLst>
                          <a:ext uri="{FF2B5EF4-FFF2-40B4-BE49-F238E27FC236}">
                            <a16:creationId xmlns:a16="http://schemas.microsoft.com/office/drawing/2014/main" id="{D44EFBE9-A8A1-4337-A8CB-C574AFE9B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314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1030">
            <a:extLst>
              <a:ext uri="{FF2B5EF4-FFF2-40B4-BE49-F238E27FC236}">
                <a16:creationId xmlns:a16="http://schemas.microsoft.com/office/drawing/2014/main" id="{E775131E-7406-4894-85A3-6CB2F9E784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54725"/>
              </p:ext>
            </p:extLst>
          </p:nvPr>
        </p:nvGraphicFramePr>
        <p:xfrm>
          <a:off x="914400" y="335280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120" imgH="431640" progId="Equation.3">
                  <p:embed/>
                </p:oleObj>
              </mc:Choice>
              <mc:Fallback>
                <p:oleObj name="Equation" r:id="rId8" imgW="2184120" imgH="431640" progId="Equation.3">
                  <p:embed/>
                  <p:pic>
                    <p:nvPicPr>
                      <p:cNvPr id="81926" name="Object 1030">
                        <a:extLst>
                          <a:ext uri="{FF2B5EF4-FFF2-40B4-BE49-F238E27FC236}">
                            <a16:creationId xmlns:a16="http://schemas.microsoft.com/office/drawing/2014/main" id="{E775131E-7406-4894-85A3-6CB2F9E78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1031">
            <a:extLst>
              <a:ext uri="{FF2B5EF4-FFF2-40B4-BE49-F238E27FC236}">
                <a16:creationId xmlns:a16="http://schemas.microsoft.com/office/drawing/2014/main" id="{51C95003-74A3-4D98-A83F-E9660079A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581285"/>
              </p:ext>
            </p:extLst>
          </p:nvPr>
        </p:nvGraphicFramePr>
        <p:xfrm>
          <a:off x="876300" y="3962400"/>
          <a:ext cx="533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3760" imgH="977760" progId="Equation.3">
                  <p:embed/>
                </p:oleObj>
              </mc:Choice>
              <mc:Fallback>
                <p:oleObj name="Equation" r:id="rId10" imgW="5333760" imgH="977760" progId="Equation.3">
                  <p:embed/>
                  <p:pic>
                    <p:nvPicPr>
                      <p:cNvPr id="81927" name="Object 1031">
                        <a:extLst>
                          <a:ext uri="{FF2B5EF4-FFF2-40B4-BE49-F238E27FC236}">
                            <a16:creationId xmlns:a16="http://schemas.microsoft.com/office/drawing/2014/main" id="{51C95003-74A3-4D98-A83F-E9660079A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962400"/>
                        <a:ext cx="5334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1032">
            <a:extLst>
              <a:ext uri="{FF2B5EF4-FFF2-40B4-BE49-F238E27FC236}">
                <a16:creationId xmlns:a16="http://schemas.microsoft.com/office/drawing/2014/main" id="{367BCFA3-BFEE-4544-81AE-0F4D7D8AB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65580"/>
              </p:ext>
            </p:extLst>
          </p:nvPr>
        </p:nvGraphicFramePr>
        <p:xfrm>
          <a:off x="6350000" y="4267200"/>
          <a:ext cx="218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84120" imgH="368280" progId="Equation.3">
                  <p:embed/>
                </p:oleObj>
              </mc:Choice>
              <mc:Fallback>
                <p:oleObj name="Equation" r:id="rId12" imgW="2184120" imgH="368280" progId="Equation.3">
                  <p:embed/>
                  <p:pic>
                    <p:nvPicPr>
                      <p:cNvPr id="81928" name="Object 1032">
                        <a:extLst>
                          <a:ext uri="{FF2B5EF4-FFF2-40B4-BE49-F238E27FC236}">
                            <a16:creationId xmlns:a16="http://schemas.microsoft.com/office/drawing/2014/main" id="{367BCFA3-BFEE-4544-81AE-0F4D7D8AB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4267200"/>
                        <a:ext cx="2184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Text Box 1033">
            <a:extLst>
              <a:ext uri="{FF2B5EF4-FFF2-40B4-BE49-F238E27FC236}">
                <a16:creationId xmlns:a16="http://schemas.microsoft.com/office/drawing/2014/main" id="{C6116724-E5AF-4DFA-B242-816FCB83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119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ahoma" panose="020B0604030504040204" pitchFamily="34" charset="0"/>
              </a:rPr>
              <a:t>因此</a:t>
            </a:r>
          </a:p>
        </p:txBody>
      </p:sp>
      <p:graphicFrame>
        <p:nvGraphicFramePr>
          <p:cNvPr id="81930" name="Object 1034">
            <a:extLst>
              <a:ext uri="{FF2B5EF4-FFF2-40B4-BE49-F238E27FC236}">
                <a16:creationId xmlns:a16="http://schemas.microsoft.com/office/drawing/2014/main" id="{230A92D0-D3C2-4879-ACAA-8BFABE072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425293"/>
              </p:ext>
            </p:extLst>
          </p:nvPr>
        </p:nvGraphicFramePr>
        <p:xfrm>
          <a:off x="1905000" y="5105400"/>
          <a:ext cx="537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71920" imgH="380880" progId="Equation.3">
                  <p:embed/>
                </p:oleObj>
              </mc:Choice>
              <mc:Fallback>
                <p:oleObj name="Equation" r:id="rId14" imgW="5371920" imgH="380880" progId="Equation.3">
                  <p:embed/>
                  <p:pic>
                    <p:nvPicPr>
                      <p:cNvPr id="81930" name="Object 1034">
                        <a:extLst>
                          <a:ext uri="{FF2B5EF4-FFF2-40B4-BE49-F238E27FC236}">
                            <a16:creationId xmlns:a16="http://schemas.microsoft.com/office/drawing/2014/main" id="{230A92D0-D3C2-4879-ACAA-8BFABE072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0"/>
                        <a:ext cx="537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035">
            <a:extLst>
              <a:ext uri="{FF2B5EF4-FFF2-40B4-BE49-F238E27FC236}">
                <a16:creationId xmlns:a16="http://schemas.microsoft.com/office/drawing/2014/main" id="{1FD3F24E-2526-4530-812C-42F26A427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280613"/>
              </p:ext>
            </p:extLst>
          </p:nvPr>
        </p:nvGraphicFramePr>
        <p:xfrm>
          <a:off x="1949450" y="5637213"/>
          <a:ext cx="497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78080" imgH="469800" progId="Equation.3">
                  <p:embed/>
                </p:oleObj>
              </mc:Choice>
              <mc:Fallback>
                <p:oleObj name="Equation" r:id="rId16" imgW="4978080" imgH="469800" progId="Equation.3">
                  <p:embed/>
                  <p:pic>
                    <p:nvPicPr>
                      <p:cNvPr id="81931" name="Object 1035">
                        <a:extLst>
                          <a:ext uri="{FF2B5EF4-FFF2-40B4-BE49-F238E27FC236}">
                            <a16:creationId xmlns:a16="http://schemas.microsoft.com/office/drawing/2014/main" id="{1FD3F24E-2526-4530-812C-42F26A427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5637213"/>
                        <a:ext cx="497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036">
            <a:extLst>
              <a:ext uri="{FF2B5EF4-FFF2-40B4-BE49-F238E27FC236}">
                <a16:creationId xmlns:a16="http://schemas.microsoft.com/office/drawing/2014/main" id="{8495759D-2C8C-4EFE-9A01-B46D45D59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739488"/>
              </p:ext>
            </p:extLst>
          </p:nvPr>
        </p:nvGraphicFramePr>
        <p:xfrm>
          <a:off x="6858000" y="5719763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84200" imgH="317160" progId="Equation.3">
                  <p:embed/>
                </p:oleObj>
              </mc:Choice>
              <mc:Fallback>
                <p:oleObj name="Equation" r:id="rId18" imgW="1384200" imgH="317160" progId="Equation.3">
                  <p:embed/>
                  <p:pic>
                    <p:nvPicPr>
                      <p:cNvPr id="81932" name="Object 1036">
                        <a:extLst>
                          <a:ext uri="{FF2B5EF4-FFF2-40B4-BE49-F238E27FC236}">
                            <a16:creationId xmlns:a16="http://schemas.microsoft.com/office/drawing/2014/main" id="{8495759D-2C8C-4EFE-9A01-B46D45D59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719763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33" name="Picture 1037" descr="0017">
            <a:extLst>
              <a:ext uri="{FF2B5EF4-FFF2-40B4-BE49-F238E27FC236}">
                <a16:creationId xmlns:a16="http://schemas.microsoft.com/office/drawing/2014/main" id="{0698BCE3-1EA4-4E8F-B420-555190FD1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3048000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34" name="Rectangle 1038">
            <a:extLst>
              <a:ext uri="{FF2B5EF4-FFF2-40B4-BE49-F238E27FC236}">
                <a16:creationId xmlns:a16="http://schemas.microsoft.com/office/drawing/2014/main" id="{9EC1D7AA-094F-4EEF-86F1-ACBE7841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BDF0E19D-8C51-4554-BE56-60DF3F6E5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762782"/>
              </p:ext>
            </p:extLst>
          </p:nvPr>
        </p:nvGraphicFramePr>
        <p:xfrm>
          <a:off x="1784350" y="3467100"/>
          <a:ext cx="28067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1282680" progId="Equation.3">
                  <p:embed/>
                </p:oleObj>
              </mc:Choice>
              <mc:Fallback>
                <p:oleObj name="Equation" r:id="rId2" imgW="2806560" imgH="1282680" progId="Equation.3">
                  <p:embed/>
                  <p:pic>
                    <p:nvPicPr>
                      <p:cNvPr id="62466" name="Object 2">
                        <a:extLst>
                          <a:ext uri="{FF2B5EF4-FFF2-40B4-BE49-F238E27FC236}">
                            <a16:creationId xmlns:a16="http://schemas.microsoft.com/office/drawing/2014/main" id="{BDF0E19D-8C51-4554-BE56-60DF3F6E5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467100"/>
                        <a:ext cx="28067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DC3252A0-2F60-4FA8-A7B5-E86E089C3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1091"/>
              </p:ext>
            </p:extLst>
          </p:nvPr>
        </p:nvGraphicFramePr>
        <p:xfrm>
          <a:off x="1917700" y="4876800"/>
          <a:ext cx="5283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83000" imgH="1117440" progId="Equation.3">
                  <p:embed/>
                </p:oleObj>
              </mc:Choice>
              <mc:Fallback>
                <p:oleObj name="Equation" r:id="rId4" imgW="5283000" imgH="1117440" progId="Equation.3">
                  <p:embed/>
                  <p:pic>
                    <p:nvPicPr>
                      <p:cNvPr id="62467" name="Object 3">
                        <a:extLst>
                          <a:ext uri="{FF2B5EF4-FFF2-40B4-BE49-F238E27FC236}">
                            <a16:creationId xmlns:a16="http://schemas.microsoft.com/office/drawing/2014/main" id="{DC3252A0-2F60-4FA8-A7B5-E86E089C3C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876800"/>
                        <a:ext cx="5283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8B5D5102-F7EA-46F7-9503-4C0C9B516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88374"/>
              </p:ext>
            </p:extLst>
          </p:nvPr>
        </p:nvGraphicFramePr>
        <p:xfrm>
          <a:off x="914400" y="2514600"/>
          <a:ext cx="532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21160" imgH="927000" progId="Equation.3">
                  <p:embed/>
                </p:oleObj>
              </mc:Choice>
              <mc:Fallback>
                <p:oleObj name="Equation" r:id="rId6" imgW="5321160" imgH="927000" progId="Equation.3">
                  <p:embed/>
                  <p:pic>
                    <p:nvPicPr>
                      <p:cNvPr id="62471" name="Object 7">
                        <a:extLst>
                          <a:ext uri="{FF2B5EF4-FFF2-40B4-BE49-F238E27FC236}">
                            <a16:creationId xmlns:a16="http://schemas.microsoft.com/office/drawing/2014/main" id="{8B5D5102-F7EA-46F7-9503-4C0C9B516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5321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>
            <a:extLst>
              <a:ext uri="{FF2B5EF4-FFF2-40B4-BE49-F238E27FC236}">
                <a16:creationId xmlns:a16="http://schemas.microsoft.com/office/drawing/2014/main" id="{292AF2A4-FEEA-4F36-9559-BD79B78DD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350733"/>
              </p:ext>
            </p:extLst>
          </p:nvPr>
        </p:nvGraphicFramePr>
        <p:xfrm>
          <a:off x="914400" y="762000"/>
          <a:ext cx="62245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760" imgH="1536480" progId="Equation.3">
                  <p:embed/>
                </p:oleObj>
              </mc:Choice>
              <mc:Fallback>
                <p:oleObj name="Equation" r:id="rId8" imgW="6476760" imgH="1536480" progId="Equation.3">
                  <p:embed/>
                  <p:pic>
                    <p:nvPicPr>
                      <p:cNvPr id="62472" name="Object 8">
                        <a:extLst>
                          <a:ext uri="{FF2B5EF4-FFF2-40B4-BE49-F238E27FC236}">
                            <a16:creationId xmlns:a16="http://schemas.microsoft.com/office/drawing/2014/main" id="{292AF2A4-FEEA-4F36-9559-BD79B78DD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622458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6" name="Group 12">
            <a:extLst>
              <a:ext uri="{FF2B5EF4-FFF2-40B4-BE49-F238E27FC236}">
                <a16:creationId xmlns:a16="http://schemas.microsoft.com/office/drawing/2014/main" id="{B8E4A8EE-1AFA-4EA1-BCAF-179BC48D58C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657600"/>
            <a:ext cx="3352800" cy="1219200"/>
            <a:chOff x="3216" y="2304"/>
            <a:chExt cx="2112" cy="768"/>
          </a:xfrm>
        </p:grpSpPr>
        <p:sp>
          <p:nvSpPr>
            <p:cNvPr id="62473" name="AutoShape 9">
              <a:extLst>
                <a:ext uri="{FF2B5EF4-FFF2-40B4-BE49-F238E27FC236}">
                  <a16:creationId xmlns:a16="http://schemas.microsoft.com/office/drawing/2014/main" id="{91E65087-E66A-4783-9507-04326ADE0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04"/>
              <a:ext cx="2112" cy="768"/>
            </a:xfrm>
            <a:prstGeom prst="wedgeRoundRectCallout">
              <a:avLst>
                <a:gd name="adj1" fmla="val -45028"/>
                <a:gd name="adj2" fmla="val 64972"/>
                <a:gd name="adj3" fmla="val 16667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62474" name="Object 10">
              <a:extLst>
                <a:ext uri="{FF2B5EF4-FFF2-40B4-BE49-F238E27FC236}">
                  <a16:creationId xmlns:a16="http://schemas.microsoft.com/office/drawing/2014/main" id="{20419BEF-EC06-40B3-A0B2-AEA4E42DBC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522789"/>
                </p:ext>
              </p:extLst>
            </p:nvPr>
          </p:nvGraphicFramePr>
          <p:xfrm>
            <a:off x="3472" y="2360"/>
            <a:ext cx="1696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92080" imgH="1002960" progId="Equation.3">
                    <p:embed/>
                  </p:oleObj>
                </mc:Choice>
                <mc:Fallback>
                  <p:oleObj name="Equation" r:id="rId10" imgW="2692080" imgH="1002960" progId="Equation.3">
                    <p:embed/>
                    <p:pic>
                      <p:nvPicPr>
                        <p:cNvPr id="62474" name="Object 10">
                          <a:extLst>
                            <a:ext uri="{FF2B5EF4-FFF2-40B4-BE49-F238E27FC236}">
                              <a16:creationId xmlns:a16="http://schemas.microsoft.com/office/drawing/2014/main" id="{20419BEF-EC06-40B3-A0B2-AEA4E42DBC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2360"/>
                          <a:ext cx="1696" cy="63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>
            <a:extLst>
              <a:ext uri="{FF2B5EF4-FFF2-40B4-BE49-F238E27FC236}">
                <a16:creationId xmlns:a16="http://schemas.microsoft.com/office/drawing/2014/main" id="{642046C1-B467-42BD-A493-AD5026A1E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203133"/>
              </p:ext>
            </p:extLst>
          </p:nvPr>
        </p:nvGraphicFramePr>
        <p:xfrm>
          <a:off x="869950" y="776288"/>
          <a:ext cx="75692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69000" imgH="1930320" progId="Equation.3">
                  <p:embed/>
                </p:oleObj>
              </mc:Choice>
              <mc:Fallback>
                <p:oleObj name="Equation" r:id="rId2" imgW="7569000" imgH="1930320" progId="Equation.3">
                  <p:embed/>
                  <p:pic>
                    <p:nvPicPr>
                      <p:cNvPr id="71682" name="Object 2">
                        <a:extLst>
                          <a:ext uri="{FF2B5EF4-FFF2-40B4-BE49-F238E27FC236}">
                            <a16:creationId xmlns:a16="http://schemas.microsoft.com/office/drawing/2014/main" id="{642046C1-B467-42BD-A493-AD5026A1E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776288"/>
                        <a:ext cx="75692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Rectangle 3">
            <a:extLst>
              <a:ext uri="{FF2B5EF4-FFF2-40B4-BE49-F238E27FC236}">
                <a16:creationId xmlns:a16="http://schemas.microsoft.com/office/drawing/2014/main" id="{E9D7AF0A-F904-44B5-B74B-B267EFC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841625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F7090CF1-3464-4C71-BE47-2D8C46107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918302"/>
              </p:ext>
            </p:extLst>
          </p:nvPr>
        </p:nvGraphicFramePr>
        <p:xfrm>
          <a:off x="1600200" y="2700338"/>
          <a:ext cx="619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97400" imgH="825480" progId="Equation.3">
                  <p:embed/>
                </p:oleObj>
              </mc:Choice>
              <mc:Fallback>
                <p:oleObj name="Equation" r:id="rId4" imgW="6197400" imgH="825480" progId="Equation.3">
                  <p:embed/>
                  <p:pic>
                    <p:nvPicPr>
                      <p:cNvPr id="71684" name="Object 4">
                        <a:extLst>
                          <a:ext uri="{FF2B5EF4-FFF2-40B4-BE49-F238E27FC236}">
                            <a16:creationId xmlns:a16="http://schemas.microsoft.com/office/drawing/2014/main" id="{F7090CF1-3464-4C71-BE47-2D8C461071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00338"/>
                        <a:ext cx="619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EF69BB0C-AE51-4F81-A473-6950EAE4D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831139"/>
              </p:ext>
            </p:extLst>
          </p:nvPr>
        </p:nvGraphicFramePr>
        <p:xfrm>
          <a:off x="2667000" y="3708400"/>
          <a:ext cx="276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400" imgH="406080" progId="Equation.3">
                  <p:embed/>
                </p:oleObj>
              </mc:Choice>
              <mc:Fallback>
                <p:oleObj name="Equation" r:id="rId6" imgW="2768400" imgH="406080" progId="Equation.3">
                  <p:embed/>
                  <p:pic>
                    <p:nvPicPr>
                      <p:cNvPr id="71685" name="Object 5">
                        <a:extLst>
                          <a:ext uri="{FF2B5EF4-FFF2-40B4-BE49-F238E27FC236}">
                            <a16:creationId xmlns:a16="http://schemas.microsoft.com/office/drawing/2014/main" id="{EF69BB0C-AE51-4F81-A473-6950EAE4D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08400"/>
                        <a:ext cx="276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A571F067-92B8-4F0F-B9C7-C2249A8D1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31759"/>
              </p:ext>
            </p:extLst>
          </p:nvPr>
        </p:nvGraphicFramePr>
        <p:xfrm>
          <a:off x="1600200" y="4279900"/>
          <a:ext cx="5435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35280" imgH="825480" progId="Equation.3">
                  <p:embed/>
                </p:oleObj>
              </mc:Choice>
              <mc:Fallback>
                <p:oleObj name="Equation" r:id="rId8" imgW="5435280" imgH="825480" progId="Equation.3">
                  <p:embed/>
                  <p:pic>
                    <p:nvPicPr>
                      <p:cNvPr id="71686" name="Object 6">
                        <a:extLst>
                          <a:ext uri="{FF2B5EF4-FFF2-40B4-BE49-F238E27FC236}">
                            <a16:creationId xmlns:a16="http://schemas.microsoft.com/office/drawing/2014/main" id="{A571F067-92B8-4F0F-B9C7-C2249A8D1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79900"/>
                        <a:ext cx="5435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>
            <a:extLst>
              <a:ext uri="{FF2B5EF4-FFF2-40B4-BE49-F238E27FC236}">
                <a16:creationId xmlns:a16="http://schemas.microsoft.com/office/drawing/2014/main" id="{63BFBC55-0A35-4C1C-844E-A4339F68E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33128"/>
              </p:ext>
            </p:extLst>
          </p:nvPr>
        </p:nvGraphicFramePr>
        <p:xfrm>
          <a:off x="2743200" y="5029200"/>
          <a:ext cx="254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9800" imgH="863280" progId="Equation.3">
                  <p:embed/>
                </p:oleObj>
              </mc:Choice>
              <mc:Fallback>
                <p:oleObj name="Equation" r:id="rId10" imgW="2539800" imgH="863280" progId="Equation.3">
                  <p:embed/>
                  <p:pic>
                    <p:nvPicPr>
                      <p:cNvPr id="71687" name="Object 7">
                        <a:extLst>
                          <a:ext uri="{FF2B5EF4-FFF2-40B4-BE49-F238E27FC236}">
                            <a16:creationId xmlns:a16="http://schemas.microsoft.com/office/drawing/2014/main" id="{63BFBC55-0A35-4C1C-844E-A4339F68E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54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8">
            <a:extLst>
              <a:ext uri="{FF2B5EF4-FFF2-40B4-BE49-F238E27FC236}">
                <a16:creationId xmlns:a16="http://schemas.microsoft.com/office/drawing/2014/main" id="{B5036708-A1B5-489A-A573-DBE8C10D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6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A4CAF4D7-4C5F-40C1-827C-32C30FD38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999844"/>
              </p:ext>
            </p:extLst>
          </p:nvPr>
        </p:nvGraphicFramePr>
        <p:xfrm>
          <a:off x="914400" y="762000"/>
          <a:ext cx="575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52800" imgH="825480" progId="Equation.3">
                  <p:embed/>
                </p:oleObj>
              </mc:Choice>
              <mc:Fallback>
                <p:oleObj name="Equation" r:id="rId2" imgW="5752800" imgH="825480" progId="Equation.3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A4CAF4D7-4C5F-40C1-827C-32C30FD38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5753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548255FA-FBE9-4FDE-8CB5-6234311CF5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17470"/>
              </p:ext>
            </p:extLst>
          </p:nvPr>
        </p:nvGraphicFramePr>
        <p:xfrm>
          <a:off x="1905000" y="1905000"/>
          <a:ext cx="3797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97280" imgH="1409400" progId="Equation.3">
                  <p:embed/>
                </p:oleObj>
              </mc:Choice>
              <mc:Fallback>
                <p:oleObj name="Equation" r:id="rId4" imgW="3797280" imgH="1409400" progId="Equation.3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548255FA-FBE9-4FDE-8CB5-6234311CF5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05000"/>
                        <a:ext cx="37973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4A1BE59A-05BD-4326-A9A5-E1A80811E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698698"/>
              </p:ext>
            </p:extLst>
          </p:nvPr>
        </p:nvGraphicFramePr>
        <p:xfrm>
          <a:off x="990600" y="3733800"/>
          <a:ext cx="533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3760" imgH="444240" progId="Equation.3">
                  <p:embed/>
                </p:oleObj>
              </mc:Choice>
              <mc:Fallback>
                <p:oleObj name="Equation" r:id="rId6" imgW="5333760" imgH="44424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4A1BE59A-05BD-4326-A9A5-E1A80811E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533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8477489C-9166-4203-B3D7-1F3F3D146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784832"/>
              </p:ext>
            </p:extLst>
          </p:nvPr>
        </p:nvGraphicFramePr>
        <p:xfrm>
          <a:off x="1892300" y="4254500"/>
          <a:ext cx="5270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70400" imgH="1460160" progId="Equation.3">
                  <p:embed/>
                </p:oleObj>
              </mc:Choice>
              <mc:Fallback>
                <p:oleObj name="Equation" r:id="rId8" imgW="5270400" imgH="1460160" progId="Equation.3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8477489C-9166-4203-B3D7-1F3F3D146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254500"/>
                        <a:ext cx="52705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889A5C77-4168-465E-AF52-DF9F26811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159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/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366784D9-963E-4937-A917-5E26244A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700088"/>
            <a:ext cx="79787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          </a:t>
            </a:r>
            <a:r>
              <a:rPr lang="zh-CN" altLang="en-US" sz="2800" b="1"/>
              <a:t>有一繁忙的汽车站</a:t>
            </a:r>
            <a:r>
              <a:rPr lang="en-US" altLang="zh-CN" sz="2800" b="1"/>
              <a:t>,</a:t>
            </a:r>
            <a:r>
              <a:rPr lang="zh-CN" altLang="en-US" sz="2800" b="1"/>
              <a:t>每天有大量汽车通过</a:t>
            </a:r>
            <a:r>
              <a:rPr lang="en-US" altLang="zh-CN" sz="2800" b="1"/>
              <a:t>,</a:t>
            </a:r>
            <a:r>
              <a:rPr lang="zh-CN" altLang="en-US" sz="2800" b="1"/>
              <a:t>设每辆汽车在一天的某段时间内</a:t>
            </a:r>
            <a:r>
              <a:rPr lang="en-US" altLang="zh-CN" sz="2800" b="1"/>
              <a:t>,</a:t>
            </a:r>
            <a:r>
              <a:rPr lang="zh-CN" altLang="en-US" sz="2800" b="1"/>
              <a:t>出事故的概率为</a:t>
            </a:r>
            <a:r>
              <a:rPr lang="en-US" altLang="zh-CN" sz="2800" b="1"/>
              <a:t>0.0001,</a:t>
            </a:r>
            <a:r>
              <a:rPr lang="zh-CN" altLang="en-US" sz="2800" b="1"/>
              <a:t>在每天的该段时间内有</a:t>
            </a:r>
            <a:r>
              <a:rPr lang="en-US" altLang="zh-CN" sz="2800" b="1"/>
              <a:t>1000 </a:t>
            </a:r>
            <a:r>
              <a:rPr lang="zh-CN" altLang="en-US" sz="2800" b="1"/>
              <a:t>辆汽车通过</a:t>
            </a:r>
            <a:r>
              <a:rPr lang="en-US" altLang="zh-CN" sz="2800" b="1"/>
              <a:t>, </a:t>
            </a:r>
            <a:r>
              <a:rPr lang="zh-CN" altLang="en-US" sz="2800" b="1"/>
              <a:t>问出事故的次数不小于</a:t>
            </a:r>
            <a:r>
              <a:rPr lang="en-US" altLang="zh-CN" sz="2800" b="1"/>
              <a:t>2</a:t>
            </a:r>
            <a:r>
              <a:rPr lang="zh-CN" altLang="en-US" sz="2800" b="1"/>
              <a:t>的概率是多少</a:t>
            </a:r>
            <a:r>
              <a:rPr lang="en-US" altLang="zh-CN" sz="2800" b="1"/>
              <a:t>?</a:t>
            </a:r>
          </a:p>
        </p:txBody>
      </p:sp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id="{686C4539-5BEA-4406-A015-A9EB402A1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489702"/>
              </p:ext>
            </p:extLst>
          </p:nvPr>
        </p:nvGraphicFramePr>
        <p:xfrm>
          <a:off x="1331913" y="3414713"/>
          <a:ext cx="38496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393480" progId="Equation.3">
                  <p:embed/>
                </p:oleObj>
              </mc:Choice>
              <mc:Fallback>
                <p:oleObj name="Equation" r:id="rId2" imgW="3073320" imgH="393480" progId="Equation.3">
                  <p:embed/>
                  <p:pic>
                    <p:nvPicPr>
                      <p:cNvPr id="50183" name="Object 7">
                        <a:extLst>
                          <a:ext uri="{FF2B5EF4-FFF2-40B4-BE49-F238E27FC236}">
                            <a16:creationId xmlns:a16="http://schemas.microsoft.com/office/drawing/2014/main" id="{686C4539-5BEA-4406-A015-A9EB402A1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14713"/>
                        <a:ext cx="38496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>
            <a:extLst>
              <a:ext uri="{FF2B5EF4-FFF2-40B4-BE49-F238E27FC236}">
                <a16:creationId xmlns:a16="http://schemas.microsoft.com/office/drawing/2014/main" id="{8F7109F5-C25C-4DF9-8DEE-1129372A7A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196771"/>
              </p:ext>
            </p:extLst>
          </p:nvPr>
        </p:nvGraphicFramePr>
        <p:xfrm>
          <a:off x="1447800" y="4572000"/>
          <a:ext cx="616426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86320" imgH="977760" progId="Equation.3">
                  <p:embed/>
                </p:oleObj>
              </mc:Choice>
              <mc:Fallback>
                <p:oleObj name="Equation" r:id="rId4" imgW="6286320" imgH="977760" progId="Equation.3">
                  <p:embed/>
                  <p:pic>
                    <p:nvPicPr>
                      <p:cNvPr id="50188" name="Object 12">
                        <a:extLst>
                          <a:ext uri="{FF2B5EF4-FFF2-40B4-BE49-F238E27FC236}">
                            <a16:creationId xmlns:a16="http://schemas.microsoft.com/office/drawing/2014/main" id="{8F7109F5-C25C-4DF9-8DEE-1129372A7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616426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02" name="Group 26">
            <a:extLst>
              <a:ext uri="{FF2B5EF4-FFF2-40B4-BE49-F238E27FC236}">
                <a16:creationId xmlns:a16="http://schemas.microsoft.com/office/drawing/2014/main" id="{6E97BA78-A95D-4637-8B4B-AAA34354BD9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420938"/>
            <a:ext cx="3748087" cy="974725"/>
            <a:chOff x="521" y="1525"/>
            <a:chExt cx="2361" cy="614"/>
          </a:xfrm>
        </p:grpSpPr>
        <p:sp>
          <p:nvSpPr>
            <p:cNvPr id="50182" name="Text Box 6">
              <a:extLst>
                <a:ext uri="{FF2B5EF4-FFF2-40B4-BE49-F238E27FC236}">
                  <a16:creationId xmlns:a16="http://schemas.microsoft.com/office/drawing/2014/main" id="{E6DE4D86-8FA6-47EF-9FC2-BD5E24E8D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543"/>
              <a:ext cx="236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a typeface="黑体" panose="02010609060101010101" pitchFamily="49" charset="-122"/>
                </a:rPr>
                <a:t>    </a:t>
              </a:r>
              <a:r>
                <a:rPr lang="en-US" altLang="zh-CN" sz="2800" b="1"/>
                <a:t>     </a:t>
              </a:r>
              <a:r>
                <a:rPr lang="zh-CN" altLang="en-US" sz="2800" b="1"/>
                <a:t>设 </a:t>
              </a:r>
              <a:r>
                <a:rPr lang="en-US" altLang="zh-CN" sz="2800" b="1"/>
                <a:t>1000 </a:t>
              </a:r>
              <a:r>
                <a:rPr lang="zh-CN" altLang="en-US" sz="2800" b="1"/>
                <a:t>辆车通过</a:t>
              </a:r>
              <a:r>
                <a:rPr lang="en-US" altLang="zh-CN" sz="2800" b="1"/>
                <a:t>,</a:t>
              </a:r>
            </a:p>
            <a:p>
              <a:r>
                <a:rPr lang="zh-CN" altLang="en-US" sz="2800" b="1"/>
                <a:t>出事故的次数为 </a:t>
              </a:r>
              <a:r>
                <a:rPr lang="en-US" altLang="zh-CN" sz="2800" b="1" i="1"/>
                <a:t>X 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则</a:t>
              </a:r>
            </a:p>
          </p:txBody>
        </p:sp>
        <p:sp>
          <p:nvSpPr>
            <p:cNvPr id="50192" name="Rectangle 16">
              <a:extLst>
                <a:ext uri="{FF2B5EF4-FFF2-40B4-BE49-F238E27FC236}">
                  <a16:creationId xmlns:a16="http://schemas.microsoft.com/office/drawing/2014/main" id="{16D181F0-615A-447D-AD9C-D39B7529B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52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49" charset="-122"/>
                </a:rPr>
                <a:t>解</a:t>
              </a:r>
            </a:p>
          </p:txBody>
        </p:sp>
      </p:grpSp>
      <p:pic>
        <p:nvPicPr>
          <p:cNvPr id="50194" name="Picture 18" descr="BD07195_">
            <a:extLst>
              <a:ext uri="{FF2B5EF4-FFF2-40B4-BE49-F238E27FC236}">
                <a16:creationId xmlns:a16="http://schemas.microsoft.com/office/drawing/2014/main" id="{9D6BE813-58F5-444C-AFCA-90C16BAB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92375"/>
            <a:ext cx="2057400" cy="137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99" name="Rectangle 23">
            <a:extLst>
              <a:ext uri="{FF2B5EF4-FFF2-40B4-BE49-F238E27FC236}">
                <a16:creationId xmlns:a16="http://schemas.microsoft.com/office/drawing/2014/main" id="{083AB83E-8C60-4D17-BAAB-7FF683549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68897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4</a:t>
            </a:r>
          </a:p>
        </p:txBody>
      </p:sp>
      <p:grpSp>
        <p:nvGrpSpPr>
          <p:cNvPr id="50203" name="Group 27">
            <a:extLst>
              <a:ext uri="{FF2B5EF4-FFF2-40B4-BE49-F238E27FC236}">
                <a16:creationId xmlns:a16="http://schemas.microsoft.com/office/drawing/2014/main" id="{6AB4CB2F-91CB-45F1-A4CC-04F4C03DFF7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860800"/>
            <a:ext cx="7739062" cy="534988"/>
            <a:chOff x="521" y="2432"/>
            <a:chExt cx="4875" cy="337"/>
          </a:xfrm>
        </p:grpSpPr>
        <p:sp>
          <p:nvSpPr>
            <p:cNvPr id="50186" name="Rectangle 10">
              <a:extLst>
                <a:ext uri="{FF2B5EF4-FFF2-40B4-BE49-F238E27FC236}">
                  <a16:creationId xmlns:a16="http://schemas.microsoft.com/office/drawing/2014/main" id="{B6A28BCD-B828-4CFF-846B-F45AB34B8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432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故所求概率为</a:t>
              </a:r>
            </a:p>
          </p:txBody>
        </p:sp>
        <p:graphicFrame>
          <p:nvGraphicFramePr>
            <p:cNvPr id="50200" name="Object 24">
              <a:extLst>
                <a:ext uri="{FF2B5EF4-FFF2-40B4-BE49-F238E27FC236}">
                  <a16:creationId xmlns:a16="http://schemas.microsoft.com/office/drawing/2014/main" id="{E9534864-3706-46DD-AF2B-5434D7B5A5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388714"/>
                </p:ext>
              </p:extLst>
            </p:nvPr>
          </p:nvGraphicFramePr>
          <p:xfrm>
            <a:off x="1940" y="2529"/>
            <a:ext cx="3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5486400" imgH="380880" progId="Equation.3">
                    <p:embed/>
                  </p:oleObj>
                </mc:Choice>
                <mc:Fallback>
                  <p:oleObj name="公式" r:id="rId7" imgW="5486400" imgH="380880" progId="Equation.3">
                    <p:embed/>
                    <p:pic>
                      <p:nvPicPr>
                        <p:cNvPr id="50200" name="Object 24">
                          <a:extLst>
                            <a:ext uri="{FF2B5EF4-FFF2-40B4-BE49-F238E27FC236}">
                              <a16:creationId xmlns:a16="http://schemas.microsoft.com/office/drawing/2014/main" id="{E9534864-3706-46DD-AF2B-5434D7B5A5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" y="2529"/>
                          <a:ext cx="34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06" name="Group 30">
            <a:extLst>
              <a:ext uri="{FF2B5EF4-FFF2-40B4-BE49-F238E27FC236}">
                <a16:creationId xmlns:a16="http://schemas.microsoft.com/office/drawing/2014/main" id="{E380F7D2-6075-4F43-84F2-800C24821974}"/>
              </a:ext>
            </a:extLst>
          </p:cNvPr>
          <p:cNvGrpSpPr>
            <a:grpSpLocks/>
          </p:cNvGrpSpPr>
          <p:nvPr/>
        </p:nvGrpSpPr>
        <p:grpSpPr bwMode="auto">
          <a:xfrm>
            <a:off x="1273175" y="5608638"/>
            <a:ext cx="6499225" cy="639762"/>
            <a:chOff x="1056" y="3408"/>
            <a:chExt cx="4094" cy="403"/>
          </a:xfrm>
        </p:grpSpPr>
        <p:sp>
          <p:nvSpPr>
            <p:cNvPr id="50196" name="Text Box 20">
              <a:extLst>
                <a:ext uri="{FF2B5EF4-FFF2-40B4-BE49-F238E27FC236}">
                  <a16:creationId xmlns:a16="http://schemas.microsoft.com/office/drawing/2014/main" id="{3BCA45B6-2445-420F-B048-5CB46A73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484"/>
              <a:ext cx="40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二项分布</a:t>
              </a:r>
              <a:r>
                <a:rPr lang="zh-CN" altLang="en-US" sz="2800" b="1" i="1">
                  <a:solidFill>
                    <a:srgbClr val="0000FF"/>
                  </a:solidFill>
                </a:rPr>
                <a:t>  </a:t>
              </a:r>
              <a:r>
                <a:rPr lang="zh-CN" altLang="en-US" b="1" i="1">
                  <a:solidFill>
                    <a:srgbClr val="0000FF"/>
                  </a:solidFill>
                </a:rPr>
                <a:t>                </a:t>
              </a:r>
              <a:r>
                <a:rPr lang="zh-CN" altLang="en-US" b="1">
                  <a:solidFill>
                    <a:srgbClr val="0000FF"/>
                  </a:solidFill>
                </a:rPr>
                <a:t>                    </a:t>
              </a:r>
              <a:r>
                <a:rPr lang="zh-CN" altLang="en-US" sz="2800" b="1">
                  <a:solidFill>
                    <a:srgbClr val="FF0000"/>
                  </a:solidFill>
                  <a:ea typeface="黑体" panose="02010609060101010101" pitchFamily="49" charset="-122"/>
                </a:rPr>
                <a:t>泊松分布</a:t>
              </a:r>
            </a:p>
          </p:txBody>
        </p:sp>
        <p:sp>
          <p:nvSpPr>
            <p:cNvPr id="50198" name="AutoShape 22">
              <a:extLst>
                <a:ext uri="{FF2B5EF4-FFF2-40B4-BE49-F238E27FC236}">
                  <a16:creationId xmlns:a16="http://schemas.microsoft.com/office/drawing/2014/main" id="{56D2F314-10F5-4E43-8320-BC79FF4E1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639"/>
              <a:ext cx="1460" cy="81"/>
            </a:xfrm>
            <a:prstGeom prst="rightArrow">
              <a:avLst>
                <a:gd name="adj1" fmla="val 50000"/>
                <a:gd name="adj2" fmla="val 450617"/>
              </a:avLst>
            </a:prstGeom>
            <a:solidFill>
              <a:srgbClr val="008000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05" name="Object 29">
              <a:extLst>
                <a:ext uri="{FF2B5EF4-FFF2-40B4-BE49-F238E27FC236}">
                  <a16:creationId xmlns:a16="http://schemas.microsoft.com/office/drawing/2014/main" id="{2B049C34-5C2A-482D-B2E8-5DED1B599A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9180097"/>
                </p:ext>
              </p:extLst>
            </p:nvPr>
          </p:nvGraphicFramePr>
          <p:xfrm>
            <a:off x="2112" y="3408"/>
            <a:ext cx="1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806560" imgH="393480" progId="Equation.3">
                    <p:embed/>
                  </p:oleObj>
                </mc:Choice>
                <mc:Fallback>
                  <p:oleObj name="Equation" r:id="rId9" imgW="2806560" imgH="393480" progId="Equation.3">
                    <p:embed/>
                    <p:pic>
                      <p:nvPicPr>
                        <p:cNvPr id="50205" name="Object 29">
                          <a:extLst>
                            <a:ext uri="{FF2B5EF4-FFF2-40B4-BE49-F238E27FC236}">
                              <a16:creationId xmlns:a16="http://schemas.microsoft.com/office/drawing/2014/main" id="{2B049C34-5C2A-482D-B2E8-5DED1B599A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Text Box 2054">
            <a:extLst>
              <a:ext uri="{FF2B5EF4-FFF2-40B4-BE49-F238E27FC236}">
                <a16:creationId xmlns:a16="http://schemas.microsoft.com/office/drawing/2014/main" id="{7AB57121-74E5-449B-9397-E525FD8C2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14600"/>
            <a:ext cx="3633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anose="02010609060101010101" pitchFamily="49" charset="-122"/>
              </a:rPr>
              <a:t>    </a:t>
            </a:r>
            <a:r>
              <a:rPr lang="en-US" altLang="zh-CN" sz="2800" b="1"/>
              <a:t>    </a:t>
            </a:r>
            <a:r>
              <a:rPr lang="zh-CN" altLang="en-US" sz="2800" b="1"/>
              <a:t>设</a:t>
            </a:r>
            <a:r>
              <a:rPr lang="en-US" altLang="zh-CN" sz="2800" b="1"/>
              <a:t>1000 </a:t>
            </a:r>
            <a:r>
              <a:rPr lang="zh-CN" altLang="en-US" sz="2800" b="1"/>
              <a:t>辆车通过</a:t>
            </a:r>
            <a:r>
              <a:rPr lang="en-US" altLang="zh-CN" sz="2800" b="1"/>
              <a:t>,</a:t>
            </a:r>
          </a:p>
          <a:p>
            <a:r>
              <a:rPr lang="zh-CN" altLang="en-US" sz="2800" b="1"/>
              <a:t>出事故的次数为 </a:t>
            </a:r>
            <a:r>
              <a:rPr lang="en-US" altLang="zh-CN" sz="2800" b="1" i="1"/>
              <a:t>X </a:t>
            </a:r>
            <a:r>
              <a:rPr lang="en-US" altLang="zh-CN" sz="2800" b="1"/>
              <a:t>, </a:t>
            </a:r>
            <a:r>
              <a:rPr lang="zh-CN" altLang="en-US" sz="2800" b="1"/>
              <a:t>则</a:t>
            </a:r>
          </a:p>
        </p:txBody>
      </p:sp>
      <p:sp>
        <p:nvSpPr>
          <p:cNvPr id="61448" name="Rectangle 2056">
            <a:extLst>
              <a:ext uri="{FF2B5EF4-FFF2-40B4-BE49-F238E27FC236}">
                <a16:creationId xmlns:a16="http://schemas.microsoft.com/office/drawing/2014/main" id="{B05FFDA2-ED60-4DEA-BE55-59C49C1AB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可利用泊松定理计算</a:t>
            </a:r>
          </a:p>
        </p:txBody>
      </p:sp>
      <p:graphicFrame>
        <p:nvGraphicFramePr>
          <p:cNvPr id="61449" name="Object 2057">
            <a:extLst>
              <a:ext uri="{FF2B5EF4-FFF2-40B4-BE49-F238E27FC236}">
                <a16:creationId xmlns:a16="http://schemas.microsoft.com/office/drawing/2014/main" id="{AA5543AD-B21D-4C5D-A59B-C77C2D2FF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95303"/>
              </p:ext>
            </p:extLst>
          </p:nvPr>
        </p:nvGraphicFramePr>
        <p:xfrm>
          <a:off x="4648200" y="4738688"/>
          <a:ext cx="34798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760" imgH="368280" progId="Equation.3">
                  <p:embed/>
                </p:oleObj>
              </mc:Choice>
              <mc:Fallback>
                <p:oleObj name="Equation" r:id="rId2" imgW="3479760" imgH="368280" progId="Equation.3">
                  <p:embed/>
                  <p:pic>
                    <p:nvPicPr>
                      <p:cNvPr id="61449" name="Object 2057">
                        <a:extLst>
                          <a:ext uri="{FF2B5EF4-FFF2-40B4-BE49-F238E27FC236}">
                            <a16:creationId xmlns:a16="http://schemas.microsoft.com/office/drawing/2014/main" id="{AA5543AD-B21D-4C5D-A59B-C77C2D2FF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38688"/>
                        <a:ext cx="34798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Rectangle 2058">
            <a:extLst>
              <a:ext uri="{FF2B5EF4-FFF2-40B4-BE49-F238E27FC236}">
                <a16:creationId xmlns:a16="http://schemas.microsoft.com/office/drawing/2014/main" id="{15994A65-EA0B-4F4C-945F-DDCB0AE1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766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所求概率为</a:t>
            </a:r>
          </a:p>
        </p:txBody>
      </p:sp>
      <p:graphicFrame>
        <p:nvGraphicFramePr>
          <p:cNvPr id="61453" name="Object 2061">
            <a:extLst>
              <a:ext uri="{FF2B5EF4-FFF2-40B4-BE49-F238E27FC236}">
                <a16:creationId xmlns:a16="http://schemas.microsoft.com/office/drawing/2014/main" id="{59A5531A-60DF-449A-9A15-51108CF16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404458"/>
              </p:ext>
            </p:extLst>
          </p:nvPr>
        </p:nvGraphicFramePr>
        <p:xfrm>
          <a:off x="2349500" y="5334000"/>
          <a:ext cx="4432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1960" imgH="888840" progId="Equation.3">
                  <p:embed/>
                </p:oleObj>
              </mc:Choice>
              <mc:Fallback>
                <p:oleObj name="Equation" r:id="rId4" imgW="4431960" imgH="888840" progId="Equation.3">
                  <p:embed/>
                  <p:pic>
                    <p:nvPicPr>
                      <p:cNvPr id="61453" name="Object 2061">
                        <a:extLst>
                          <a:ext uri="{FF2B5EF4-FFF2-40B4-BE49-F238E27FC236}">
                            <a16:creationId xmlns:a16="http://schemas.microsoft.com/office/drawing/2014/main" id="{59A5531A-60DF-449A-9A15-51108CF16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334000"/>
                        <a:ext cx="4432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4" name="Rectangle 2062">
            <a:extLst>
              <a:ext uri="{FF2B5EF4-FFF2-40B4-BE49-F238E27FC236}">
                <a16:creationId xmlns:a16="http://schemas.microsoft.com/office/drawing/2014/main" id="{5EF1C158-24EF-4BE7-9A26-E51DC5D0E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003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61455" name="Object 2063">
            <a:extLst>
              <a:ext uri="{FF2B5EF4-FFF2-40B4-BE49-F238E27FC236}">
                <a16:creationId xmlns:a16="http://schemas.microsoft.com/office/drawing/2014/main" id="{DA64737C-8A25-4B49-949B-652F914B5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794856"/>
              </p:ext>
            </p:extLst>
          </p:nvPr>
        </p:nvGraphicFramePr>
        <p:xfrm>
          <a:off x="914400" y="5602288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360" imgH="380880" progId="Equation.3">
                  <p:embed/>
                </p:oleObj>
              </mc:Choice>
              <mc:Fallback>
                <p:oleObj name="Equation" r:id="rId6" imgW="1422360" imgH="380880" progId="Equation.3">
                  <p:embed/>
                  <p:pic>
                    <p:nvPicPr>
                      <p:cNvPr id="61455" name="Object 2063">
                        <a:extLst>
                          <a:ext uri="{FF2B5EF4-FFF2-40B4-BE49-F238E27FC236}">
                            <a16:creationId xmlns:a16="http://schemas.microsoft.com/office/drawing/2014/main" id="{DA64737C-8A25-4B49-949B-652F914B5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02288"/>
                        <a:ext cx="142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2064">
            <a:extLst>
              <a:ext uri="{FF2B5EF4-FFF2-40B4-BE49-F238E27FC236}">
                <a16:creationId xmlns:a16="http://schemas.microsoft.com/office/drawing/2014/main" id="{53F760CB-C8D0-44BB-925E-2931D7D26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612871"/>
              </p:ext>
            </p:extLst>
          </p:nvPr>
        </p:nvGraphicFramePr>
        <p:xfrm>
          <a:off x="3124200" y="4160838"/>
          <a:ext cx="43846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71920" imgH="380880" progId="Equation.3">
                  <p:embed/>
                </p:oleObj>
              </mc:Choice>
              <mc:Fallback>
                <p:oleObj name="Equation" r:id="rId8" imgW="5371920" imgH="380880" progId="Equation.3">
                  <p:embed/>
                  <p:pic>
                    <p:nvPicPr>
                      <p:cNvPr id="61456" name="Object 2064">
                        <a:extLst>
                          <a:ext uri="{FF2B5EF4-FFF2-40B4-BE49-F238E27FC236}">
                            <a16:creationId xmlns:a16="http://schemas.microsoft.com/office/drawing/2014/main" id="{53F760CB-C8D0-44BB-925E-2931D7D26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60838"/>
                        <a:ext cx="43846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2065">
            <a:extLst>
              <a:ext uri="{FF2B5EF4-FFF2-40B4-BE49-F238E27FC236}">
                <a16:creationId xmlns:a16="http://schemas.microsoft.com/office/drawing/2014/main" id="{EC58C4BA-6563-4160-BF35-E705A149A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9368"/>
              </p:ext>
            </p:extLst>
          </p:nvPr>
        </p:nvGraphicFramePr>
        <p:xfrm>
          <a:off x="1046163" y="3556000"/>
          <a:ext cx="37544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97000" imgH="393480" progId="Equation.3">
                  <p:embed/>
                </p:oleObj>
              </mc:Choice>
              <mc:Fallback>
                <p:oleObj name="Equation" r:id="rId10" imgW="2997000" imgH="393480" progId="Equation.3">
                  <p:embed/>
                  <p:pic>
                    <p:nvPicPr>
                      <p:cNvPr id="61457" name="Object 2065">
                        <a:extLst>
                          <a:ext uri="{FF2B5EF4-FFF2-40B4-BE49-F238E27FC236}">
                            <a16:creationId xmlns:a16="http://schemas.microsoft.com/office/drawing/2014/main" id="{EC58C4BA-6563-4160-BF35-E705A149A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556000"/>
                        <a:ext cx="37544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0" name="Picture 2068" descr="BD07195_">
            <a:extLst>
              <a:ext uri="{FF2B5EF4-FFF2-40B4-BE49-F238E27FC236}">
                <a16:creationId xmlns:a16="http://schemas.microsoft.com/office/drawing/2014/main" id="{D3FAB101-5F7E-418B-B4DC-BDACD0540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92400"/>
            <a:ext cx="1979613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1" name="Text Box 2069">
            <a:extLst>
              <a:ext uri="{FF2B5EF4-FFF2-40B4-BE49-F238E27FC236}">
                <a16:creationId xmlns:a16="http://schemas.microsoft.com/office/drawing/2014/main" id="{0AEA786E-705C-419E-9AA5-B90E52B9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41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4</a:t>
            </a:r>
            <a:r>
              <a:rPr lang="en-US" altLang="zh-CN" sz="2800" b="1"/>
              <a:t>    </a:t>
            </a:r>
            <a:r>
              <a:rPr lang="zh-CN" altLang="en-US" sz="2800" b="1"/>
              <a:t>有一繁忙的汽车站</a:t>
            </a:r>
            <a:r>
              <a:rPr lang="en-US" altLang="zh-CN" sz="2800" b="1"/>
              <a:t>, </a:t>
            </a:r>
            <a:r>
              <a:rPr lang="zh-CN" altLang="en-US" sz="2800" b="1"/>
              <a:t>每天有大量汽车通过</a:t>
            </a:r>
            <a:r>
              <a:rPr lang="en-US" altLang="zh-CN" sz="2800" b="1"/>
              <a:t>,</a:t>
            </a:r>
          </a:p>
          <a:p>
            <a:r>
              <a:rPr lang="zh-CN" altLang="en-US" sz="2800" b="1"/>
              <a:t>设每辆汽车</a:t>
            </a:r>
            <a:r>
              <a:rPr lang="en-US" altLang="zh-CN" sz="2800" b="1"/>
              <a:t>,</a:t>
            </a:r>
            <a:r>
              <a:rPr lang="zh-CN" altLang="en-US" sz="2800" b="1"/>
              <a:t>在一天的某段时间内出事故的概率</a:t>
            </a:r>
          </a:p>
          <a:p>
            <a:r>
              <a:rPr lang="zh-CN" altLang="en-US" sz="2800" b="1"/>
              <a:t>为</a:t>
            </a:r>
            <a:r>
              <a:rPr lang="en-US" altLang="zh-CN" sz="2800" b="1"/>
              <a:t>0.0001,</a:t>
            </a:r>
            <a:r>
              <a:rPr lang="zh-CN" altLang="en-US" sz="2800" b="1"/>
              <a:t>在每天的该段时间内有</a:t>
            </a:r>
            <a:r>
              <a:rPr lang="en-US" altLang="zh-CN" sz="2800" b="1"/>
              <a:t>1000 </a:t>
            </a:r>
            <a:r>
              <a:rPr lang="zh-CN" altLang="en-US" sz="2800" b="1"/>
              <a:t>辆汽车通</a:t>
            </a:r>
          </a:p>
          <a:p>
            <a:r>
              <a:rPr lang="zh-CN" altLang="en-US" sz="2800" b="1"/>
              <a:t>过</a:t>
            </a:r>
            <a:r>
              <a:rPr lang="en-US" altLang="zh-CN" sz="2800" b="1"/>
              <a:t>,</a:t>
            </a:r>
            <a:r>
              <a:rPr lang="zh-CN" altLang="en-US" sz="2800" b="1"/>
              <a:t>问出事故的次数不小于</a:t>
            </a:r>
            <a:r>
              <a:rPr lang="en-US" altLang="zh-CN" sz="2800" b="1"/>
              <a:t>2</a:t>
            </a:r>
            <a:r>
              <a:rPr lang="zh-CN" altLang="en-US" sz="2800" b="1"/>
              <a:t>的概率是多少</a:t>
            </a:r>
            <a:r>
              <a:rPr lang="en-US" altLang="zh-CN" sz="2800" b="1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utoUpdateAnimBg="0"/>
      <p:bldP spid="61448" grpId="0" autoUpdateAnimBg="0"/>
      <p:bldP spid="61450" grpId="0" autoUpdateAnimBg="0"/>
      <p:bldP spid="6145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7602CE35-8D57-4732-B272-5061D60BC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88987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5</a:t>
            </a:r>
            <a:r>
              <a:rPr lang="en-US" altLang="zh-CN" sz="2800" b="1"/>
              <a:t>     </a:t>
            </a:r>
            <a:r>
              <a:rPr lang="zh-CN" altLang="en-US" sz="2800" b="1"/>
              <a:t>为了保证设备正常工作</a:t>
            </a:r>
            <a:r>
              <a:rPr lang="en-US" altLang="zh-CN" sz="2800" b="1"/>
              <a:t>, </a:t>
            </a:r>
            <a:r>
              <a:rPr lang="zh-CN" altLang="en-US" sz="2800" b="1"/>
              <a:t>需配备适量的维修</a:t>
            </a:r>
          </a:p>
          <a:p>
            <a:r>
              <a:rPr lang="zh-CN" altLang="en-US" sz="2800" b="1"/>
              <a:t>工人 </a:t>
            </a:r>
            <a:r>
              <a:rPr lang="en-US" altLang="zh-CN" sz="2800" b="1"/>
              <a:t>(</a:t>
            </a:r>
            <a:r>
              <a:rPr lang="zh-CN" altLang="en-US" sz="2800" b="1"/>
              <a:t>工人配备多了就浪费 </a:t>
            </a:r>
            <a:r>
              <a:rPr lang="en-US" altLang="zh-CN" sz="2800" b="1"/>
              <a:t>, </a:t>
            </a:r>
            <a:r>
              <a:rPr lang="zh-CN" altLang="en-US" sz="2800" b="1"/>
              <a:t>配备少了又要影响生</a:t>
            </a:r>
          </a:p>
          <a:p>
            <a:r>
              <a:rPr lang="zh-CN" altLang="en-US" sz="2800" b="1"/>
              <a:t>产</a:t>
            </a:r>
            <a:r>
              <a:rPr lang="en-US" altLang="zh-CN" sz="2800" b="1"/>
              <a:t>),</a:t>
            </a:r>
            <a:r>
              <a:rPr lang="zh-CN" altLang="en-US" sz="2800" b="1"/>
              <a:t>现有同类型设备</a:t>
            </a:r>
            <a:r>
              <a:rPr lang="en-US" altLang="zh-CN" sz="2800" b="1"/>
              <a:t>300</a:t>
            </a:r>
            <a:r>
              <a:rPr lang="zh-CN" altLang="en-US" sz="2800" b="1"/>
              <a:t>台</a:t>
            </a:r>
            <a:r>
              <a:rPr lang="en-US" altLang="zh-CN" sz="2800" b="1"/>
              <a:t>,</a:t>
            </a:r>
            <a:r>
              <a:rPr lang="zh-CN" altLang="en-US" sz="2800" b="1"/>
              <a:t>各台工作是相互独立的</a:t>
            </a:r>
            <a:r>
              <a:rPr lang="en-US" altLang="zh-CN" sz="2800" b="1"/>
              <a:t>,</a:t>
            </a:r>
          </a:p>
          <a:p>
            <a:r>
              <a:rPr lang="zh-CN" altLang="en-US" sz="2800" b="1"/>
              <a:t>发生故障的概率都是</a:t>
            </a:r>
            <a:r>
              <a:rPr lang="en-US" altLang="zh-CN" sz="2800" b="1"/>
              <a:t>0.01.</a:t>
            </a:r>
            <a:r>
              <a:rPr lang="zh-CN" altLang="en-US" sz="2800" b="1"/>
              <a:t>在通常情况下一台设备</a:t>
            </a:r>
          </a:p>
          <a:p>
            <a:r>
              <a:rPr lang="zh-CN" altLang="en-US" sz="2800" b="1"/>
              <a:t>的故障可由一个人来处理</a:t>
            </a:r>
            <a:r>
              <a:rPr lang="en-US" altLang="zh-CN" sz="2800" b="1"/>
              <a:t>(</a:t>
            </a:r>
            <a:r>
              <a:rPr lang="zh-CN" altLang="en-US" sz="2800" b="1"/>
              <a:t>我们也只考虑这种情况</a:t>
            </a:r>
          </a:p>
          <a:p>
            <a:r>
              <a:rPr lang="en-US" altLang="zh-CN" sz="2800" b="1"/>
              <a:t>) ,</a:t>
            </a:r>
            <a:r>
              <a:rPr lang="zh-CN" altLang="en-US" sz="2800" b="1"/>
              <a:t>问至少需配备多少工人 </a:t>
            </a:r>
            <a:r>
              <a:rPr lang="en-US" altLang="zh-CN" sz="2800" b="1"/>
              <a:t>,</a:t>
            </a:r>
            <a:r>
              <a:rPr lang="zh-CN" altLang="en-US" sz="2800" b="1"/>
              <a:t>才能保证设备发生故障</a:t>
            </a:r>
          </a:p>
          <a:p>
            <a:r>
              <a:rPr lang="zh-CN" altLang="en-US" sz="2800" b="1"/>
              <a:t>但不能及时维修的概率小于</a:t>
            </a:r>
            <a:r>
              <a:rPr lang="en-US" altLang="zh-CN" sz="2800" b="1"/>
              <a:t>0.01?</a:t>
            </a:r>
          </a:p>
        </p:txBody>
      </p:sp>
      <p:grpSp>
        <p:nvGrpSpPr>
          <p:cNvPr id="57361" name="Group 17">
            <a:extLst>
              <a:ext uri="{FF2B5EF4-FFF2-40B4-BE49-F238E27FC236}">
                <a16:creationId xmlns:a16="http://schemas.microsoft.com/office/drawing/2014/main" id="{28C66C8A-5E47-446E-A94D-25541DC8D73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479925"/>
            <a:ext cx="3060700" cy="523875"/>
            <a:chOff x="576" y="2822"/>
            <a:chExt cx="1928" cy="330"/>
          </a:xfrm>
        </p:grpSpPr>
        <p:sp>
          <p:nvSpPr>
            <p:cNvPr id="57348" name="Rectangle 4">
              <a:extLst>
                <a:ext uri="{FF2B5EF4-FFF2-40B4-BE49-F238E27FC236}">
                  <a16:creationId xmlns:a16="http://schemas.microsoft.com/office/drawing/2014/main" id="{247109CF-8EFC-480C-92B2-69940BDB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2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49" charset="-122"/>
                </a:rPr>
                <a:t>解</a:t>
              </a:r>
            </a:p>
          </p:txBody>
        </p:sp>
        <p:graphicFrame>
          <p:nvGraphicFramePr>
            <p:cNvPr id="57349" name="Object 5">
              <a:extLst>
                <a:ext uri="{FF2B5EF4-FFF2-40B4-BE49-F238E27FC236}">
                  <a16:creationId xmlns:a16="http://schemas.microsoft.com/office/drawing/2014/main" id="{19B391E7-312D-4C43-A178-ACBDA45741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6024541"/>
                </p:ext>
              </p:extLst>
            </p:nvPr>
          </p:nvGraphicFramePr>
          <p:xfrm>
            <a:off x="1056" y="2880"/>
            <a:ext cx="14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98600" imgH="431640" progId="Equation.3">
                    <p:embed/>
                  </p:oleObj>
                </mc:Choice>
                <mc:Fallback>
                  <p:oleObj name="Equation" r:id="rId2" imgW="2298600" imgH="431640" progId="Equation.3">
                    <p:embed/>
                    <p:pic>
                      <p:nvPicPr>
                        <p:cNvPr id="57349" name="Object 5">
                          <a:extLst>
                            <a:ext uri="{FF2B5EF4-FFF2-40B4-BE49-F238E27FC236}">
                              <a16:creationId xmlns:a16="http://schemas.microsoft.com/office/drawing/2014/main" id="{19B391E7-312D-4C43-A178-ACBDA45741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80"/>
                          <a:ext cx="14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62" name="Group 18">
            <a:extLst>
              <a:ext uri="{FF2B5EF4-FFF2-40B4-BE49-F238E27FC236}">
                <a16:creationId xmlns:a16="http://schemas.microsoft.com/office/drawing/2014/main" id="{FA1710A2-E151-41DC-8811-2F28369F060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572000"/>
            <a:ext cx="7556500" cy="990600"/>
            <a:chOff x="576" y="2880"/>
            <a:chExt cx="4760" cy="624"/>
          </a:xfrm>
        </p:grpSpPr>
        <p:graphicFrame>
          <p:nvGraphicFramePr>
            <p:cNvPr id="57350" name="Object 6">
              <a:extLst>
                <a:ext uri="{FF2B5EF4-FFF2-40B4-BE49-F238E27FC236}">
                  <a16:creationId xmlns:a16="http://schemas.microsoft.com/office/drawing/2014/main" id="{819AF5FC-A831-4E2F-95AE-E8F6BF3B14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9384162"/>
                </p:ext>
              </p:extLst>
            </p:nvPr>
          </p:nvGraphicFramePr>
          <p:xfrm>
            <a:off x="2592" y="2880"/>
            <a:ext cx="27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56000" imgH="406080" progId="Equation.3">
                    <p:embed/>
                  </p:oleObj>
                </mc:Choice>
                <mc:Fallback>
                  <p:oleObj name="Equation" r:id="rId4" imgW="4356000" imgH="406080" progId="Equation.3">
                    <p:embed/>
                    <p:pic>
                      <p:nvPicPr>
                        <p:cNvPr id="57350" name="Object 6">
                          <a:extLst>
                            <a:ext uri="{FF2B5EF4-FFF2-40B4-BE49-F238E27FC236}">
                              <a16:creationId xmlns:a16="http://schemas.microsoft.com/office/drawing/2014/main" id="{819AF5FC-A831-4E2F-95AE-E8F6BF3B14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880"/>
                          <a:ext cx="27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1" name="Object 7">
              <a:extLst>
                <a:ext uri="{FF2B5EF4-FFF2-40B4-BE49-F238E27FC236}">
                  <a16:creationId xmlns:a16="http://schemas.microsoft.com/office/drawing/2014/main" id="{1B8B24B7-E610-4E8A-927F-619C9F669E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83831"/>
                </p:ext>
              </p:extLst>
            </p:nvPr>
          </p:nvGraphicFramePr>
          <p:xfrm>
            <a:off x="576" y="3232"/>
            <a:ext cx="9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49080" imgH="431640" progId="Equation.3">
                    <p:embed/>
                  </p:oleObj>
                </mc:Choice>
                <mc:Fallback>
                  <p:oleObj name="Equation" r:id="rId6" imgW="1549080" imgH="431640" progId="Equation.3">
                    <p:embed/>
                    <p:pic>
                      <p:nvPicPr>
                        <p:cNvPr id="57351" name="Object 7">
                          <a:extLst>
                            <a:ext uri="{FF2B5EF4-FFF2-40B4-BE49-F238E27FC236}">
                              <a16:creationId xmlns:a16="http://schemas.microsoft.com/office/drawing/2014/main" id="{1B8B24B7-E610-4E8A-927F-619C9F669E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232"/>
                          <a:ext cx="9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1C8DFD3F-BDE2-43E1-A55E-918B9AC4B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518998"/>
              </p:ext>
            </p:extLst>
          </p:nvPr>
        </p:nvGraphicFramePr>
        <p:xfrm>
          <a:off x="2501900" y="5105400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88960" imgH="431640" progId="Equation.3">
                  <p:embed/>
                </p:oleObj>
              </mc:Choice>
              <mc:Fallback>
                <p:oleObj name="Equation" r:id="rId8" imgW="3288960" imgH="431640" progId="Equation.3">
                  <p:embed/>
                  <p:pic>
                    <p:nvPicPr>
                      <p:cNvPr id="57352" name="Object 8">
                        <a:extLst>
                          <a:ext uri="{FF2B5EF4-FFF2-40B4-BE49-F238E27FC236}">
                            <a16:creationId xmlns:a16="http://schemas.microsoft.com/office/drawing/2014/main" id="{1C8DFD3F-BDE2-43E1-A55E-918B9AC4B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105400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3" name="Group 19">
            <a:extLst>
              <a:ext uri="{FF2B5EF4-FFF2-40B4-BE49-F238E27FC236}">
                <a16:creationId xmlns:a16="http://schemas.microsoft.com/office/drawing/2014/main" id="{FF2E7AE8-C842-4B17-A4CB-55BECDB8887E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4995863"/>
            <a:ext cx="7672388" cy="1133475"/>
            <a:chOff x="544" y="3147"/>
            <a:chExt cx="4833" cy="714"/>
          </a:xfrm>
        </p:grpSpPr>
        <p:sp>
          <p:nvSpPr>
            <p:cNvPr id="57353" name="Text Box 9">
              <a:extLst>
                <a:ext uri="{FF2B5EF4-FFF2-40B4-BE49-F238E27FC236}">
                  <a16:creationId xmlns:a16="http://schemas.microsoft.com/office/drawing/2014/main" id="{7286F031-0920-49D7-A4CD-9807AA081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3147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所需解决的问题</a:t>
              </a:r>
            </a:p>
          </p:txBody>
        </p:sp>
        <p:graphicFrame>
          <p:nvGraphicFramePr>
            <p:cNvPr id="57354" name="Object 10">
              <a:extLst>
                <a:ext uri="{FF2B5EF4-FFF2-40B4-BE49-F238E27FC236}">
                  <a16:creationId xmlns:a16="http://schemas.microsoft.com/office/drawing/2014/main" id="{78402301-EA20-4894-BAC3-3B9BA54095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4125874"/>
                </p:ext>
              </p:extLst>
            </p:nvPr>
          </p:nvGraphicFramePr>
          <p:xfrm>
            <a:off x="544" y="3589"/>
            <a:ext cx="1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79480" imgH="431640" progId="Equation.3">
                    <p:embed/>
                  </p:oleObj>
                </mc:Choice>
                <mc:Fallback>
                  <p:oleObj name="Equation" r:id="rId10" imgW="2679480" imgH="431640" progId="Equation.3">
                    <p:embed/>
                    <p:pic>
                      <p:nvPicPr>
                        <p:cNvPr id="57354" name="Object 10">
                          <a:extLst>
                            <a:ext uri="{FF2B5EF4-FFF2-40B4-BE49-F238E27FC236}">
                              <a16:creationId xmlns:a16="http://schemas.microsoft.com/office/drawing/2014/main" id="{78402301-EA20-4894-BAC3-3B9BA54095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3589"/>
                          <a:ext cx="16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5" name="Text Box 11">
              <a:extLst>
                <a:ext uri="{FF2B5EF4-FFF2-40B4-BE49-F238E27FC236}">
                  <a16:creationId xmlns:a16="http://schemas.microsoft.com/office/drawing/2014/main" id="{E870AFC8-89C5-423A-A13F-27682F6A8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353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使得</a:t>
              </a:r>
            </a:p>
          </p:txBody>
        </p:sp>
      </p:grp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C91D4688-76D5-4803-A3B3-6A39A05D4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合理配备维修工人问题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A0FD5285-B10A-4078-8761-89A48036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858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由泊松定理得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12414A0F-3799-41B6-AB8B-4E484BD6A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780978"/>
              </p:ext>
            </p:extLst>
          </p:nvPr>
        </p:nvGraphicFramePr>
        <p:xfrm>
          <a:off x="2101850" y="1270000"/>
          <a:ext cx="327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360" imgH="965160" progId="Equation.3">
                  <p:embed/>
                </p:oleObj>
              </mc:Choice>
              <mc:Fallback>
                <p:oleObj name="Equation" r:id="rId2" imgW="3276360" imgH="965160" progId="Equation.3">
                  <p:embed/>
                  <p:pic>
                    <p:nvPicPr>
                      <p:cNvPr id="58372" name="Object 4">
                        <a:extLst>
                          <a:ext uri="{FF2B5EF4-FFF2-40B4-BE49-F238E27FC236}">
                            <a16:creationId xmlns:a16="http://schemas.microsoft.com/office/drawing/2014/main" id="{12414A0F-3799-41B6-AB8B-4E484BD6A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270000"/>
                        <a:ext cx="327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1" name="Group 23">
            <a:extLst>
              <a:ext uri="{FF2B5EF4-FFF2-40B4-BE49-F238E27FC236}">
                <a16:creationId xmlns:a16="http://schemas.microsoft.com/office/drawing/2014/main" id="{3913998C-EA05-4E04-BE18-66799A519BD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308225"/>
            <a:ext cx="3860800" cy="965200"/>
            <a:chOff x="521" y="1454"/>
            <a:chExt cx="2432" cy="608"/>
          </a:xfrm>
        </p:grpSpPr>
        <p:sp>
          <p:nvSpPr>
            <p:cNvPr id="58373" name="Rectangle 5">
              <a:extLst>
                <a:ext uri="{FF2B5EF4-FFF2-40B4-BE49-F238E27FC236}">
                  <a16:creationId xmlns:a16="http://schemas.microsoft.com/office/drawing/2014/main" id="{852B13FA-1E94-4D7A-BA86-36FA3F46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58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故有</a:t>
              </a:r>
            </a:p>
          </p:txBody>
        </p:sp>
        <p:graphicFrame>
          <p:nvGraphicFramePr>
            <p:cNvPr id="58374" name="Object 6">
              <a:extLst>
                <a:ext uri="{FF2B5EF4-FFF2-40B4-BE49-F238E27FC236}">
                  <a16:creationId xmlns:a16="http://schemas.microsoft.com/office/drawing/2014/main" id="{A018D67D-93ED-41CC-84F9-4168E7112A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1211536"/>
                </p:ext>
              </p:extLst>
            </p:nvPr>
          </p:nvGraphicFramePr>
          <p:xfrm>
            <a:off x="1473" y="1454"/>
            <a:ext cx="148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49360" imgH="965160" progId="Equation.3">
                    <p:embed/>
                  </p:oleObj>
                </mc:Choice>
                <mc:Fallback>
                  <p:oleObj name="Equation" r:id="rId4" imgW="2349360" imgH="965160" progId="Equation.3">
                    <p:embed/>
                    <p:pic>
                      <p:nvPicPr>
                        <p:cNvPr id="58374" name="Object 6">
                          <a:extLst>
                            <a:ext uri="{FF2B5EF4-FFF2-40B4-BE49-F238E27FC236}">
                              <a16:creationId xmlns:a16="http://schemas.microsoft.com/office/drawing/2014/main" id="{A018D67D-93ED-41CC-84F9-4168E7112A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454"/>
                          <a:ext cx="148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2" name="Group 24">
            <a:extLst>
              <a:ext uri="{FF2B5EF4-FFF2-40B4-BE49-F238E27FC236}">
                <a16:creationId xmlns:a16="http://schemas.microsoft.com/office/drawing/2014/main" id="{4225935B-60CA-49DC-87B0-B10FE333D501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86150"/>
            <a:ext cx="2578100" cy="965200"/>
            <a:chOff x="522" y="2196"/>
            <a:chExt cx="1624" cy="608"/>
          </a:xfrm>
        </p:grpSpPr>
        <p:sp>
          <p:nvSpPr>
            <p:cNvPr id="58375" name="Text Box 7">
              <a:extLst>
                <a:ext uri="{FF2B5EF4-FFF2-40B4-BE49-F238E27FC236}">
                  <a16:creationId xmlns:a16="http://schemas.microsoft.com/office/drawing/2014/main" id="{0D97F206-4B69-41BD-98CE-12A201F03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230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即</a:t>
              </a:r>
            </a:p>
          </p:txBody>
        </p:sp>
        <p:graphicFrame>
          <p:nvGraphicFramePr>
            <p:cNvPr id="58376" name="Object 8">
              <a:extLst>
                <a:ext uri="{FF2B5EF4-FFF2-40B4-BE49-F238E27FC236}">
                  <a16:creationId xmlns:a16="http://schemas.microsoft.com/office/drawing/2014/main" id="{95A3A5FF-7AC6-44F4-A8CA-1D5480B5CB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5951774"/>
                </p:ext>
              </p:extLst>
            </p:nvPr>
          </p:nvGraphicFramePr>
          <p:xfrm>
            <a:off x="1042" y="2196"/>
            <a:ext cx="110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52480" imgH="965160" progId="Equation.3">
                    <p:embed/>
                  </p:oleObj>
                </mc:Choice>
                <mc:Fallback>
                  <p:oleObj name="Equation" r:id="rId6" imgW="1752480" imgH="965160" progId="Equation.3">
                    <p:embed/>
                    <p:pic>
                      <p:nvPicPr>
                        <p:cNvPr id="58376" name="Object 8">
                          <a:extLst>
                            <a:ext uri="{FF2B5EF4-FFF2-40B4-BE49-F238E27FC236}">
                              <a16:creationId xmlns:a16="http://schemas.microsoft.com/office/drawing/2014/main" id="{95A3A5FF-7AC6-44F4-A8CA-1D5480B5CB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2196"/>
                          <a:ext cx="110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7" name="Object 9">
            <a:extLst>
              <a:ext uri="{FF2B5EF4-FFF2-40B4-BE49-F238E27FC236}">
                <a16:creationId xmlns:a16="http://schemas.microsoft.com/office/drawing/2014/main" id="{260BC7B6-669E-4E61-8527-232275667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49203"/>
              </p:ext>
            </p:extLst>
          </p:nvPr>
        </p:nvGraphicFramePr>
        <p:xfrm>
          <a:off x="3530600" y="3486150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560" imgH="965160" progId="Equation.3">
                  <p:embed/>
                </p:oleObj>
              </mc:Choice>
              <mc:Fallback>
                <p:oleObj name="Equation" r:id="rId8" imgW="1879560" imgH="965160" progId="Equation.3">
                  <p:embed/>
                  <p:pic>
                    <p:nvPicPr>
                      <p:cNvPr id="58377" name="Object 9">
                        <a:extLst>
                          <a:ext uri="{FF2B5EF4-FFF2-40B4-BE49-F238E27FC236}">
                            <a16:creationId xmlns:a16="http://schemas.microsoft.com/office/drawing/2014/main" id="{260BC7B6-669E-4E61-8527-2322756673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486150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>
            <a:extLst>
              <a:ext uri="{FF2B5EF4-FFF2-40B4-BE49-F238E27FC236}">
                <a16:creationId xmlns:a16="http://schemas.microsoft.com/office/drawing/2014/main" id="{27401D3F-3379-4F5C-9A70-8951240F3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482926"/>
              </p:ext>
            </p:extLst>
          </p:nvPr>
        </p:nvGraphicFramePr>
        <p:xfrm>
          <a:off x="5537200" y="3784600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920" imgH="368280" progId="Equation.3">
                  <p:embed/>
                </p:oleObj>
              </mc:Choice>
              <mc:Fallback>
                <p:oleObj name="Equation" r:id="rId10" imgW="1015920" imgH="368280" progId="Equation.3">
                  <p:embed/>
                  <p:pic>
                    <p:nvPicPr>
                      <p:cNvPr id="58378" name="Object 10">
                        <a:extLst>
                          <a:ext uri="{FF2B5EF4-FFF2-40B4-BE49-F238E27FC236}">
                            <a16:creationId xmlns:a16="http://schemas.microsoft.com/office/drawing/2014/main" id="{27401D3F-3379-4F5C-9A70-8951240F3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784600"/>
                        <a:ext cx="101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>
            <a:extLst>
              <a:ext uri="{FF2B5EF4-FFF2-40B4-BE49-F238E27FC236}">
                <a16:creationId xmlns:a16="http://schemas.microsoft.com/office/drawing/2014/main" id="{11D808C2-E2F7-4B5D-BFAA-E2BF9A2C7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28010"/>
              </p:ext>
            </p:extLst>
          </p:nvPr>
        </p:nvGraphicFramePr>
        <p:xfrm>
          <a:off x="914400" y="4735513"/>
          <a:ext cx="523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32240" imgH="393480" progId="Equation.3">
                  <p:embed/>
                </p:oleObj>
              </mc:Choice>
              <mc:Fallback>
                <p:oleObj name="Equation" r:id="rId12" imgW="5232240" imgH="393480" progId="Equation.3">
                  <p:embed/>
                  <p:pic>
                    <p:nvPicPr>
                      <p:cNvPr id="58379" name="Object 11">
                        <a:extLst>
                          <a:ext uri="{FF2B5EF4-FFF2-40B4-BE49-F238E27FC236}">
                            <a16:creationId xmlns:a16="http://schemas.microsoft.com/office/drawing/2014/main" id="{11D808C2-E2F7-4B5D-BFAA-E2BF9A2C7B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35513"/>
                        <a:ext cx="523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0" name="Group 22">
            <a:extLst>
              <a:ext uri="{FF2B5EF4-FFF2-40B4-BE49-F238E27FC236}">
                <a16:creationId xmlns:a16="http://schemas.microsoft.com/office/drawing/2014/main" id="{2BB9BFF2-279A-4F28-90DC-B5F96D58316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692650"/>
            <a:ext cx="8001000" cy="1479550"/>
            <a:chOff x="528" y="2956"/>
            <a:chExt cx="5040" cy="932"/>
          </a:xfrm>
        </p:grpSpPr>
        <p:sp>
          <p:nvSpPr>
            <p:cNvPr id="58380" name="Rectangle 12">
              <a:extLst>
                <a:ext uri="{FF2B5EF4-FFF2-40B4-BE49-F238E27FC236}">
                  <a16:creationId xmlns:a16="http://schemas.microsoft.com/office/drawing/2014/main" id="{DADE142B-7B63-46D0-B1E0-D9C2C371A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292"/>
              <a:ext cx="50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个工人</a:t>
              </a:r>
              <a:r>
                <a:rPr lang="en-US" altLang="zh-CN" sz="2800" b="1"/>
                <a:t>,</a:t>
              </a:r>
              <a:r>
                <a:rPr lang="zh-CN" altLang="en-US" sz="2800" b="1"/>
                <a:t>才能保证设备发生故障但不能及时维修的概率小于</a:t>
              </a:r>
              <a:r>
                <a:rPr lang="en-US" altLang="zh-CN" sz="2800" b="1"/>
                <a:t>0.01.</a:t>
              </a:r>
            </a:p>
          </p:txBody>
        </p:sp>
        <p:sp>
          <p:nvSpPr>
            <p:cNvPr id="58381" name="Rectangle 13">
              <a:extLst>
                <a:ext uri="{FF2B5EF4-FFF2-40B4-BE49-F238E27FC236}">
                  <a16:creationId xmlns:a16="http://schemas.microsoft.com/office/drawing/2014/main" id="{9B00BD5C-30BC-435F-811F-903921E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56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故至少需配备</a:t>
              </a:r>
              <a:r>
                <a:rPr lang="en-US" altLang="zh-CN" sz="2800" b="1"/>
                <a:t>8</a:t>
              </a:r>
            </a:p>
          </p:txBody>
        </p:sp>
      </p:grpSp>
      <p:graphicFrame>
        <p:nvGraphicFramePr>
          <p:cNvPr id="58383" name="Object 15">
            <a:extLst>
              <a:ext uri="{FF2B5EF4-FFF2-40B4-BE49-F238E27FC236}">
                <a16:creationId xmlns:a16="http://schemas.microsoft.com/office/drawing/2014/main" id="{1EA9245C-8BF5-4EE6-A875-C877DAC27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593417"/>
              </p:ext>
            </p:extLst>
          </p:nvPr>
        </p:nvGraphicFramePr>
        <p:xfrm>
          <a:off x="990600" y="838200"/>
          <a:ext cx="264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41320" imgH="380880" progId="Equation.3">
                  <p:embed/>
                </p:oleObj>
              </mc:Choice>
              <mc:Fallback>
                <p:oleObj name="Equation" r:id="rId14" imgW="2641320" imgH="380880" progId="Equation.3">
                  <p:embed/>
                  <p:pic>
                    <p:nvPicPr>
                      <p:cNvPr id="58383" name="Object 15">
                        <a:extLst>
                          <a:ext uri="{FF2B5EF4-FFF2-40B4-BE49-F238E27FC236}">
                            <a16:creationId xmlns:a16="http://schemas.microsoft.com/office/drawing/2014/main" id="{1EA9245C-8BF5-4EE6-A875-C877DAC27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264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</p:bldLst>
  </p:timing>
</p:sld>
</file>

<file path=ppt/theme/theme1.xml><?xml version="1.0" encoding="utf-8"?>
<a:theme xmlns:a="http://schemas.openxmlformats.org/drawingml/2006/main" name="5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Settings\a\Application Data\Microsoft\Templates\jy3.pot</Template>
  <TotalTime>7312</TotalTime>
  <Words>1289</Words>
  <Application>Microsoft Office PowerPoint</Application>
  <PresentationFormat>On-screen Show (4:3)</PresentationFormat>
  <Paragraphs>127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黑体</vt:lpstr>
      <vt:lpstr>Arial</vt:lpstr>
      <vt:lpstr>Tahoma</vt:lpstr>
      <vt:lpstr>Times New Roman</vt:lpstr>
      <vt:lpstr>Verdana</vt:lpstr>
      <vt:lpstr>5_jy3</vt:lpstr>
      <vt:lpstr>公式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三、例题讲解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二、连续型随机变量的函数的分布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txxy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第一节 随机试验</dc:title>
  <dc:creator>西安通信学院数学教研室</dc:creator>
  <cp:lastModifiedBy>Kwon Osub</cp:lastModifiedBy>
  <cp:revision>388</cp:revision>
  <dcterms:created xsi:type="dcterms:W3CDTF">2000-02-11T01:32:08Z</dcterms:created>
  <dcterms:modified xsi:type="dcterms:W3CDTF">2023-09-11T09:01:55Z</dcterms:modified>
</cp:coreProperties>
</file>