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68"/>
  </p:notesMasterIdLst>
  <p:sldIdLst>
    <p:sldId id="256" r:id="rId2"/>
    <p:sldId id="859" r:id="rId3"/>
    <p:sldId id="914" r:id="rId4"/>
    <p:sldId id="309" r:id="rId5"/>
    <p:sldId id="310" r:id="rId6"/>
    <p:sldId id="311" r:id="rId7"/>
    <p:sldId id="316" r:id="rId8"/>
    <p:sldId id="915" r:id="rId9"/>
    <p:sldId id="916" r:id="rId10"/>
    <p:sldId id="303" r:id="rId11"/>
    <p:sldId id="329" r:id="rId12"/>
    <p:sldId id="917" r:id="rId13"/>
    <p:sldId id="321" r:id="rId14"/>
    <p:sldId id="322" r:id="rId15"/>
    <p:sldId id="334" r:id="rId16"/>
    <p:sldId id="325" r:id="rId17"/>
    <p:sldId id="289" r:id="rId18"/>
    <p:sldId id="268" r:id="rId19"/>
    <p:sldId id="269" r:id="rId20"/>
    <p:sldId id="275" r:id="rId21"/>
    <p:sldId id="922" r:id="rId22"/>
    <p:sldId id="258" r:id="rId23"/>
    <p:sldId id="259" r:id="rId24"/>
    <p:sldId id="271" r:id="rId25"/>
    <p:sldId id="260" r:id="rId26"/>
    <p:sldId id="293" r:id="rId27"/>
    <p:sldId id="273" r:id="rId28"/>
    <p:sldId id="933" r:id="rId29"/>
    <p:sldId id="934" r:id="rId30"/>
    <p:sldId id="296" r:id="rId31"/>
    <p:sldId id="276" r:id="rId32"/>
    <p:sldId id="937" r:id="rId33"/>
    <p:sldId id="938" r:id="rId34"/>
    <p:sldId id="939" r:id="rId35"/>
    <p:sldId id="946" r:id="rId36"/>
    <p:sldId id="947" r:id="rId37"/>
    <p:sldId id="948" r:id="rId38"/>
    <p:sldId id="344" r:id="rId39"/>
    <p:sldId id="949" r:id="rId40"/>
    <p:sldId id="950" r:id="rId41"/>
    <p:sldId id="359" r:id="rId42"/>
    <p:sldId id="951" r:id="rId43"/>
    <p:sldId id="952" r:id="rId44"/>
    <p:sldId id="312" r:id="rId45"/>
    <p:sldId id="954" r:id="rId46"/>
    <p:sldId id="957" r:id="rId47"/>
    <p:sldId id="360" r:id="rId48"/>
    <p:sldId id="361" r:id="rId49"/>
    <p:sldId id="980" r:id="rId50"/>
    <p:sldId id="326" r:id="rId51"/>
    <p:sldId id="333" r:id="rId52"/>
    <p:sldId id="943" r:id="rId53"/>
    <p:sldId id="958" r:id="rId54"/>
    <p:sldId id="320" r:id="rId55"/>
    <p:sldId id="961" r:id="rId56"/>
    <p:sldId id="963" r:id="rId57"/>
    <p:sldId id="964" r:id="rId58"/>
    <p:sldId id="965" r:id="rId59"/>
    <p:sldId id="969" r:id="rId60"/>
    <p:sldId id="974" r:id="rId61"/>
    <p:sldId id="975" r:id="rId62"/>
    <p:sldId id="976" r:id="rId63"/>
    <p:sldId id="977" r:id="rId64"/>
    <p:sldId id="978" r:id="rId65"/>
    <p:sldId id="979" r:id="rId66"/>
    <p:sldId id="913" r:id="rId6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406CA"/>
    <a:srgbClr val="FFFFEF"/>
    <a:srgbClr val="FF33CC"/>
    <a:srgbClr val="3399FF"/>
    <a:srgbClr val="99CCFF"/>
    <a:srgbClr val="00FFFF"/>
    <a:srgbClr val="7A6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323856-8630-43CB-A7D5-C403926EA109}" v="42" dt="2023-08-26T06:46:27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5304" autoAdjust="0"/>
  </p:normalViewPr>
  <p:slideViewPr>
    <p:cSldViewPr>
      <p:cViewPr varScale="1">
        <p:scale>
          <a:sx n="67" d="100"/>
          <a:sy n="67" d="100"/>
        </p:scale>
        <p:origin x="1232" y="28"/>
      </p:cViewPr>
      <p:guideLst>
        <p:guide orient="horz" pos="482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won Osub" userId="760dd869e46f08f5" providerId="LiveId" clId="{E8323856-8630-43CB-A7D5-C403926EA109}"/>
    <pc:docChg chg="undo custSel addSld delSld modSld sldOrd delMainMaster modMainMaster">
      <pc:chgData name="Kwon Osub" userId="760dd869e46f08f5" providerId="LiveId" clId="{E8323856-8630-43CB-A7D5-C403926EA109}" dt="2023-08-26T06:49:33.299" v="339" actId="47"/>
      <pc:docMkLst>
        <pc:docMk/>
      </pc:docMkLst>
      <pc:sldChg chg="del">
        <pc:chgData name="Kwon Osub" userId="760dd869e46f08f5" providerId="LiveId" clId="{E8323856-8630-43CB-A7D5-C403926EA109}" dt="2023-08-24T12:16:58.735" v="1" actId="47"/>
        <pc:sldMkLst>
          <pc:docMk/>
          <pc:sldMk cId="3301834675" sldId="256"/>
        </pc:sldMkLst>
      </pc:sldChg>
      <pc:sldChg chg="modSp add mod">
        <pc:chgData name="Kwon Osub" userId="760dd869e46f08f5" providerId="LiveId" clId="{E8323856-8630-43CB-A7D5-C403926EA109}" dt="2023-08-24T12:17:20.762" v="5"/>
        <pc:sldMkLst>
          <pc:docMk/>
          <pc:sldMk cId="3301834675" sldId="256"/>
        </pc:sldMkLst>
        <pc:spChg chg="mod">
          <ac:chgData name="Kwon Osub" userId="760dd869e46f08f5" providerId="LiveId" clId="{E8323856-8630-43CB-A7D5-C403926EA109}" dt="2023-08-24T12:17:20.762" v="5"/>
          <ac:spMkLst>
            <pc:docMk/>
            <pc:sldMk cId="3301834675" sldId="256"/>
            <ac:spMk id="2" creationId="{2B615096-90B1-D12A-A1DD-38E708C444CA}"/>
          </ac:spMkLst>
        </pc:spChg>
      </pc:sldChg>
      <pc:sldChg chg="del">
        <pc:chgData name="Kwon Osub" userId="760dd869e46f08f5" providerId="LiveId" clId="{E8323856-8630-43CB-A7D5-C403926EA109}" dt="2023-08-24T12:17:35.478" v="11" actId="47"/>
        <pc:sldMkLst>
          <pc:docMk/>
          <pc:sldMk cId="0" sldId="257"/>
        </pc:sldMkLst>
      </pc:sldChg>
      <pc:sldChg chg="modSp mod">
        <pc:chgData name="Kwon Osub" userId="760dd869e46f08f5" providerId="LiveId" clId="{E8323856-8630-43CB-A7D5-C403926EA109}" dt="2023-08-26T06:44:00.951" v="286" actId="20577"/>
        <pc:sldMkLst>
          <pc:docMk/>
          <pc:sldMk cId="0" sldId="258"/>
        </pc:sldMkLst>
        <pc:spChg chg="mod">
          <ac:chgData name="Kwon Osub" userId="760dd869e46f08f5" providerId="LiveId" clId="{E8323856-8630-43CB-A7D5-C403926EA109}" dt="2023-08-26T06:44:00.951" v="286" actId="20577"/>
          <ac:spMkLst>
            <pc:docMk/>
            <pc:sldMk cId="0" sldId="258"/>
            <ac:spMk id="5132" creationId="{3EAB4A68-A266-4C72-A8E5-044657AA74FB}"/>
          </ac:spMkLst>
        </pc:spChg>
      </pc:sldChg>
      <pc:sldChg chg="modSp del mod">
        <pc:chgData name="Kwon Osub" userId="760dd869e46f08f5" providerId="LiveId" clId="{E8323856-8630-43CB-A7D5-C403926EA109}" dt="2023-08-26T06:44:11.494" v="287" actId="47"/>
        <pc:sldMkLst>
          <pc:docMk/>
          <pc:sldMk cId="0" sldId="265"/>
        </pc:sldMkLst>
        <pc:graphicFrameChg chg="mod">
          <ac:chgData name="Kwon Osub" userId="760dd869e46f08f5" providerId="LiveId" clId="{E8323856-8630-43CB-A7D5-C403926EA109}" dt="2023-08-24T12:44:40.790" v="136" actId="1038"/>
          <ac:graphicFrameMkLst>
            <pc:docMk/>
            <pc:sldMk cId="0" sldId="265"/>
            <ac:graphicFrameMk id="14383" creationId="{0A9F8620-5BE5-4113-93B9-303894A75292}"/>
          </ac:graphicFrameMkLst>
        </pc:graphicFrameChg>
      </pc:sldChg>
      <pc:sldChg chg="del">
        <pc:chgData name="Kwon Osub" userId="760dd869e46f08f5" providerId="LiveId" clId="{E8323856-8630-43CB-A7D5-C403926EA109}" dt="2023-08-26T06:44:14.907" v="288" actId="47"/>
        <pc:sldMkLst>
          <pc:docMk/>
          <pc:sldMk cId="0" sldId="266"/>
        </pc:sldMkLst>
      </pc:sldChg>
      <pc:sldChg chg="del">
        <pc:chgData name="Kwon Osub" userId="760dd869e46f08f5" providerId="LiveId" clId="{E8323856-8630-43CB-A7D5-C403926EA109}" dt="2023-08-24T12:17:33.782" v="8" actId="47"/>
        <pc:sldMkLst>
          <pc:docMk/>
          <pc:sldMk cId="0" sldId="267"/>
        </pc:sldMkLst>
      </pc:sldChg>
      <pc:sldChg chg="modSp mod">
        <pc:chgData name="Kwon Osub" userId="760dd869e46f08f5" providerId="LiveId" clId="{E8323856-8630-43CB-A7D5-C403926EA109}" dt="2023-08-26T06:43:41.888" v="284" actId="20577"/>
        <pc:sldMkLst>
          <pc:docMk/>
          <pc:sldMk cId="0" sldId="268"/>
        </pc:sldMkLst>
        <pc:spChg chg="mod">
          <ac:chgData name="Kwon Osub" userId="760dd869e46f08f5" providerId="LiveId" clId="{E8323856-8630-43CB-A7D5-C403926EA109}" dt="2023-08-26T06:43:41.888" v="284" actId="20577"/>
          <ac:spMkLst>
            <pc:docMk/>
            <pc:sldMk cId="0" sldId="268"/>
            <ac:spMk id="1039" creationId="{8FF6E308-1743-4174-98FB-75815E63B333}"/>
          </ac:spMkLst>
        </pc:spChg>
      </pc:sldChg>
      <pc:sldChg chg="del">
        <pc:chgData name="Kwon Osub" userId="760dd869e46f08f5" providerId="LiveId" clId="{E8323856-8630-43CB-A7D5-C403926EA109}" dt="2023-08-26T06:46:18.635" v="313" actId="47"/>
        <pc:sldMkLst>
          <pc:docMk/>
          <pc:sldMk cId="0" sldId="270"/>
        </pc:sldMkLst>
      </pc:sldChg>
      <pc:sldChg chg="del">
        <pc:chgData name="Kwon Osub" userId="760dd869e46f08f5" providerId="LiveId" clId="{E8323856-8630-43CB-A7D5-C403926EA109}" dt="2023-08-24T12:17:38.993" v="16" actId="47"/>
        <pc:sldMkLst>
          <pc:docMk/>
          <pc:sldMk cId="0" sldId="272"/>
        </pc:sldMkLst>
      </pc:sldChg>
      <pc:sldChg chg="del">
        <pc:chgData name="Kwon Osub" userId="760dd869e46f08f5" providerId="LiveId" clId="{E8323856-8630-43CB-A7D5-C403926EA109}" dt="2023-08-26T06:44:18.126" v="290" actId="47"/>
        <pc:sldMkLst>
          <pc:docMk/>
          <pc:sldMk cId="0" sldId="274"/>
        </pc:sldMkLst>
      </pc:sldChg>
      <pc:sldChg chg="del">
        <pc:chgData name="Kwon Osub" userId="760dd869e46f08f5" providerId="LiveId" clId="{E8323856-8630-43CB-A7D5-C403926EA109}" dt="2023-08-24T12:17:35.009" v="10" actId="47"/>
        <pc:sldMkLst>
          <pc:docMk/>
          <pc:sldMk cId="0" sldId="277"/>
        </pc:sldMkLst>
      </pc:sldChg>
      <pc:sldChg chg="del">
        <pc:chgData name="Kwon Osub" userId="760dd869e46f08f5" providerId="LiveId" clId="{E8323856-8630-43CB-A7D5-C403926EA109}" dt="2023-08-24T12:17:32.645" v="7" actId="47"/>
        <pc:sldMkLst>
          <pc:docMk/>
          <pc:sldMk cId="0" sldId="279"/>
        </pc:sldMkLst>
      </pc:sldChg>
      <pc:sldChg chg="del">
        <pc:chgData name="Kwon Osub" userId="760dd869e46f08f5" providerId="LiveId" clId="{E8323856-8630-43CB-A7D5-C403926EA109}" dt="2023-08-24T12:17:41.278" v="17" actId="47"/>
        <pc:sldMkLst>
          <pc:docMk/>
          <pc:sldMk cId="0" sldId="280"/>
        </pc:sldMkLst>
      </pc:sldChg>
      <pc:sldChg chg="del">
        <pc:chgData name="Kwon Osub" userId="760dd869e46f08f5" providerId="LiveId" clId="{E8323856-8630-43CB-A7D5-C403926EA109}" dt="2023-08-24T12:17:37.456" v="14" actId="47"/>
        <pc:sldMkLst>
          <pc:docMk/>
          <pc:sldMk cId="0" sldId="282"/>
        </pc:sldMkLst>
      </pc:sldChg>
      <pc:sldChg chg="del">
        <pc:chgData name="Kwon Osub" userId="760dd869e46f08f5" providerId="LiveId" clId="{E8323856-8630-43CB-A7D5-C403926EA109}" dt="2023-08-24T12:17:36.345" v="12" actId="47"/>
        <pc:sldMkLst>
          <pc:docMk/>
          <pc:sldMk cId="0" sldId="283"/>
        </pc:sldMkLst>
      </pc:sldChg>
      <pc:sldChg chg="del">
        <pc:chgData name="Kwon Osub" userId="760dd869e46f08f5" providerId="LiveId" clId="{E8323856-8630-43CB-A7D5-C403926EA109}" dt="2023-08-24T12:17:34.361" v="9" actId="47"/>
        <pc:sldMkLst>
          <pc:docMk/>
          <pc:sldMk cId="0" sldId="286"/>
        </pc:sldMkLst>
      </pc:sldChg>
      <pc:sldChg chg="del">
        <pc:chgData name="Kwon Osub" userId="760dd869e46f08f5" providerId="LiveId" clId="{E8323856-8630-43CB-A7D5-C403926EA109}" dt="2023-08-24T12:17:46.361" v="18" actId="47"/>
        <pc:sldMkLst>
          <pc:docMk/>
          <pc:sldMk cId="0" sldId="288"/>
        </pc:sldMkLst>
      </pc:sldChg>
      <pc:sldChg chg="addSp delSp modSp mod modAnim">
        <pc:chgData name="Kwon Osub" userId="760dd869e46f08f5" providerId="LiveId" clId="{E8323856-8630-43CB-A7D5-C403926EA109}" dt="2023-08-26T06:43:26.113" v="280" actId="1076"/>
        <pc:sldMkLst>
          <pc:docMk/>
          <pc:sldMk cId="0" sldId="289"/>
        </pc:sldMkLst>
        <pc:spChg chg="add mod">
          <ac:chgData name="Kwon Osub" userId="760dd869e46f08f5" providerId="LiveId" clId="{E8323856-8630-43CB-A7D5-C403926EA109}" dt="2023-08-26T06:43:26.113" v="280" actId="1076"/>
          <ac:spMkLst>
            <pc:docMk/>
            <pc:sldMk cId="0" sldId="289"/>
            <ac:spMk id="2" creationId="{FA086E01-674F-4341-AF59-019D01AB1F73}"/>
          </ac:spMkLst>
        </pc:spChg>
        <pc:spChg chg="mod">
          <ac:chgData name="Kwon Osub" userId="760dd869e46f08f5" providerId="LiveId" clId="{E8323856-8630-43CB-A7D5-C403926EA109}" dt="2023-08-25T06:02:29.274" v="179" actId="20577"/>
          <ac:spMkLst>
            <pc:docMk/>
            <pc:sldMk cId="0" sldId="289"/>
            <ac:spMk id="38914" creationId="{EF9347A7-9493-4D9D-8E58-72AA99C9C6A2}"/>
          </ac:spMkLst>
        </pc:spChg>
        <pc:spChg chg="del">
          <ac:chgData name="Kwon Osub" userId="760dd869e46f08f5" providerId="LiveId" clId="{E8323856-8630-43CB-A7D5-C403926EA109}" dt="2023-08-26T06:43:05.106" v="276" actId="478"/>
          <ac:spMkLst>
            <pc:docMk/>
            <pc:sldMk cId="0" sldId="289"/>
            <ac:spMk id="38919" creationId="{780EDEC8-FB39-42B9-BC98-63A8C170ABA1}"/>
          </ac:spMkLst>
        </pc:spChg>
      </pc:sldChg>
      <pc:sldChg chg="del">
        <pc:chgData name="Kwon Osub" userId="760dd869e46f08f5" providerId="LiveId" clId="{E8323856-8630-43CB-A7D5-C403926EA109}" dt="2023-08-24T12:17:37.971" v="15" actId="47"/>
        <pc:sldMkLst>
          <pc:docMk/>
          <pc:sldMk cId="0" sldId="290"/>
        </pc:sldMkLst>
      </pc:sldChg>
      <pc:sldChg chg="del">
        <pc:chgData name="Kwon Osub" userId="760dd869e46f08f5" providerId="LiveId" clId="{E8323856-8630-43CB-A7D5-C403926EA109}" dt="2023-08-24T12:17:36.807" v="13" actId="47"/>
        <pc:sldMkLst>
          <pc:docMk/>
          <pc:sldMk cId="0" sldId="291"/>
        </pc:sldMkLst>
      </pc:sldChg>
      <pc:sldChg chg="del">
        <pc:chgData name="Kwon Osub" userId="760dd869e46f08f5" providerId="LiveId" clId="{E8323856-8630-43CB-A7D5-C403926EA109}" dt="2023-08-26T06:49:02.663" v="332" actId="47"/>
        <pc:sldMkLst>
          <pc:docMk/>
          <pc:sldMk cId="0" sldId="292"/>
        </pc:sldMkLst>
      </pc:sldChg>
      <pc:sldChg chg="delSp modSp mod modAnim">
        <pc:chgData name="Kwon Osub" userId="760dd869e46f08f5" providerId="LiveId" clId="{E8323856-8630-43CB-A7D5-C403926EA109}" dt="2023-08-24T12:46:18.690" v="168" actId="1076"/>
        <pc:sldMkLst>
          <pc:docMk/>
          <pc:sldMk cId="0" sldId="293"/>
        </pc:sldMkLst>
        <pc:spChg chg="del">
          <ac:chgData name="Kwon Osub" userId="760dd869e46f08f5" providerId="LiveId" clId="{E8323856-8630-43CB-A7D5-C403926EA109}" dt="2023-08-24T12:45:14.680" v="137" actId="478"/>
          <ac:spMkLst>
            <pc:docMk/>
            <pc:sldMk cId="0" sldId="293"/>
            <ac:spMk id="17413" creationId="{F90FCB0A-F222-48C2-9DE1-A89A59F7D5B8}"/>
          </ac:spMkLst>
        </pc:spChg>
        <pc:spChg chg="mod">
          <ac:chgData name="Kwon Osub" userId="760dd869e46f08f5" providerId="LiveId" clId="{E8323856-8630-43CB-A7D5-C403926EA109}" dt="2023-08-24T12:45:40.459" v="164" actId="20577"/>
          <ac:spMkLst>
            <pc:docMk/>
            <pc:sldMk cId="0" sldId="293"/>
            <ac:spMk id="17414" creationId="{60E9178C-4B1B-4237-8F67-48983C18094C}"/>
          </ac:spMkLst>
        </pc:spChg>
        <pc:spChg chg="mod">
          <ac:chgData name="Kwon Osub" userId="760dd869e46f08f5" providerId="LiveId" clId="{E8323856-8630-43CB-A7D5-C403926EA109}" dt="2023-08-24T12:46:18.690" v="168" actId="1076"/>
          <ac:spMkLst>
            <pc:docMk/>
            <pc:sldMk cId="0" sldId="293"/>
            <ac:spMk id="17418" creationId="{CF091438-BE6F-4D48-9139-5B15253B2EC3}"/>
          </ac:spMkLst>
        </pc:spChg>
        <pc:spChg chg="del">
          <ac:chgData name="Kwon Osub" userId="760dd869e46f08f5" providerId="LiveId" clId="{E8323856-8630-43CB-A7D5-C403926EA109}" dt="2023-08-24T12:45:45.232" v="165" actId="478"/>
          <ac:spMkLst>
            <pc:docMk/>
            <pc:sldMk cId="0" sldId="293"/>
            <ac:spMk id="61444" creationId="{99A16EF1-01A1-4F41-88EF-8CEEA6D3CC91}"/>
          </ac:spMkLst>
        </pc:spChg>
        <pc:spChg chg="del">
          <ac:chgData name="Kwon Osub" userId="760dd869e46f08f5" providerId="LiveId" clId="{E8323856-8630-43CB-A7D5-C403926EA109}" dt="2023-08-24T12:45:49.614" v="166" actId="478"/>
          <ac:spMkLst>
            <pc:docMk/>
            <pc:sldMk cId="0" sldId="293"/>
            <ac:spMk id="61451" creationId="{320A900B-A732-4A5F-AEB6-21016D841E47}"/>
          </ac:spMkLst>
        </pc:spChg>
        <pc:grpChg chg="mod">
          <ac:chgData name="Kwon Osub" userId="760dd869e46f08f5" providerId="LiveId" clId="{E8323856-8630-43CB-A7D5-C403926EA109}" dt="2023-08-24T12:46:18.690" v="168" actId="1076"/>
          <ac:grpSpMkLst>
            <pc:docMk/>
            <pc:sldMk cId="0" sldId="293"/>
            <ac:grpSpMk id="2" creationId="{C9407B93-04E2-4D0E-AFFC-A0E457BC6C99}"/>
          </ac:grpSpMkLst>
        </pc:grpChg>
        <pc:graphicFrameChg chg="mod">
          <ac:chgData name="Kwon Osub" userId="760dd869e46f08f5" providerId="LiveId" clId="{E8323856-8630-43CB-A7D5-C403926EA109}" dt="2023-08-24T12:46:18.690" v="168" actId="1076"/>
          <ac:graphicFrameMkLst>
            <pc:docMk/>
            <pc:sldMk cId="0" sldId="293"/>
            <ac:graphicFrameMk id="17412" creationId="{D764A15B-060F-447D-ADC9-68158882072D}"/>
          </ac:graphicFrameMkLst>
        </pc:graphicFrameChg>
      </pc:sldChg>
      <pc:sldChg chg="del ord">
        <pc:chgData name="Kwon Osub" userId="760dd869e46f08f5" providerId="LiveId" clId="{E8323856-8630-43CB-A7D5-C403926EA109}" dt="2023-08-24T12:37:02.810" v="46" actId="47"/>
        <pc:sldMkLst>
          <pc:docMk/>
          <pc:sldMk cId="0" sldId="298"/>
        </pc:sldMkLst>
      </pc:sldChg>
      <pc:sldChg chg="del">
        <pc:chgData name="Kwon Osub" userId="760dd869e46f08f5" providerId="LiveId" clId="{E8323856-8630-43CB-A7D5-C403926EA109}" dt="2023-08-26T06:45:42.289" v="309" actId="47"/>
        <pc:sldMkLst>
          <pc:docMk/>
          <pc:sldMk cId="0" sldId="299"/>
        </pc:sldMkLst>
      </pc:sldChg>
      <pc:sldChg chg="addSp delSp modSp del mod">
        <pc:chgData name="Kwon Osub" userId="760dd869e46f08f5" providerId="LiveId" clId="{E8323856-8630-43CB-A7D5-C403926EA109}" dt="2023-08-24T12:41:07.883" v="53" actId="47"/>
        <pc:sldMkLst>
          <pc:docMk/>
          <pc:sldMk cId="0" sldId="301"/>
        </pc:sldMkLst>
        <pc:spChg chg="mod">
          <ac:chgData name="Kwon Osub" userId="760dd869e46f08f5" providerId="LiveId" clId="{E8323856-8630-43CB-A7D5-C403926EA109}" dt="2023-08-24T12:40:30.058" v="49"/>
          <ac:spMkLst>
            <pc:docMk/>
            <pc:sldMk cId="0" sldId="301"/>
            <ac:spMk id="53259" creationId="{3842317E-14CC-42CB-A88D-0669C95BD8C5}"/>
          </ac:spMkLst>
        </pc:spChg>
        <pc:spChg chg="mod">
          <ac:chgData name="Kwon Osub" userId="760dd869e46f08f5" providerId="LiveId" clId="{E8323856-8630-43CB-A7D5-C403926EA109}" dt="2023-08-24T12:40:30.058" v="49"/>
          <ac:spMkLst>
            <pc:docMk/>
            <pc:sldMk cId="0" sldId="301"/>
            <ac:spMk id="53260" creationId="{B6CE4220-D42C-44D4-962A-C66F7FFE74EC}"/>
          </ac:spMkLst>
        </pc:spChg>
        <pc:spChg chg="add del mod">
          <ac:chgData name="Kwon Osub" userId="760dd869e46f08f5" providerId="LiveId" clId="{E8323856-8630-43CB-A7D5-C403926EA109}" dt="2023-08-24T12:40:35.281" v="52" actId="33423"/>
          <ac:spMkLst>
            <pc:docMk/>
            <pc:sldMk cId="0" sldId="301"/>
            <ac:spMk id="53262" creationId="{8A7EFE78-B9A2-44D4-8D77-8EE12C315D3F}"/>
          </ac:spMkLst>
        </pc:spChg>
        <pc:grpChg chg="mod">
          <ac:chgData name="Kwon Osub" userId="760dd869e46f08f5" providerId="LiveId" clId="{E8323856-8630-43CB-A7D5-C403926EA109}" dt="2023-08-24T12:40:30.058" v="49"/>
          <ac:grpSpMkLst>
            <pc:docMk/>
            <pc:sldMk cId="0" sldId="301"/>
            <ac:grpSpMk id="53274" creationId="{5309B6A2-7098-4C46-A447-7744662B6117}"/>
          </ac:grpSpMkLst>
        </pc:grpChg>
        <pc:graphicFrameChg chg="add del mod replId">
          <ac:chgData name="Kwon Osub" userId="760dd869e46f08f5" providerId="LiveId" clId="{E8323856-8630-43CB-A7D5-C403926EA109}" dt="2023-08-24T12:40:35.281" v="52" actId="33423"/>
          <ac:graphicFrameMkLst>
            <pc:docMk/>
            <pc:sldMk cId="0" sldId="301"/>
            <ac:graphicFrameMk id="53262" creationId="{8A7EFE78-B9A2-44D4-8D77-8EE12C315D3F}"/>
          </ac:graphicFrameMkLst>
        </pc:graphicFrameChg>
      </pc:sldChg>
      <pc:sldChg chg="del">
        <pc:chgData name="Kwon Osub" userId="760dd869e46f08f5" providerId="LiveId" clId="{E8323856-8630-43CB-A7D5-C403926EA109}" dt="2023-08-24T12:38:07.375" v="47" actId="2696"/>
        <pc:sldMkLst>
          <pc:docMk/>
          <pc:sldMk cId="0" sldId="302"/>
        </pc:sldMkLst>
      </pc:sldChg>
      <pc:sldChg chg="add del">
        <pc:chgData name="Kwon Osub" userId="760dd869e46f08f5" providerId="LiveId" clId="{E8323856-8630-43CB-A7D5-C403926EA109}" dt="2023-08-26T06:46:52.122" v="319" actId="47"/>
        <pc:sldMkLst>
          <pc:docMk/>
          <pc:sldMk cId="0" sldId="304"/>
        </pc:sldMkLst>
      </pc:sldChg>
      <pc:sldChg chg="add del">
        <pc:chgData name="Kwon Osub" userId="760dd869e46f08f5" providerId="LiveId" clId="{E8323856-8630-43CB-A7D5-C403926EA109}" dt="2023-08-26T06:46:52.882" v="320" actId="47"/>
        <pc:sldMkLst>
          <pc:docMk/>
          <pc:sldMk cId="0" sldId="305"/>
        </pc:sldMkLst>
      </pc:sldChg>
      <pc:sldChg chg="add del">
        <pc:chgData name="Kwon Osub" userId="760dd869e46f08f5" providerId="LiveId" clId="{E8323856-8630-43CB-A7D5-C403926EA109}" dt="2023-08-26T06:46:54.915" v="321" actId="47"/>
        <pc:sldMkLst>
          <pc:docMk/>
          <pc:sldMk cId="0" sldId="306"/>
        </pc:sldMkLst>
      </pc:sldChg>
      <pc:sldChg chg="add del">
        <pc:chgData name="Kwon Osub" userId="760dd869e46f08f5" providerId="LiveId" clId="{E8323856-8630-43CB-A7D5-C403926EA109}" dt="2023-08-26T06:46:55.733" v="322" actId="47"/>
        <pc:sldMkLst>
          <pc:docMk/>
          <pc:sldMk cId="0" sldId="307"/>
        </pc:sldMkLst>
      </pc:sldChg>
      <pc:sldChg chg="add del">
        <pc:chgData name="Kwon Osub" userId="760dd869e46f08f5" providerId="LiveId" clId="{E8323856-8630-43CB-A7D5-C403926EA109}" dt="2023-08-26T06:46:50.997" v="318" actId="47"/>
        <pc:sldMkLst>
          <pc:docMk/>
          <pc:sldMk cId="0" sldId="308"/>
        </pc:sldMkLst>
      </pc:sldChg>
      <pc:sldChg chg="del">
        <pc:chgData name="Kwon Osub" userId="760dd869e46f08f5" providerId="LiveId" clId="{E8323856-8630-43CB-A7D5-C403926EA109}" dt="2023-08-24T12:38:07.375" v="47" actId="2696"/>
        <pc:sldMkLst>
          <pc:docMk/>
          <pc:sldMk cId="0" sldId="314"/>
        </pc:sldMkLst>
      </pc:sldChg>
      <pc:sldChg chg="add del">
        <pc:chgData name="Kwon Osub" userId="760dd869e46f08f5" providerId="LiveId" clId="{E8323856-8630-43CB-A7D5-C403926EA109}" dt="2023-08-26T06:46:56.499" v="323" actId="47"/>
        <pc:sldMkLst>
          <pc:docMk/>
          <pc:sldMk cId="0" sldId="315"/>
        </pc:sldMkLst>
      </pc:sldChg>
      <pc:sldChg chg="del">
        <pc:chgData name="Kwon Osub" userId="760dd869e46f08f5" providerId="LiveId" clId="{E8323856-8630-43CB-A7D5-C403926EA109}" dt="2023-08-26T06:42:11.646" v="271" actId="47"/>
        <pc:sldMkLst>
          <pc:docMk/>
          <pc:sldMk cId="0" sldId="317"/>
        </pc:sldMkLst>
      </pc:sldChg>
      <pc:sldChg chg="del">
        <pc:chgData name="Kwon Osub" userId="760dd869e46f08f5" providerId="LiveId" clId="{E8323856-8630-43CB-A7D5-C403926EA109}" dt="2023-08-26T06:42:12.397" v="272" actId="47"/>
        <pc:sldMkLst>
          <pc:docMk/>
          <pc:sldMk cId="0" sldId="318"/>
        </pc:sldMkLst>
      </pc:sldChg>
      <pc:sldChg chg="del">
        <pc:chgData name="Kwon Osub" userId="760dd869e46f08f5" providerId="LiveId" clId="{E8323856-8630-43CB-A7D5-C403926EA109}" dt="2023-08-25T06:02:22.106" v="177" actId="47"/>
        <pc:sldMkLst>
          <pc:docMk/>
          <pc:sldMk cId="0" sldId="319"/>
        </pc:sldMkLst>
      </pc:sldChg>
      <pc:sldChg chg="del">
        <pc:chgData name="Kwon Osub" userId="760dd869e46f08f5" providerId="LiveId" clId="{E8323856-8630-43CB-A7D5-C403926EA109}" dt="2023-08-26T06:42:46.936" v="274" actId="47"/>
        <pc:sldMkLst>
          <pc:docMk/>
          <pc:sldMk cId="0" sldId="323"/>
        </pc:sldMkLst>
      </pc:sldChg>
      <pc:sldChg chg="del">
        <pc:chgData name="Kwon Osub" userId="760dd869e46f08f5" providerId="LiveId" clId="{E8323856-8630-43CB-A7D5-C403926EA109}" dt="2023-08-26T06:42:48.580" v="275" actId="47"/>
        <pc:sldMkLst>
          <pc:docMk/>
          <pc:sldMk cId="0" sldId="324"/>
        </pc:sldMkLst>
      </pc:sldChg>
      <pc:sldChg chg="add del">
        <pc:chgData name="Kwon Osub" userId="760dd869e46f08f5" providerId="LiveId" clId="{E8323856-8630-43CB-A7D5-C403926EA109}" dt="2023-08-25T09:15:13.323" v="242"/>
        <pc:sldMkLst>
          <pc:docMk/>
          <pc:sldMk cId="0" sldId="326"/>
        </pc:sldMkLst>
      </pc:sldChg>
      <pc:sldChg chg="del">
        <pc:chgData name="Kwon Osub" userId="760dd869e46f08f5" providerId="LiveId" clId="{E8323856-8630-43CB-A7D5-C403926EA109}" dt="2023-08-24T12:38:07.375" v="47" actId="2696"/>
        <pc:sldMkLst>
          <pc:docMk/>
          <pc:sldMk cId="0" sldId="327"/>
        </pc:sldMkLst>
      </pc:sldChg>
      <pc:sldChg chg="del">
        <pc:chgData name="Kwon Osub" userId="760dd869e46f08f5" providerId="LiveId" clId="{E8323856-8630-43CB-A7D5-C403926EA109}" dt="2023-08-24T12:41:36.778" v="54" actId="47"/>
        <pc:sldMkLst>
          <pc:docMk/>
          <pc:sldMk cId="0" sldId="328"/>
        </pc:sldMkLst>
      </pc:sldChg>
      <pc:sldChg chg="del">
        <pc:chgData name="Kwon Osub" userId="760dd869e46f08f5" providerId="LiveId" clId="{E8323856-8630-43CB-A7D5-C403926EA109}" dt="2023-08-24T12:41:37.735" v="55" actId="47"/>
        <pc:sldMkLst>
          <pc:docMk/>
          <pc:sldMk cId="0" sldId="330"/>
        </pc:sldMkLst>
      </pc:sldChg>
      <pc:sldChg chg="add del">
        <pc:chgData name="Kwon Osub" userId="760dd869e46f08f5" providerId="LiveId" clId="{E8323856-8630-43CB-A7D5-C403926EA109}" dt="2023-08-25T09:15:13.323" v="242"/>
        <pc:sldMkLst>
          <pc:docMk/>
          <pc:sldMk cId="0" sldId="333"/>
        </pc:sldMkLst>
      </pc:sldChg>
      <pc:sldChg chg="del">
        <pc:chgData name="Kwon Osub" userId="760dd869e46f08f5" providerId="LiveId" clId="{E8323856-8630-43CB-A7D5-C403926EA109}" dt="2023-08-26T06:45:26.192" v="302" actId="47"/>
        <pc:sldMkLst>
          <pc:docMk/>
          <pc:sldMk cId="0" sldId="353"/>
        </pc:sldMkLst>
      </pc:sldChg>
      <pc:sldChg chg="del">
        <pc:chgData name="Kwon Osub" userId="760dd869e46f08f5" providerId="LiveId" clId="{E8323856-8630-43CB-A7D5-C403926EA109}" dt="2023-08-26T06:45:27.556" v="303" actId="47"/>
        <pc:sldMkLst>
          <pc:docMk/>
          <pc:sldMk cId="0" sldId="354"/>
        </pc:sldMkLst>
      </pc:sldChg>
      <pc:sldChg chg="del">
        <pc:chgData name="Kwon Osub" userId="760dd869e46f08f5" providerId="LiveId" clId="{E8323856-8630-43CB-A7D5-C403926EA109}" dt="2023-08-26T06:45:28.397" v="304" actId="47"/>
        <pc:sldMkLst>
          <pc:docMk/>
          <pc:sldMk cId="0" sldId="355"/>
        </pc:sldMkLst>
      </pc:sldChg>
      <pc:sldChg chg="del">
        <pc:chgData name="Kwon Osub" userId="760dd869e46f08f5" providerId="LiveId" clId="{E8323856-8630-43CB-A7D5-C403926EA109}" dt="2023-08-26T06:45:30.452" v="305" actId="47"/>
        <pc:sldMkLst>
          <pc:docMk/>
          <pc:sldMk cId="0" sldId="356"/>
        </pc:sldMkLst>
      </pc:sldChg>
      <pc:sldChg chg="add del">
        <pc:chgData name="Kwon Osub" userId="760dd869e46f08f5" providerId="LiveId" clId="{E8323856-8630-43CB-A7D5-C403926EA109}" dt="2023-08-26T06:46:57.368" v="324" actId="47"/>
        <pc:sldMkLst>
          <pc:docMk/>
          <pc:sldMk cId="0" sldId="358"/>
        </pc:sldMkLst>
      </pc:sldChg>
      <pc:sldChg chg="delSp modSp modAnim">
        <pc:chgData name="Kwon Osub" userId="760dd869e46f08f5" providerId="LiveId" clId="{E8323856-8630-43CB-A7D5-C403926EA109}" dt="2023-08-25T06:48:11.355" v="182" actId="20577"/>
        <pc:sldMkLst>
          <pc:docMk/>
          <pc:sldMk cId="0" sldId="359"/>
        </pc:sldMkLst>
        <pc:spChg chg="del">
          <ac:chgData name="Kwon Osub" userId="760dd869e46f08f5" providerId="LiveId" clId="{E8323856-8630-43CB-A7D5-C403926EA109}" dt="2023-08-25T06:48:04.294" v="181" actId="478"/>
          <ac:spMkLst>
            <pc:docMk/>
            <pc:sldMk cId="0" sldId="359"/>
            <ac:spMk id="113672" creationId="{7829955A-A8FA-4417-B378-3C99737E0A9F}"/>
          </ac:spMkLst>
        </pc:spChg>
        <pc:spChg chg="mod">
          <ac:chgData name="Kwon Osub" userId="760dd869e46f08f5" providerId="LiveId" clId="{E8323856-8630-43CB-A7D5-C403926EA109}" dt="2023-08-25T06:48:11.355" v="182" actId="20577"/>
          <ac:spMkLst>
            <pc:docMk/>
            <pc:sldMk cId="0" sldId="359"/>
            <ac:spMk id="113673" creationId="{F3AC095E-9775-4A6A-A7F5-0D08CE462BE6}"/>
          </ac:spMkLst>
        </pc:spChg>
      </pc:sldChg>
      <pc:sldChg chg="modSp mod">
        <pc:chgData name="Kwon Osub" userId="760dd869e46f08f5" providerId="LiveId" clId="{E8323856-8630-43CB-A7D5-C403926EA109}" dt="2023-08-25T06:51:19.654" v="185" actId="20577"/>
        <pc:sldMkLst>
          <pc:docMk/>
          <pc:sldMk cId="0" sldId="360"/>
        </pc:sldMkLst>
        <pc:spChg chg="mod">
          <ac:chgData name="Kwon Osub" userId="760dd869e46f08f5" providerId="LiveId" clId="{E8323856-8630-43CB-A7D5-C403926EA109}" dt="2023-08-25T06:51:19.654" v="185" actId="20577"/>
          <ac:spMkLst>
            <pc:docMk/>
            <pc:sldMk cId="0" sldId="360"/>
            <ac:spMk id="115721" creationId="{148A231F-7546-4E81-BAC3-EC19D5D15811}"/>
          </ac:spMkLst>
        </pc:spChg>
      </pc:sldChg>
      <pc:sldChg chg="add del ord">
        <pc:chgData name="Kwon Osub" userId="760dd869e46f08f5" providerId="LiveId" clId="{E8323856-8630-43CB-A7D5-C403926EA109}" dt="2023-08-25T09:15:09.124" v="241"/>
        <pc:sldMkLst>
          <pc:docMk/>
          <pc:sldMk cId="0" sldId="361"/>
        </pc:sldMkLst>
      </pc:sldChg>
      <pc:sldChg chg="del">
        <pc:chgData name="Kwon Osub" userId="760dd869e46f08f5" providerId="LiveId" clId="{E8323856-8630-43CB-A7D5-C403926EA109}" dt="2023-08-26T06:46:06.350" v="311" actId="47"/>
        <pc:sldMkLst>
          <pc:docMk/>
          <pc:sldMk cId="0" sldId="363"/>
        </pc:sldMkLst>
      </pc:sldChg>
      <pc:sldChg chg="modSp add mod">
        <pc:chgData name="Kwon Osub" userId="760dd869e46f08f5" providerId="LiveId" clId="{E8323856-8630-43CB-A7D5-C403926EA109}" dt="2023-08-24T12:18:30.460" v="43" actId="20577"/>
        <pc:sldMkLst>
          <pc:docMk/>
          <pc:sldMk cId="923084039" sldId="859"/>
        </pc:sldMkLst>
        <pc:spChg chg="mod">
          <ac:chgData name="Kwon Osub" userId="760dd869e46f08f5" providerId="LiveId" clId="{E8323856-8630-43CB-A7D5-C403926EA109}" dt="2023-08-24T12:18:30.460" v="43" actId="20577"/>
          <ac:spMkLst>
            <pc:docMk/>
            <pc:sldMk cId="923084039" sldId="859"/>
            <ac:spMk id="4" creationId="{A71550BE-3B38-D0B2-A44D-82782E2454FA}"/>
          </ac:spMkLst>
        </pc:spChg>
      </pc:sldChg>
      <pc:sldChg chg="modSp del">
        <pc:chgData name="Kwon Osub" userId="760dd869e46f08f5" providerId="LiveId" clId="{E8323856-8630-43CB-A7D5-C403926EA109}" dt="2023-08-24T12:17:32.018" v="6" actId="47"/>
        <pc:sldMkLst>
          <pc:docMk/>
          <pc:sldMk cId="3269412963" sldId="912"/>
        </pc:sldMkLst>
        <pc:spChg chg="mod">
          <ac:chgData name="Kwon Osub" userId="760dd869e46f08f5" providerId="LiveId" clId="{E8323856-8630-43CB-A7D5-C403926EA109}" dt="2023-08-24T12:16:52.874" v="0"/>
          <ac:spMkLst>
            <pc:docMk/>
            <pc:sldMk cId="3269412963" sldId="912"/>
            <ac:spMk id="2" creationId="{29381546-63A5-4211-A5CB-F84A32FE7011}"/>
          </ac:spMkLst>
        </pc:spChg>
        <pc:spChg chg="mod">
          <ac:chgData name="Kwon Osub" userId="760dd869e46f08f5" providerId="LiveId" clId="{E8323856-8630-43CB-A7D5-C403926EA109}" dt="2023-08-24T12:16:52.874" v="0"/>
          <ac:spMkLst>
            <pc:docMk/>
            <pc:sldMk cId="3269412963" sldId="912"/>
            <ac:spMk id="3" creationId="{0C977D25-55A6-4CCE-9176-870AB36630D9}"/>
          </ac:spMkLst>
        </pc:spChg>
      </pc:sldChg>
      <pc:sldChg chg="modSp">
        <pc:chgData name="Kwon Osub" userId="760dd869e46f08f5" providerId="LiveId" clId="{E8323856-8630-43CB-A7D5-C403926EA109}" dt="2023-08-24T12:16:52.874" v="0"/>
        <pc:sldMkLst>
          <pc:docMk/>
          <pc:sldMk cId="3369472022" sldId="913"/>
        </pc:sldMkLst>
        <pc:spChg chg="mod">
          <ac:chgData name="Kwon Osub" userId="760dd869e46f08f5" providerId="LiveId" clId="{E8323856-8630-43CB-A7D5-C403926EA109}" dt="2023-08-24T12:16:52.874" v="0"/>
          <ac:spMkLst>
            <pc:docMk/>
            <pc:sldMk cId="3369472022" sldId="913"/>
            <ac:spMk id="2" creationId="{A299150E-7EF9-44B5-801C-1B2CF8D0E8BF}"/>
          </ac:spMkLst>
        </pc:spChg>
        <pc:spChg chg="mod">
          <ac:chgData name="Kwon Osub" userId="760dd869e46f08f5" providerId="LiveId" clId="{E8323856-8630-43CB-A7D5-C403926EA109}" dt="2023-08-24T12:16:52.874" v="0"/>
          <ac:spMkLst>
            <pc:docMk/>
            <pc:sldMk cId="3369472022" sldId="913"/>
            <ac:spMk id="3" creationId="{32545949-F443-42FC-BD26-05784DAD490C}"/>
          </ac:spMkLst>
        </pc:spChg>
      </pc:sldChg>
      <pc:sldChg chg="del">
        <pc:chgData name="Kwon Osub" userId="760dd869e46f08f5" providerId="LiveId" clId="{E8323856-8630-43CB-A7D5-C403926EA109}" dt="2023-08-26T06:42:46.118" v="273" actId="47"/>
        <pc:sldMkLst>
          <pc:docMk/>
          <pc:sldMk cId="0" sldId="918"/>
        </pc:sldMkLst>
      </pc:sldChg>
      <pc:sldChg chg="del">
        <pc:chgData name="Kwon Osub" userId="760dd869e46f08f5" providerId="LiveId" clId="{E8323856-8630-43CB-A7D5-C403926EA109}" dt="2023-08-24T12:38:07.375" v="47" actId="2696"/>
        <pc:sldMkLst>
          <pc:docMk/>
          <pc:sldMk cId="0" sldId="919"/>
        </pc:sldMkLst>
      </pc:sldChg>
      <pc:sldChg chg="add del">
        <pc:chgData name="Kwon Osub" userId="760dd869e46f08f5" providerId="LiveId" clId="{E8323856-8630-43CB-A7D5-C403926EA109}" dt="2023-08-26T06:43:28.406" v="281" actId="47"/>
        <pc:sldMkLst>
          <pc:docMk/>
          <pc:sldMk cId="0" sldId="920"/>
        </pc:sldMkLst>
      </pc:sldChg>
      <pc:sldChg chg="del">
        <pc:chgData name="Kwon Osub" userId="760dd869e46f08f5" providerId="LiveId" clId="{E8323856-8630-43CB-A7D5-C403926EA109}" dt="2023-08-26T06:43:37.325" v="282" actId="47"/>
        <pc:sldMkLst>
          <pc:docMk/>
          <pc:sldMk cId="0" sldId="921"/>
        </pc:sldMkLst>
      </pc:sldChg>
      <pc:sldChg chg="del">
        <pc:chgData name="Kwon Osub" userId="760dd869e46f08f5" providerId="LiveId" clId="{E8323856-8630-43CB-A7D5-C403926EA109}" dt="2023-08-26T06:44:17.276" v="289" actId="47"/>
        <pc:sldMkLst>
          <pc:docMk/>
          <pc:sldMk cId="0" sldId="923"/>
        </pc:sldMkLst>
      </pc:sldChg>
      <pc:sldChg chg="del">
        <pc:chgData name="Kwon Osub" userId="760dd869e46f08f5" providerId="LiveId" clId="{E8323856-8630-43CB-A7D5-C403926EA109}" dt="2023-08-26T06:44:18.889" v="291" actId="47"/>
        <pc:sldMkLst>
          <pc:docMk/>
          <pc:sldMk cId="0" sldId="924"/>
        </pc:sldMkLst>
      </pc:sldChg>
      <pc:sldChg chg="del">
        <pc:chgData name="Kwon Osub" userId="760dd869e46f08f5" providerId="LiveId" clId="{E8323856-8630-43CB-A7D5-C403926EA109}" dt="2023-08-26T06:44:19.920" v="292" actId="47"/>
        <pc:sldMkLst>
          <pc:docMk/>
          <pc:sldMk cId="0" sldId="925"/>
        </pc:sldMkLst>
      </pc:sldChg>
      <pc:sldChg chg="del">
        <pc:chgData name="Kwon Osub" userId="760dd869e46f08f5" providerId="LiveId" clId="{E8323856-8630-43CB-A7D5-C403926EA109}" dt="2023-08-26T06:44:20.653" v="293" actId="47"/>
        <pc:sldMkLst>
          <pc:docMk/>
          <pc:sldMk cId="0" sldId="926"/>
        </pc:sldMkLst>
      </pc:sldChg>
      <pc:sldChg chg="add del">
        <pc:chgData name="Kwon Osub" userId="760dd869e46f08f5" providerId="LiveId" clId="{E8323856-8630-43CB-A7D5-C403926EA109}" dt="2023-08-26T06:44:28.260" v="296" actId="47"/>
        <pc:sldMkLst>
          <pc:docMk/>
          <pc:sldMk cId="0" sldId="927"/>
        </pc:sldMkLst>
      </pc:sldChg>
      <pc:sldChg chg="del">
        <pc:chgData name="Kwon Osub" userId="760dd869e46f08f5" providerId="LiveId" clId="{E8323856-8630-43CB-A7D5-C403926EA109}" dt="2023-08-24T12:47:37.167" v="169" actId="47"/>
        <pc:sldMkLst>
          <pc:docMk/>
          <pc:sldMk cId="0" sldId="928"/>
        </pc:sldMkLst>
      </pc:sldChg>
      <pc:sldChg chg="del">
        <pc:chgData name="Kwon Osub" userId="760dd869e46f08f5" providerId="LiveId" clId="{E8323856-8630-43CB-A7D5-C403926EA109}" dt="2023-08-24T12:47:38.272" v="170" actId="47"/>
        <pc:sldMkLst>
          <pc:docMk/>
          <pc:sldMk cId="0" sldId="929"/>
        </pc:sldMkLst>
      </pc:sldChg>
      <pc:sldChg chg="del">
        <pc:chgData name="Kwon Osub" userId="760dd869e46f08f5" providerId="LiveId" clId="{E8323856-8630-43CB-A7D5-C403926EA109}" dt="2023-08-24T12:47:39.144" v="171" actId="47"/>
        <pc:sldMkLst>
          <pc:docMk/>
          <pc:sldMk cId="0" sldId="930"/>
        </pc:sldMkLst>
      </pc:sldChg>
      <pc:sldChg chg="del">
        <pc:chgData name="Kwon Osub" userId="760dd869e46f08f5" providerId="LiveId" clId="{E8323856-8630-43CB-A7D5-C403926EA109}" dt="2023-08-24T12:47:43.333" v="172" actId="47"/>
        <pc:sldMkLst>
          <pc:docMk/>
          <pc:sldMk cId="0" sldId="931"/>
        </pc:sldMkLst>
      </pc:sldChg>
      <pc:sldChg chg="del">
        <pc:chgData name="Kwon Osub" userId="760dd869e46f08f5" providerId="LiveId" clId="{E8323856-8630-43CB-A7D5-C403926EA109}" dt="2023-08-26T06:45:13.383" v="301" actId="47"/>
        <pc:sldMkLst>
          <pc:docMk/>
          <pc:sldMk cId="0" sldId="932"/>
        </pc:sldMkLst>
      </pc:sldChg>
      <pc:sldChg chg="addSp delSp modSp mod">
        <pc:chgData name="Kwon Osub" userId="760dd869e46f08f5" providerId="LiveId" clId="{E8323856-8630-43CB-A7D5-C403926EA109}" dt="2023-08-26T06:45:11.306" v="300"/>
        <pc:sldMkLst>
          <pc:docMk/>
          <pc:sldMk cId="0" sldId="933"/>
        </pc:sldMkLst>
        <pc:spChg chg="add del mod">
          <ac:chgData name="Kwon Osub" userId="760dd869e46f08f5" providerId="LiveId" clId="{E8323856-8630-43CB-A7D5-C403926EA109}" dt="2023-08-26T06:44:57.430" v="298"/>
          <ac:spMkLst>
            <pc:docMk/>
            <pc:sldMk cId="0" sldId="933"/>
            <ac:spMk id="2" creationId="{726F7CC5-870E-FA8C-27A5-95316B25DD15}"/>
          </ac:spMkLst>
        </pc:spChg>
        <pc:spChg chg="mod">
          <ac:chgData name="Kwon Osub" userId="760dd869e46f08f5" providerId="LiveId" clId="{E8323856-8630-43CB-A7D5-C403926EA109}" dt="2023-08-26T06:45:11.306" v="300"/>
          <ac:spMkLst>
            <pc:docMk/>
            <pc:sldMk cId="0" sldId="933"/>
            <ac:spMk id="20513" creationId="{96B8422C-8EB7-4B2D-8170-C4117D5CA1EA}"/>
          </ac:spMkLst>
        </pc:spChg>
      </pc:sldChg>
      <pc:sldChg chg="del">
        <pc:chgData name="Kwon Osub" userId="760dd869e46f08f5" providerId="LiveId" clId="{E8323856-8630-43CB-A7D5-C403926EA109}" dt="2023-08-24T12:48:35.925" v="173" actId="47"/>
        <pc:sldMkLst>
          <pc:docMk/>
          <pc:sldMk cId="0" sldId="935"/>
        </pc:sldMkLst>
      </pc:sldChg>
      <pc:sldChg chg="modSp mod">
        <pc:chgData name="Kwon Osub" userId="760dd869e46f08f5" providerId="LiveId" clId="{E8323856-8630-43CB-A7D5-C403926EA109}" dt="2023-08-26T06:45:35.741" v="307" actId="20577"/>
        <pc:sldMkLst>
          <pc:docMk/>
          <pc:sldMk cId="0" sldId="937"/>
        </pc:sldMkLst>
        <pc:spChg chg="mod">
          <ac:chgData name="Kwon Osub" userId="760dd869e46f08f5" providerId="LiveId" clId="{E8323856-8630-43CB-A7D5-C403926EA109}" dt="2023-08-26T06:45:35.741" v="307" actId="20577"/>
          <ac:spMkLst>
            <pc:docMk/>
            <pc:sldMk cId="0" sldId="937"/>
            <ac:spMk id="80904" creationId="{15F603AC-4FAB-4AD9-8602-281718D1A736}"/>
          </ac:spMkLst>
        </pc:spChg>
      </pc:sldChg>
      <pc:sldChg chg="delSp modAnim">
        <pc:chgData name="Kwon Osub" userId="760dd869e46f08f5" providerId="LiveId" clId="{E8323856-8630-43CB-A7D5-C403926EA109}" dt="2023-08-25T06:45:59.037" v="180" actId="478"/>
        <pc:sldMkLst>
          <pc:docMk/>
          <pc:sldMk cId="0" sldId="939"/>
        </pc:sldMkLst>
        <pc:spChg chg="del">
          <ac:chgData name="Kwon Osub" userId="760dd869e46f08f5" providerId="LiveId" clId="{E8323856-8630-43CB-A7D5-C403926EA109}" dt="2023-08-25T06:45:59.037" v="180" actId="478"/>
          <ac:spMkLst>
            <pc:docMk/>
            <pc:sldMk cId="0" sldId="939"/>
            <ac:spMk id="73751" creationId="{62D3894E-DA4E-4376-90C5-E314B9B5DA03}"/>
          </ac:spMkLst>
        </pc:spChg>
      </pc:sldChg>
      <pc:sldChg chg="del">
        <pc:chgData name="Kwon Osub" userId="760dd869e46f08f5" providerId="LiveId" clId="{E8323856-8630-43CB-A7D5-C403926EA109}" dt="2023-08-26T06:45:40.643" v="308" actId="47"/>
        <pc:sldMkLst>
          <pc:docMk/>
          <pc:sldMk cId="0" sldId="940"/>
        </pc:sldMkLst>
      </pc:sldChg>
      <pc:sldChg chg="del">
        <pc:chgData name="Kwon Osub" userId="760dd869e46f08f5" providerId="LiveId" clId="{E8323856-8630-43CB-A7D5-C403926EA109}" dt="2023-08-26T06:45:45.639" v="310" actId="47"/>
        <pc:sldMkLst>
          <pc:docMk/>
          <pc:sldMk cId="0" sldId="941"/>
        </pc:sldMkLst>
      </pc:sldChg>
      <pc:sldChg chg="del">
        <pc:chgData name="Kwon Osub" userId="760dd869e46f08f5" providerId="LiveId" clId="{E8323856-8630-43CB-A7D5-C403926EA109}" dt="2023-08-24T12:49:30.499" v="174" actId="2696"/>
        <pc:sldMkLst>
          <pc:docMk/>
          <pc:sldMk cId="0" sldId="942"/>
        </pc:sldMkLst>
      </pc:sldChg>
      <pc:sldChg chg="add del">
        <pc:chgData name="Kwon Osub" userId="760dd869e46f08f5" providerId="LiveId" clId="{E8323856-8630-43CB-A7D5-C403926EA109}" dt="2023-08-25T09:15:13.323" v="242"/>
        <pc:sldMkLst>
          <pc:docMk/>
          <pc:sldMk cId="0" sldId="943"/>
        </pc:sldMkLst>
      </pc:sldChg>
      <pc:sldChg chg="add del">
        <pc:chgData name="Kwon Osub" userId="760dd869e46f08f5" providerId="LiveId" clId="{E8323856-8630-43CB-A7D5-C403926EA109}" dt="2023-08-26T06:46:58.308" v="325" actId="47"/>
        <pc:sldMkLst>
          <pc:docMk/>
          <pc:sldMk cId="0" sldId="944"/>
        </pc:sldMkLst>
      </pc:sldChg>
      <pc:sldChg chg="add del">
        <pc:chgData name="Kwon Osub" userId="760dd869e46f08f5" providerId="LiveId" clId="{E8323856-8630-43CB-A7D5-C403926EA109}" dt="2023-08-26T06:47:00.423" v="326" actId="47"/>
        <pc:sldMkLst>
          <pc:docMk/>
          <pc:sldMk cId="0" sldId="945"/>
        </pc:sldMkLst>
      </pc:sldChg>
      <pc:sldChg chg="del">
        <pc:chgData name="Kwon Osub" userId="760dd869e46f08f5" providerId="LiveId" clId="{E8323856-8630-43CB-A7D5-C403926EA109}" dt="2023-08-26T06:46:17.170" v="312" actId="47"/>
        <pc:sldMkLst>
          <pc:docMk/>
          <pc:sldMk cId="0" sldId="953"/>
        </pc:sldMkLst>
      </pc:sldChg>
      <pc:sldChg chg="delSp modSp mod">
        <pc:chgData name="Kwon Osub" userId="760dd869e46f08f5" providerId="LiveId" clId="{E8323856-8630-43CB-A7D5-C403926EA109}" dt="2023-08-26T06:46:31.830" v="315" actId="1076"/>
        <pc:sldMkLst>
          <pc:docMk/>
          <pc:sldMk cId="0" sldId="954"/>
        </pc:sldMkLst>
        <pc:spChg chg="del">
          <ac:chgData name="Kwon Osub" userId="760dd869e46f08f5" providerId="LiveId" clId="{E8323856-8630-43CB-A7D5-C403926EA109}" dt="2023-08-26T06:46:27.450" v="314" actId="478"/>
          <ac:spMkLst>
            <pc:docMk/>
            <pc:sldMk cId="0" sldId="954"/>
            <ac:spMk id="36866" creationId="{A8B3FD87-A9AA-4E3E-84BE-863C17635250}"/>
          </ac:spMkLst>
        </pc:spChg>
        <pc:graphicFrameChg chg="mod">
          <ac:chgData name="Kwon Osub" userId="760dd869e46f08f5" providerId="LiveId" clId="{E8323856-8630-43CB-A7D5-C403926EA109}" dt="2023-08-26T06:46:31.830" v="315" actId="1076"/>
          <ac:graphicFrameMkLst>
            <pc:docMk/>
            <pc:sldMk cId="0" sldId="954"/>
            <ac:graphicFrameMk id="36867" creationId="{AF3ACE1D-BB2A-47E2-A812-E328249701DF}"/>
          </ac:graphicFrameMkLst>
        </pc:graphicFrameChg>
      </pc:sldChg>
      <pc:sldChg chg="del">
        <pc:chgData name="Kwon Osub" userId="760dd869e46f08f5" providerId="LiveId" clId="{E8323856-8630-43CB-A7D5-C403926EA109}" dt="2023-08-26T06:46:36.017" v="316" actId="47"/>
        <pc:sldMkLst>
          <pc:docMk/>
          <pc:sldMk cId="0" sldId="955"/>
        </pc:sldMkLst>
      </pc:sldChg>
      <pc:sldChg chg="del">
        <pc:chgData name="Kwon Osub" userId="760dd869e46f08f5" providerId="LiveId" clId="{E8323856-8630-43CB-A7D5-C403926EA109}" dt="2023-08-26T06:46:37.249" v="317" actId="47"/>
        <pc:sldMkLst>
          <pc:docMk/>
          <pc:sldMk cId="0" sldId="956"/>
        </pc:sldMkLst>
      </pc:sldChg>
      <pc:sldChg chg="delSp modSp">
        <pc:chgData name="Kwon Osub" userId="760dd869e46f08f5" providerId="LiveId" clId="{E8323856-8630-43CB-A7D5-C403926EA109}" dt="2023-08-25T06:52:05.374" v="189" actId="478"/>
        <pc:sldMkLst>
          <pc:docMk/>
          <pc:sldMk cId="0" sldId="957"/>
        </pc:sldMkLst>
        <pc:spChg chg="mod">
          <ac:chgData name="Kwon Osub" userId="760dd869e46f08f5" providerId="LiveId" clId="{E8323856-8630-43CB-A7D5-C403926EA109}" dt="2023-08-25T06:52:05.374" v="189" actId="478"/>
          <ac:spMkLst>
            <pc:docMk/>
            <pc:sldMk cId="0" sldId="957"/>
            <ac:spMk id="81927" creationId="{299C1DC0-3169-4A91-A60F-06AC6C3F8AE2}"/>
          </ac:spMkLst>
        </pc:spChg>
        <pc:spChg chg="mod">
          <ac:chgData name="Kwon Osub" userId="760dd869e46f08f5" providerId="LiveId" clId="{E8323856-8630-43CB-A7D5-C403926EA109}" dt="2023-08-25T06:52:05.374" v="189" actId="478"/>
          <ac:spMkLst>
            <pc:docMk/>
            <pc:sldMk cId="0" sldId="957"/>
            <ac:spMk id="81928" creationId="{70B41836-7185-4655-8B77-7CED8A827AB0}"/>
          </ac:spMkLst>
        </pc:spChg>
        <pc:spChg chg="del mod">
          <ac:chgData name="Kwon Osub" userId="760dd869e46f08f5" providerId="LiveId" clId="{E8323856-8630-43CB-A7D5-C403926EA109}" dt="2023-08-25T06:52:05.374" v="189" actId="478"/>
          <ac:spMkLst>
            <pc:docMk/>
            <pc:sldMk cId="0" sldId="957"/>
            <ac:spMk id="81929" creationId="{9C41F918-DF60-4B60-98C0-C71167A64D92}"/>
          </ac:spMkLst>
        </pc:spChg>
        <pc:grpChg chg="mod">
          <ac:chgData name="Kwon Osub" userId="760dd869e46f08f5" providerId="LiveId" clId="{E8323856-8630-43CB-A7D5-C403926EA109}" dt="2023-08-25T06:52:05.374" v="189" actId="478"/>
          <ac:grpSpMkLst>
            <pc:docMk/>
            <pc:sldMk cId="0" sldId="957"/>
            <ac:grpSpMk id="81943" creationId="{15236FFC-9D16-48DF-8C7B-2C57EC387665}"/>
          </ac:grpSpMkLst>
        </pc:grpChg>
        <pc:graphicFrameChg chg="mod">
          <ac:chgData name="Kwon Osub" userId="760dd869e46f08f5" providerId="LiveId" clId="{E8323856-8630-43CB-A7D5-C403926EA109}" dt="2023-08-25T06:52:05.374" v="189" actId="478"/>
          <ac:graphicFrameMkLst>
            <pc:docMk/>
            <pc:sldMk cId="0" sldId="957"/>
            <ac:graphicFrameMk id="81940" creationId="{D4C141EC-7921-4863-8A45-E086055CB8B8}"/>
          </ac:graphicFrameMkLst>
        </pc:graphicFrameChg>
      </pc:sldChg>
      <pc:sldChg chg="del">
        <pc:chgData name="Kwon Osub" userId="760dd869e46f08f5" providerId="LiveId" clId="{E8323856-8630-43CB-A7D5-C403926EA109}" dt="2023-08-26T06:47:36.360" v="327" actId="47"/>
        <pc:sldMkLst>
          <pc:docMk/>
          <pc:sldMk cId="0" sldId="959"/>
        </pc:sldMkLst>
      </pc:sldChg>
      <pc:sldChg chg="del">
        <pc:chgData name="Kwon Osub" userId="760dd869e46f08f5" providerId="LiveId" clId="{E8323856-8630-43CB-A7D5-C403926EA109}" dt="2023-08-26T06:47:39.823" v="328" actId="47"/>
        <pc:sldMkLst>
          <pc:docMk/>
          <pc:sldMk cId="0" sldId="960"/>
        </pc:sldMkLst>
      </pc:sldChg>
      <pc:sldChg chg="del">
        <pc:chgData name="Kwon Osub" userId="760dd869e46f08f5" providerId="LiveId" clId="{E8323856-8630-43CB-A7D5-C403926EA109}" dt="2023-08-26T06:47:42.130" v="329" actId="47"/>
        <pc:sldMkLst>
          <pc:docMk/>
          <pc:sldMk cId="0" sldId="962"/>
        </pc:sldMkLst>
      </pc:sldChg>
      <pc:sldChg chg="del">
        <pc:chgData name="Kwon Osub" userId="760dd869e46f08f5" providerId="LiveId" clId="{E8323856-8630-43CB-A7D5-C403926EA109}" dt="2023-08-26T06:48:57.957" v="330" actId="47"/>
        <pc:sldMkLst>
          <pc:docMk/>
          <pc:sldMk cId="0" sldId="966"/>
        </pc:sldMkLst>
      </pc:sldChg>
      <pc:sldChg chg="del">
        <pc:chgData name="Kwon Osub" userId="760dd869e46f08f5" providerId="LiveId" clId="{E8323856-8630-43CB-A7D5-C403926EA109}" dt="2023-08-26T06:48:59.968" v="331" actId="47"/>
        <pc:sldMkLst>
          <pc:docMk/>
          <pc:sldMk cId="0" sldId="967"/>
        </pc:sldMkLst>
      </pc:sldChg>
      <pc:sldChg chg="del">
        <pc:chgData name="Kwon Osub" userId="760dd869e46f08f5" providerId="LiveId" clId="{E8323856-8630-43CB-A7D5-C403926EA109}" dt="2023-08-26T06:49:04.265" v="333" actId="47"/>
        <pc:sldMkLst>
          <pc:docMk/>
          <pc:sldMk cId="0" sldId="968"/>
        </pc:sldMkLst>
      </pc:sldChg>
      <pc:sldChg chg="addSp delSp modSp mod">
        <pc:chgData name="Kwon Osub" userId="760dd869e46f08f5" providerId="LiveId" clId="{E8323856-8630-43CB-A7D5-C403926EA109}" dt="2023-08-25T09:18:37.861" v="270" actId="108"/>
        <pc:sldMkLst>
          <pc:docMk/>
          <pc:sldMk cId="0" sldId="969"/>
        </pc:sldMkLst>
        <pc:spChg chg="add mod">
          <ac:chgData name="Kwon Osub" userId="760dd869e46f08f5" providerId="LiveId" clId="{E8323856-8630-43CB-A7D5-C403926EA109}" dt="2023-08-25T09:18:37.861" v="270" actId="108"/>
          <ac:spMkLst>
            <pc:docMk/>
            <pc:sldMk cId="0" sldId="969"/>
            <ac:spMk id="66567" creationId="{13927A65-A158-4973-8945-DD19C57FE276}"/>
          </ac:spMkLst>
        </pc:spChg>
        <pc:graphicFrameChg chg="del mod replId">
          <ac:chgData name="Kwon Osub" userId="760dd869e46f08f5" providerId="LiveId" clId="{E8323856-8630-43CB-A7D5-C403926EA109}" dt="2023-08-25T09:17:44.495" v="244"/>
          <ac:graphicFrameMkLst>
            <pc:docMk/>
            <pc:sldMk cId="0" sldId="969"/>
            <ac:graphicFrameMk id="2" creationId="{13927A65-A158-4973-8945-DD19C57FE276}"/>
          </ac:graphicFrameMkLst>
        </pc:graphicFrameChg>
      </pc:sldChg>
      <pc:sldChg chg="del">
        <pc:chgData name="Kwon Osub" userId="760dd869e46f08f5" providerId="LiveId" clId="{E8323856-8630-43CB-A7D5-C403926EA109}" dt="2023-08-26T06:49:23.386" v="334" actId="47"/>
        <pc:sldMkLst>
          <pc:docMk/>
          <pc:sldMk cId="0" sldId="970"/>
        </pc:sldMkLst>
      </pc:sldChg>
      <pc:sldChg chg="del">
        <pc:chgData name="Kwon Osub" userId="760dd869e46f08f5" providerId="LiveId" clId="{E8323856-8630-43CB-A7D5-C403926EA109}" dt="2023-08-26T06:49:24.273" v="335" actId="47"/>
        <pc:sldMkLst>
          <pc:docMk/>
          <pc:sldMk cId="0" sldId="971"/>
        </pc:sldMkLst>
      </pc:sldChg>
      <pc:sldChg chg="del">
        <pc:chgData name="Kwon Osub" userId="760dd869e46f08f5" providerId="LiveId" clId="{E8323856-8630-43CB-A7D5-C403926EA109}" dt="2023-08-26T06:49:25.979" v="336" actId="47"/>
        <pc:sldMkLst>
          <pc:docMk/>
          <pc:sldMk cId="0" sldId="972"/>
        </pc:sldMkLst>
      </pc:sldChg>
      <pc:sldChg chg="del">
        <pc:chgData name="Kwon Osub" userId="760dd869e46f08f5" providerId="LiveId" clId="{E8323856-8630-43CB-A7D5-C403926EA109}" dt="2023-08-26T06:49:26.742" v="337" actId="47"/>
        <pc:sldMkLst>
          <pc:docMk/>
          <pc:sldMk cId="0" sldId="973"/>
        </pc:sldMkLst>
      </pc:sldChg>
      <pc:sldChg chg="delSp modAnim">
        <pc:chgData name="Kwon Osub" userId="760dd869e46f08f5" providerId="LiveId" clId="{E8323856-8630-43CB-A7D5-C403926EA109}" dt="2023-08-24T12:53:31.163" v="176" actId="478"/>
        <pc:sldMkLst>
          <pc:docMk/>
          <pc:sldMk cId="0" sldId="974"/>
        </pc:sldMkLst>
        <pc:spChg chg="del">
          <ac:chgData name="Kwon Osub" userId="760dd869e46f08f5" providerId="LiveId" clId="{E8323856-8630-43CB-A7D5-C403926EA109}" dt="2023-08-24T12:53:26.048" v="175" actId="478"/>
          <ac:spMkLst>
            <pc:docMk/>
            <pc:sldMk cId="0" sldId="974"/>
            <ac:spMk id="76802" creationId="{DBC591B7-D0A7-4111-86C6-163F64A369E4}"/>
          </ac:spMkLst>
        </pc:spChg>
        <pc:spChg chg="del">
          <ac:chgData name="Kwon Osub" userId="760dd869e46f08f5" providerId="LiveId" clId="{E8323856-8630-43CB-A7D5-C403926EA109}" dt="2023-08-24T12:53:31.163" v="176" actId="478"/>
          <ac:spMkLst>
            <pc:docMk/>
            <pc:sldMk cId="0" sldId="974"/>
            <ac:spMk id="76805" creationId="{4CBF8D74-0DD4-41E0-AEF2-180B3DCDAEE4}"/>
          </ac:spMkLst>
        </pc:spChg>
      </pc:sldChg>
      <pc:sldChg chg="add del">
        <pc:chgData name="Kwon Osub" userId="760dd869e46f08f5" providerId="LiveId" clId="{E8323856-8630-43CB-A7D5-C403926EA109}" dt="2023-08-26T06:49:33.299" v="339" actId="47"/>
        <pc:sldMkLst>
          <pc:docMk/>
          <pc:sldMk cId="0" sldId="975"/>
        </pc:sldMkLst>
      </pc:sldChg>
      <pc:sldChg chg="modSp add mod ord">
        <pc:chgData name="Kwon Osub" userId="760dd869e46f08f5" providerId="LiveId" clId="{E8323856-8630-43CB-A7D5-C403926EA109}" dt="2023-08-25T06:59:27.552" v="239"/>
        <pc:sldMkLst>
          <pc:docMk/>
          <pc:sldMk cId="2125002589" sldId="980"/>
        </pc:sldMkLst>
        <pc:spChg chg="mod">
          <ac:chgData name="Kwon Osub" userId="760dd869e46f08f5" providerId="LiveId" clId="{E8323856-8630-43CB-A7D5-C403926EA109}" dt="2023-08-25T06:52:43.954" v="237" actId="20577"/>
          <ac:spMkLst>
            <pc:docMk/>
            <pc:sldMk cId="2125002589" sldId="980"/>
            <ac:spMk id="4" creationId="{A71550BE-3B38-D0B2-A44D-82782E2454FA}"/>
          </ac:spMkLst>
        </pc:spChg>
      </pc:sldChg>
      <pc:sldMasterChg chg="modSldLayout">
        <pc:chgData name="Kwon Osub" userId="760dd869e46f08f5" providerId="LiveId" clId="{E8323856-8630-43CB-A7D5-C403926EA109}" dt="2023-08-24T12:16:52.874" v="0"/>
        <pc:sldMasterMkLst>
          <pc:docMk/>
          <pc:sldMasterMk cId="1915205402" sldId="2147483812"/>
        </pc:sldMasterMkLst>
        <pc:sldLayoutChg chg="addSp">
          <pc:chgData name="Kwon Osub" userId="760dd869e46f08f5" providerId="LiveId" clId="{E8323856-8630-43CB-A7D5-C403926EA109}" dt="2023-08-24T12:16:52.874" v="0"/>
          <pc:sldLayoutMkLst>
            <pc:docMk/>
            <pc:sldMasterMk cId="1915205402" sldId="2147483812"/>
            <pc:sldLayoutMk cId="4114196075" sldId="2147483814"/>
          </pc:sldLayoutMkLst>
          <pc:spChg chg="add">
            <ac:chgData name="Kwon Osub" userId="760dd869e46f08f5" providerId="LiveId" clId="{E8323856-8630-43CB-A7D5-C403926EA109}" dt="2023-08-24T12:16:52.874" v="0"/>
            <ac:spMkLst>
              <pc:docMk/>
              <pc:sldMasterMk cId="1915205402" sldId="2147483812"/>
              <pc:sldLayoutMk cId="4114196075" sldId="2147483814"/>
              <ac:spMk id="7" creationId="{6C4DFC1B-0F60-9E46-8961-CC90B5E1E91C}"/>
            </ac:spMkLst>
          </pc:spChg>
          <pc:spChg chg="add">
            <ac:chgData name="Kwon Osub" userId="760dd869e46f08f5" providerId="LiveId" clId="{E8323856-8630-43CB-A7D5-C403926EA109}" dt="2023-08-24T12:16:52.874" v="0"/>
            <ac:spMkLst>
              <pc:docMk/>
              <pc:sldMasterMk cId="1915205402" sldId="2147483812"/>
              <pc:sldLayoutMk cId="4114196075" sldId="2147483814"/>
              <ac:spMk id="8" creationId="{0C448393-1522-D3A1-758C-E228E0123FA2}"/>
            </ac:spMkLst>
          </pc:spChg>
          <pc:spChg chg="add">
            <ac:chgData name="Kwon Osub" userId="760dd869e46f08f5" providerId="LiveId" clId="{E8323856-8630-43CB-A7D5-C403926EA109}" dt="2023-08-24T12:16:52.874" v="0"/>
            <ac:spMkLst>
              <pc:docMk/>
              <pc:sldMasterMk cId="1915205402" sldId="2147483812"/>
              <pc:sldLayoutMk cId="4114196075" sldId="2147483814"/>
              <ac:spMk id="9" creationId="{1A76CED3-6A27-A8AF-090F-F8E0C9764E1B}"/>
            </ac:spMkLst>
          </pc:spChg>
        </pc:sldLayoutChg>
      </pc:sldMasterChg>
      <pc:sldMasterChg chg="del delSldLayout">
        <pc:chgData name="Kwon Osub" userId="760dd869e46f08f5" providerId="LiveId" clId="{E8323856-8630-43CB-A7D5-C403926EA109}" dt="2023-08-24T12:16:58.735" v="1" actId="47"/>
        <pc:sldMasterMkLst>
          <pc:docMk/>
          <pc:sldMasterMk cId="2660494908" sldId="2147483824"/>
        </pc:sldMasterMkLst>
        <pc:sldLayoutChg chg="del">
          <pc:chgData name="Kwon Osub" userId="760dd869e46f08f5" providerId="LiveId" clId="{E8323856-8630-43CB-A7D5-C403926EA109}" dt="2023-08-24T12:16:58.735" v="1" actId="47"/>
          <pc:sldLayoutMkLst>
            <pc:docMk/>
            <pc:sldMasterMk cId="2660494908" sldId="2147483824"/>
            <pc:sldLayoutMk cId="2197778808" sldId="2147483810"/>
          </pc:sldLayoutMkLst>
        </pc:sldLayoutChg>
        <pc:sldLayoutChg chg="del">
          <pc:chgData name="Kwon Osub" userId="760dd869e46f08f5" providerId="LiveId" clId="{E8323856-8630-43CB-A7D5-C403926EA109}" dt="2023-08-24T12:16:58.735" v="1" actId="47"/>
          <pc:sldLayoutMkLst>
            <pc:docMk/>
            <pc:sldMasterMk cId="2660494908" sldId="2147483824"/>
            <pc:sldLayoutMk cId="4102571766" sldId="2147483825"/>
          </pc:sldLayoutMkLst>
        </pc:sldLayoutChg>
        <pc:sldLayoutChg chg="del">
          <pc:chgData name="Kwon Osub" userId="760dd869e46f08f5" providerId="LiveId" clId="{E8323856-8630-43CB-A7D5-C403926EA109}" dt="2023-08-24T12:16:58.735" v="1" actId="47"/>
          <pc:sldLayoutMkLst>
            <pc:docMk/>
            <pc:sldMasterMk cId="2660494908" sldId="2147483824"/>
            <pc:sldLayoutMk cId="3318853871" sldId="2147483826"/>
          </pc:sldLayoutMkLst>
        </pc:sldLayoutChg>
        <pc:sldLayoutChg chg="del">
          <pc:chgData name="Kwon Osub" userId="760dd869e46f08f5" providerId="LiveId" clId="{E8323856-8630-43CB-A7D5-C403926EA109}" dt="2023-08-24T12:16:58.735" v="1" actId="47"/>
          <pc:sldLayoutMkLst>
            <pc:docMk/>
            <pc:sldMasterMk cId="2660494908" sldId="2147483824"/>
            <pc:sldLayoutMk cId="2548645747" sldId="2147483827"/>
          </pc:sldLayoutMkLst>
        </pc:sldLayoutChg>
        <pc:sldLayoutChg chg="del">
          <pc:chgData name="Kwon Osub" userId="760dd869e46f08f5" providerId="LiveId" clId="{E8323856-8630-43CB-A7D5-C403926EA109}" dt="2023-08-24T12:16:58.735" v="1" actId="47"/>
          <pc:sldLayoutMkLst>
            <pc:docMk/>
            <pc:sldMasterMk cId="2660494908" sldId="2147483824"/>
            <pc:sldLayoutMk cId="2933717990" sldId="2147483828"/>
          </pc:sldLayoutMkLst>
        </pc:sldLayoutChg>
        <pc:sldLayoutChg chg="del">
          <pc:chgData name="Kwon Osub" userId="760dd869e46f08f5" providerId="LiveId" clId="{E8323856-8630-43CB-A7D5-C403926EA109}" dt="2023-08-24T12:16:58.735" v="1" actId="47"/>
          <pc:sldLayoutMkLst>
            <pc:docMk/>
            <pc:sldMasterMk cId="2660494908" sldId="2147483824"/>
            <pc:sldLayoutMk cId="2108531672" sldId="2147483829"/>
          </pc:sldLayoutMkLst>
        </pc:sldLayoutChg>
        <pc:sldLayoutChg chg="del">
          <pc:chgData name="Kwon Osub" userId="760dd869e46f08f5" providerId="LiveId" clId="{E8323856-8630-43CB-A7D5-C403926EA109}" dt="2023-08-24T12:16:58.735" v="1" actId="47"/>
          <pc:sldLayoutMkLst>
            <pc:docMk/>
            <pc:sldMasterMk cId="2660494908" sldId="2147483824"/>
            <pc:sldLayoutMk cId="1927994126" sldId="2147483830"/>
          </pc:sldLayoutMkLst>
        </pc:sldLayoutChg>
        <pc:sldLayoutChg chg="del">
          <pc:chgData name="Kwon Osub" userId="760dd869e46f08f5" providerId="LiveId" clId="{E8323856-8630-43CB-A7D5-C403926EA109}" dt="2023-08-24T12:16:58.735" v="1" actId="47"/>
          <pc:sldLayoutMkLst>
            <pc:docMk/>
            <pc:sldMasterMk cId="2660494908" sldId="2147483824"/>
            <pc:sldLayoutMk cId="732911421" sldId="2147483831"/>
          </pc:sldLayoutMkLst>
        </pc:sldLayoutChg>
        <pc:sldLayoutChg chg="del">
          <pc:chgData name="Kwon Osub" userId="760dd869e46f08f5" providerId="LiveId" clId="{E8323856-8630-43CB-A7D5-C403926EA109}" dt="2023-08-24T12:16:58.735" v="1" actId="47"/>
          <pc:sldLayoutMkLst>
            <pc:docMk/>
            <pc:sldMasterMk cId="2660494908" sldId="2147483824"/>
            <pc:sldLayoutMk cId="2414031011" sldId="2147483832"/>
          </pc:sldLayoutMkLst>
        </pc:sldLayoutChg>
        <pc:sldLayoutChg chg="del">
          <pc:chgData name="Kwon Osub" userId="760dd869e46f08f5" providerId="LiveId" clId="{E8323856-8630-43CB-A7D5-C403926EA109}" dt="2023-08-24T12:16:58.735" v="1" actId="47"/>
          <pc:sldLayoutMkLst>
            <pc:docMk/>
            <pc:sldMasterMk cId="2660494908" sldId="2147483824"/>
            <pc:sldLayoutMk cId="2205347745" sldId="2147483833"/>
          </pc:sldLayoutMkLst>
        </pc:sldLayoutChg>
        <pc:sldLayoutChg chg="del">
          <pc:chgData name="Kwon Osub" userId="760dd869e46f08f5" providerId="LiveId" clId="{E8323856-8630-43CB-A7D5-C403926EA109}" dt="2023-08-24T12:16:58.735" v="1" actId="47"/>
          <pc:sldLayoutMkLst>
            <pc:docMk/>
            <pc:sldMasterMk cId="2660494908" sldId="2147483824"/>
            <pc:sldLayoutMk cId="4268497217" sldId="2147483834"/>
          </pc:sldLayoutMkLst>
        </pc:sldLayoutChg>
        <pc:sldLayoutChg chg="del">
          <pc:chgData name="Kwon Osub" userId="760dd869e46f08f5" providerId="LiveId" clId="{E8323856-8630-43CB-A7D5-C403926EA109}" dt="2023-08-24T12:16:58.735" v="1" actId="47"/>
          <pc:sldLayoutMkLst>
            <pc:docMk/>
            <pc:sldMasterMk cId="2660494908" sldId="2147483824"/>
            <pc:sldLayoutMk cId="694921733" sldId="214748383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7F70BA6-CEC7-45B1-8591-4CB940C732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DF73B64-8DF7-4D03-A912-96B7BB7DFA6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A1EC95D8-3ECF-4C3D-8C7C-02888B3CCCB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20741D8-7102-4369-B7A4-265DECD0D54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968A2E2-D17B-48D8-9548-041FE6920E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BFA2E90-5E58-4963-BE19-7998EE12B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591B2CE-0FFD-4501-B87C-F49A0FAE17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F780-2415-AC8A-1554-9DB3CE560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602FE-C73C-9634-35A4-03F53E9D3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7C586-4CAC-311D-8EF5-E8376E01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0737-0FAF-4CC7-9A2F-FE73773E317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4C2A7-A952-F3FD-F386-902FF49B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3C1AB-321E-57EB-D521-4985C8D9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91C4-F50D-4B30-9B6A-06F21E2BC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6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721B-A08A-311A-1EDF-862B697B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46C01-BC2F-EFBE-BB08-0A71637A8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C0B04-7F5F-8045-4F54-D58484E4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0737-0FAF-4CC7-9A2F-FE73773E317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D7F5F-1587-AAC1-4138-63E6F0F7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398C3-ECDD-F81D-0897-3BEEA6D6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91C4-F50D-4B30-9B6A-06F21E2BC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5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70F5B-4577-1E12-F933-881101262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470B9-085B-21A0-BBD0-D87589A64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6523A-C803-E0FB-F4D3-F6172267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0737-0FAF-4CC7-9A2F-FE73773E317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FC39A-A7FE-2A04-754F-FFD033F9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6A146-F371-CBF6-819F-9C6B7A44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91C4-F50D-4B30-9B6A-06F21E2BC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34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2EF19-EC3D-4FE5-A70A-A22EAE927755}"/>
              </a:ext>
            </a:extLst>
          </p:cNvPr>
          <p:cNvSpPr/>
          <p:nvPr/>
        </p:nvSpPr>
        <p:spPr>
          <a:xfrm>
            <a:off x="4114800" y="6477000"/>
            <a:ext cx="50292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73010C-963D-42AB-8F66-A556CC0BFC7B}"/>
              </a:ext>
            </a:extLst>
          </p:cNvPr>
          <p:cNvSpPr/>
          <p:nvPr/>
        </p:nvSpPr>
        <p:spPr>
          <a:xfrm>
            <a:off x="0" y="6477000"/>
            <a:ext cx="41148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E709D5-12EB-4385-8EF3-4F47133F4552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EB4C0-FE68-4982-887E-F608F4D31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488113"/>
            <a:ext cx="3124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alibri" pitchFamily="34" charset="0"/>
              </a:rPr>
              <a:t>Ziliang Yu (Nankai University)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B101631B-1DAC-441B-9263-F156C32479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14800" y="6477000"/>
            <a:ext cx="480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 b="1" dirty="0">
                <a:solidFill>
                  <a:schemeClr val="bg1"/>
                </a:solidFill>
                <a:latin typeface="Calibri" pitchFamily="34" charset="0"/>
              </a:rPr>
              <a:t>《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34" charset="0"/>
              </a:rPr>
              <a:t>概率论</a:t>
            </a:r>
            <a:r>
              <a:rPr lang="en-US" altLang="zh-CN" sz="1400" b="1" dirty="0">
                <a:solidFill>
                  <a:schemeClr val="bg1"/>
                </a:solidFill>
                <a:latin typeface="Calibri" pitchFamily="34" charset="0"/>
              </a:rPr>
              <a:t>》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C485072A-17A1-4374-854C-94D81AF54F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200" y="64770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F276F96A-7985-4F74-86A8-5BC31624091E}" type="datetime1">
              <a:rPr lang="en-US" sz="1400" b="1" smtClean="0">
                <a:solidFill>
                  <a:schemeClr val="bg1"/>
                </a:solidFill>
                <a:latin typeface="Calibri" pitchFamily="34" charset="0"/>
              </a:rPr>
              <a:pPr eaLnBrk="1" hangingPunct="1">
                <a:defRPr/>
              </a:pPr>
              <a:t>8/26/2023</a:t>
            </a:fld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3885BAE7-CF91-402A-BBCA-60450BC889B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43800" y="647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B983ADF5-9E0B-434E-A1D7-864C10B26CBD}" type="slidenum">
              <a:rPr lang="en-US" sz="1400" b="1" smtClean="0">
                <a:solidFill>
                  <a:schemeClr val="bg1"/>
                </a:solidFill>
                <a:latin typeface="Calibri" pitchFamily="34" charset="0"/>
              </a:rPr>
              <a:pPr algn="r" eaLnBrk="1" hangingPunct="1">
                <a:defRPr/>
              </a:pPr>
              <a:t>‹#›</a:t>
            </a:fld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Clr>
                <a:srgbClr val="3333B2"/>
              </a:buClr>
              <a:buSzPct val="100000"/>
              <a:buFont typeface="Calibri" pitchFamily="34" charset="0"/>
              <a:buChar char="•"/>
              <a:defRPr sz="2800"/>
            </a:lvl1pPr>
            <a:lvl2pPr>
              <a:buClr>
                <a:srgbClr val="3333B2"/>
              </a:buClr>
              <a:buSzPct val="100000"/>
              <a:buFont typeface="Arial" pitchFamily="34" charset="0"/>
              <a:buChar char="•"/>
              <a:defRPr sz="2400"/>
            </a:lvl2pPr>
            <a:lvl3pPr>
              <a:buClr>
                <a:srgbClr val="3333B2"/>
              </a:buClr>
              <a:buFont typeface="Calibri" pitchFamily="34" charset="0"/>
              <a:buChar char="–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329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364A-F34A-CD36-2C92-660F5CF0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C20B4-8CED-9D34-B574-38BB5AA41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BDA19-A50C-322F-5118-591A144B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0737-0FAF-4CC7-9A2F-FE73773E317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FB4A9-783C-FD5C-6AFD-991C9741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39D4-58C3-EEC2-84FE-F0231D25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91C4-F50D-4B30-9B6A-06F21E2BC7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6C4DFC1B-0F60-9E46-8961-CC90B5E1E91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14800" y="6477000"/>
            <a:ext cx="480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 b="1" dirty="0">
                <a:solidFill>
                  <a:schemeClr val="bg1"/>
                </a:solidFill>
                <a:latin typeface="Calibri" pitchFamily="34" charset="0"/>
              </a:rPr>
              <a:t>《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34" charset="0"/>
              </a:rPr>
              <a:t>概率论</a:t>
            </a:r>
            <a:r>
              <a:rPr lang="en-US" altLang="zh-CN" sz="1400" b="1" dirty="0">
                <a:solidFill>
                  <a:schemeClr val="bg1"/>
                </a:solidFill>
                <a:latin typeface="Calibri" pitchFamily="34" charset="0"/>
              </a:rPr>
              <a:t>》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0C448393-1522-D3A1-758C-E228E0123FA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200" y="64770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F276F96A-7985-4F74-86A8-5BC31624091E}" type="datetime1">
              <a:rPr lang="en-US" sz="1400" b="1" smtClean="0">
                <a:solidFill>
                  <a:schemeClr val="bg1"/>
                </a:solidFill>
                <a:latin typeface="Calibri" pitchFamily="34" charset="0"/>
              </a:rPr>
              <a:pPr eaLnBrk="1" hangingPunct="1">
                <a:defRPr/>
              </a:pPr>
              <a:t>8/26/2023</a:t>
            </a:fld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1A76CED3-6A27-A8AF-090F-F8E0C9764E1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43800" y="647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B983ADF5-9E0B-434E-A1D7-864C10B26CBD}" type="slidenum">
              <a:rPr lang="en-US" sz="1400" b="1" smtClean="0">
                <a:solidFill>
                  <a:schemeClr val="bg1"/>
                </a:solidFill>
                <a:latin typeface="Calibri" pitchFamily="34" charset="0"/>
              </a:rPr>
              <a:pPr algn="r" eaLnBrk="1" hangingPunct="1">
                <a:defRPr/>
              </a:pPr>
              <a:t>‹#›</a:t>
            </a:fld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9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F42E-2340-F4A6-B0E6-8D873F8D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03808-C94D-956B-40E7-ABBA7DAA5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68619-89DA-3CF3-7777-720D1CA1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0737-0FAF-4CC7-9A2F-FE73773E317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C71BF-F859-5DB3-9F67-23AA7C9F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76ECE-C55C-8C18-663F-B0018661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91C4-F50D-4B30-9B6A-06F21E2BC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7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C641-A6F1-B341-DD16-B7A56A47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967C-55F6-2545-4D28-2ADF0C253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DAA03-2C5D-2AD6-B2A8-5B70AA82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E8508-325B-AC71-CF3F-3738D732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0737-0FAF-4CC7-9A2F-FE73773E317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A9FE1-C3CA-72ED-F827-545C3746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DF4D4-69F7-D21E-A45C-B26F6B03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91C4-F50D-4B30-9B6A-06F21E2BC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8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BC05-9CE7-5C66-FA26-2F0A4544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96112-0BB6-474E-D37A-C08D10DBF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8A91C-76D4-12F2-1401-9A771B88A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F34A0-5EF6-5FA8-75B0-D204386FA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B91DB-B004-DE93-CAFE-CC84FDE32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6E0754-5FAF-845C-0570-1DB7BE6B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0737-0FAF-4CC7-9A2F-FE73773E317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CECFC-C7D5-96DA-4D6D-1F5D7C5C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6ACB9-B714-A78C-E771-D3AE30A8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91C4-F50D-4B30-9B6A-06F21E2BC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7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217A-B3EC-D492-BA7D-C3610A95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31F7C-84AA-42CE-5556-1F1F7D79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0737-0FAF-4CC7-9A2F-FE73773E317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7B2BF-9E13-7F4F-165A-CE2BA57F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070E3-27B7-A84A-60C3-4049D6BB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91C4-F50D-4B30-9B6A-06F21E2BC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2B24E-23BC-457C-A4A0-96510FCB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0737-0FAF-4CC7-9A2F-FE73773E317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C022E-6888-324D-DDD8-AEC98FC9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5BAC7-F6C3-0879-FC42-37726D63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91C4-F50D-4B30-9B6A-06F21E2BC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7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070F-9549-74F1-F1CF-ACCB0505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5EE41-54A2-EF42-6053-CFF0487C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E2622-F359-82CE-D571-86025037F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BD8C1-FB20-2AEA-D353-0FD29429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0737-0FAF-4CC7-9A2F-FE73773E317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BFAAD-2E5D-0D49-DD9F-23E79905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45F87-90E6-5F26-39E8-EB94CE34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91C4-F50D-4B30-9B6A-06F21E2BC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0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CF03-5A21-0B20-6239-01040DF05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E24D1-52F8-4292-BD80-6D52E7016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2FBF9-7FED-B348-D5AC-AEEED4A1B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2856B-AA54-5C3F-7ED6-8AAF916A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0737-0FAF-4CC7-9A2F-FE73773E317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B7797-DF1C-767C-1826-E88379B1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164CC-C2F1-AB08-7694-C63AB020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91C4-F50D-4B30-9B6A-06F21E2BC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0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143A7-700B-59F6-1A2E-B1C69DFB1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ADE1A-EB39-8FF7-CA92-9D257CD9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BB0F1-BE28-38FF-A894-3B7AFBEFA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0737-0FAF-4CC7-9A2F-FE73773E317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72AFD-318E-A825-DA4C-90B4058A5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99FBB-3119-615C-F23E-C0C6F5AB6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491C4-F50D-4B30-9B6A-06F21E2BC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0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1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5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0.e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5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56.emf"/><Relationship Id="rId18" Type="http://schemas.openxmlformats.org/officeDocument/2006/relationships/oleObject" Target="../embeddings/oleObject65.bin"/><Relationship Id="rId3" Type="http://schemas.openxmlformats.org/officeDocument/2006/relationships/image" Target="../media/image51.wmf"/><Relationship Id="rId21" Type="http://schemas.openxmlformats.org/officeDocument/2006/relationships/image" Target="../media/image60.wmf"/><Relationship Id="rId7" Type="http://schemas.openxmlformats.org/officeDocument/2006/relationships/image" Target="../media/image53.e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58.emf"/><Relationship Id="rId2" Type="http://schemas.openxmlformats.org/officeDocument/2006/relationships/oleObject" Target="../embeddings/oleObject57.bin"/><Relationship Id="rId16" Type="http://schemas.openxmlformats.org/officeDocument/2006/relationships/oleObject" Target="../embeddings/oleObject64.bin"/><Relationship Id="rId20" Type="http://schemas.openxmlformats.org/officeDocument/2006/relationships/oleObject" Target="../embeddings/oleObject6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55.emf"/><Relationship Id="rId5" Type="http://schemas.openxmlformats.org/officeDocument/2006/relationships/image" Target="../media/image52.wmf"/><Relationship Id="rId15" Type="http://schemas.openxmlformats.org/officeDocument/2006/relationships/image" Target="../media/image57.emf"/><Relationship Id="rId23" Type="http://schemas.openxmlformats.org/officeDocument/2006/relationships/image" Target="../media/image61.wmf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59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54.emf"/><Relationship Id="rId14" Type="http://schemas.openxmlformats.org/officeDocument/2006/relationships/oleObject" Target="../embeddings/oleObject63.bin"/><Relationship Id="rId22" Type="http://schemas.openxmlformats.org/officeDocument/2006/relationships/oleObject" Target="../embeddings/oleObject6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69.wmf"/><Relationship Id="rId2" Type="http://schemas.openxmlformats.org/officeDocument/2006/relationships/oleObject" Target="../embeddings/oleObject68.bin"/><Relationship Id="rId16" Type="http://schemas.openxmlformats.org/officeDocument/2006/relationships/oleObject" Target="../embeddings/oleObject7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66.wmf"/><Relationship Id="rId5" Type="http://schemas.openxmlformats.org/officeDocument/2006/relationships/image" Target="../media/image63.emf"/><Relationship Id="rId15" Type="http://schemas.openxmlformats.org/officeDocument/2006/relationships/image" Target="../media/image68.wmf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7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78.wmf"/><Relationship Id="rId3" Type="http://schemas.openxmlformats.org/officeDocument/2006/relationships/image" Target="../media/image75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81.bin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77.wmf"/><Relationship Id="rId5" Type="http://schemas.openxmlformats.org/officeDocument/2006/relationships/image" Target="../media/image28.wmf"/><Relationship Id="rId15" Type="http://schemas.openxmlformats.org/officeDocument/2006/relationships/image" Target="../media/image79.wmf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8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88.bin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84.wmf"/><Relationship Id="rId5" Type="http://schemas.openxmlformats.org/officeDocument/2006/relationships/image" Target="../media/image81.wmf"/><Relationship Id="rId15" Type="http://schemas.openxmlformats.org/officeDocument/2006/relationships/image" Target="../media/image86.wmf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83.wmf"/><Relationship Id="rId14" Type="http://schemas.openxmlformats.org/officeDocument/2006/relationships/oleObject" Target="../embeddings/oleObject8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oleObject" Target="../embeddings/oleObject9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8.wmf"/><Relationship Id="rId4" Type="http://schemas.openxmlformats.org/officeDocument/2006/relationships/oleObject" Target="../embeddings/oleObject9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94.emf"/><Relationship Id="rId18" Type="http://schemas.openxmlformats.org/officeDocument/2006/relationships/oleObject" Target="../embeddings/oleObject100.bin"/><Relationship Id="rId3" Type="http://schemas.openxmlformats.org/officeDocument/2006/relationships/image" Target="../media/image89.wmf"/><Relationship Id="rId21" Type="http://schemas.openxmlformats.org/officeDocument/2006/relationships/image" Target="../media/image98.wmf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96.wmf"/><Relationship Id="rId2" Type="http://schemas.openxmlformats.org/officeDocument/2006/relationships/oleObject" Target="../embeddings/oleObject92.bin"/><Relationship Id="rId16" Type="http://schemas.openxmlformats.org/officeDocument/2006/relationships/oleObject" Target="../embeddings/oleObject99.bin"/><Relationship Id="rId20" Type="http://schemas.openxmlformats.org/officeDocument/2006/relationships/oleObject" Target="../embeddings/oleObject10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93.emf"/><Relationship Id="rId5" Type="http://schemas.openxmlformats.org/officeDocument/2006/relationships/image" Target="../media/image90.wmf"/><Relationship Id="rId15" Type="http://schemas.openxmlformats.org/officeDocument/2006/relationships/image" Target="../media/image95.wmf"/><Relationship Id="rId23" Type="http://schemas.openxmlformats.org/officeDocument/2006/relationships/image" Target="../media/image100.png"/><Relationship Id="rId10" Type="http://schemas.openxmlformats.org/officeDocument/2006/relationships/oleObject" Target="../embeddings/oleObject96.bin"/><Relationship Id="rId19" Type="http://schemas.openxmlformats.org/officeDocument/2006/relationships/image" Target="../media/image97.wmf"/><Relationship Id="rId4" Type="http://schemas.openxmlformats.org/officeDocument/2006/relationships/oleObject" Target="../embeddings/oleObject93.bin"/><Relationship Id="rId9" Type="http://schemas.openxmlformats.org/officeDocument/2006/relationships/image" Target="../media/image92.wmf"/><Relationship Id="rId14" Type="http://schemas.openxmlformats.org/officeDocument/2006/relationships/oleObject" Target="../embeddings/oleObject98.bin"/><Relationship Id="rId22" Type="http://schemas.openxmlformats.org/officeDocument/2006/relationships/image" Target="../media/image9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105.wmf"/><Relationship Id="rId18" Type="http://schemas.openxmlformats.org/officeDocument/2006/relationships/oleObject" Target="../embeddings/oleObject110.bin"/><Relationship Id="rId26" Type="http://schemas.openxmlformats.org/officeDocument/2006/relationships/oleObject" Target="../embeddings/oleObject114.bin"/><Relationship Id="rId3" Type="http://schemas.openxmlformats.org/officeDocument/2006/relationships/image" Target="../media/image101.wmf"/><Relationship Id="rId21" Type="http://schemas.openxmlformats.org/officeDocument/2006/relationships/image" Target="../media/image109.wmf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107.bin"/><Relationship Id="rId17" Type="http://schemas.openxmlformats.org/officeDocument/2006/relationships/image" Target="../media/image107.wmf"/><Relationship Id="rId25" Type="http://schemas.openxmlformats.org/officeDocument/2006/relationships/image" Target="../media/image111.wmf"/><Relationship Id="rId2" Type="http://schemas.openxmlformats.org/officeDocument/2006/relationships/oleObject" Target="../embeddings/oleObject102.bin"/><Relationship Id="rId16" Type="http://schemas.openxmlformats.org/officeDocument/2006/relationships/oleObject" Target="../embeddings/oleObject109.bin"/><Relationship Id="rId20" Type="http://schemas.openxmlformats.org/officeDocument/2006/relationships/oleObject" Target="../embeddings/oleObject111.bin"/><Relationship Id="rId29" Type="http://schemas.openxmlformats.org/officeDocument/2006/relationships/image" Target="../media/image11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04.wmf"/><Relationship Id="rId24" Type="http://schemas.openxmlformats.org/officeDocument/2006/relationships/oleObject" Target="../embeddings/oleObject113.bin"/><Relationship Id="rId5" Type="http://schemas.openxmlformats.org/officeDocument/2006/relationships/image" Target="../media/image102.wmf"/><Relationship Id="rId15" Type="http://schemas.openxmlformats.org/officeDocument/2006/relationships/image" Target="../media/image106.wmf"/><Relationship Id="rId23" Type="http://schemas.openxmlformats.org/officeDocument/2006/relationships/image" Target="../media/image110.wmf"/><Relationship Id="rId28" Type="http://schemas.openxmlformats.org/officeDocument/2006/relationships/oleObject" Target="../embeddings/oleObject115.bin"/><Relationship Id="rId10" Type="http://schemas.openxmlformats.org/officeDocument/2006/relationships/oleObject" Target="../embeddings/oleObject106.bin"/><Relationship Id="rId19" Type="http://schemas.openxmlformats.org/officeDocument/2006/relationships/image" Target="../media/image108.wmf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108.bin"/><Relationship Id="rId22" Type="http://schemas.openxmlformats.org/officeDocument/2006/relationships/oleObject" Target="../embeddings/oleObject112.bin"/><Relationship Id="rId27" Type="http://schemas.openxmlformats.org/officeDocument/2006/relationships/image" Target="../media/image11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119.wmf"/><Relationship Id="rId18" Type="http://schemas.openxmlformats.org/officeDocument/2006/relationships/oleObject" Target="../embeddings/oleObject124.bin"/><Relationship Id="rId3" Type="http://schemas.openxmlformats.org/officeDocument/2006/relationships/image" Target="../media/image114.emf"/><Relationship Id="rId7" Type="http://schemas.openxmlformats.org/officeDocument/2006/relationships/image" Target="../media/image116.wmf"/><Relationship Id="rId12" Type="http://schemas.openxmlformats.org/officeDocument/2006/relationships/oleObject" Target="../embeddings/oleObject121.bin"/><Relationship Id="rId17" Type="http://schemas.openxmlformats.org/officeDocument/2006/relationships/image" Target="../media/image121.wmf"/><Relationship Id="rId2" Type="http://schemas.openxmlformats.org/officeDocument/2006/relationships/oleObject" Target="../embeddings/oleObject116.bin"/><Relationship Id="rId16" Type="http://schemas.openxmlformats.org/officeDocument/2006/relationships/oleObject" Target="../embeddings/oleObject12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18.wmf"/><Relationship Id="rId5" Type="http://schemas.openxmlformats.org/officeDocument/2006/relationships/image" Target="../media/image115.emf"/><Relationship Id="rId15" Type="http://schemas.openxmlformats.org/officeDocument/2006/relationships/image" Target="../media/image120.wmf"/><Relationship Id="rId10" Type="http://schemas.openxmlformats.org/officeDocument/2006/relationships/oleObject" Target="../embeddings/oleObject120.bin"/><Relationship Id="rId19" Type="http://schemas.openxmlformats.org/officeDocument/2006/relationships/image" Target="../media/image122.wmf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17.wmf"/><Relationship Id="rId14" Type="http://schemas.openxmlformats.org/officeDocument/2006/relationships/oleObject" Target="../embeddings/oleObject12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13" Type="http://schemas.openxmlformats.org/officeDocument/2006/relationships/image" Target="../media/image127.wmf"/><Relationship Id="rId18" Type="http://schemas.openxmlformats.org/officeDocument/2006/relationships/oleObject" Target="../embeddings/oleObject133.bin"/><Relationship Id="rId3" Type="http://schemas.openxmlformats.org/officeDocument/2006/relationships/image" Target="../media/image123.emf"/><Relationship Id="rId21" Type="http://schemas.openxmlformats.org/officeDocument/2006/relationships/image" Target="../media/image131.wmf"/><Relationship Id="rId7" Type="http://schemas.openxmlformats.org/officeDocument/2006/relationships/image" Target="../media/image125.wmf"/><Relationship Id="rId12" Type="http://schemas.openxmlformats.org/officeDocument/2006/relationships/oleObject" Target="../embeddings/oleObject130.bin"/><Relationship Id="rId17" Type="http://schemas.openxmlformats.org/officeDocument/2006/relationships/image" Target="../media/image129.emf"/><Relationship Id="rId25" Type="http://schemas.openxmlformats.org/officeDocument/2006/relationships/image" Target="../media/image133.wmf"/><Relationship Id="rId2" Type="http://schemas.openxmlformats.org/officeDocument/2006/relationships/oleObject" Target="../embeddings/oleObject125.bin"/><Relationship Id="rId16" Type="http://schemas.openxmlformats.org/officeDocument/2006/relationships/oleObject" Target="../embeddings/oleObject132.bin"/><Relationship Id="rId20" Type="http://schemas.openxmlformats.org/officeDocument/2006/relationships/oleObject" Target="../embeddings/oleObject1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126.wmf"/><Relationship Id="rId24" Type="http://schemas.openxmlformats.org/officeDocument/2006/relationships/oleObject" Target="../embeddings/oleObject136.bin"/><Relationship Id="rId5" Type="http://schemas.openxmlformats.org/officeDocument/2006/relationships/image" Target="../media/image124.wmf"/><Relationship Id="rId15" Type="http://schemas.openxmlformats.org/officeDocument/2006/relationships/image" Target="../media/image128.wmf"/><Relationship Id="rId23" Type="http://schemas.openxmlformats.org/officeDocument/2006/relationships/image" Target="../media/image132.wmf"/><Relationship Id="rId10" Type="http://schemas.openxmlformats.org/officeDocument/2006/relationships/oleObject" Target="../embeddings/oleObject129.bin"/><Relationship Id="rId19" Type="http://schemas.openxmlformats.org/officeDocument/2006/relationships/image" Target="../media/image130.wmf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95.wmf"/><Relationship Id="rId14" Type="http://schemas.openxmlformats.org/officeDocument/2006/relationships/oleObject" Target="../embeddings/oleObject131.bin"/><Relationship Id="rId22" Type="http://schemas.openxmlformats.org/officeDocument/2006/relationships/oleObject" Target="../embeddings/oleObject13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image" Target="../media/image138.wmf"/><Relationship Id="rId18" Type="http://schemas.openxmlformats.org/officeDocument/2006/relationships/oleObject" Target="../embeddings/oleObject145.bin"/><Relationship Id="rId3" Type="http://schemas.openxmlformats.org/officeDocument/2006/relationships/image" Target="../media/image134.emf"/><Relationship Id="rId21" Type="http://schemas.openxmlformats.org/officeDocument/2006/relationships/image" Target="../media/image142.wmf"/><Relationship Id="rId7" Type="http://schemas.openxmlformats.org/officeDocument/2006/relationships/image" Target="../media/image136.wmf"/><Relationship Id="rId12" Type="http://schemas.openxmlformats.org/officeDocument/2006/relationships/oleObject" Target="../embeddings/oleObject142.bin"/><Relationship Id="rId17" Type="http://schemas.openxmlformats.org/officeDocument/2006/relationships/image" Target="../media/image140.wmf"/><Relationship Id="rId2" Type="http://schemas.openxmlformats.org/officeDocument/2006/relationships/oleObject" Target="../embeddings/oleObject137.bin"/><Relationship Id="rId16" Type="http://schemas.openxmlformats.org/officeDocument/2006/relationships/oleObject" Target="../embeddings/oleObject144.bin"/><Relationship Id="rId20" Type="http://schemas.openxmlformats.org/officeDocument/2006/relationships/oleObject" Target="../embeddings/oleObject14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128.wmf"/><Relationship Id="rId5" Type="http://schemas.openxmlformats.org/officeDocument/2006/relationships/image" Target="../media/image135.wmf"/><Relationship Id="rId15" Type="http://schemas.openxmlformats.org/officeDocument/2006/relationships/image" Target="../media/image139.wmf"/><Relationship Id="rId23" Type="http://schemas.openxmlformats.org/officeDocument/2006/relationships/image" Target="../media/image143.wmf"/><Relationship Id="rId10" Type="http://schemas.openxmlformats.org/officeDocument/2006/relationships/oleObject" Target="../embeddings/oleObject141.bin"/><Relationship Id="rId19" Type="http://schemas.openxmlformats.org/officeDocument/2006/relationships/image" Target="../media/image141.wmf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37.wmf"/><Relationship Id="rId14" Type="http://schemas.openxmlformats.org/officeDocument/2006/relationships/oleObject" Target="../embeddings/oleObject143.bin"/><Relationship Id="rId22" Type="http://schemas.openxmlformats.org/officeDocument/2006/relationships/oleObject" Target="../embeddings/oleObject14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image" Target="../media/image149.wmf"/><Relationship Id="rId3" Type="http://schemas.openxmlformats.org/officeDocument/2006/relationships/image" Target="../media/image144.emf"/><Relationship Id="rId7" Type="http://schemas.openxmlformats.org/officeDocument/2006/relationships/image" Target="../media/image146.wmf"/><Relationship Id="rId12" Type="http://schemas.openxmlformats.org/officeDocument/2006/relationships/oleObject" Target="../embeddings/oleObject153.bin"/><Relationship Id="rId2" Type="http://schemas.openxmlformats.org/officeDocument/2006/relationships/oleObject" Target="../embeddings/oleObject14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0.bin"/><Relationship Id="rId11" Type="http://schemas.openxmlformats.org/officeDocument/2006/relationships/image" Target="../media/image148.wmf"/><Relationship Id="rId5" Type="http://schemas.openxmlformats.org/officeDocument/2006/relationships/image" Target="../media/image145.emf"/><Relationship Id="rId10" Type="http://schemas.openxmlformats.org/officeDocument/2006/relationships/oleObject" Target="../embeddings/oleObject152.bin"/><Relationship Id="rId4" Type="http://schemas.openxmlformats.org/officeDocument/2006/relationships/oleObject" Target="../embeddings/oleObject149.bin"/><Relationship Id="rId9" Type="http://schemas.openxmlformats.org/officeDocument/2006/relationships/image" Target="../media/image14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7" Type="http://schemas.openxmlformats.org/officeDocument/2006/relationships/image" Target="../media/image152.wmf"/><Relationship Id="rId2" Type="http://schemas.openxmlformats.org/officeDocument/2006/relationships/oleObject" Target="../embeddings/oleObject15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6.bin"/><Relationship Id="rId5" Type="http://schemas.openxmlformats.org/officeDocument/2006/relationships/image" Target="../media/image151.wmf"/><Relationship Id="rId4" Type="http://schemas.openxmlformats.org/officeDocument/2006/relationships/oleObject" Target="../embeddings/oleObject15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emf"/><Relationship Id="rId2" Type="http://schemas.openxmlformats.org/officeDocument/2006/relationships/oleObject" Target="../embeddings/oleObject15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4.emf"/><Relationship Id="rId4" Type="http://schemas.openxmlformats.org/officeDocument/2006/relationships/oleObject" Target="../embeddings/oleObject15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image" Target="../media/image159.emf"/><Relationship Id="rId18" Type="http://schemas.openxmlformats.org/officeDocument/2006/relationships/oleObject" Target="../embeddings/oleObject167.bin"/><Relationship Id="rId3" Type="http://schemas.openxmlformats.org/officeDocument/2006/relationships/image" Target="../media/image155.wmf"/><Relationship Id="rId21" Type="http://schemas.openxmlformats.org/officeDocument/2006/relationships/image" Target="../media/image163.wmf"/><Relationship Id="rId7" Type="http://schemas.openxmlformats.org/officeDocument/2006/relationships/image" Target="../media/image128.wmf"/><Relationship Id="rId12" Type="http://schemas.openxmlformats.org/officeDocument/2006/relationships/oleObject" Target="../embeddings/oleObject164.bin"/><Relationship Id="rId17" Type="http://schemas.openxmlformats.org/officeDocument/2006/relationships/image" Target="../media/image161.wmf"/><Relationship Id="rId2" Type="http://schemas.openxmlformats.org/officeDocument/2006/relationships/oleObject" Target="../embeddings/oleObject159.bin"/><Relationship Id="rId16" Type="http://schemas.openxmlformats.org/officeDocument/2006/relationships/oleObject" Target="../embeddings/oleObject166.bin"/><Relationship Id="rId20" Type="http://schemas.openxmlformats.org/officeDocument/2006/relationships/oleObject" Target="../embeddings/oleObject16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158.wmf"/><Relationship Id="rId5" Type="http://schemas.openxmlformats.org/officeDocument/2006/relationships/image" Target="../media/image156.wmf"/><Relationship Id="rId15" Type="http://schemas.openxmlformats.org/officeDocument/2006/relationships/image" Target="../media/image160.wmf"/><Relationship Id="rId10" Type="http://schemas.openxmlformats.org/officeDocument/2006/relationships/oleObject" Target="../embeddings/oleObject163.bin"/><Relationship Id="rId19" Type="http://schemas.openxmlformats.org/officeDocument/2006/relationships/image" Target="../media/image162.wmf"/><Relationship Id="rId4" Type="http://schemas.openxmlformats.org/officeDocument/2006/relationships/oleObject" Target="../embeddings/oleObject160.bin"/><Relationship Id="rId9" Type="http://schemas.openxmlformats.org/officeDocument/2006/relationships/image" Target="../media/image157.wmf"/><Relationship Id="rId14" Type="http://schemas.openxmlformats.org/officeDocument/2006/relationships/oleObject" Target="../embeddings/oleObject165.bin"/><Relationship Id="rId22" Type="http://schemas.openxmlformats.org/officeDocument/2006/relationships/oleObject" Target="../embeddings/oleObject16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13" Type="http://schemas.openxmlformats.org/officeDocument/2006/relationships/image" Target="../media/image169.wmf"/><Relationship Id="rId18" Type="http://schemas.openxmlformats.org/officeDocument/2006/relationships/oleObject" Target="../embeddings/oleObject178.bin"/><Relationship Id="rId3" Type="http://schemas.openxmlformats.org/officeDocument/2006/relationships/image" Target="../media/image164.wmf"/><Relationship Id="rId7" Type="http://schemas.openxmlformats.org/officeDocument/2006/relationships/image" Target="../media/image166.wmf"/><Relationship Id="rId12" Type="http://schemas.openxmlformats.org/officeDocument/2006/relationships/oleObject" Target="../embeddings/oleObject175.bin"/><Relationship Id="rId17" Type="http://schemas.openxmlformats.org/officeDocument/2006/relationships/image" Target="../media/image171.wmf"/><Relationship Id="rId2" Type="http://schemas.openxmlformats.org/officeDocument/2006/relationships/oleObject" Target="../embeddings/oleObject170.bin"/><Relationship Id="rId16" Type="http://schemas.openxmlformats.org/officeDocument/2006/relationships/oleObject" Target="../embeddings/oleObject17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2.bin"/><Relationship Id="rId11" Type="http://schemas.openxmlformats.org/officeDocument/2006/relationships/image" Target="../media/image168.wmf"/><Relationship Id="rId5" Type="http://schemas.openxmlformats.org/officeDocument/2006/relationships/image" Target="../media/image165.wmf"/><Relationship Id="rId15" Type="http://schemas.openxmlformats.org/officeDocument/2006/relationships/image" Target="../media/image170.wmf"/><Relationship Id="rId10" Type="http://schemas.openxmlformats.org/officeDocument/2006/relationships/oleObject" Target="../embeddings/oleObject174.bin"/><Relationship Id="rId19" Type="http://schemas.openxmlformats.org/officeDocument/2006/relationships/image" Target="../media/image172.wmf"/><Relationship Id="rId4" Type="http://schemas.openxmlformats.org/officeDocument/2006/relationships/oleObject" Target="../embeddings/oleObject171.bin"/><Relationship Id="rId9" Type="http://schemas.openxmlformats.org/officeDocument/2006/relationships/image" Target="../media/image167.wmf"/><Relationship Id="rId14" Type="http://schemas.openxmlformats.org/officeDocument/2006/relationships/oleObject" Target="../embeddings/oleObject17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4" Type="http://schemas.openxmlformats.org/officeDocument/2006/relationships/slide" Target="slide5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13" Type="http://schemas.openxmlformats.org/officeDocument/2006/relationships/image" Target="../media/image178.wmf"/><Relationship Id="rId3" Type="http://schemas.openxmlformats.org/officeDocument/2006/relationships/image" Target="../media/image173.wmf"/><Relationship Id="rId7" Type="http://schemas.openxmlformats.org/officeDocument/2006/relationships/image" Target="../media/image175.wmf"/><Relationship Id="rId12" Type="http://schemas.openxmlformats.org/officeDocument/2006/relationships/oleObject" Target="../embeddings/oleObject184.bin"/><Relationship Id="rId17" Type="http://schemas.openxmlformats.org/officeDocument/2006/relationships/image" Target="../media/image180.wmf"/><Relationship Id="rId2" Type="http://schemas.openxmlformats.org/officeDocument/2006/relationships/oleObject" Target="../embeddings/oleObject179.bin"/><Relationship Id="rId16" Type="http://schemas.openxmlformats.org/officeDocument/2006/relationships/oleObject" Target="../embeddings/oleObject18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1.bin"/><Relationship Id="rId11" Type="http://schemas.openxmlformats.org/officeDocument/2006/relationships/image" Target="../media/image177.wmf"/><Relationship Id="rId5" Type="http://schemas.openxmlformats.org/officeDocument/2006/relationships/image" Target="../media/image174.wmf"/><Relationship Id="rId15" Type="http://schemas.openxmlformats.org/officeDocument/2006/relationships/image" Target="../media/image179.wmf"/><Relationship Id="rId10" Type="http://schemas.openxmlformats.org/officeDocument/2006/relationships/oleObject" Target="../embeddings/oleObject183.bin"/><Relationship Id="rId4" Type="http://schemas.openxmlformats.org/officeDocument/2006/relationships/oleObject" Target="../embeddings/oleObject180.bin"/><Relationship Id="rId9" Type="http://schemas.openxmlformats.org/officeDocument/2006/relationships/image" Target="../media/image176.wmf"/><Relationship Id="rId14" Type="http://schemas.openxmlformats.org/officeDocument/2006/relationships/oleObject" Target="../embeddings/oleObject18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13" Type="http://schemas.openxmlformats.org/officeDocument/2006/relationships/image" Target="../media/image186.wmf"/><Relationship Id="rId3" Type="http://schemas.openxmlformats.org/officeDocument/2006/relationships/image" Target="../media/image181.wmf"/><Relationship Id="rId7" Type="http://schemas.openxmlformats.org/officeDocument/2006/relationships/image" Target="../media/image183.wmf"/><Relationship Id="rId12" Type="http://schemas.openxmlformats.org/officeDocument/2006/relationships/oleObject" Target="../embeddings/oleObject192.bin"/><Relationship Id="rId17" Type="http://schemas.openxmlformats.org/officeDocument/2006/relationships/image" Target="../media/image188.wmf"/><Relationship Id="rId2" Type="http://schemas.openxmlformats.org/officeDocument/2006/relationships/oleObject" Target="../embeddings/oleObject187.bin"/><Relationship Id="rId16" Type="http://schemas.openxmlformats.org/officeDocument/2006/relationships/oleObject" Target="../embeddings/oleObject19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9.bin"/><Relationship Id="rId11" Type="http://schemas.openxmlformats.org/officeDocument/2006/relationships/image" Target="../media/image185.wmf"/><Relationship Id="rId5" Type="http://schemas.openxmlformats.org/officeDocument/2006/relationships/image" Target="../media/image182.wmf"/><Relationship Id="rId15" Type="http://schemas.openxmlformats.org/officeDocument/2006/relationships/image" Target="../media/image187.wmf"/><Relationship Id="rId10" Type="http://schemas.openxmlformats.org/officeDocument/2006/relationships/oleObject" Target="../embeddings/oleObject191.bin"/><Relationship Id="rId4" Type="http://schemas.openxmlformats.org/officeDocument/2006/relationships/oleObject" Target="../embeddings/oleObject188.bin"/><Relationship Id="rId9" Type="http://schemas.openxmlformats.org/officeDocument/2006/relationships/image" Target="../media/image184.wmf"/><Relationship Id="rId14" Type="http://schemas.openxmlformats.org/officeDocument/2006/relationships/oleObject" Target="../embeddings/oleObject19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13" Type="http://schemas.openxmlformats.org/officeDocument/2006/relationships/image" Target="../media/image192.wmf"/><Relationship Id="rId3" Type="http://schemas.openxmlformats.org/officeDocument/2006/relationships/image" Target="../media/image189.wmf"/><Relationship Id="rId7" Type="http://schemas.openxmlformats.org/officeDocument/2006/relationships/image" Target="../media/image128.wmf"/><Relationship Id="rId12" Type="http://schemas.openxmlformats.org/officeDocument/2006/relationships/oleObject" Target="../embeddings/oleObject200.bin"/><Relationship Id="rId2" Type="http://schemas.openxmlformats.org/officeDocument/2006/relationships/oleObject" Target="../embeddings/oleObject19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97.bin"/><Relationship Id="rId11" Type="http://schemas.openxmlformats.org/officeDocument/2006/relationships/image" Target="../media/image191.wmf"/><Relationship Id="rId5" Type="http://schemas.openxmlformats.org/officeDocument/2006/relationships/image" Target="../media/image137.wmf"/><Relationship Id="rId10" Type="http://schemas.openxmlformats.org/officeDocument/2006/relationships/oleObject" Target="../embeddings/oleObject199.bin"/><Relationship Id="rId4" Type="http://schemas.openxmlformats.org/officeDocument/2006/relationships/oleObject" Target="../embeddings/oleObject196.bin"/><Relationship Id="rId9" Type="http://schemas.openxmlformats.org/officeDocument/2006/relationships/image" Target="../media/image19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4.bin"/><Relationship Id="rId13" Type="http://schemas.openxmlformats.org/officeDocument/2006/relationships/image" Target="../media/image195.wmf"/><Relationship Id="rId18" Type="http://schemas.openxmlformats.org/officeDocument/2006/relationships/oleObject" Target="../embeddings/oleObject209.bin"/><Relationship Id="rId3" Type="http://schemas.openxmlformats.org/officeDocument/2006/relationships/image" Target="../media/image193.wmf"/><Relationship Id="rId21" Type="http://schemas.openxmlformats.org/officeDocument/2006/relationships/image" Target="../media/image199.wmf"/><Relationship Id="rId7" Type="http://schemas.openxmlformats.org/officeDocument/2006/relationships/image" Target="../media/image127.wmf"/><Relationship Id="rId12" Type="http://schemas.openxmlformats.org/officeDocument/2006/relationships/oleObject" Target="../embeddings/oleObject206.bin"/><Relationship Id="rId17" Type="http://schemas.openxmlformats.org/officeDocument/2006/relationships/image" Target="../media/image197.wmf"/><Relationship Id="rId2" Type="http://schemas.openxmlformats.org/officeDocument/2006/relationships/oleObject" Target="../embeddings/oleObject201.bin"/><Relationship Id="rId16" Type="http://schemas.openxmlformats.org/officeDocument/2006/relationships/oleObject" Target="../embeddings/oleObject208.bin"/><Relationship Id="rId20" Type="http://schemas.openxmlformats.org/officeDocument/2006/relationships/oleObject" Target="../embeddings/oleObject2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3.bin"/><Relationship Id="rId11" Type="http://schemas.openxmlformats.org/officeDocument/2006/relationships/image" Target="../media/image190.wmf"/><Relationship Id="rId5" Type="http://schemas.openxmlformats.org/officeDocument/2006/relationships/image" Target="../media/image194.wmf"/><Relationship Id="rId15" Type="http://schemas.openxmlformats.org/officeDocument/2006/relationships/image" Target="../media/image196.wmf"/><Relationship Id="rId23" Type="http://schemas.openxmlformats.org/officeDocument/2006/relationships/image" Target="../media/image200.wmf"/><Relationship Id="rId10" Type="http://schemas.openxmlformats.org/officeDocument/2006/relationships/oleObject" Target="../embeddings/oleObject205.bin"/><Relationship Id="rId19" Type="http://schemas.openxmlformats.org/officeDocument/2006/relationships/image" Target="../media/image198.wmf"/><Relationship Id="rId4" Type="http://schemas.openxmlformats.org/officeDocument/2006/relationships/oleObject" Target="../embeddings/oleObject202.bin"/><Relationship Id="rId9" Type="http://schemas.openxmlformats.org/officeDocument/2006/relationships/image" Target="../media/image128.wmf"/><Relationship Id="rId14" Type="http://schemas.openxmlformats.org/officeDocument/2006/relationships/oleObject" Target="../embeddings/oleObject207.bin"/><Relationship Id="rId22" Type="http://schemas.openxmlformats.org/officeDocument/2006/relationships/oleObject" Target="../embeddings/oleObject21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5.bin"/><Relationship Id="rId13" Type="http://schemas.openxmlformats.org/officeDocument/2006/relationships/image" Target="../media/image196.wmf"/><Relationship Id="rId3" Type="http://schemas.openxmlformats.org/officeDocument/2006/relationships/image" Target="../media/image201.wmf"/><Relationship Id="rId7" Type="http://schemas.openxmlformats.org/officeDocument/2006/relationships/image" Target="../media/image128.wmf"/><Relationship Id="rId12" Type="http://schemas.openxmlformats.org/officeDocument/2006/relationships/oleObject" Target="../embeddings/oleObject217.bin"/><Relationship Id="rId2" Type="http://schemas.openxmlformats.org/officeDocument/2006/relationships/oleObject" Target="../embeddings/oleObject2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4.bin"/><Relationship Id="rId11" Type="http://schemas.openxmlformats.org/officeDocument/2006/relationships/image" Target="../media/image195.wmf"/><Relationship Id="rId5" Type="http://schemas.openxmlformats.org/officeDocument/2006/relationships/image" Target="../media/image137.wmf"/><Relationship Id="rId15" Type="http://schemas.openxmlformats.org/officeDocument/2006/relationships/image" Target="../media/image203.wmf"/><Relationship Id="rId10" Type="http://schemas.openxmlformats.org/officeDocument/2006/relationships/oleObject" Target="../embeddings/oleObject216.bin"/><Relationship Id="rId4" Type="http://schemas.openxmlformats.org/officeDocument/2006/relationships/oleObject" Target="../embeddings/oleObject213.bin"/><Relationship Id="rId9" Type="http://schemas.openxmlformats.org/officeDocument/2006/relationships/image" Target="../media/image202.wmf"/><Relationship Id="rId14" Type="http://schemas.openxmlformats.org/officeDocument/2006/relationships/oleObject" Target="../embeddings/oleObject21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oleObject" Target="../embeddings/oleObject219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png"/><Relationship Id="rId3" Type="http://schemas.openxmlformats.org/officeDocument/2006/relationships/image" Target="../media/image206.wmf"/><Relationship Id="rId7" Type="http://schemas.openxmlformats.org/officeDocument/2006/relationships/image" Target="../media/image208.wmf"/><Relationship Id="rId2" Type="http://schemas.openxmlformats.org/officeDocument/2006/relationships/oleObject" Target="../embeddings/oleObject2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2.bin"/><Relationship Id="rId5" Type="http://schemas.openxmlformats.org/officeDocument/2006/relationships/image" Target="../media/image207.wmf"/><Relationship Id="rId10" Type="http://schemas.openxmlformats.org/officeDocument/2006/relationships/image" Target="../media/image210.wmf"/><Relationship Id="rId4" Type="http://schemas.openxmlformats.org/officeDocument/2006/relationships/oleObject" Target="../embeddings/oleObject221.bin"/><Relationship Id="rId9" Type="http://schemas.openxmlformats.org/officeDocument/2006/relationships/oleObject" Target="../embeddings/oleObject22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7" Type="http://schemas.openxmlformats.org/officeDocument/2006/relationships/image" Target="../media/image214.png"/><Relationship Id="rId2" Type="http://schemas.openxmlformats.org/officeDocument/2006/relationships/oleObject" Target="../embeddings/oleObject22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3.png"/><Relationship Id="rId5" Type="http://schemas.openxmlformats.org/officeDocument/2006/relationships/image" Target="../media/image212.wmf"/><Relationship Id="rId4" Type="http://schemas.openxmlformats.org/officeDocument/2006/relationships/oleObject" Target="../embeddings/oleObject22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2" Type="http://schemas.openxmlformats.org/officeDocument/2006/relationships/oleObject" Target="../embeddings/oleObject226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oleObject" Target="../embeddings/oleObject227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jpeg"/><Relationship Id="rId2" Type="http://schemas.openxmlformats.org/officeDocument/2006/relationships/image" Target="../media/image21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2.png"/><Relationship Id="rId4" Type="http://schemas.openxmlformats.org/officeDocument/2006/relationships/image" Target="../media/image22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wmf"/><Relationship Id="rId7" Type="http://schemas.openxmlformats.org/officeDocument/2006/relationships/image" Target="../media/image225.wmf"/><Relationship Id="rId2" Type="http://schemas.openxmlformats.org/officeDocument/2006/relationships/oleObject" Target="../embeddings/oleObject2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0.bin"/><Relationship Id="rId5" Type="http://schemas.openxmlformats.org/officeDocument/2006/relationships/image" Target="../media/image224.wmf"/><Relationship Id="rId4" Type="http://schemas.openxmlformats.org/officeDocument/2006/relationships/oleObject" Target="../embeddings/oleObject229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wmf"/><Relationship Id="rId7" Type="http://schemas.openxmlformats.org/officeDocument/2006/relationships/image" Target="../media/image228.wmf"/><Relationship Id="rId2" Type="http://schemas.openxmlformats.org/officeDocument/2006/relationships/oleObject" Target="../embeddings/oleObject2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3.bin"/><Relationship Id="rId5" Type="http://schemas.openxmlformats.org/officeDocument/2006/relationships/image" Target="../media/image227.wmf"/><Relationship Id="rId4" Type="http://schemas.openxmlformats.org/officeDocument/2006/relationships/oleObject" Target="../embeddings/oleObject232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7.bin"/><Relationship Id="rId13" Type="http://schemas.openxmlformats.org/officeDocument/2006/relationships/image" Target="../media/image236.wmf"/><Relationship Id="rId18" Type="http://schemas.openxmlformats.org/officeDocument/2006/relationships/oleObject" Target="../embeddings/oleObject242.bin"/><Relationship Id="rId3" Type="http://schemas.openxmlformats.org/officeDocument/2006/relationships/image" Target="../media/image231.emf"/><Relationship Id="rId21" Type="http://schemas.openxmlformats.org/officeDocument/2006/relationships/image" Target="../media/image240.wmf"/><Relationship Id="rId7" Type="http://schemas.openxmlformats.org/officeDocument/2006/relationships/image" Target="../media/image233.wmf"/><Relationship Id="rId12" Type="http://schemas.openxmlformats.org/officeDocument/2006/relationships/oleObject" Target="../embeddings/oleObject239.bin"/><Relationship Id="rId17" Type="http://schemas.openxmlformats.org/officeDocument/2006/relationships/image" Target="../media/image238.wmf"/><Relationship Id="rId2" Type="http://schemas.openxmlformats.org/officeDocument/2006/relationships/oleObject" Target="../embeddings/oleObject234.bin"/><Relationship Id="rId16" Type="http://schemas.openxmlformats.org/officeDocument/2006/relationships/oleObject" Target="../embeddings/oleObject241.bin"/><Relationship Id="rId20" Type="http://schemas.openxmlformats.org/officeDocument/2006/relationships/oleObject" Target="../embeddings/oleObject24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6.bin"/><Relationship Id="rId11" Type="http://schemas.openxmlformats.org/officeDocument/2006/relationships/image" Target="../media/image235.wmf"/><Relationship Id="rId5" Type="http://schemas.openxmlformats.org/officeDocument/2006/relationships/image" Target="../media/image232.wmf"/><Relationship Id="rId15" Type="http://schemas.openxmlformats.org/officeDocument/2006/relationships/image" Target="../media/image237.wmf"/><Relationship Id="rId23" Type="http://schemas.openxmlformats.org/officeDocument/2006/relationships/image" Target="../media/image241.wmf"/><Relationship Id="rId10" Type="http://schemas.openxmlformats.org/officeDocument/2006/relationships/oleObject" Target="../embeddings/oleObject238.bin"/><Relationship Id="rId19" Type="http://schemas.openxmlformats.org/officeDocument/2006/relationships/image" Target="../media/image239.wmf"/><Relationship Id="rId4" Type="http://schemas.openxmlformats.org/officeDocument/2006/relationships/oleObject" Target="../embeddings/oleObject235.bin"/><Relationship Id="rId9" Type="http://schemas.openxmlformats.org/officeDocument/2006/relationships/image" Target="../media/image234.wmf"/><Relationship Id="rId14" Type="http://schemas.openxmlformats.org/officeDocument/2006/relationships/oleObject" Target="../embeddings/oleObject240.bin"/><Relationship Id="rId22" Type="http://schemas.openxmlformats.org/officeDocument/2006/relationships/oleObject" Target="../embeddings/oleObject24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8.bin"/><Relationship Id="rId13" Type="http://schemas.openxmlformats.org/officeDocument/2006/relationships/image" Target="../media/image247.wmf"/><Relationship Id="rId3" Type="http://schemas.openxmlformats.org/officeDocument/2006/relationships/image" Target="../media/image242.emf"/><Relationship Id="rId7" Type="http://schemas.openxmlformats.org/officeDocument/2006/relationships/image" Target="../media/image244.wmf"/><Relationship Id="rId12" Type="http://schemas.openxmlformats.org/officeDocument/2006/relationships/oleObject" Target="../embeddings/oleObject250.bin"/><Relationship Id="rId2" Type="http://schemas.openxmlformats.org/officeDocument/2006/relationships/oleObject" Target="../embeddings/oleObject2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7.bin"/><Relationship Id="rId11" Type="http://schemas.openxmlformats.org/officeDocument/2006/relationships/image" Target="../media/image246.wmf"/><Relationship Id="rId5" Type="http://schemas.openxmlformats.org/officeDocument/2006/relationships/image" Target="../media/image243.wmf"/><Relationship Id="rId15" Type="http://schemas.openxmlformats.org/officeDocument/2006/relationships/image" Target="../media/image249.png"/><Relationship Id="rId10" Type="http://schemas.openxmlformats.org/officeDocument/2006/relationships/oleObject" Target="../embeddings/oleObject249.bin"/><Relationship Id="rId4" Type="http://schemas.openxmlformats.org/officeDocument/2006/relationships/oleObject" Target="../embeddings/oleObject246.bin"/><Relationship Id="rId9" Type="http://schemas.openxmlformats.org/officeDocument/2006/relationships/image" Target="../media/image245.wmf"/><Relationship Id="rId14" Type="http://schemas.openxmlformats.org/officeDocument/2006/relationships/image" Target="../media/image2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wmf"/><Relationship Id="rId7" Type="http://schemas.openxmlformats.org/officeDocument/2006/relationships/image" Target="../media/image252.wmf"/><Relationship Id="rId2" Type="http://schemas.openxmlformats.org/officeDocument/2006/relationships/oleObject" Target="../embeddings/oleObject25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53.bin"/><Relationship Id="rId5" Type="http://schemas.openxmlformats.org/officeDocument/2006/relationships/image" Target="../media/image251.wmf"/><Relationship Id="rId4" Type="http://schemas.openxmlformats.org/officeDocument/2006/relationships/oleObject" Target="../embeddings/oleObject252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image" Target="../media/image2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4.e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png"/><Relationship Id="rId2" Type="http://schemas.openxmlformats.org/officeDocument/2006/relationships/image" Target="../media/image2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9.png"/><Relationship Id="rId4" Type="http://schemas.openxmlformats.org/officeDocument/2006/relationships/image" Target="../media/image25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F:\&#27010;&#29575;&#35770;&#19982;&#25968;&#29702;&#32479;&#35745;&#30005;&#23376;&#25945;&#26696;\&#30005;&#23376;&#25945;&#26696;\&#31532;&#20108;&#31456;\2-2&#27850;&#26494;&#20998;&#24067;&#36924;&#36817;&#20108;&#39033;&#20998;&#24067;.wmv" TargetMode="External"/><Relationship Id="rId5" Type="http://schemas.openxmlformats.org/officeDocument/2006/relationships/image" Target="../media/image261.wmf"/><Relationship Id="rId4" Type="http://schemas.openxmlformats.org/officeDocument/2006/relationships/oleObject" Target="../embeddings/oleObject254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slide" Target="slide54.xml"/><Relationship Id="rId1" Type="http://schemas.openxmlformats.org/officeDocument/2006/relationships/slideLayout" Target="../slideLayouts/slideLayout6.xml"/><Relationship Id="rId4" Type="http://schemas.openxmlformats.org/officeDocument/2006/relationships/slide" Target="slide6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wmf"/><Relationship Id="rId2" Type="http://schemas.openxmlformats.org/officeDocument/2006/relationships/oleObject" Target="../embeddings/oleObject255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5.wmf"/><Relationship Id="rId5" Type="http://schemas.openxmlformats.org/officeDocument/2006/relationships/image" Target="../media/image264.emf"/><Relationship Id="rId4" Type="http://schemas.openxmlformats.org/officeDocument/2006/relationships/oleObject" Target="../embeddings/oleObject256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0.bin"/><Relationship Id="rId13" Type="http://schemas.openxmlformats.org/officeDocument/2006/relationships/image" Target="../media/image270.wmf"/><Relationship Id="rId18" Type="http://schemas.openxmlformats.org/officeDocument/2006/relationships/oleObject" Target="../embeddings/oleObject265.bin"/><Relationship Id="rId3" Type="http://schemas.openxmlformats.org/officeDocument/2006/relationships/image" Target="../media/image266.wmf"/><Relationship Id="rId21" Type="http://schemas.openxmlformats.org/officeDocument/2006/relationships/image" Target="../media/image274.wmf"/><Relationship Id="rId7" Type="http://schemas.openxmlformats.org/officeDocument/2006/relationships/image" Target="../media/image267.wmf"/><Relationship Id="rId12" Type="http://schemas.openxmlformats.org/officeDocument/2006/relationships/oleObject" Target="../embeddings/oleObject262.bin"/><Relationship Id="rId17" Type="http://schemas.openxmlformats.org/officeDocument/2006/relationships/image" Target="../media/image272.wmf"/><Relationship Id="rId2" Type="http://schemas.openxmlformats.org/officeDocument/2006/relationships/oleObject" Target="../embeddings/oleObject257.bin"/><Relationship Id="rId16" Type="http://schemas.openxmlformats.org/officeDocument/2006/relationships/oleObject" Target="../embeddings/oleObject264.bin"/><Relationship Id="rId20" Type="http://schemas.openxmlformats.org/officeDocument/2006/relationships/oleObject" Target="../embeddings/oleObject26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9.bin"/><Relationship Id="rId11" Type="http://schemas.openxmlformats.org/officeDocument/2006/relationships/image" Target="../media/image269.wmf"/><Relationship Id="rId5" Type="http://schemas.openxmlformats.org/officeDocument/2006/relationships/image" Target="../media/image9.wmf"/><Relationship Id="rId15" Type="http://schemas.openxmlformats.org/officeDocument/2006/relationships/image" Target="../media/image271.wmf"/><Relationship Id="rId23" Type="http://schemas.openxmlformats.org/officeDocument/2006/relationships/image" Target="../media/image275.wmf"/><Relationship Id="rId10" Type="http://schemas.openxmlformats.org/officeDocument/2006/relationships/oleObject" Target="../embeddings/oleObject261.bin"/><Relationship Id="rId19" Type="http://schemas.openxmlformats.org/officeDocument/2006/relationships/image" Target="../media/image273.wmf"/><Relationship Id="rId4" Type="http://schemas.openxmlformats.org/officeDocument/2006/relationships/oleObject" Target="../embeddings/oleObject258.bin"/><Relationship Id="rId9" Type="http://schemas.openxmlformats.org/officeDocument/2006/relationships/image" Target="../media/image268.wmf"/><Relationship Id="rId14" Type="http://schemas.openxmlformats.org/officeDocument/2006/relationships/oleObject" Target="../embeddings/oleObject263.bin"/><Relationship Id="rId22" Type="http://schemas.openxmlformats.org/officeDocument/2006/relationships/oleObject" Target="../embeddings/oleObject267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1.bin"/><Relationship Id="rId3" Type="http://schemas.openxmlformats.org/officeDocument/2006/relationships/image" Target="../media/image276.emf"/><Relationship Id="rId7" Type="http://schemas.openxmlformats.org/officeDocument/2006/relationships/image" Target="../media/image278.wmf"/><Relationship Id="rId2" Type="http://schemas.openxmlformats.org/officeDocument/2006/relationships/oleObject" Target="../embeddings/oleObject26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70.bin"/><Relationship Id="rId5" Type="http://schemas.openxmlformats.org/officeDocument/2006/relationships/image" Target="../media/image277.wmf"/><Relationship Id="rId4" Type="http://schemas.openxmlformats.org/officeDocument/2006/relationships/oleObject" Target="../embeddings/oleObject269.bin"/><Relationship Id="rId9" Type="http://schemas.openxmlformats.org/officeDocument/2006/relationships/image" Target="../media/image279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5.bin"/><Relationship Id="rId3" Type="http://schemas.openxmlformats.org/officeDocument/2006/relationships/image" Target="../media/image280.wmf"/><Relationship Id="rId7" Type="http://schemas.openxmlformats.org/officeDocument/2006/relationships/image" Target="../media/image282.wmf"/><Relationship Id="rId2" Type="http://schemas.openxmlformats.org/officeDocument/2006/relationships/oleObject" Target="../embeddings/oleObject27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4.bin"/><Relationship Id="rId11" Type="http://schemas.openxmlformats.org/officeDocument/2006/relationships/image" Target="../media/image284.wmf"/><Relationship Id="rId5" Type="http://schemas.openxmlformats.org/officeDocument/2006/relationships/image" Target="../media/image281.wmf"/><Relationship Id="rId10" Type="http://schemas.openxmlformats.org/officeDocument/2006/relationships/oleObject" Target="../embeddings/oleObject276.bin"/><Relationship Id="rId4" Type="http://schemas.openxmlformats.org/officeDocument/2006/relationships/oleObject" Target="../embeddings/oleObject273.bin"/><Relationship Id="rId9" Type="http://schemas.openxmlformats.org/officeDocument/2006/relationships/image" Target="../media/image283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wmf"/><Relationship Id="rId2" Type="http://schemas.openxmlformats.org/officeDocument/2006/relationships/oleObject" Target="../embeddings/oleObject27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6.wmf"/><Relationship Id="rId4" Type="http://schemas.openxmlformats.org/officeDocument/2006/relationships/oleObject" Target="../embeddings/oleObject278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wmf"/><Relationship Id="rId2" Type="http://schemas.openxmlformats.org/officeDocument/2006/relationships/oleObject" Target="../embeddings/oleObject279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4.bin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wmf"/><Relationship Id="rId2" Type="http://schemas.openxmlformats.org/officeDocument/2006/relationships/oleObject" Target="../embeddings/oleObject28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9.wmf"/><Relationship Id="rId4" Type="http://schemas.openxmlformats.org/officeDocument/2006/relationships/oleObject" Target="../embeddings/oleObject281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5.bin"/><Relationship Id="rId3" Type="http://schemas.openxmlformats.org/officeDocument/2006/relationships/image" Target="../media/image290.wmf"/><Relationship Id="rId7" Type="http://schemas.openxmlformats.org/officeDocument/2006/relationships/image" Target="../media/image292.wmf"/><Relationship Id="rId2" Type="http://schemas.openxmlformats.org/officeDocument/2006/relationships/oleObject" Target="../embeddings/oleObject28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4.bin"/><Relationship Id="rId5" Type="http://schemas.openxmlformats.org/officeDocument/2006/relationships/image" Target="../media/image291.wmf"/><Relationship Id="rId4" Type="http://schemas.openxmlformats.org/officeDocument/2006/relationships/oleObject" Target="../embeddings/oleObject283.bin"/><Relationship Id="rId9" Type="http://schemas.openxmlformats.org/officeDocument/2006/relationships/image" Target="../media/image293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9.bin"/><Relationship Id="rId13" Type="http://schemas.openxmlformats.org/officeDocument/2006/relationships/image" Target="../media/image299.wmf"/><Relationship Id="rId3" Type="http://schemas.openxmlformats.org/officeDocument/2006/relationships/image" Target="../media/image294.wmf"/><Relationship Id="rId7" Type="http://schemas.openxmlformats.org/officeDocument/2006/relationships/image" Target="../media/image296.wmf"/><Relationship Id="rId12" Type="http://schemas.openxmlformats.org/officeDocument/2006/relationships/oleObject" Target="../embeddings/oleObject291.bin"/><Relationship Id="rId2" Type="http://schemas.openxmlformats.org/officeDocument/2006/relationships/oleObject" Target="../embeddings/oleObject28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8.bin"/><Relationship Id="rId11" Type="http://schemas.openxmlformats.org/officeDocument/2006/relationships/image" Target="../media/image298.wmf"/><Relationship Id="rId5" Type="http://schemas.openxmlformats.org/officeDocument/2006/relationships/image" Target="../media/image295.wmf"/><Relationship Id="rId10" Type="http://schemas.openxmlformats.org/officeDocument/2006/relationships/oleObject" Target="../embeddings/oleObject290.bin"/><Relationship Id="rId4" Type="http://schemas.openxmlformats.org/officeDocument/2006/relationships/oleObject" Target="../embeddings/oleObject287.bin"/><Relationship Id="rId9" Type="http://schemas.openxmlformats.org/officeDocument/2006/relationships/image" Target="../media/image297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wmf"/><Relationship Id="rId2" Type="http://schemas.openxmlformats.org/officeDocument/2006/relationships/oleObject" Target="../embeddings/oleObject29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1.wmf"/><Relationship Id="rId4" Type="http://schemas.openxmlformats.org/officeDocument/2006/relationships/oleObject" Target="../embeddings/oleObject293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7.bin"/><Relationship Id="rId13" Type="http://schemas.openxmlformats.org/officeDocument/2006/relationships/image" Target="../media/image303.wmf"/><Relationship Id="rId18" Type="http://schemas.openxmlformats.org/officeDocument/2006/relationships/oleObject" Target="../embeddings/oleObject302.bin"/><Relationship Id="rId3" Type="http://schemas.openxmlformats.org/officeDocument/2006/relationships/image" Target="../media/image302.wmf"/><Relationship Id="rId21" Type="http://schemas.openxmlformats.org/officeDocument/2006/relationships/image" Target="../media/image274.wmf"/><Relationship Id="rId7" Type="http://schemas.openxmlformats.org/officeDocument/2006/relationships/image" Target="../media/image267.wmf"/><Relationship Id="rId12" Type="http://schemas.openxmlformats.org/officeDocument/2006/relationships/oleObject" Target="../embeddings/oleObject299.bin"/><Relationship Id="rId17" Type="http://schemas.openxmlformats.org/officeDocument/2006/relationships/image" Target="../media/image272.wmf"/><Relationship Id="rId2" Type="http://schemas.openxmlformats.org/officeDocument/2006/relationships/oleObject" Target="../embeddings/oleObject294.bin"/><Relationship Id="rId16" Type="http://schemas.openxmlformats.org/officeDocument/2006/relationships/oleObject" Target="../embeddings/oleObject301.bin"/><Relationship Id="rId20" Type="http://schemas.openxmlformats.org/officeDocument/2006/relationships/oleObject" Target="../embeddings/oleObject30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96.bin"/><Relationship Id="rId11" Type="http://schemas.openxmlformats.org/officeDocument/2006/relationships/image" Target="../media/image269.wmf"/><Relationship Id="rId5" Type="http://schemas.openxmlformats.org/officeDocument/2006/relationships/image" Target="../media/image9.wmf"/><Relationship Id="rId15" Type="http://schemas.openxmlformats.org/officeDocument/2006/relationships/image" Target="../media/image271.wmf"/><Relationship Id="rId10" Type="http://schemas.openxmlformats.org/officeDocument/2006/relationships/oleObject" Target="../embeddings/oleObject298.bin"/><Relationship Id="rId19" Type="http://schemas.openxmlformats.org/officeDocument/2006/relationships/image" Target="../media/image273.wmf"/><Relationship Id="rId4" Type="http://schemas.openxmlformats.org/officeDocument/2006/relationships/oleObject" Target="../embeddings/oleObject295.bin"/><Relationship Id="rId9" Type="http://schemas.openxmlformats.org/officeDocument/2006/relationships/image" Target="../media/image268.wmf"/><Relationship Id="rId14" Type="http://schemas.openxmlformats.org/officeDocument/2006/relationships/oleObject" Target="../embeddings/oleObject300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7.bin"/><Relationship Id="rId3" Type="http://schemas.openxmlformats.org/officeDocument/2006/relationships/image" Target="../media/image304.wmf"/><Relationship Id="rId7" Type="http://schemas.openxmlformats.org/officeDocument/2006/relationships/image" Target="../media/image306.wmf"/><Relationship Id="rId2" Type="http://schemas.openxmlformats.org/officeDocument/2006/relationships/oleObject" Target="../embeddings/oleObject30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6.bin"/><Relationship Id="rId5" Type="http://schemas.openxmlformats.org/officeDocument/2006/relationships/image" Target="../media/image305.wmf"/><Relationship Id="rId4" Type="http://schemas.openxmlformats.org/officeDocument/2006/relationships/oleObject" Target="../embeddings/oleObject305.bin"/><Relationship Id="rId9" Type="http://schemas.openxmlformats.org/officeDocument/2006/relationships/image" Target="../media/image307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23.bin"/><Relationship Id="rId3" Type="http://schemas.openxmlformats.org/officeDocument/2006/relationships/image" Target="../media/image15.wmf"/><Relationship Id="rId21" Type="http://schemas.openxmlformats.org/officeDocument/2006/relationships/image" Target="../media/image23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1.wmf"/><Relationship Id="rId2" Type="http://schemas.openxmlformats.org/officeDocument/2006/relationships/oleObject" Target="../embeddings/oleObject15.bin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6.wmf"/><Relationship Id="rId23" Type="http://schemas.openxmlformats.org/officeDocument/2006/relationships/image" Target="../media/image24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2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26.wmf"/><Relationship Id="rId3" Type="http://schemas.openxmlformats.org/officeDocument/2006/relationships/image" Target="../media/image25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31.bin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2.wmf"/><Relationship Id="rId5" Type="http://schemas.openxmlformats.org/officeDocument/2006/relationships/image" Target="../media/image20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32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wmf"/><Relationship Id="rId18" Type="http://schemas.openxmlformats.org/officeDocument/2006/relationships/oleObject" Target="../embeddings/oleObject41.bin"/><Relationship Id="rId26" Type="http://schemas.openxmlformats.org/officeDocument/2006/relationships/image" Target="../media/image39.wmf"/><Relationship Id="rId21" Type="http://schemas.openxmlformats.org/officeDocument/2006/relationships/oleObject" Target="../embeddings/oleObject43.bin"/><Relationship Id="rId34" Type="http://schemas.openxmlformats.org/officeDocument/2006/relationships/image" Target="../media/image43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35.wmf"/><Relationship Id="rId25" Type="http://schemas.openxmlformats.org/officeDocument/2006/relationships/oleObject" Target="../embeddings/oleObject45.bin"/><Relationship Id="rId33" Type="http://schemas.openxmlformats.org/officeDocument/2006/relationships/oleObject" Target="../embeddings/oleObject49.bin"/><Relationship Id="rId38" Type="http://schemas.openxmlformats.org/officeDocument/2006/relationships/image" Target="../media/image45.wmf"/><Relationship Id="rId2" Type="http://schemas.openxmlformats.org/officeDocument/2006/relationships/oleObject" Target="../embeddings/oleObject33.bin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29" Type="http://schemas.openxmlformats.org/officeDocument/2006/relationships/oleObject" Target="../embeddings/oleObject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2.wmf"/><Relationship Id="rId24" Type="http://schemas.openxmlformats.org/officeDocument/2006/relationships/image" Target="../media/image38.wmf"/><Relationship Id="rId32" Type="http://schemas.openxmlformats.org/officeDocument/2006/relationships/image" Target="../media/image42.wmf"/><Relationship Id="rId37" Type="http://schemas.openxmlformats.org/officeDocument/2006/relationships/oleObject" Target="../embeddings/oleObject51.bin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23" Type="http://schemas.openxmlformats.org/officeDocument/2006/relationships/oleObject" Target="../embeddings/oleObject44.bin"/><Relationship Id="rId28" Type="http://schemas.openxmlformats.org/officeDocument/2006/relationships/image" Target="../media/image40.wmf"/><Relationship Id="rId36" Type="http://schemas.openxmlformats.org/officeDocument/2006/relationships/image" Target="../media/image44.wmf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36.wmf"/><Relationship Id="rId31" Type="http://schemas.openxmlformats.org/officeDocument/2006/relationships/oleObject" Target="../embeddings/oleObject48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9.bin"/><Relationship Id="rId22" Type="http://schemas.openxmlformats.org/officeDocument/2006/relationships/image" Target="../media/image37.wmf"/><Relationship Id="rId27" Type="http://schemas.openxmlformats.org/officeDocument/2006/relationships/oleObject" Target="../embeddings/oleObject46.bin"/><Relationship Id="rId30" Type="http://schemas.openxmlformats.org/officeDocument/2006/relationships/image" Target="../media/image41.wmf"/><Relationship Id="rId35" Type="http://schemas.openxmlformats.org/officeDocument/2006/relationships/oleObject" Target="../embeddings/oleObject50.bin"/><Relationship Id="rId8" Type="http://schemas.openxmlformats.org/officeDocument/2006/relationships/oleObject" Target="../embeddings/oleObject36.bin"/><Relationship Id="rId3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5096-90B1-D12A-A1DD-38E708C44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+mn-lt"/>
              </a:rPr>
              <a:t>第</a:t>
            </a:r>
            <a:r>
              <a:rPr lang="en-US" altLang="zh-CN" sz="4000" dirty="0">
                <a:latin typeface="+mn-lt"/>
              </a:rPr>
              <a:t>2</a:t>
            </a:r>
            <a:r>
              <a:rPr lang="zh-CN" altLang="en-US" sz="4000" dirty="0">
                <a:latin typeface="+mn-lt"/>
              </a:rPr>
              <a:t>章</a:t>
            </a:r>
            <a:r>
              <a:rPr lang="en-US" sz="4000" dirty="0">
                <a:latin typeface="+mn-lt"/>
              </a:rPr>
              <a:t> </a:t>
            </a:r>
            <a:r>
              <a:rPr lang="zh-CN" altLang="en-US" sz="4000" dirty="0">
                <a:latin typeface="+mn-lt"/>
              </a:rPr>
              <a:t>：随机变量及其分布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C4FB6-781C-A967-44E6-15DD17E0D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南开大学金融学院</a:t>
            </a:r>
            <a:endParaRPr lang="en-US" altLang="zh-CN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权五燮</a:t>
            </a:r>
            <a:endParaRPr lang="en-US" altLang="zh-CN" sz="1050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3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1027">
            <a:extLst>
              <a:ext uri="{FF2B5EF4-FFF2-40B4-BE49-F238E27FC236}">
                <a16:creationId xmlns:a16="http://schemas.microsoft.com/office/drawing/2014/main" id="{99553F33-E0AF-45A0-86F9-1239353EC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2060575"/>
            <a:ext cx="8059738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ts val="2800"/>
              <a:buFont typeface="Times New Roman" panose="02020603050405020304" pitchFamily="18" charset="0"/>
              <a:buNone/>
            </a:pPr>
            <a:r>
              <a:rPr kumimoji="0" lang="zh-CN" altLang="en-US" sz="2800" b="1"/>
              <a:t>　　将试验 </a:t>
            </a:r>
            <a:r>
              <a:rPr kumimoji="0" lang="en-US" altLang="zh-CN" sz="2800" b="1" i="1"/>
              <a:t>E </a:t>
            </a:r>
            <a:r>
              <a:rPr kumimoji="0" lang="zh-CN" altLang="en-US" sz="2800" b="1"/>
              <a:t>重复进行 </a:t>
            </a:r>
            <a:r>
              <a:rPr kumimoji="0" lang="en-US" altLang="zh-CN" sz="2800" b="1" i="1"/>
              <a:t>n </a:t>
            </a:r>
            <a:r>
              <a:rPr kumimoji="0" lang="zh-CN" altLang="en-US" sz="2800" b="1"/>
              <a:t>次</a:t>
            </a:r>
            <a:r>
              <a:rPr kumimoji="0" lang="en-US" altLang="zh-CN" sz="2800" b="1"/>
              <a:t>, </a:t>
            </a:r>
            <a:r>
              <a:rPr kumimoji="0" lang="zh-CN" altLang="en-US" sz="2800" b="1"/>
              <a:t>若各次试验的结果互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ts val="2800"/>
              <a:buFont typeface="Times New Roman" panose="02020603050405020304" pitchFamily="18" charset="0"/>
              <a:buNone/>
            </a:pPr>
            <a:r>
              <a:rPr kumimoji="0" lang="zh-CN" altLang="en-US" sz="2800" b="1"/>
              <a:t>不影响 </a:t>
            </a:r>
            <a:r>
              <a:rPr kumimoji="0" lang="en-US" altLang="zh-CN" sz="2800" b="1"/>
              <a:t>, </a:t>
            </a:r>
            <a:r>
              <a:rPr kumimoji="0" lang="zh-CN" altLang="en-US" sz="2800" b="1"/>
              <a:t>即每次试验结果出现的概率都不依赖于其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ts val="2800"/>
              <a:buFont typeface="Times New Roman" panose="02020603050405020304" pitchFamily="18" charset="0"/>
              <a:buNone/>
            </a:pPr>
            <a:r>
              <a:rPr kumimoji="0" lang="zh-CN" altLang="en-US" sz="2800" b="1"/>
              <a:t>它各次试验的结果</a:t>
            </a:r>
            <a:r>
              <a:rPr kumimoji="0" lang="en-US" altLang="zh-CN" sz="2800" b="1"/>
              <a:t>, </a:t>
            </a:r>
            <a:r>
              <a:rPr kumimoji="0" lang="zh-CN" altLang="en-US" sz="2800" b="1"/>
              <a:t>则称这 </a:t>
            </a:r>
            <a:r>
              <a:rPr kumimoji="0" lang="en-US" altLang="zh-CN" sz="2800" b="1" i="1"/>
              <a:t>n </a:t>
            </a:r>
            <a:r>
              <a:rPr kumimoji="0" lang="zh-CN" altLang="en-US" sz="2800" b="1"/>
              <a:t>次试验是</a:t>
            </a:r>
            <a:r>
              <a:rPr kumimoji="0"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相互独立</a:t>
            </a:r>
            <a:r>
              <a:rPr kumimoji="0" lang="zh-CN" altLang="en-US" sz="2800" b="1">
                <a:ea typeface="黑体" panose="02010609060101010101" pitchFamily="49" charset="-122"/>
              </a:rPr>
              <a:t>的</a:t>
            </a:r>
            <a:r>
              <a:rPr kumimoji="0" lang="en-US" altLang="zh-CN" sz="2800" b="1">
                <a:ea typeface="黑体" panose="02010609060101010101" pitchFamily="49" charset="-122"/>
              </a:rPr>
              <a:t>, 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ts val="2800"/>
              <a:buFont typeface="Times New Roman" panose="02020603050405020304" pitchFamily="18" charset="0"/>
              <a:buNone/>
            </a:pPr>
            <a:r>
              <a:rPr kumimoji="0" lang="zh-CN" altLang="en-US" sz="2800" b="1"/>
              <a:t>或称为 </a:t>
            </a:r>
            <a:r>
              <a:rPr kumimoji="0" lang="en-US" altLang="zh-CN" sz="2800" b="1" i="1">
                <a:solidFill>
                  <a:srgbClr val="FF0000"/>
                </a:solidFill>
                <a:ea typeface="黑体" panose="02010609060101010101" pitchFamily="49" charset="-122"/>
              </a:rPr>
              <a:t>n </a:t>
            </a:r>
            <a:r>
              <a:rPr kumimoji="0"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次</a:t>
            </a:r>
            <a:r>
              <a:rPr kumimoji="0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重复独立</a:t>
            </a:r>
            <a:r>
              <a:rPr kumimoji="0"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试验</a:t>
            </a:r>
            <a:r>
              <a:rPr kumimoji="0" lang="en-US" altLang="zh-CN" sz="2800" b="1"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55303" name="Rectangle 1031">
            <a:extLst>
              <a:ext uri="{FF2B5EF4-FFF2-40B4-BE49-F238E27FC236}">
                <a16:creationId xmlns:a16="http://schemas.microsoft.com/office/drawing/2014/main" id="{25FDB987-7499-41C7-B25A-9671B599A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470025"/>
            <a:ext cx="292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(1)  </a:t>
            </a:r>
            <a:r>
              <a:rPr kumimoji="0"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重复独立试验</a:t>
            </a:r>
          </a:p>
        </p:txBody>
      </p:sp>
      <p:sp>
        <p:nvSpPr>
          <p:cNvPr id="55304" name="Rectangle 1032">
            <a:extLst>
              <a:ext uri="{FF2B5EF4-FFF2-40B4-BE49-F238E27FC236}">
                <a16:creationId xmlns:a16="http://schemas.microsoft.com/office/drawing/2014/main" id="{F11ACB98-BA5D-4F06-944D-6AAB9A925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25" y="749300"/>
            <a:ext cx="2527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ea typeface="黑体" panose="02010609060101010101" pitchFamily="49" charset="-122"/>
              </a:rPr>
              <a:t>3.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二项分布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026">
            <a:extLst>
              <a:ext uri="{FF2B5EF4-FFF2-40B4-BE49-F238E27FC236}">
                <a16:creationId xmlns:a16="http://schemas.microsoft.com/office/drawing/2014/main" id="{112A4624-0C97-4140-A47A-C1EB70DAB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88" y="981075"/>
            <a:ext cx="3297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(2)  </a:t>
            </a:r>
            <a:r>
              <a:rPr lang="en-US" altLang="zh-CN" sz="2800" b="1" i="1">
                <a:solidFill>
                  <a:srgbClr val="0000FF"/>
                </a:solidFill>
                <a:ea typeface="黑体" panose="02010609060101010101" pitchFamily="49" charset="-122"/>
              </a:rPr>
              <a:t>n </a:t>
            </a: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重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伯努利试验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graphicFrame>
        <p:nvGraphicFramePr>
          <p:cNvPr id="93187" name="Object 1027">
            <a:extLst>
              <a:ext uri="{FF2B5EF4-FFF2-40B4-BE49-F238E27FC236}">
                <a16:creationId xmlns:a16="http://schemas.microsoft.com/office/drawing/2014/main" id="{367604D6-EDA4-4C05-BC73-19C994649C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039257"/>
              </p:ext>
            </p:extLst>
          </p:nvPr>
        </p:nvGraphicFramePr>
        <p:xfrm>
          <a:off x="874713" y="1854200"/>
          <a:ext cx="78740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873920" imgH="1574640" progId="Equation.3">
                  <p:embed/>
                </p:oleObj>
              </mc:Choice>
              <mc:Fallback>
                <p:oleObj name="公式" r:id="rId2" imgW="7873920" imgH="1574640" progId="Equation.3">
                  <p:embed/>
                  <p:pic>
                    <p:nvPicPr>
                      <p:cNvPr id="93187" name="Object 1027">
                        <a:extLst>
                          <a:ext uri="{FF2B5EF4-FFF2-40B4-BE49-F238E27FC236}">
                            <a16:creationId xmlns:a16="http://schemas.microsoft.com/office/drawing/2014/main" id="{367604D6-EDA4-4C05-BC73-19C994649C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1854200"/>
                        <a:ext cx="78740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4" name="Object 1034">
            <a:extLst>
              <a:ext uri="{FF2B5EF4-FFF2-40B4-BE49-F238E27FC236}">
                <a16:creationId xmlns:a16="http://schemas.microsoft.com/office/drawing/2014/main" id="{017181C1-9387-49FC-B747-A18E4312CE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5825" y="3644900"/>
          <a:ext cx="76469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480080" imgH="952200" progId="Equation.3">
                  <p:embed/>
                </p:oleObj>
              </mc:Choice>
              <mc:Fallback>
                <p:oleObj name="公式" r:id="rId4" imgW="7480080" imgH="952200" progId="Equation.3">
                  <p:embed/>
                  <p:pic>
                    <p:nvPicPr>
                      <p:cNvPr id="93194" name="Object 1034">
                        <a:extLst>
                          <a:ext uri="{FF2B5EF4-FFF2-40B4-BE49-F238E27FC236}">
                            <a16:creationId xmlns:a16="http://schemas.microsoft.com/office/drawing/2014/main" id="{017181C1-9387-49FC-B747-A18E4312CE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3644900"/>
                        <a:ext cx="76469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5" name="Text Box 37">
            <a:extLst>
              <a:ext uri="{FF2B5EF4-FFF2-40B4-BE49-F238E27FC236}">
                <a16:creationId xmlns:a16="http://schemas.microsoft.com/office/drawing/2014/main" id="{D1D3CD0F-A9EE-476F-97F8-336545B2F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14400"/>
            <a:ext cx="76200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800" b="1">
                <a:latin typeface="Tahoma" panose="020B0604030504040204" pitchFamily="34" charset="0"/>
              </a:rPr>
              <a:t>  </a:t>
            </a:r>
            <a:r>
              <a:rPr lang="zh-CN" altLang="en-US" sz="2800" b="1">
                <a:latin typeface="Tahoma" panose="020B0604030504040204" pitchFamily="34" charset="0"/>
              </a:rPr>
              <a:t>抛一枚硬币观察得到正面或反面</a:t>
            </a:r>
            <a:r>
              <a:rPr lang="en-US" altLang="zh-CN" sz="2800" b="1"/>
              <a:t>. </a:t>
            </a:r>
            <a:r>
              <a:rPr lang="zh-CN" altLang="en-US" sz="2800" b="1">
                <a:latin typeface="Tahoma" panose="020B0604030504040204" pitchFamily="34" charset="0"/>
              </a:rPr>
              <a:t>若将硬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Tahoma" panose="020B0604030504040204" pitchFamily="34" charset="0"/>
              </a:rPr>
              <a:t>　　　币抛 </a:t>
            </a:r>
            <a:r>
              <a:rPr lang="en-US" altLang="zh-CN" sz="2800" b="1" i="1"/>
              <a:t>n </a:t>
            </a:r>
            <a:r>
              <a:rPr lang="zh-CN" altLang="en-US" sz="2800" b="1">
                <a:latin typeface="Tahoma" panose="020B0604030504040204" pitchFamily="34" charset="0"/>
              </a:rPr>
              <a:t>次</a:t>
            </a:r>
            <a:r>
              <a:rPr lang="en-US" altLang="zh-CN" sz="2800" b="1"/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就是</a:t>
            </a:r>
            <a:r>
              <a:rPr lang="en-US" altLang="zh-CN" sz="2800" b="1" i="1"/>
              <a:t>n</a:t>
            </a:r>
            <a:r>
              <a:rPr lang="zh-CN" altLang="en-US" sz="2800" b="1">
                <a:latin typeface="宋体" panose="02010600030101010101" pitchFamily="2" charset="-122"/>
              </a:rPr>
              <a:t>重伯努利试验</a:t>
            </a:r>
            <a:r>
              <a:rPr lang="en-US" altLang="zh-CN" sz="2800" b="1"/>
              <a:t>.</a:t>
            </a:r>
          </a:p>
        </p:txBody>
      </p:sp>
      <p:sp>
        <p:nvSpPr>
          <p:cNvPr id="32806" name="Rectangle 38">
            <a:extLst>
              <a:ext uri="{FF2B5EF4-FFF2-40B4-BE49-F238E27FC236}">
                <a16:creationId xmlns:a16="http://schemas.microsoft.com/office/drawing/2014/main" id="{C5C8FA15-F37B-45E8-AC57-F38DCC0F6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86000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800" b="1" dirty="0">
                <a:latin typeface="Tahoma" panose="020B0604030504040204" pitchFamily="34" charset="0"/>
              </a:rPr>
              <a:t>  </a:t>
            </a:r>
            <a:r>
              <a:rPr lang="zh-CN" altLang="en-US" sz="2800" b="1" dirty="0">
                <a:latin typeface="Tahoma" panose="020B0604030504040204" pitchFamily="34" charset="0"/>
              </a:rPr>
              <a:t>抛一颗骰子</a:t>
            </a:r>
            <a:r>
              <a:rPr lang="en-US" altLang="zh-CN" sz="2800" b="1" i="1" dirty="0"/>
              <a:t>n</a:t>
            </a:r>
            <a:r>
              <a:rPr lang="zh-CN" altLang="en-US" sz="2800" b="1" dirty="0">
                <a:latin typeface="Tahoma" panose="020B0604030504040204" pitchFamily="34" charset="0"/>
              </a:rPr>
              <a:t>次</a:t>
            </a:r>
            <a:r>
              <a:rPr lang="en-US" altLang="zh-CN" sz="2800" b="1" dirty="0"/>
              <a:t>,</a:t>
            </a:r>
            <a:r>
              <a:rPr lang="zh-CN" altLang="en-US" sz="2800" b="1" dirty="0">
                <a:latin typeface="Tahoma" panose="020B0604030504040204" pitchFamily="34" charset="0"/>
              </a:rPr>
              <a:t>观察是否 </a:t>
            </a:r>
            <a:r>
              <a:rPr lang="zh-CN" altLang="en-US" sz="2800" b="1" dirty="0"/>
              <a:t>“</a:t>
            </a:r>
            <a:r>
              <a:rPr lang="zh-CN" altLang="en-US" sz="2800" b="1" dirty="0">
                <a:latin typeface="Tahoma" panose="020B0604030504040204" pitchFamily="34" charset="0"/>
              </a:rPr>
              <a:t>出现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1 </a:t>
            </a:r>
            <a:r>
              <a:rPr lang="zh-CN" altLang="en-US" sz="2800" b="1" dirty="0">
                <a:latin typeface="Tahoma" panose="020B0604030504040204" pitchFamily="34" charset="0"/>
              </a:rPr>
              <a:t>点</a:t>
            </a:r>
            <a:r>
              <a:rPr lang="zh-CN" altLang="en-US" sz="2800" b="1" dirty="0"/>
              <a:t>”</a:t>
            </a:r>
            <a:r>
              <a:rPr lang="en-US" altLang="zh-CN" sz="2800" b="1" dirty="0"/>
              <a:t>, </a:t>
            </a:r>
            <a:r>
              <a:rPr lang="zh-CN" altLang="en-US" sz="2800" b="1" dirty="0">
                <a:latin typeface="宋体" panose="02010600030101010101" pitchFamily="2" charset="-122"/>
              </a:rPr>
              <a:t>就是</a:t>
            </a:r>
            <a:r>
              <a:rPr lang="zh-CN" altLang="en-US" sz="2800" b="1" dirty="0"/>
              <a:t> </a:t>
            </a:r>
            <a:r>
              <a:rPr lang="en-US" altLang="zh-CN" sz="2800" b="1" i="1" dirty="0"/>
              <a:t>n</a:t>
            </a:r>
            <a:r>
              <a:rPr lang="zh-CN" altLang="en-US" sz="2800" b="1" dirty="0">
                <a:latin typeface="宋体" panose="02010600030101010101" pitchFamily="2" charset="-122"/>
              </a:rPr>
              <a:t>重伯努利试验</a:t>
            </a:r>
            <a:r>
              <a:rPr lang="en-US" altLang="zh-CN" sz="2800" b="1" dirty="0"/>
              <a:t>.</a:t>
            </a:r>
          </a:p>
        </p:txBody>
      </p:sp>
      <p:sp>
        <p:nvSpPr>
          <p:cNvPr id="32807" name="Rectangle 39">
            <a:extLst>
              <a:ext uri="{FF2B5EF4-FFF2-40B4-BE49-F238E27FC236}">
                <a16:creationId xmlns:a16="http://schemas.microsoft.com/office/drawing/2014/main" id="{6668DC31-F496-4BAF-BBC1-28451B527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3704781"/>
            <a:ext cx="292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(3)  </a:t>
            </a:r>
            <a:r>
              <a:rPr kumimoji="0"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二项概率公式</a:t>
            </a:r>
          </a:p>
        </p:txBody>
      </p:sp>
      <p:graphicFrame>
        <p:nvGraphicFramePr>
          <p:cNvPr id="32808" name="Object 40">
            <a:extLst>
              <a:ext uri="{FF2B5EF4-FFF2-40B4-BE49-F238E27FC236}">
                <a16:creationId xmlns:a16="http://schemas.microsoft.com/office/drawing/2014/main" id="{56F1DF81-42E7-4442-9153-1BBB01E432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155826"/>
              </p:ext>
            </p:extLst>
          </p:nvPr>
        </p:nvGraphicFramePr>
        <p:xfrm>
          <a:off x="900113" y="4351338"/>
          <a:ext cx="749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2680" imgH="431640" progId="Equation.3">
                  <p:embed/>
                </p:oleObj>
              </mc:Choice>
              <mc:Fallback>
                <p:oleObj name="Equation" r:id="rId2" imgW="7492680" imgH="431640" progId="Equation.3">
                  <p:embed/>
                  <p:pic>
                    <p:nvPicPr>
                      <p:cNvPr id="32808" name="Object 40">
                        <a:extLst>
                          <a:ext uri="{FF2B5EF4-FFF2-40B4-BE49-F238E27FC236}">
                            <a16:creationId xmlns:a16="http://schemas.microsoft.com/office/drawing/2014/main" id="{56F1DF81-42E7-4442-9153-1BBB01E432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351338"/>
                        <a:ext cx="7493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9" name="Object 41">
            <a:extLst>
              <a:ext uri="{FF2B5EF4-FFF2-40B4-BE49-F238E27FC236}">
                <a16:creationId xmlns:a16="http://schemas.microsoft.com/office/drawing/2014/main" id="{75E4A684-095E-49D0-A25C-95EE7C8C09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295404"/>
              </p:ext>
            </p:extLst>
          </p:nvPr>
        </p:nvGraphicFramePr>
        <p:xfrm>
          <a:off x="914400" y="4941888"/>
          <a:ext cx="381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9880" imgH="431640" progId="Equation.3">
                  <p:embed/>
                </p:oleObj>
              </mc:Choice>
              <mc:Fallback>
                <p:oleObj name="Equation" r:id="rId4" imgW="3809880" imgH="431640" progId="Equation.3">
                  <p:embed/>
                  <p:pic>
                    <p:nvPicPr>
                      <p:cNvPr id="32809" name="Object 41">
                        <a:extLst>
                          <a:ext uri="{FF2B5EF4-FFF2-40B4-BE49-F238E27FC236}">
                            <a16:creationId xmlns:a16="http://schemas.microsoft.com/office/drawing/2014/main" id="{75E4A684-095E-49D0-A25C-95EE7C8C09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41888"/>
                        <a:ext cx="3810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10" name="Object 42">
            <a:extLst>
              <a:ext uri="{FF2B5EF4-FFF2-40B4-BE49-F238E27FC236}">
                <a16:creationId xmlns:a16="http://schemas.microsoft.com/office/drawing/2014/main" id="{7F15EC3B-4012-4E0F-BF81-DEF4F94DB4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510990"/>
              </p:ext>
            </p:extLst>
          </p:nvPr>
        </p:nvGraphicFramePr>
        <p:xfrm>
          <a:off x="2836863" y="5556250"/>
          <a:ext cx="295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58840" imgH="393480" progId="Equation.3">
                  <p:embed/>
                </p:oleObj>
              </mc:Choice>
              <mc:Fallback>
                <p:oleObj name="Equation" r:id="rId6" imgW="2958840" imgH="393480" progId="Equation.3">
                  <p:embed/>
                  <p:pic>
                    <p:nvPicPr>
                      <p:cNvPr id="32810" name="Object 42">
                        <a:extLst>
                          <a:ext uri="{FF2B5EF4-FFF2-40B4-BE49-F238E27FC236}">
                            <a16:creationId xmlns:a16="http://schemas.microsoft.com/office/drawing/2014/main" id="{7F15EC3B-4012-4E0F-BF81-DEF4F94DB4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5556250"/>
                        <a:ext cx="295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6" grpId="0" autoUpdateAnimBg="0"/>
      <p:bldP spid="3280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87" name="Object 1043">
            <a:extLst>
              <a:ext uri="{FF2B5EF4-FFF2-40B4-BE49-F238E27FC236}">
                <a16:creationId xmlns:a16="http://schemas.microsoft.com/office/drawing/2014/main" id="{15E75945-0208-4BA2-B3EB-C101F8FB68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335053"/>
              </p:ext>
            </p:extLst>
          </p:nvPr>
        </p:nvGraphicFramePr>
        <p:xfrm>
          <a:off x="914400" y="762000"/>
          <a:ext cx="347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79760" imgH="431640" progId="Equation.3">
                  <p:embed/>
                </p:oleObj>
              </mc:Choice>
              <mc:Fallback>
                <p:oleObj name="Equation" r:id="rId2" imgW="3479760" imgH="431640" progId="Equation.3">
                  <p:embed/>
                  <p:pic>
                    <p:nvPicPr>
                      <p:cNvPr id="83987" name="Object 1043">
                        <a:extLst>
                          <a:ext uri="{FF2B5EF4-FFF2-40B4-BE49-F238E27FC236}">
                            <a16:creationId xmlns:a16="http://schemas.microsoft.com/office/drawing/2014/main" id="{15E75945-0208-4BA2-B3EB-C101F8FB68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347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8" name="Object 1044">
            <a:extLst>
              <a:ext uri="{FF2B5EF4-FFF2-40B4-BE49-F238E27FC236}">
                <a16:creationId xmlns:a16="http://schemas.microsoft.com/office/drawing/2014/main" id="{634BC64B-3408-42B8-83B6-E443A03DAD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545089"/>
              </p:ext>
            </p:extLst>
          </p:nvPr>
        </p:nvGraphicFramePr>
        <p:xfrm>
          <a:off x="914400" y="1341438"/>
          <a:ext cx="476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762440" imgH="431640" progId="Equation.3">
                  <p:embed/>
                </p:oleObj>
              </mc:Choice>
              <mc:Fallback>
                <p:oleObj name="Equation" r:id="rId4" imgW="4762440" imgH="431640" progId="Equation.3">
                  <p:embed/>
                  <p:pic>
                    <p:nvPicPr>
                      <p:cNvPr id="83988" name="Object 1044">
                        <a:extLst>
                          <a:ext uri="{FF2B5EF4-FFF2-40B4-BE49-F238E27FC236}">
                            <a16:creationId xmlns:a16="http://schemas.microsoft.com/office/drawing/2014/main" id="{634BC64B-3408-42B8-83B6-E443A03DAD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41438"/>
                        <a:ext cx="476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9" name="Object 1045">
            <a:extLst>
              <a:ext uri="{FF2B5EF4-FFF2-40B4-BE49-F238E27FC236}">
                <a16:creationId xmlns:a16="http://schemas.microsoft.com/office/drawing/2014/main" id="{7762F2E3-F243-4F4B-A06B-D7C1680C69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053681"/>
              </p:ext>
            </p:extLst>
          </p:nvPr>
        </p:nvGraphicFramePr>
        <p:xfrm>
          <a:off x="1371600" y="2133600"/>
          <a:ext cx="1270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9720" imgH="799920" progId="Equation.3">
                  <p:embed/>
                </p:oleObj>
              </mc:Choice>
              <mc:Fallback>
                <p:oleObj name="Equation" r:id="rId6" imgW="1269720" imgH="799920" progId="Equation.3">
                  <p:embed/>
                  <p:pic>
                    <p:nvPicPr>
                      <p:cNvPr id="83989" name="Object 1045">
                        <a:extLst>
                          <a:ext uri="{FF2B5EF4-FFF2-40B4-BE49-F238E27FC236}">
                            <a16:creationId xmlns:a16="http://schemas.microsoft.com/office/drawing/2014/main" id="{7762F2E3-F243-4F4B-A06B-D7C1680C69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33600"/>
                        <a:ext cx="1270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0" name="Object 1046">
            <a:extLst>
              <a:ext uri="{FF2B5EF4-FFF2-40B4-BE49-F238E27FC236}">
                <a16:creationId xmlns:a16="http://schemas.microsoft.com/office/drawing/2014/main" id="{A44B7A37-24CF-4041-BEF2-1B063D8BCD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343126"/>
              </p:ext>
            </p:extLst>
          </p:nvPr>
        </p:nvGraphicFramePr>
        <p:xfrm>
          <a:off x="2819400" y="2133600"/>
          <a:ext cx="1422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22360" imgH="888840" progId="Equation.3">
                  <p:embed/>
                </p:oleObj>
              </mc:Choice>
              <mc:Fallback>
                <p:oleObj name="Equation" r:id="rId8" imgW="1422360" imgH="888840" progId="Equation.3">
                  <p:embed/>
                  <p:pic>
                    <p:nvPicPr>
                      <p:cNvPr id="83990" name="Object 1046">
                        <a:extLst>
                          <a:ext uri="{FF2B5EF4-FFF2-40B4-BE49-F238E27FC236}">
                            <a16:creationId xmlns:a16="http://schemas.microsoft.com/office/drawing/2014/main" id="{A44B7A37-24CF-4041-BEF2-1B063D8BCD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133600"/>
                        <a:ext cx="1422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1" name="Object 1047">
            <a:extLst>
              <a:ext uri="{FF2B5EF4-FFF2-40B4-BE49-F238E27FC236}">
                <a16:creationId xmlns:a16="http://schemas.microsoft.com/office/drawing/2014/main" id="{9B17FDF8-D430-4AD9-8A24-5065E06287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728891"/>
              </p:ext>
            </p:extLst>
          </p:nvPr>
        </p:nvGraphicFramePr>
        <p:xfrm>
          <a:off x="1371600" y="3390900"/>
          <a:ext cx="1371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71600" imgH="850680" progId="Equation.3">
                  <p:embed/>
                </p:oleObj>
              </mc:Choice>
              <mc:Fallback>
                <p:oleObj name="Equation" r:id="rId10" imgW="1371600" imgH="850680" progId="Equation.3">
                  <p:embed/>
                  <p:pic>
                    <p:nvPicPr>
                      <p:cNvPr id="83991" name="Object 1047">
                        <a:extLst>
                          <a:ext uri="{FF2B5EF4-FFF2-40B4-BE49-F238E27FC236}">
                            <a16:creationId xmlns:a16="http://schemas.microsoft.com/office/drawing/2014/main" id="{9B17FDF8-D430-4AD9-8A24-5065E06287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390900"/>
                        <a:ext cx="1371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2" name="Object 1048">
            <a:extLst>
              <a:ext uri="{FF2B5EF4-FFF2-40B4-BE49-F238E27FC236}">
                <a16:creationId xmlns:a16="http://schemas.microsoft.com/office/drawing/2014/main" id="{E8E66F93-E15E-414E-ADDD-D7ADC2203E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394694"/>
              </p:ext>
            </p:extLst>
          </p:nvPr>
        </p:nvGraphicFramePr>
        <p:xfrm>
          <a:off x="2819400" y="3352800"/>
          <a:ext cx="29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1960" imgH="368280" progId="Equation.3">
                  <p:embed/>
                </p:oleObj>
              </mc:Choice>
              <mc:Fallback>
                <p:oleObj name="Equation" r:id="rId12" imgW="291960" imgH="368280" progId="Equation.3">
                  <p:embed/>
                  <p:pic>
                    <p:nvPicPr>
                      <p:cNvPr id="83992" name="Object 1048">
                        <a:extLst>
                          <a:ext uri="{FF2B5EF4-FFF2-40B4-BE49-F238E27FC236}">
                            <a16:creationId xmlns:a16="http://schemas.microsoft.com/office/drawing/2014/main" id="{E8E66F93-E15E-414E-ADDD-D7ADC2203E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352800"/>
                        <a:ext cx="292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3" name="Object 1049">
            <a:extLst>
              <a:ext uri="{FF2B5EF4-FFF2-40B4-BE49-F238E27FC236}">
                <a16:creationId xmlns:a16="http://schemas.microsoft.com/office/drawing/2014/main" id="{04C2B1C0-CA82-4D74-B857-89C617A9AD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467090"/>
              </p:ext>
            </p:extLst>
          </p:nvPr>
        </p:nvGraphicFramePr>
        <p:xfrm>
          <a:off x="3276600" y="342900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91960" imgH="304560" progId="Equation.3">
                  <p:embed/>
                </p:oleObj>
              </mc:Choice>
              <mc:Fallback>
                <p:oleObj name="Equation" r:id="rId14" imgW="291960" imgH="304560" progId="Equation.3">
                  <p:embed/>
                  <p:pic>
                    <p:nvPicPr>
                      <p:cNvPr id="83993" name="Object 1049">
                        <a:extLst>
                          <a:ext uri="{FF2B5EF4-FFF2-40B4-BE49-F238E27FC236}">
                            <a16:creationId xmlns:a16="http://schemas.microsoft.com/office/drawing/2014/main" id="{04C2B1C0-CA82-4D74-B857-89C617A9AD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429000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4" name="Object 1050">
            <a:extLst>
              <a:ext uri="{FF2B5EF4-FFF2-40B4-BE49-F238E27FC236}">
                <a16:creationId xmlns:a16="http://schemas.microsoft.com/office/drawing/2014/main" id="{C25AFEFB-3DD7-4918-B89E-1CC6A7A133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663165"/>
              </p:ext>
            </p:extLst>
          </p:nvPr>
        </p:nvGraphicFramePr>
        <p:xfrm>
          <a:off x="3733800" y="3340100"/>
          <a:ext cx="1270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69720" imgH="888840" progId="Equation.3">
                  <p:embed/>
                </p:oleObj>
              </mc:Choice>
              <mc:Fallback>
                <p:oleObj name="Equation" r:id="rId16" imgW="1269720" imgH="888840" progId="Equation.3">
                  <p:embed/>
                  <p:pic>
                    <p:nvPicPr>
                      <p:cNvPr id="83994" name="Object 1050">
                        <a:extLst>
                          <a:ext uri="{FF2B5EF4-FFF2-40B4-BE49-F238E27FC236}">
                            <a16:creationId xmlns:a16="http://schemas.microsoft.com/office/drawing/2014/main" id="{C25AFEFB-3DD7-4918-B89E-1CC6A7A133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340100"/>
                        <a:ext cx="1270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5" name="Object 1051">
            <a:extLst>
              <a:ext uri="{FF2B5EF4-FFF2-40B4-BE49-F238E27FC236}">
                <a16:creationId xmlns:a16="http://schemas.microsoft.com/office/drawing/2014/main" id="{438F7E7C-A542-4181-B661-BA80B3EE57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927916"/>
              </p:ext>
            </p:extLst>
          </p:nvPr>
        </p:nvGraphicFramePr>
        <p:xfrm>
          <a:off x="5391150" y="3543300"/>
          <a:ext cx="6731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72840" imgH="101520" progId="Equation.3">
                  <p:embed/>
                </p:oleObj>
              </mc:Choice>
              <mc:Fallback>
                <p:oleObj name="Equation" r:id="rId18" imgW="672840" imgH="101520" progId="Equation.3">
                  <p:embed/>
                  <p:pic>
                    <p:nvPicPr>
                      <p:cNvPr id="83995" name="Object 1051">
                        <a:extLst>
                          <a:ext uri="{FF2B5EF4-FFF2-40B4-BE49-F238E27FC236}">
                            <a16:creationId xmlns:a16="http://schemas.microsoft.com/office/drawing/2014/main" id="{438F7E7C-A542-4181-B661-BA80B3EE57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3543300"/>
                        <a:ext cx="6731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7" name="Object 1053">
            <a:extLst>
              <a:ext uri="{FF2B5EF4-FFF2-40B4-BE49-F238E27FC236}">
                <a16:creationId xmlns:a16="http://schemas.microsoft.com/office/drawing/2014/main" id="{0E474303-7523-4AF9-8C0E-A6BFBF2EEC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320083"/>
              </p:ext>
            </p:extLst>
          </p:nvPr>
        </p:nvGraphicFramePr>
        <p:xfrm>
          <a:off x="900113" y="4597400"/>
          <a:ext cx="619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197400" imgH="431640" progId="Equation.3">
                  <p:embed/>
                </p:oleObj>
              </mc:Choice>
              <mc:Fallback>
                <p:oleObj name="Equation" r:id="rId20" imgW="6197400" imgH="431640" progId="Equation.3">
                  <p:embed/>
                  <p:pic>
                    <p:nvPicPr>
                      <p:cNvPr id="83997" name="Object 1053">
                        <a:extLst>
                          <a:ext uri="{FF2B5EF4-FFF2-40B4-BE49-F238E27FC236}">
                            <a16:creationId xmlns:a16="http://schemas.microsoft.com/office/drawing/2014/main" id="{0E474303-7523-4AF9-8C0E-A6BFBF2EEC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97400"/>
                        <a:ext cx="6197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0" name="Object 1056">
            <a:extLst>
              <a:ext uri="{FF2B5EF4-FFF2-40B4-BE49-F238E27FC236}">
                <a16:creationId xmlns:a16="http://schemas.microsoft.com/office/drawing/2014/main" id="{6B33A3CB-CDA0-496F-9BD2-9BA401BE3A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875961"/>
              </p:ext>
            </p:extLst>
          </p:nvPr>
        </p:nvGraphicFramePr>
        <p:xfrm>
          <a:off x="7194550" y="4279900"/>
          <a:ext cx="1104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104840" imgH="977760" progId="Equation.3">
                  <p:embed/>
                </p:oleObj>
              </mc:Choice>
              <mc:Fallback>
                <p:oleObj name="Equation" r:id="rId22" imgW="1104840" imgH="977760" progId="Equation.3">
                  <p:embed/>
                  <p:pic>
                    <p:nvPicPr>
                      <p:cNvPr id="84000" name="Object 1056">
                        <a:extLst>
                          <a:ext uri="{FF2B5EF4-FFF2-40B4-BE49-F238E27FC236}">
                            <a16:creationId xmlns:a16="http://schemas.microsoft.com/office/drawing/2014/main" id="{6B33A3CB-CDA0-496F-9BD2-9BA401BE3A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550" y="4279900"/>
                        <a:ext cx="1104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01" name="Text Box 1057">
            <a:extLst>
              <a:ext uri="{FF2B5EF4-FFF2-40B4-BE49-F238E27FC236}">
                <a16:creationId xmlns:a16="http://schemas.microsoft.com/office/drawing/2014/main" id="{6586E0CF-24C1-4516-8700-43FB8CCD0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5229225"/>
            <a:ext cx="2773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ahoma" panose="020B0604030504040204" pitchFamily="34" charset="0"/>
              </a:rPr>
              <a:t>且两两互不相容</a:t>
            </a:r>
            <a:r>
              <a:rPr lang="en-US" altLang="zh-CN" sz="28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0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005" name="Object 13">
            <a:extLst>
              <a:ext uri="{FF2B5EF4-FFF2-40B4-BE49-F238E27FC236}">
                <a16:creationId xmlns:a16="http://schemas.microsoft.com/office/drawing/2014/main" id="{3E610274-7D86-4566-B17B-F143174078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101003"/>
              </p:ext>
            </p:extLst>
          </p:nvPr>
        </p:nvGraphicFramePr>
        <p:xfrm>
          <a:off x="914400" y="3213100"/>
          <a:ext cx="76962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80160" imgH="1307880" progId="Equation.3">
                  <p:embed/>
                </p:oleObj>
              </mc:Choice>
              <mc:Fallback>
                <p:oleObj name="Equation" r:id="rId2" imgW="6680160" imgH="1307880" progId="Equation.3">
                  <p:embed/>
                  <p:pic>
                    <p:nvPicPr>
                      <p:cNvPr id="85005" name="Object 13">
                        <a:extLst>
                          <a:ext uri="{FF2B5EF4-FFF2-40B4-BE49-F238E27FC236}">
                            <a16:creationId xmlns:a16="http://schemas.microsoft.com/office/drawing/2014/main" id="{3E610274-7D86-4566-B17B-F143174078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13100"/>
                        <a:ext cx="76962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7" name="Rectangle 15">
            <a:extLst>
              <a:ext uri="{FF2B5EF4-FFF2-40B4-BE49-F238E27FC236}">
                <a16:creationId xmlns:a16="http://schemas.microsoft.com/office/drawing/2014/main" id="{E0912A35-C9F8-4A36-AEF6-F482D27A1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581525"/>
            <a:ext cx="4916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称这样的分布为</a:t>
            </a:r>
            <a:r>
              <a:rPr lang="zh-CN" altLang="en-US" sz="2800" b="1">
                <a:solidFill>
                  <a:srgbClr val="0000FF"/>
                </a:solidFill>
              </a:rPr>
              <a:t>二项分布</a:t>
            </a:r>
            <a:r>
              <a:rPr lang="en-US" altLang="zh-CN" sz="2800" b="1"/>
              <a:t>.</a:t>
            </a:r>
            <a:r>
              <a:rPr lang="zh-CN" altLang="en-US" sz="2800" b="1"/>
              <a:t>记为</a:t>
            </a:r>
          </a:p>
        </p:txBody>
      </p:sp>
      <p:graphicFrame>
        <p:nvGraphicFramePr>
          <p:cNvPr id="85008" name="Object 16">
            <a:extLst>
              <a:ext uri="{FF2B5EF4-FFF2-40B4-BE49-F238E27FC236}">
                <a16:creationId xmlns:a16="http://schemas.microsoft.com/office/drawing/2014/main" id="{52A8B531-6D6E-4028-A681-EBC2233835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591474"/>
              </p:ext>
            </p:extLst>
          </p:nvPr>
        </p:nvGraphicFramePr>
        <p:xfrm>
          <a:off x="5651500" y="4657725"/>
          <a:ext cx="179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90640" imgH="393480" progId="Equation.3">
                  <p:embed/>
                </p:oleObj>
              </mc:Choice>
              <mc:Fallback>
                <p:oleObj name="Equation" r:id="rId4" imgW="1790640" imgH="393480" progId="Equation.3">
                  <p:embed/>
                  <p:pic>
                    <p:nvPicPr>
                      <p:cNvPr id="85008" name="Object 16">
                        <a:extLst>
                          <a:ext uri="{FF2B5EF4-FFF2-40B4-BE49-F238E27FC236}">
                            <a16:creationId xmlns:a16="http://schemas.microsoft.com/office/drawing/2014/main" id="{52A8B531-6D6E-4028-A681-EBC2233835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657725"/>
                        <a:ext cx="179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9" name="Object 17">
            <a:extLst>
              <a:ext uri="{FF2B5EF4-FFF2-40B4-BE49-F238E27FC236}">
                <a16:creationId xmlns:a16="http://schemas.microsoft.com/office/drawing/2014/main" id="{A4F354A8-6310-46F1-A986-7E77D2C2AB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656792"/>
              </p:ext>
            </p:extLst>
          </p:nvPr>
        </p:nvGraphicFramePr>
        <p:xfrm>
          <a:off x="939800" y="762000"/>
          <a:ext cx="607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70320" imgH="431640" progId="Equation.3">
                  <p:embed/>
                </p:oleObj>
              </mc:Choice>
              <mc:Fallback>
                <p:oleObj name="Equation" r:id="rId6" imgW="6070320" imgH="431640" progId="Equation.3">
                  <p:embed/>
                  <p:pic>
                    <p:nvPicPr>
                      <p:cNvPr id="85009" name="Object 17">
                        <a:extLst>
                          <a:ext uri="{FF2B5EF4-FFF2-40B4-BE49-F238E27FC236}">
                            <a16:creationId xmlns:a16="http://schemas.microsoft.com/office/drawing/2014/main" id="{A4F354A8-6310-46F1-A986-7E77D2C2AB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762000"/>
                        <a:ext cx="6070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1" name="Object 19">
            <a:extLst>
              <a:ext uri="{FF2B5EF4-FFF2-40B4-BE49-F238E27FC236}">
                <a16:creationId xmlns:a16="http://schemas.microsoft.com/office/drawing/2014/main" id="{CDCBD966-1784-4224-B427-A32345C172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381706"/>
              </p:ext>
            </p:extLst>
          </p:nvPr>
        </p:nvGraphicFramePr>
        <p:xfrm>
          <a:off x="1143000" y="1524000"/>
          <a:ext cx="2387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87520" imgH="977760" progId="Equation.3">
                  <p:embed/>
                </p:oleObj>
              </mc:Choice>
              <mc:Fallback>
                <p:oleObj name="Equation" r:id="rId8" imgW="2387520" imgH="977760" progId="Equation.3">
                  <p:embed/>
                  <p:pic>
                    <p:nvPicPr>
                      <p:cNvPr id="85011" name="Object 19">
                        <a:extLst>
                          <a:ext uri="{FF2B5EF4-FFF2-40B4-BE49-F238E27FC236}">
                            <a16:creationId xmlns:a16="http://schemas.microsoft.com/office/drawing/2014/main" id="{CDCBD966-1784-4224-B427-A32345C172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24000"/>
                        <a:ext cx="2387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3" name="AutoShape 21">
            <a:extLst>
              <a:ext uri="{FF2B5EF4-FFF2-40B4-BE49-F238E27FC236}">
                <a16:creationId xmlns:a16="http://schemas.microsoft.com/office/drawing/2014/main" id="{148E1F89-4E0E-4BDD-ADB2-FC4F0A52E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057400"/>
            <a:ext cx="1981200" cy="152400"/>
          </a:xfrm>
          <a:prstGeom prst="rightArrow">
            <a:avLst>
              <a:gd name="adj1" fmla="val 50000"/>
              <a:gd name="adj2" fmla="val 3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5014" name="Object 22">
            <a:extLst>
              <a:ext uri="{FF2B5EF4-FFF2-40B4-BE49-F238E27FC236}">
                <a16:creationId xmlns:a16="http://schemas.microsoft.com/office/drawing/2014/main" id="{78DD4891-9E8C-4416-AB39-F6CE358247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20888"/>
              </p:ext>
            </p:extLst>
          </p:nvPr>
        </p:nvGraphicFramePr>
        <p:xfrm>
          <a:off x="3752850" y="1600200"/>
          <a:ext cx="1739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39880" imgH="431640" progId="Equation.3">
                  <p:embed/>
                </p:oleObj>
              </mc:Choice>
              <mc:Fallback>
                <p:oleObj name="Equation" r:id="rId10" imgW="1739880" imgH="431640" progId="Equation.3">
                  <p:embed/>
                  <p:pic>
                    <p:nvPicPr>
                      <p:cNvPr id="85014" name="Object 22">
                        <a:extLst>
                          <a:ext uri="{FF2B5EF4-FFF2-40B4-BE49-F238E27FC236}">
                            <a16:creationId xmlns:a16="http://schemas.microsoft.com/office/drawing/2014/main" id="{78DD4891-9E8C-4416-AB39-F6CE358247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1600200"/>
                        <a:ext cx="1739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6" name="Object 24">
            <a:extLst>
              <a:ext uri="{FF2B5EF4-FFF2-40B4-BE49-F238E27FC236}">
                <a16:creationId xmlns:a16="http://schemas.microsoft.com/office/drawing/2014/main" id="{D2C31C75-1A70-48C8-9D99-24FED480CE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486284"/>
              </p:ext>
            </p:extLst>
          </p:nvPr>
        </p:nvGraphicFramePr>
        <p:xfrm>
          <a:off x="6011863" y="1524000"/>
          <a:ext cx="1587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87240" imgH="977760" progId="Equation.3">
                  <p:embed/>
                </p:oleObj>
              </mc:Choice>
              <mc:Fallback>
                <p:oleObj name="Equation" r:id="rId12" imgW="1587240" imgH="977760" progId="Equation.3">
                  <p:embed/>
                  <p:pic>
                    <p:nvPicPr>
                      <p:cNvPr id="85016" name="Object 24">
                        <a:extLst>
                          <a:ext uri="{FF2B5EF4-FFF2-40B4-BE49-F238E27FC236}">
                            <a16:creationId xmlns:a16="http://schemas.microsoft.com/office/drawing/2014/main" id="{D2C31C75-1A70-48C8-9D99-24FED480CE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524000"/>
                        <a:ext cx="1587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7" name="Object 25">
            <a:extLst>
              <a:ext uri="{FF2B5EF4-FFF2-40B4-BE49-F238E27FC236}">
                <a16:creationId xmlns:a16="http://schemas.microsoft.com/office/drawing/2014/main" id="{89D4E044-B001-4425-8AB1-7161D670CA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250543"/>
              </p:ext>
            </p:extLst>
          </p:nvPr>
        </p:nvGraphicFramePr>
        <p:xfrm>
          <a:off x="914400" y="2708275"/>
          <a:ext cx="251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14600" imgH="431640" progId="Equation.3">
                  <p:embed/>
                </p:oleObj>
              </mc:Choice>
              <mc:Fallback>
                <p:oleObj name="Equation" r:id="rId14" imgW="2514600" imgH="431640" progId="Equation.3">
                  <p:embed/>
                  <p:pic>
                    <p:nvPicPr>
                      <p:cNvPr id="85017" name="Object 25">
                        <a:extLst>
                          <a:ext uri="{FF2B5EF4-FFF2-40B4-BE49-F238E27FC236}">
                            <a16:creationId xmlns:a16="http://schemas.microsoft.com/office/drawing/2014/main" id="{89D4E044-B001-4425-8AB1-7161D670CA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08275"/>
                        <a:ext cx="2514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25" name="Group 33">
            <a:extLst>
              <a:ext uri="{FF2B5EF4-FFF2-40B4-BE49-F238E27FC236}">
                <a16:creationId xmlns:a16="http://schemas.microsoft.com/office/drawing/2014/main" id="{CE38491C-6D9E-4C64-8F30-35A741755FD9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281613"/>
            <a:ext cx="4584700" cy="595312"/>
            <a:chOff x="1344" y="3327"/>
            <a:chExt cx="2888" cy="375"/>
          </a:xfrm>
        </p:grpSpPr>
        <p:sp>
          <p:nvSpPr>
            <p:cNvPr id="85019" name="Text Box 27">
              <a:extLst>
                <a:ext uri="{FF2B5EF4-FFF2-40B4-BE49-F238E27FC236}">
                  <a16:creationId xmlns:a16="http://schemas.microsoft.com/office/drawing/2014/main" id="{AF4EA8DE-885C-4CA7-A3AB-1604C16E4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375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二项分布</a:t>
              </a:r>
            </a:p>
          </p:txBody>
        </p:sp>
        <p:grpSp>
          <p:nvGrpSpPr>
            <p:cNvPr id="85024" name="Group 32">
              <a:extLst>
                <a:ext uri="{FF2B5EF4-FFF2-40B4-BE49-F238E27FC236}">
                  <a16:creationId xmlns:a16="http://schemas.microsoft.com/office/drawing/2014/main" id="{56A70970-3946-43F3-8745-3BBF4126E6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3327"/>
              <a:ext cx="1832" cy="375"/>
              <a:chOff x="2400" y="3327"/>
              <a:chExt cx="1832" cy="375"/>
            </a:xfrm>
          </p:grpSpPr>
          <p:grpSp>
            <p:nvGrpSpPr>
              <p:cNvPr id="85020" name="Group 28">
                <a:extLst>
                  <a:ext uri="{FF2B5EF4-FFF2-40B4-BE49-F238E27FC236}">
                    <a16:creationId xmlns:a16="http://schemas.microsoft.com/office/drawing/2014/main" id="{AC9C77F2-3671-4276-8D70-78D50C1BA8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3327"/>
                <a:ext cx="720" cy="236"/>
                <a:chOff x="2352" y="1300"/>
                <a:chExt cx="720" cy="236"/>
              </a:xfrm>
            </p:grpSpPr>
            <p:graphicFrame>
              <p:nvGraphicFramePr>
                <p:cNvPr id="85021" name="Object 29">
                  <a:extLst>
                    <a:ext uri="{FF2B5EF4-FFF2-40B4-BE49-F238E27FC236}">
                      <a16:creationId xmlns:a16="http://schemas.microsoft.com/office/drawing/2014/main" id="{D2223BF9-55FD-47F0-A7A0-45689272ADA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80068666"/>
                    </p:ext>
                  </p:extLst>
                </p:nvPr>
              </p:nvGraphicFramePr>
              <p:xfrm>
                <a:off x="2460" y="1300"/>
                <a:ext cx="47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6" imgW="749160" imgH="317160" progId="Equation.3">
                        <p:embed/>
                      </p:oleObj>
                    </mc:Choice>
                    <mc:Fallback>
                      <p:oleObj name="Equation" r:id="rId16" imgW="749160" imgH="317160" progId="Equation.3">
                        <p:embed/>
                        <p:pic>
                          <p:nvPicPr>
                            <p:cNvPr id="85021" name="Object 29">
                              <a:extLst>
                                <a:ext uri="{FF2B5EF4-FFF2-40B4-BE49-F238E27FC236}">
                                  <a16:creationId xmlns:a16="http://schemas.microsoft.com/office/drawing/2014/main" id="{D2223BF9-55FD-47F0-A7A0-45689272ADA5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60" y="1300"/>
                              <a:ext cx="47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5022" name="Line 30">
                  <a:extLst>
                    <a:ext uri="{FF2B5EF4-FFF2-40B4-BE49-F238E27FC236}">
                      <a16:creationId xmlns:a16="http://schemas.microsoft.com/office/drawing/2014/main" id="{C4DB6786-0BB2-468C-963A-EA97E10117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2" y="1536"/>
                  <a:ext cx="720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miter lim="800000"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85023" name="Text Box 31">
                <a:extLst>
                  <a:ext uri="{FF2B5EF4-FFF2-40B4-BE49-F238E27FC236}">
                    <a16:creationId xmlns:a16="http://schemas.microsoft.com/office/drawing/2014/main" id="{14B40942-8CC7-4EB0-858F-54B38AE169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3375"/>
                <a:ext cx="10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>
                    <a:solidFill>
                      <a:srgbClr val="FF0000"/>
                    </a:solidFill>
                    <a:ea typeface="黑体" panose="02010609060101010101" pitchFamily="49" charset="-122"/>
                  </a:rPr>
                  <a:t>两点分布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026">
            <a:extLst>
              <a:ext uri="{FF2B5EF4-FFF2-40B4-BE49-F238E27FC236}">
                <a16:creationId xmlns:a16="http://schemas.microsoft.com/office/drawing/2014/main" id="{FEEB96AC-45F5-4C45-8C36-19ACF8E1E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038" y="1004888"/>
            <a:ext cx="3255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</a:rPr>
              <a:t>二项分布的图形</a:t>
            </a:r>
          </a:p>
        </p:txBody>
      </p:sp>
      <p:pic>
        <p:nvPicPr>
          <p:cNvPr id="106500" name="Picture 1028">
            <a:extLst>
              <a:ext uri="{FF2B5EF4-FFF2-40B4-BE49-F238E27FC236}">
                <a16:creationId xmlns:a16="http://schemas.microsoft.com/office/drawing/2014/main" id="{7626E1C8-9908-4EC1-A700-DAD24C7F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700213"/>
            <a:ext cx="3902075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501" name="Picture 1029">
            <a:extLst>
              <a:ext uri="{FF2B5EF4-FFF2-40B4-BE49-F238E27FC236}">
                <a16:creationId xmlns:a16="http://schemas.microsoft.com/office/drawing/2014/main" id="{8A787FE8-B6F7-4DBF-A9BB-A49DBA9FD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3787775"/>
            <a:ext cx="3902075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502" name="Picture 1030">
            <a:extLst>
              <a:ext uri="{FF2B5EF4-FFF2-40B4-BE49-F238E27FC236}">
                <a16:creationId xmlns:a16="http://schemas.microsoft.com/office/drawing/2014/main" id="{4FC0424A-E44D-4742-8639-8AD64AC84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88" y="3787775"/>
            <a:ext cx="3902075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503" name="Picture 1031">
            <a:extLst>
              <a:ext uri="{FF2B5EF4-FFF2-40B4-BE49-F238E27FC236}">
                <a16:creationId xmlns:a16="http://schemas.microsoft.com/office/drawing/2014/main" id="{2820B57B-2B47-4D73-8162-CA4EE98A0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88" y="1700213"/>
            <a:ext cx="3902075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83" name="Text Box 1043">
            <a:extLst>
              <a:ext uri="{FF2B5EF4-FFF2-40B4-BE49-F238E27FC236}">
                <a16:creationId xmlns:a16="http://schemas.microsoft.com/office/drawing/2014/main" id="{D47E96B8-F43F-4E9C-BDDF-4B4CAD5A6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749300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ahoma" panose="020B0604030504040204" pitchFamily="34" charset="0"/>
              </a:rPr>
              <a:t>图示概率分布</a:t>
            </a:r>
          </a:p>
        </p:txBody>
      </p:sp>
      <p:pic>
        <p:nvPicPr>
          <p:cNvPr id="88084" name="Picture 1044">
            <a:extLst>
              <a:ext uri="{FF2B5EF4-FFF2-40B4-BE49-F238E27FC236}">
                <a16:creationId xmlns:a16="http://schemas.microsoft.com/office/drawing/2014/main" id="{F5939F72-D92A-4D28-9308-8F4B4204D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41438"/>
            <a:ext cx="73437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F9347A7-9493-4D9D-8E58-72AA99C9C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625475"/>
            <a:ext cx="286168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4. 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几何分布</a:t>
            </a:r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60FF8D89-99CF-4A25-8A0B-C9A0037DF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1447800"/>
            <a:ext cx="4170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若随机变量 </a:t>
            </a:r>
            <a:r>
              <a:rPr lang="en-US" altLang="zh-CN" sz="2800" b="1" i="1"/>
              <a:t>X </a:t>
            </a:r>
            <a:r>
              <a:rPr lang="zh-CN" altLang="en-US" sz="2800" b="1"/>
              <a:t>的分布律为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00E42B52-3900-4C56-9920-8FA4F2AFD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581400"/>
            <a:ext cx="3544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则称 </a:t>
            </a:r>
            <a:r>
              <a:rPr lang="en-US" altLang="zh-CN" sz="2800" b="1" i="1"/>
              <a:t>X </a:t>
            </a:r>
            <a:r>
              <a:rPr lang="zh-CN" altLang="en-US" sz="2800" b="1"/>
              <a:t>服从</a:t>
            </a: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几何分布</a:t>
            </a:r>
            <a:r>
              <a:rPr lang="en-US" altLang="zh-CN" sz="2800" b="1"/>
              <a:t>.</a:t>
            </a:r>
            <a:endParaRPr lang="en-US" altLang="zh-CN" sz="3200" b="1"/>
          </a:p>
        </p:txBody>
      </p:sp>
      <p:grpSp>
        <p:nvGrpSpPr>
          <p:cNvPr id="38940" name="Group 28">
            <a:extLst>
              <a:ext uri="{FF2B5EF4-FFF2-40B4-BE49-F238E27FC236}">
                <a16:creationId xmlns:a16="http://schemas.microsoft.com/office/drawing/2014/main" id="{E3BFE87E-9F60-4341-8ABD-6E2182215F1D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209800"/>
            <a:ext cx="6527800" cy="1143000"/>
            <a:chOff x="1104" y="1392"/>
            <a:chExt cx="4112" cy="720"/>
          </a:xfrm>
        </p:grpSpPr>
        <p:graphicFrame>
          <p:nvGraphicFramePr>
            <p:cNvPr id="38917" name="Object 5">
              <a:extLst>
                <a:ext uri="{FF2B5EF4-FFF2-40B4-BE49-F238E27FC236}">
                  <a16:creationId xmlns:a16="http://schemas.microsoft.com/office/drawing/2014/main" id="{62B88A08-F181-43F0-8B0E-48157007C82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5907987"/>
                </p:ext>
              </p:extLst>
            </p:nvPr>
          </p:nvGraphicFramePr>
          <p:xfrm>
            <a:off x="4224" y="1584"/>
            <a:ext cx="99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74640" imgH="393480" progId="Equation.3">
                    <p:embed/>
                  </p:oleObj>
                </mc:Choice>
                <mc:Fallback>
                  <p:oleObj name="Equation" r:id="rId2" imgW="1574640" imgH="393480" progId="Equation.3">
                    <p:embed/>
                    <p:pic>
                      <p:nvPicPr>
                        <p:cNvPr id="38917" name="Object 5">
                          <a:extLst>
                            <a:ext uri="{FF2B5EF4-FFF2-40B4-BE49-F238E27FC236}">
                              <a16:creationId xmlns:a16="http://schemas.microsoft.com/office/drawing/2014/main" id="{62B88A08-F181-43F0-8B0E-48157007C8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584"/>
                          <a:ext cx="99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0" name="Line 18">
              <a:extLst>
                <a:ext uri="{FF2B5EF4-FFF2-40B4-BE49-F238E27FC236}">
                  <a16:creationId xmlns:a16="http://schemas.microsoft.com/office/drawing/2014/main" id="{8C17E67D-679A-41FF-9FFA-7B98CB3AA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392"/>
              <a:ext cx="0" cy="72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9" name="Line 17">
              <a:extLst>
                <a:ext uri="{FF2B5EF4-FFF2-40B4-BE49-F238E27FC236}">
                  <a16:creationId xmlns:a16="http://schemas.microsoft.com/office/drawing/2014/main" id="{A114DCFA-50FA-41CC-B27B-6A3E56D29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728"/>
              <a:ext cx="2928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8931" name="Object 19">
              <a:extLst>
                <a:ext uri="{FF2B5EF4-FFF2-40B4-BE49-F238E27FC236}">
                  <a16:creationId xmlns:a16="http://schemas.microsoft.com/office/drawing/2014/main" id="{74D967EF-20EB-48BB-A60B-DDB4D887D60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2404092"/>
                </p:ext>
              </p:extLst>
            </p:nvPr>
          </p:nvGraphicFramePr>
          <p:xfrm>
            <a:off x="1152" y="1440"/>
            <a:ext cx="23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68280" imgH="317160" progId="Equation.3">
                    <p:embed/>
                  </p:oleObj>
                </mc:Choice>
                <mc:Fallback>
                  <p:oleObj name="Equation" r:id="rId4" imgW="368280" imgH="317160" progId="Equation.3">
                    <p:embed/>
                    <p:pic>
                      <p:nvPicPr>
                        <p:cNvPr id="38931" name="Object 19">
                          <a:extLst>
                            <a:ext uri="{FF2B5EF4-FFF2-40B4-BE49-F238E27FC236}">
                              <a16:creationId xmlns:a16="http://schemas.microsoft.com/office/drawing/2014/main" id="{74D967EF-20EB-48BB-A60B-DDB4D887D6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440"/>
                          <a:ext cx="23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2" name="Object 20">
              <a:extLst>
                <a:ext uri="{FF2B5EF4-FFF2-40B4-BE49-F238E27FC236}">
                  <a16:creationId xmlns:a16="http://schemas.microsoft.com/office/drawing/2014/main" id="{1857866C-7986-4AD4-A87A-67757715EB0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976149"/>
                </p:ext>
              </p:extLst>
            </p:nvPr>
          </p:nvGraphicFramePr>
          <p:xfrm>
            <a:off x="1152" y="1728"/>
            <a:ext cx="24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93480" imgH="457200" progId="Equation.3">
                    <p:embed/>
                  </p:oleObj>
                </mc:Choice>
                <mc:Fallback>
                  <p:oleObj name="Equation" r:id="rId6" imgW="393480" imgH="457200" progId="Equation.3">
                    <p:embed/>
                    <p:pic>
                      <p:nvPicPr>
                        <p:cNvPr id="38932" name="Object 20">
                          <a:extLst>
                            <a:ext uri="{FF2B5EF4-FFF2-40B4-BE49-F238E27FC236}">
                              <a16:creationId xmlns:a16="http://schemas.microsoft.com/office/drawing/2014/main" id="{1857866C-7986-4AD4-A87A-67757715EB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728"/>
                          <a:ext cx="24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3" name="Object 21">
              <a:extLst>
                <a:ext uri="{FF2B5EF4-FFF2-40B4-BE49-F238E27FC236}">
                  <a16:creationId xmlns:a16="http://schemas.microsoft.com/office/drawing/2014/main" id="{8FDBC66A-9C93-40F4-825A-9CA3E7D104A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1144545"/>
                </p:ext>
              </p:extLst>
            </p:nvPr>
          </p:nvGraphicFramePr>
          <p:xfrm>
            <a:off x="1440" y="1440"/>
            <a:ext cx="283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447560" imgH="393480" progId="Equation.3">
                    <p:embed/>
                  </p:oleObj>
                </mc:Choice>
                <mc:Fallback>
                  <p:oleObj name="Equation" r:id="rId8" imgW="1447560" imgH="393480" progId="Equation.3">
                    <p:embed/>
                    <p:pic>
                      <p:nvPicPr>
                        <p:cNvPr id="38933" name="Object 21">
                          <a:extLst>
                            <a:ext uri="{FF2B5EF4-FFF2-40B4-BE49-F238E27FC236}">
                              <a16:creationId xmlns:a16="http://schemas.microsoft.com/office/drawing/2014/main" id="{8FDBC66A-9C93-40F4-825A-9CA3E7D104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440"/>
                          <a:ext cx="283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5" name="Object 23">
              <a:extLst>
                <a:ext uri="{FF2B5EF4-FFF2-40B4-BE49-F238E27FC236}">
                  <a16:creationId xmlns:a16="http://schemas.microsoft.com/office/drawing/2014/main" id="{7D5F0B2E-3B8E-4FFF-AA5E-F2B6CBCE7C2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41049"/>
                </p:ext>
              </p:extLst>
            </p:nvPr>
          </p:nvGraphicFramePr>
          <p:xfrm>
            <a:off x="1584" y="1824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66400" imgH="317160" progId="Equation.3">
                    <p:embed/>
                  </p:oleObj>
                </mc:Choice>
                <mc:Fallback>
                  <p:oleObj name="Equation" r:id="rId10" imgW="266400" imgH="317160" progId="Equation.3">
                    <p:embed/>
                    <p:pic>
                      <p:nvPicPr>
                        <p:cNvPr id="38935" name="Object 23">
                          <a:extLst>
                            <a:ext uri="{FF2B5EF4-FFF2-40B4-BE49-F238E27FC236}">
                              <a16:creationId xmlns:a16="http://schemas.microsoft.com/office/drawing/2014/main" id="{7D5F0B2E-3B8E-4FFF-AA5E-F2B6CBCE7C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824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6" name="Object 24">
              <a:extLst>
                <a:ext uri="{FF2B5EF4-FFF2-40B4-BE49-F238E27FC236}">
                  <a16:creationId xmlns:a16="http://schemas.microsoft.com/office/drawing/2014/main" id="{AFAA377B-044F-4F4E-9A03-A9E49457C41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8647250"/>
                </p:ext>
              </p:extLst>
            </p:nvPr>
          </p:nvGraphicFramePr>
          <p:xfrm>
            <a:off x="1920" y="1824"/>
            <a:ext cx="24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93480" imgH="317160" progId="Equation.3">
                    <p:embed/>
                  </p:oleObj>
                </mc:Choice>
                <mc:Fallback>
                  <p:oleObj name="Equation" r:id="rId12" imgW="393480" imgH="317160" progId="Equation.3">
                    <p:embed/>
                    <p:pic>
                      <p:nvPicPr>
                        <p:cNvPr id="38936" name="Object 24">
                          <a:extLst>
                            <a:ext uri="{FF2B5EF4-FFF2-40B4-BE49-F238E27FC236}">
                              <a16:creationId xmlns:a16="http://schemas.microsoft.com/office/drawing/2014/main" id="{AFAA377B-044F-4F4E-9A03-A9E49457C4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824"/>
                          <a:ext cx="24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7" name="Object 25">
              <a:extLst>
                <a:ext uri="{FF2B5EF4-FFF2-40B4-BE49-F238E27FC236}">
                  <a16:creationId xmlns:a16="http://schemas.microsoft.com/office/drawing/2014/main" id="{E01DEA21-D4AE-4D44-8E08-B29B167359A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6751696"/>
                </p:ext>
              </p:extLst>
            </p:nvPr>
          </p:nvGraphicFramePr>
          <p:xfrm>
            <a:off x="2479" y="1772"/>
            <a:ext cx="142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108160" imgH="469800" progId="Equation.3">
                    <p:embed/>
                  </p:oleObj>
                </mc:Choice>
                <mc:Fallback>
                  <p:oleObj name="Equation" r:id="rId14" imgW="2108160" imgH="469800" progId="Equation.3">
                    <p:embed/>
                    <p:pic>
                      <p:nvPicPr>
                        <p:cNvPr id="38937" name="Object 25">
                          <a:extLst>
                            <a:ext uri="{FF2B5EF4-FFF2-40B4-BE49-F238E27FC236}">
                              <a16:creationId xmlns:a16="http://schemas.microsoft.com/office/drawing/2014/main" id="{E01DEA21-D4AE-4D44-8E08-B29B167359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9" y="1772"/>
                          <a:ext cx="142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 Box 13">
            <a:extLst>
              <a:ext uri="{FF2B5EF4-FFF2-40B4-BE49-F238E27FC236}">
                <a16:creationId xmlns:a16="http://schemas.microsoft.com/office/drawing/2014/main" id="{FA086E01-674F-4341-AF59-019D01AB1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4337472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87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说明</a:t>
            </a:r>
            <a:r>
              <a:rPr lang="zh-CN" altLang="en-US" sz="2800" b="1" dirty="0"/>
              <a:t>   </a:t>
            </a:r>
            <a:r>
              <a:rPr lang="zh-CN" altLang="en-US" sz="2800" b="1" dirty="0">
                <a:latin typeface="宋体" panose="02010600030101010101" pitchFamily="2" charset="-122"/>
              </a:rPr>
              <a:t>几何分布可作为描述某个试验 </a:t>
            </a:r>
            <a:r>
              <a:rPr lang="zh-CN" altLang="en-US" sz="2800" b="1" dirty="0"/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首次成功</a:t>
            </a:r>
            <a:r>
              <a:rPr lang="zh-CN" altLang="en-US" sz="2800" b="1" dirty="0"/>
              <a:t>”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r>
              <a:rPr lang="zh-CN" altLang="en-US" sz="2800" b="1" dirty="0">
                <a:latin typeface="宋体" panose="02010600030101010101" pitchFamily="2" charset="-122"/>
              </a:rPr>
              <a:t>的概率模型</a:t>
            </a:r>
            <a:r>
              <a:rPr lang="en-US" altLang="zh-CN" sz="2800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  <p:bldP spid="38918" grpId="0" autoUpdateAnimBg="0"/>
      <p:bldP spid="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>
            <a:extLst>
              <a:ext uri="{FF2B5EF4-FFF2-40B4-BE49-F238E27FC236}">
                <a16:creationId xmlns:a16="http://schemas.microsoft.com/office/drawing/2014/main" id="{0096C0D7-F869-4CE8-B499-FDBB896BC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728788"/>
            <a:ext cx="7888287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000000"/>
                </a:solidFill>
              </a:rPr>
              <a:t>　　对于随机变量</a:t>
            </a:r>
            <a:r>
              <a:rPr lang="en-US" altLang="zh-CN" sz="2800" b="1" i="1">
                <a:solidFill>
                  <a:srgbClr val="000000"/>
                </a:solidFill>
              </a:rPr>
              <a:t>X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zh-CN" altLang="en-US" sz="2800" b="1">
                <a:solidFill>
                  <a:srgbClr val="000000"/>
                </a:solidFill>
              </a:rPr>
              <a:t>我们不仅要知道</a:t>
            </a:r>
            <a:r>
              <a:rPr lang="en-US" altLang="zh-CN" sz="2800" b="1" i="1">
                <a:solidFill>
                  <a:srgbClr val="000000"/>
                </a:solidFill>
              </a:rPr>
              <a:t>X </a:t>
            </a:r>
            <a:r>
              <a:rPr lang="zh-CN" altLang="en-US" sz="2800" b="1">
                <a:solidFill>
                  <a:srgbClr val="000000"/>
                </a:solidFill>
              </a:rPr>
              <a:t>取哪些值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000000"/>
                </a:solidFill>
              </a:rPr>
              <a:t>要知道 </a:t>
            </a:r>
            <a:r>
              <a:rPr lang="en-US" altLang="zh-CN" sz="2800" b="1" i="1">
                <a:solidFill>
                  <a:srgbClr val="000000"/>
                </a:solidFill>
              </a:rPr>
              <a:t>X </a:t>
            </a:r>
            <a:r>
              <a:rPr lang="zh-CN" altLang="en-US" sz="2800" b="1">
                <a:solidFill>
                  <a:srgbClr val="000000"/>
                </a:solidFill>
              </a:rPr>
              <a:t>取这些值的概率 </a:t>
            </a:r>
            <a:r>
              <a:rPr lang="en-US" altLang="zh-CN" sz="2800" b="1">
                <a:solidFill>
                  <a:srgbClr val="000000"/>
                </a:solidFill>
              </a:rPr>
              <a:t>; </a:t>
            </a:r>
            <a:r>
              <a:rPr lang="zh-CN" altLang="en-US" sz="2800" b="1">
                <a:solidFill>
                  <a:srgbClr val="000000"/>
                </a:solidFill>
              </a:rPr>
              <a:t>而且更重要的是想知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000000"/>
                </a:solidFill>
              </a:rPr>
              <a:t>道 </a:t>
            </a:r>
            <a:r>
              <a:rPr lang="en-US" altLang="zh-CN" sz="2800" b="1" i="1">
                <a:solidFill>
                  <a:srgbClr val="000000"/>
                </a:solidFill>
              </a:rPr>
              <a:t>X </a:t>
            </a:r>
            <a:r>
              <a:rPr lang="zh-CN" altLang="en-US" sz="2800" b="1">
                <a:solidFill>
                  <a:srgbClr val="000000"/>
                </a:solidFill>
              </a:rPr>
              <a:t>在任意有限区间</a:t>
            </a:r>
            <a:r>
              <a:rPr lang="en-US" altLang="zh-CN" sz="2800" b="1">
                <a:solidFill>
                  <a:srgbClr val="000000"/>
                </a:solidFill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a,b</a:t>
            </a:r>
            <a:r>
              <a:rPr lang="en-US" altLang="zh-CN" sz="2800" b="1">
                <a:solidFill>
                  <a:srgbClr val="000000"/>
                </a:solidFill>
              </a:rPr>
              <a:t>)</a:t>
            </a:r>
            <a:r>
              <a:rPr lang="zh-CN" altLang="en-US" sz="2800" b="1">
                <a:solidFill>
                  <a:srgbClr val="000000"/>
                </a:solidFill>
              </a:rPr>
              <a:t>内取值的概率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17417" name="Object 9">
            <a:extLst>
              <a:ext uri="{FF2B5EF4-FFF2-40B4-BE49-F238E27FC236}">
                <a16:creationId xmlns:a16="http://schemas.microsoft.com/office/drawing/2014/main" id="{3D317093-3A9E-4B53-8CDE-DFB69C2A02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764019"/>
              </p:ext>
            </p:extLst>
          </p:nvPr>
        </p:nvGraphicFramePr>
        <p:xfrm>
          <a:off x="1041400" y="4051300"/>
          <a:ext cx="231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11200" imgH="419040" progId="Equation.3">
                  <p:embed/>
                </p:oleObj>
              </mc:Choice>
              <mc:Fallback>
                <p:oleObj name="Equation" r:id="rId2" imgW="2311200" imgH="419040" progId="Equation.3">
                  <p:embed/>
                  <p:pic>
                    <p:nvPicPr>
                      <p:cNvPr id="17417" name="Object 9">
                        <a:extLst>
                          <a:ext uri="{FF2B5EF4-FFF2-40B4-BE49-F238E27FC236}">
                            <a16:creationId xmlns:a16="http://schemas.microsoft.com/office/drawing/2014/main" id="{3D317093-3A9E-4B53-8CDE-DFB69C2A02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4051300"/>
                        <a:ext cx="231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>
            <a:extLst>
              <a:ext uri="{FF2B5EF4-FFF2-40B4-BE49-F238E27FC236}">
                <a16:creationId xmlns:a16="http://schemas.microsoft.com/office/drawing/2014/main" id="{2A4B0092-411E-4F60-8D25-284FB10143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371496"/>
              </p:ext>
            </p:extLst>
          </p:nvPr>
        </p:nvGraphicFramePr>
        <p:xfrm>
          <a:off x="3276600" y="4051300"/>
          <a:ext cx="3771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71720" imgH="419040" progId="Equation.3">
                  <p:embed/>
                </p:oleObj>
              </mc:Choice>
              <mc:Fallback>
                <p:oleObj name="Equation" r:id="rId4" imgW="3771720" imgH="419040" progId="Equation.3">
                  <p:embed/>
                  <p:pic>
                    <p:nvPicPr>
                      <p:cNvPr id="17418" name="Object 10">
                        <a:extLst>
                          <a:ext uri="{FF2B5EF4-FFF2-40B4-BE49-F238E27FC236}">
                            <a16:creationId xmlns:a16="http://schemas.microsoft.com/office/drawing/2014/main" id="{2A4B0092-411E-4F60-8D25-284FB10143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51300"/>
                        <a:ext cx="3771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Line 13">
            <a:extLst>
              <a:ext uri="{FF2B5EF4-FFF2-40B4-BE49-F238E27FC236}">
                <a16:creationId xmlns:a16="http://schemas.microsoft.com/office/drawing/2014/main" id="{0EAA609A-DDC4-4A7F-95F6-F3F02C238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419600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7422" name="Object 14">
            <a:extLst>
              <a:ext uri="{FF2B5EF4-FFF2-40B4-BE49-F238E27FC236}">
                <a16:creationId xmlns:a16="http://schemas.microsoft.com/office/drawing/2014/main" id="{9B23F854-7467-4265-8171-75C9136D30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208564"/>
              </p:ext>
            </p:extLst>
          </p:nvPr>
        </p:nvGraphicFramePr>
        <p:xfrm>
          <a:off x="3962400" y="4965700"/>
          <a:ext cx="91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419040" progId="Equation.3">
                  <p:embed/>
                </p:oleObj>
              </mc:Choice>
              <mc:Fallback>
                <p:oleObj name="Equation" r:id="rId6" imgW="914400" imgH="419040" progId="Equation.3">
                  <p:embed/>
                  <p:pic>
                    <p:nvPicPr>
                      <p:cNvPr id="17422" name="Object 14">
                        <a:extLst>
                          <a:ext uri="{FF2B5EF4-FFF2-40B4-BE49-F238E27FC236}">
                            <a16:creationId xmlns:a16="http://schemas.microsoft.com/office/drawing/2014/main" id="{9B23F854-7467-4265-8171-75C9136D30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965700"/>
                        <a:ext cx="914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3" name="Line 15">
            <a:extLst>
              <a:ext uri="{FF2B5EF4-FFF2-40B4-BE49-F238E27FC236}">
                <a16:creationId xmlns:a16="http://schemas.microsoft.com/office/drawing/2014/main" id="{61738A5D-EFCF-4981-ADB6-9D46B69373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1425" y="4419600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7424" name="Object 16">
            <a:extLst>
              <a:ext uri="{FF2B5EF4-FFF2-40B4-BE49-F238E27FC236}">
                <a16:creationId xmlns:a16="http://schemas.microsoft.com/office/drawing/2014/main" id="{F63D9AE5-D985-449A-B77C-541328C656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706714"/>
              </p:ext>
            </p:extLst>
          </p:nvPr>
        </p:nvGraphicFramePr>
        <p:xfrm>
          <a:off x="5940425" y="4965700"/>
          <a:ext cx="901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01440" imgH="419040" progId="Equation.3">
                  <p:embed/>
                </p:oleObj>
              </mc:Choice>
              <mc:Fallback>
                <p:oleObj name="Equation" r:id="rId8" imgW="901440" imgH="419040" progId="Equation.3">
                  <p:embed/>
                  <p:pic>
                    <p:nvPicPr>
                      <p:cNvPr id="17424" name="Object 16">
                        <a:extLst>
                          <a:ext uri="{FF2B5EF4-FFF2-40B4-BE49-F238E27FC236}">
                            <a16:creationId xmlns:a16="http://schemas.microsoft.com/office/drawing/2014/main" id="{F63D9AE5-D985-449A-B77C-541328C656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965700"/>
                        <a:ext cx="901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>
            <a:extLst>
              <a:ext uri="{FF2B5EF4-FFF2-40B4-BE49-F238E27FC236}">
                <a16:creationId xmlns:a16="http://schemas.microsoft.com/office/drawing/2014/main" id="{3C2FF20E-6C69-419F-B00E-0EED57B0D2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741340"/>
              </p:ext>
            </p:extLst>
          </p:nvPr>
        </p:nvGraphicFramePr>
        <p:xfrm>
          <a:off x="1041400" y="5729288"/>
          <a:ext cx="231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11200" imgH="419040" progId="Equation.3">
                  <p:embed/>
                </p:oleObj>
              </mc:Choice>
              <mc:Fallback>
                <p:oleObj name="Equation" r:id="rId10" imgW="2311200" imgH="419040" progId="Equation.3">
                  <p:embed/>
                  <p:pic>
                    <p:nvPicPr>
                      <p:cNvPr id="17425" name="Object 17">
                        <a:extLst>
                          <a:ext uri="{FF2B5EF4-FFF2-40B4-BE49-F238E27FC236}">
                            <a16:creationId xmlns:a16="http://schemas.microsoft.com/office/drawing/2014/main" id="{3C2FF20E-6C69-419F-B00E-0EED57B0D2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5729288"/>
                        <a:ext cx="231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6" name="Line 18">
            <a:extLst>
              <a:ext uri="{FF2B5EF4-FFF2-40B4-BE49-F238E27FC236}">
                <a16:creationId xmlns:a16="http://schemas.microsoft.com/office/drawing/2014/main" id="{ED5F8CD7-985D-4966-A313-DA982B277F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7163" y="5440363"/>
            <a:ext cx="2895600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7" name="Rectangle 19">
            <a:extLst>
              <a:ext uri="{FF2B5EF4-FFF2-40B4-BE49-F238E27FC236}">
                <a16:creationId xmlns:a16="http://schemas.microsoft.com/office/drawing/2014/main" id="{CB2351A2-372E-4FEE-B6EF-35C408CBF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4965700"/>
            <a:ext cx="990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分布</a:t>
            </a:r>
          </a:p>
          <a:p>
            <a:pPr eaLnBrk="1" hangingPunct="1"/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函数  </a:t>
            </a:r>
          </a:p>
        </p:txBody>
      </p:sp>
      <p:graphicFrame>
        <p:nvGraphicFramePr>
          <p:cNvPr id="17429" name="Object 21">
            <a:extLst>
              <a:ext uri="{FF2B5EF4-FFF2-40B4-BE49-F238E27FC236}">
                <a16:creationId xmlns:a16="http://schemas.microsoft.com/office/drawing/2014/main" id="{268B310A-3072-478F-8730-0D4E26420C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889241"/>
              </p:ext>
            </p:extLst>
          </p:nvPr>
        </p:nvGraphicFramePr>
        <p:xfrm>
          <a:off x="3419475" y="5753100"/>
          <a:ext cx="251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14600" imgH="419040" progId="Equation.3">
                  <p:embed/>
                </p:oleObj>
              </mc:Choice>
              <mc:Fallback>
                <p:oleObj name="Equation" r:id="rId12" imgW="2514600" imgH="419040" progId="Equation.3">
                  <p:embed/>
                  <p:pic>
                    <p:nvPicPr>
                      <p:cNvPr id="17429" name="Object 21">
                        <a:extLst>
                          <a:ext uri="{FF2B5EF4-FFF2-40B4-BE49-F238E27FC236}">
                            <a16:creationId xmlns:a16="http://schemas.microsoft.com/office/drawing/2014/main" id="{268B310A-3072-478F-8730-0D4E26420C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753100"/>
                        <a:ext cx="2514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">
            <a:extLst>
              <a:ext uri="{FF2B5EF4-FFF2-40B4-BE49-F238E27FC236}">
                <a16:creationId xmlns:a16="http://schemas.microsoft.com/office/drawing/2014/main" id="{53ECDB15-0831-4A75-9BF0-EFF09E72281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975100"/>
            <a:ext cx="3581400" cy="457200"/>
            <a:chOff x="2208" y="2352"/>
            <a:chExt cx="2256" cy="288"/>
          </a:xfrm>
        </p:grpSpPr>
        <p:sp>
          <p:nvSpPr>
            <p:cNvPr id="1042" name="Rectangle 24">
              <a:extLst>
                <a:ext uri="{FF2B5EF4-FFF2-40B4-BE49-F238E27FC236}">
                  <a16:creationId xmlns:a16="http://schemas.microsoft.com/office/drawing/2014/main" id="{389A4C8F-8074-46FA-AC2B-DFB27B258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352"/>
              <a:ext cx="1056" cy="288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3" name="Rectangle 25">
              <a:extLst>
                <a:ext uri="{FF2B5EF4-FFF2-40B4-BE49-F238E27FC236}">
                  <a16:creationId xmlns:a16="http://schemas.microsoft.com/office/drawing/2014/main" id="{170E131F-D479-411E-93B3-80E7466A1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352"/>
              <a:ext cx="1056" cy="288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39" name="Rectangle 30">
            <a:extLst>
              <a:ext uri="{FF2B5EF4-FFF2-40B4-BE49-F238E27FC236}">
                <a16:creationId xmlns:a16="http://schemas.microsoft.com/office/drawing/2014/main" id="{8FF6E308-1743-4174-98FB-75815E63B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687335"/>
            <a:ext cx="7772400" cy="549381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dirty="0"/>
              <a:t>分布函数的概念</a:t>
            </a:r>
          </a:p>
        </p:txBody>
      </p:sp>
      <p:sp>
        <p:nvSpPr>
          <p:cNvPr id="17439" name="Rectangle 31">
            <a:extLst>
              <a:ext uri="{FF2B5EF4-FFF2-40B4-BE49-F238E27FC236}">
                <a16:creationId xmlns:a16="http://schemas.microsoft.com/office/drawing/2014/main" id="{A7EEC54B-A70E-4E55-A4DC-74C28CE69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29565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例如</a:t>
            </a:r>
          </a:p>
        </p:txBody>
      </p:sp>
      <p:graphicFrame>
        <p:nvGraphicFramePr>
          <p:cNvPr id="17440" name="Object 32">
            <a:extLst>
              <a:ext uri="{FF2B5EF4-FFF2-40B4-BE49-F238E27FC236}">
                <a16:creationId xmlns:a16="http://schemas.microsoft.com/office/drawing/2014/main" id="{800B03AA-F5F5-4A4F-8638-6960A9728A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533797"/>
              </p:ext>
            </p:extLst>
          </p:nvPr>
        </p:nvGraphicFramePr>
        <p:xfrm>
          <a:off x="1739900" y="3379788"/>
          <a:ext cx="6642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642000" imgH="444240" progId="Equation.3">
                  <p:embed/>
                </p:oleObj>
              </mc:Choice>
              <mc:Fallback>
                <p:oleObj name="Equation" r:id="rId14" imgW="6642000" imgH="444240" progId="Equation.3">
                  <p:embed/>
                  <p:pic>
                    <p:nvPicPr>
                      <p:cNvPr id="17440" name="Object 32">
                        <a:extLst>
                          <a:ext uri="{FF2B5EF4-FFF2-40B4-BE49-F238E27FC236}">
                            <a16:creationId xmlns:a16="http://schemas.microsoft.com/office/drawing/2014/main" id="{800B03AA-F5F5-4A4F-8638-6960A9728A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3379788"/>
                        <a:ext cx="6642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1" name="Text Box 33">
            <a:extLst>
              <a:ext uri="{FF2B5EF4-FFF2-40B4-BE49-F238E27FC236}">
                <a16:creationId xmlns:a16="http://schemas.microsoft.com/office/drawing/2014/main" id="{00BB2CAE-4AF6-4EB8-AA4F-36BC47308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265238"/>
            <a:ext cx="3444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FF"/>
                </a:solidFill>
                <a:ea typeface="黑体" panose="02010609060101010101" pitchFamily="49" charset="-122"/>
              </a:rPr>
              <a:t>1.</a:t>
            </a:r>
            <a:r>
              <a:rPr lang="zh-CN" altLang="en-US" sz="3200" b="1">
                <a:solidFill>
                  <a:srgbClr val="0000FF"/>
                </a:solidFill>
                <a:ea typeface="黑体" panose="02010609060101010101" pitchFamily="49" charset="-122"/>
              </a:rPr>
              <a:t>概念的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引入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utoUpdateAnimBg="0"/>
      <p:bldP spid="17427" grpId="0" autoUpdateAnimBg="0"/>
      <p:bldP spid="17439" grpId="0" autoUpdateAnimBg="0"/>
      <p:bldP spid="1744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>
            <a:extLst>
              <a:ext uri="{FF2B5EF4-FFF2-40B4-BE49-F238E27FC236}">
                <a16:creationId xmlns:a16="http://schemas.microsoft.com/office/drawing/2014/main" id="{2194CF95-5EDD-45AF-92BF-0F62DF3C9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865188"/>
            <a:ext cx="33448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FF"/>
                </a:solidFill>
                <a:ea typeface="黑体" panose="02010609060101010101" pitchFamily="49" charset="-122"/>
              </a:rPr>
              <a:t>2.</a:t>
            </a:r>
            <a:r>
              <a:rPr lang="zh-CN" altLang="en-US" sz="3200" b="1">
                <a:solidFill>
                  <a:srgbClr val="0000FF"/>
                </a:solidFill>
                <a:ea typeface="黑体" panose="02010609060101010101" pitchFamily="49" charset="-122"/>
              </a:rPr>
              <a:t>分布函数的定义</a:t>
            </a:r>
          </a:p>
        </p:txBody>
      </p:sp>
      <p:sp>
        <p:nvSpPr>
          <p:cNvPr id="18464" name="Rectangle 32">
            <a:extLst>
              <a:ext uri="{FF2B5EF4-FFF2-40B4-BE49-F238E27FC236}">
                <a16:creationId xmlns:a16="http://schemas.microsoft.com/office/drawing/2014/main" id="{81EC464F-D834-4BB8-ADE7-97B485B6D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8453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说明</a:t>
            </a:r>
          </a:p>
        </p:txBody>
      </p:sp>
      <p:sp>
        <p:nvSpPr>
          <p:cNvPr id="18466" name="Rectangle 34">
            <a:extLst>
              <a:ext uri="{FF2B5EF4-FFF2-40B4-BE49-F238E27FC236}">
                <a16:creationId xmlns:a16="http://schemas.microsoft.com/office/drawing/2014/main" id="{51E17C9C-C36B-436A-9E20-105D4784A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89363"/>
            <a:ext cx="79248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11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(1) </a:t>
            </a:r>
            <a:r>
              <a:rPr lang="zh-CN" altLang="en-US" sz="2800" b="1">
                <a:solidFill>
                  <a:srgbClr val="000000"/>
                </a:solidFill>
              </a:rPr>
              <a:t>分布函数主要研究随机变量在某一区间内取值的概率情况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18475" name="Object 43">
            <a:extLst>
              <a:ext uri="{FF2B5EF4-FFF2-40B4-BE49-F238E27FC236}">
                <a16:creationId xmlns:a16="http://schemas.microsoft.com/office/drawing/2014/main" id="{C15016A1-30A2-43AA-AE6E-7356E23D31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235989"/>
              </p:ext>
            </p:extLst>
          </p:nvPr>
        </p:nvGraphicFramePr>
        <p:xfrm>
          <a:off x="914400" y="1628775"/>
          <a:ext cx="73787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78560" imgH="1460160" progId="Equation.3">
                  <p:embed/>
                </p:oleObj>
              </mc:Choice>
              <mc:Fallback>
                <p:oleObj name="Equation" r:id="rId2" imgW="7378560" imgH="1460160" progId="Equation.3">
                  <p:embed/>
                  <p:pic>
                    <p:nvPicPr>
                      <p:cNvPr id="18475" name="Object 43">
                        <a:extLst>
                          <a:ext uri="{FF2B5EF4-FFF2-40B4-BE49-F238E27FC236}">
                            <a16:creationId xmlns:a16="http://schemas.microsoft.com/office/drawing/2014/main" id="{C15016A1-30A2-43AA-AE6E-7356E23D31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28775"/>
                        <a:ext cx="73787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6" name="Object 44">
            <a:extLst>
              <a:ext uri="{FF2B5EF4-FFF2-40B4-BE49-F238E27FC236}">
                <a16:creationId xmlns:a16="http://schemas.microsoft.com/office/drawing/2014/main" id="{A19C53BB-BFD0-4295-AA4E-10EE19946D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023486"/>
              </p:ext>
            </p:extLst>
          </p:nvPr>
        </p:nvGraphicFramePr>
        <p:xfrm>
          <a:off x="909638" y="4999038"/>
          <a:ext cx="670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705360" imgH="431640" progId="Equation.3">
                  <p:embed/>
                </p:oleObj>
              </mc:Choice>
              <mc:Fallback>
                <p:oleObj name="公式" r:id="rId4" imgW="6705360" imgH="431640" progId="Equation.3">
                  <p:embed/>
                  <p:pic>
                    <p:nvPicPr>
                      <p:cNvPr id="18476" name="Object 44">
                        <a:extLst>
                          <a:ext uri="{FF2B5EF4-FFF2-40B4-BE49-F238E27FC236}">
                            <a16:creationId xmlns:a16="http://schemas.microsoft.com/office/drawing/2014/main" id="{A19C53BB-BFD0-4295-AA4E-10EE19946D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4999038"/>
                        <a:ext cx="670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4" grpId="0" autoUpdateAnimBg="0"/>
      <p:bldP spid="1846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1550BE-3B38-D0B2-A44D-82782E245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50" dirty="0"/>
              <a:t>（随机变量的定义）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923084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4" name="Group 38">
            <a:extLst>
              <a:ext uri="{FF2B5EF4-FFF2-40B4-BE49-F238E27FC236}">
                <a16:creationId xmlns:a16="http://schemas.microsoft.com/office/drawing/2014/main" id="{093CB252-74C4-46B7-B560-AC42ED56A2B4}"/>
              </a:ext>
            </a:extLst>
          </p:cNvPr>
          <p:cNvGrpSpPr>
            <a:grpSpLocks/>
          </p:cNvGrpSpPr>
          <p:nvPr/>
        </p:nvGrpSpPr>
        <p:grpSpPr bwMode="auto">
          <a:xfrm>
            <a:off x="871538" y="685800"/>
            <a:ext cx="4778375" cy="2347913"/>
            <a:chOff x="768" y="432"/>
            <a:chExt cx="3010" cy="1479"/>
          </a:xfrm>
        </p:grpSpPr>
        <p:sp>
          <p:nvSpPr>
            <p:cNvPr id="3095" name="Text Box 8">
              <a:extLst>
                <a:ext uri="{FF2B5EF4-FFF2-40B4-BE49-F238E27FC236}">
                  <a16:creationId xmlns:a16="http://schemas.microsoft.com/office/drawing/2014/main" id="{B57255F2-AD30-497F-AEE7-9373750ED8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432"/>
              <a:ext cx="24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实例</a:t>
              </a:r>
              <a:r>
                <a:rPr lang="zh-CN" altLang="en-US" sz="2800" b="1">
                  <a:solidFill>
                    <a:srgbClr val="0000FF"/>
                  </a:solidFill>
                </a:rPr>
                <a:t>   </a:t>
              </a:r>
              <a:r>
                <a:rPr lang="zh-CN" altLang="en-US" sz="2800" b="1">
                  <a:solidFill>
                    <a:srgbClr val="000000"/>
                  </a:solidFill>
                </a:rPr>
                <a:t> 抛掷均匀硬币</a:t>
              </a:r>
              <a:r>
                <a:rPr lang="en-US" altLang="zh-CN" sz="2800" b="1">
                  <a:solidFill>
                    <a:srgbClr val="000000"/>
                  </a:solidFill>
                </a:rPr>
                <a:t>, </a:t>
              </a:r>
              <a:r>
                <a:rPr lang="zh-CN" altLang="en-US" sz="2800" b="1">
                  <a:solidFill>
                    <a:srgbClr val="000000"/>
                  </a:solidFill>
                </a:rPr>
                <a:t>令</a:t>
              </a:r>
            </a:p>
          </p:txBody>
        </p:sp>
        <p:graphicFrame>
          <p:nvGraphicFramePr>
            <p:cNvPr id="3083" name="Object 9">
              <a:extLst>
                <a:ext uri="{FF2B5EF4-FFF2-40B4-BE49-F238E27FC236}">
                  <a16:creationId xmlns:a16="http://schemas.microsoft.com/office/drawing/2014/main" id="{E6A025DB-4A55-4274-91F7-E4558EFE22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0683842"/>
                </p:ext>
              </p:extLst>
            </p:nvPr>
          </p:nvGraphicFramePr>
          <p:xfrm>
            <a:off x="1488" y="864"/>
            <a:ext cx="188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997000" imgH="977760" progId="Equation.3">
                    <p:embed/>
                  </p:oleObj>
                </mc:Choice>
                <mc:Fallback>
                  <p:oleObj name="Equation" r:id="rId2" imgW="2997000" imgH="977760" progId="Equation.3">
                    <p:embed/>
                    <p:pic>
                      <p:nvPicPr>
                        <p:cNvPr id="3083" name="Object 9">
                          <a:extLst>
                            <a:ext uri="{FF2B5EF4-FFF2-40B4-BE49-F238E27FC236}">
                              <a16:creationId xmlns:a16="http://schemas.microsoft.com/office/drawing/2014/main" id="{E6A025DB-4A55-4274-91F7-E4558EFE22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864"/>
                          <a:ext cx="1888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6" name="Text Box 10">
              <a:extLst>
                <a:ext uri="{FF2B5EF4-FFF2-40B4-BE49-F238E27FC236}">
                  <a16:creationId xmlns:a16="http://schemas.microsoft.com/office/drawing/2014/main" id="{8CE8EE79-5FAB-43E7-A1A2-84EB22170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584"/>
              <a:ext cx="30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求随机变量 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X </a:t>
              </a:r>
              <a:r>
                <a:rPr lang="zh-CN" altLang="en-US" sz="2800" b="1">
                  <a:solidFill>
                    <a:srgbClr val="000000"/>
                  </a:solidFill>
                </a:rPr>
                <a:t>的分布函数</a:t>
              </a:r>
              <a:r>
                <a:rPr lang="en-US" altLang="zh-CN" sz="2800" b="1">
                  <a:solidFill>
                    <a:srgbClr val="000000"/>
                  </a:solidFill>
                </a:rPr>
                <a:t>.</a:t>
              </a:r>
            </a:p>
          </p:txBody>
        </p:sp>
      </p:grpSp>
      <p:grpSp>
        <p:nvGrpSpPr>
          <p:cNvPr id="3" name="Group 39">
            <a:extLst>
              <a:ext uri="{FF2B5EF4-FFF2-40B4-BE49-F238E27FC236}">
                <a16:creationId xmlns:a16="http://schemas.microsoft.com/office/drawing/2014/main" id="{2A16B238-87FB-4249-B033-FA1A569C9B46}"/>
              </a:ext>
            </a:extLst>
          </p:cNvPr>
          <p:cNvGrpSpPr>
            <a:grpSpLocks/>
          </p:cNvGrpSpPr>
          <p:nvPr/>
        </p:nvGrpSpPr>
        <p:grpSpPr bwMode="auto">
          <a:xfrm>
            <a:off x="862013" y="3111500"/>
            <a:ext cx="4608512" cy="825500"/>
            <a:chOff x="543" y="1960"/>
            <a:chExt cx="2903" cy="520"/>
          </a:xfrm>
        </p:grpSpPr>
        <p:sp>
          <p:nvSpPr>
            <p:cNvPr id="3094" name="Rectangle 11">
              <a:extLst>
                <a:ext uri="{FF2B5EF4-FFF2-40B4-BE49-F238E27FC236}">
                  <a16:creationId xmlns:a16="http://schemas.microsoft.com/office/drawing/2014/main" id="{A8856D16-A6B2-4D4B-87D0-AEEF8FEB7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" y="2056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00"/>
                  </a:solidFill>
                  <a:ea typeface="黑体" panose="02010609060101010101" pitchFamily="49" charset="-122"/>
                </a:rPr>
                <a:t>解</a:t>
              </a:r>
            </a:p>
          </p:txBody>
        </p:sp>
        <p:graphicFrame>
          <p:nvGraphicFramePr>
            <p:cNvPr id="3080" name="Object 12">
              <a:extLst>
                <a:ext uri="{FF2B5EF4-FFF2-40B4-BE49-F238E27FC236}">
                  <a16:creationId xmlns:a16="http://schemas.microsoft.com/office/drawing/2014/main" id="{3DE135AF-8CF4-496A-85D3-E28A8E4A8F8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0765578"/>
                </p:ext>
              </p:extLst>
            </p:nvPr>
          </p:nvGraphicFramePr>
          <p:xfrm>
            <a:off x="1066" y="2112"/>
            <a:ext cx="8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58640" imgH="393480" progId="Equation.3">
                    <p:embed/>
                  </p:oleObj>
                </mc:Choice>
                <mc:Fallback>
                  <p:oleObj name="Equation" r:id="rId4" imgW="1358640" imgH="393480" progId="Equation.3">
                    <p:embed/>
                    <p:pic>
                      <p:nvPicPr>
                        <p:cNvPr id="3080" name="Object 12">
                          <a:extLst>
                            <a:ext uri="{FF2B5EF4-FFF2-40B4-BE49-F238E27FC236}">
                              <a16:creationId xmlns:a16="http://schemas.microsoft.com/office/drawing/2014/main" id="{3DE135AF-8CF4-496A-85D3-E28A8E4A8F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112"/>
                          <a:ext cx="85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1" name="Object 13">
              <a:extLst>
                <a:ext uri="{FF2B5EF4-FFF2-40B4-BE49-F238E27FC236}">
                  <a16:creationId xmlns:a16="http://schemas.microsoft.com/office/drawing/2014/main" id="{F4EB6C9A-50C0-4135-B726-7D41CDA1CE1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6855147"/>
                </p:ext>
              </p:extLst>
            </p:nvPr>
          </p:nvGraphicFramePr>
          <p:xfrm>
            <a:off x="1978" y="2112"/>
            <a:ext cx="10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76160" imgH="393480" progId="Equation.3">
                    <p:embed/>
                  </p:oleObj>
                </mc:Choice>
                <mc:Fallback>
                  <p:oleObj name="Equation" r:id="rId6" imgW="1676160" imgH="393480" progId="Equation.3">
                    <p:embed/>
                    <p:pic>
                      <p:nvPicPr>
                        <p:cNvPr id="3081" name="Object 13">
                          <a:extLst>
                            <a:ext uri="{FF2B5EF4-FFF2-40B4-BE49-F238E27FC236}">
                              <a16:creationId xmlns:a16="http://schemas.microsoft.com/office/drawing/2014/main" id="{F4EB6C9A-50C0-4135-B726-7D41CDA1CE1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8" y="2112"/>
                          <a:ext cx="105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" name="Object 14">
              <a:extLst>
                <a:ext uri="{FF2B5EF4-FFF2-40B4-BE49-F238E27FC236}">
                  <a16:creationId xmlns:a16="http://schemas.microsoft.com/office/drawing/2014/main" id="{DA4DFB56-1542-44BE-83BE-354CA6E323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6183815"/>
                </p:ext>
              </p:extLst>
            </p:nvPr>
          </p:nvGraphicFramePr>
          <p:xfrm>
            <a:off x="3038" y="1960"/>
            <a:ext cx="408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47640" imgH="825480" progId="Equation.3">
                    <p:embed/>
                  </p:oleObj>
                </mc:Choice>
                <mc:Fallback>
                  <p:oleObj name="Equation" r:id="rId8" imgW="647640" imgH="825480" progId="Equation.3">
                    <p:embed/>
                    <p:pic>
                      <p:nvPicPr>
                        <p:cNvPr id="3082" name="Object 14">
                          <a:extLst>
                            <a:ext uri="{FF2B5EF4-FFF2-40B4-BE49-F238E27FC236}">
                              <a16:creationId xmlns:a16="http://schemas.microsoft.com/office/drawing/2014/main" id="{DA4DFB56-1542-44BE-83BE-354CA6E323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8" y="1960"/>
                          <a:ext cx="408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0">
            <a:extLst>
              <a:ext uri="{FF2B5EF4-FFF2-40B4-BE49-F238E27FC236}">
                <a16:creationId xmlns:a16="http://schemas.microsoft.com/office/drawing/2014/main" id="{21545D38-5BA8-4503-9C39-89BDDD2F12D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51350"/>
            <a:ext cx="4914900" cy="558800"/>
            <a:chOff x="1200" y="2804"/>
            <a:chExt cx="3096" cy="352"/>
          </a:xfrm>
        </p:grpSpPr>
        <p:sp>
          <p:nvSpPr>
            <p:cNvPr id="3093" name="Line 15">
              <a:extLst>
                <a:ext uri="{FF2B5EF4-FFF2-40B4-BE49-F238E27FC236}">
                  <a16:creationId xmlns:a16="http://schemas.microsoft.com/office/drawing/2014/main" id="{45DE484E-4132-495B-BE34-66427163F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880"/>
              <a:ext cx="308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077" name="Object 16">
              <a:extLst>
                <a:ext uri="{FF2B5EF4-FFF2-40B4-BE49-F238E27FC236}">
                  <a16:creationId xmlns:a16="http://schemas.microsoft.com/office/drawing/2014/main" id="{EB1F940E-F903-4E00-B9D1-552B5767942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7737402"/>
                </p:ext>
              </p:extLst>
            </p:nvPr>
          </p:nvGraphicFramePr>
          <p:xfrm>
            <a:off x="2880" y="2808"/>
            <a:ext cx="128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03040" imgH="545760" progId="Equation.3">
                    <p:embed/>
                  </p:oleObj>
                </mc:Choice>
                <mc:Fallback>
                  <p:oleObj name="Equation" r:id="rId10" imgW="203040" imgH="545760" progId="Equation.3">
                    <p:embed/>
                    <p:pic>
                      <p:nvPicPr>
                        <p:cNvPr id="3077" name="Object 16">
                          <a:extLst>
                            <a:ext uri="{FF2B5EF4-FFF2-40B4-BE49-F238E27FC236}">
                              <a16:creationId xmlns:a16="http://schemas.microsoft.com/office/drawing/2014/main" id="{EB1F940E-F903-4E00-B9D1-552B576794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808"/>
                          <a:ext cx="128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17">
              <a:extLst>
                <a:ext uri="{FF2B5EF4-FFF2-40B4-BE49-F238E27FC236}">
                  <a16:creationId xmlns:a16="http://schemas.microsoft.com/office/drawing/2014/main" id="{CFD251D2-7AB4-4F74-BD85-FA127A55BC6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7239706"/>
                </p:ext>
              </p:extLst>
            </p:nvPr>
          </p:nvGraphicFramePr>
          <p:xfrm>
            <a:off x="3748" y="2804"/>
            <a:ext cx="11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77480" imgH="558720" progId="Equation.3">
                    <p:embed/>
                  </p:oleObj>
                </mc:Choice>
                <mc:Fallback>
                  <p:oleObj name="公式" r:id="rId12" imgW="177480" imgH="558720" progId="Equation.3">
                    <p:embed/>
                    <p:pic>
                      <p:nvPicPr>
                        <p:cNvPr id="3078" name="Object 17">
                          <a:extLst>
                            <a:ext uri="{FF2B5EF4-FFF2-40B4-BE49-F238E27FC236}">
                              <a16:creationId xmlns:a16="http://schemas.microsoft.com/office/drawing/2014/main" id="{CFD251D2-7AB4-4F74-BD85-FA127A55BC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8" y="2804"/>
                          <a:ext cx="112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" name="Object 18">
              <a:extLst>
                <a:ext uri="{FF2B5EF4-FFF2-40B4-BE49-F238E27FC236}">
                  <a16:creationId xmlns:a16="http://schemas.microsoft.com/office/drawing/2014/main" id="{E6A0ED32-AFC8-46AB-9D10-76604993961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6296016"/>
                </p:ext>
              </p:extLst>
            </p:nvPr>
          </p:nvGraphicFramePr>
          <p:xfrm>
            <a:off x="4128" y="2928"/>
            <a:ext cx="16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6400" imgH="253800" progId="Equation.3">
                    <p:embed/>
                  </p:oleObj>
                </mc:Choice>
                <mc:Fallback>
                  <p:oleObj name="Equation" r:id="rId14" imgW="266400" imgH="253800" progId="Equation.3">
                    <p:embed/>
                    <p:pic>
                      <p:nvPicPr>
                        <p:cNvPr id="3079" name="Object 18">
                          <a:extLst>
                            <a:ext uri="{FF2B5EF4-FFF2-40B4-BE49-F238E27FC236}">
                              <a16:creationId xmlns:a16="http://schemas.microsoft.com/office/drawing/2014/main" id="{E6A0ED32-AFC8-46AB-9D10-7660499396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928"/>
                          <a:ext cx="16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3">
            <a:extLst>
              <a:ext uri="{FF2B5EF4-FFF2-40B4-BE49-F238E27FC236}">
                <a16:creationId xmlns:a16="http://schemas.microsoft.com/office/drawing/2014/main" id="{00FDCEEA-A2D6-417B-B2C0-F4DABCAB59FC}"/>
              </a:ext>
            </a:extLst>
          </p:cNvPr>
          <p:cNvGrpSpPr>
            <a:grpSpLocks/>
          </p:cNvGrpSpPr>
          <p:nvPr/>
        </p:nvGrpSpPr>
        <p:grpSpPr bwMode="auto">
          <a:xfrm>
            <a:off x="1931988" y="4267200"/>
            <a:ext cx="2743200" cy="304800"/>
            <a:chOff x="3024" y="624"/>
            <a:chExt cx="1728" cy="288"/>
          </a:xfrm>
        </p:grpSpPr>
        <p:sp>
          <p:nvSpPr>
            <p:cNvPr id="3091" name="Line 24">
              <a:extLst>
                <a:ext uri="{FF2B5EF4-FFF2-40B4-BE49-F238E27FC236}">
                  <a16:creationId xmlns:a16="http://schemas.microsoft.com/office/drawing/2014/main" id="{901ECEAF-A517-4CE8-BB32-DF5BBD40CC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624"/>
              <a:ext cx="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92" name="Line 25">
              <a:extLst>
                <a:ext uri="{FF2B5EF4-FFF2-40B4-BE49-F238E27FC236}">
                  <a16:creationId xmlns:a16="http://schemas.microsoft.com/office/drawing/2014/main" id="{06F3C764-15DF-4622-9B3A-39B5A6C443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624"/>
              <a:ext cx="172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4605" name="Object 29">
            <a:extLst>
              <a:ext uri="{FF2B5EF4-FFF2-40B4-BE49-F238E27FC236}">
                <a16:creationId xmlns:a16="http://schemas.microsoft.com/office/drawing/2014/main" id="{5CD4AEA8-A5D1-48ED-BF99-0C4FCD9DE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296437"/>
              </p:ext>
            </p:extLst>
          </p:nvPr>
        </p:nvGraphicFramePr>
        <p:xfrm>
          <a:off x="914400" y="4905375"/>
          <a:ext cx="190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904760" imgH="431640" progId="Equation.3">
                  <p:embed/>
                </p:oleObj>
              </mc:Choice>
              <mc:Fallback>
                <p:oleObj name="Equation" r:id="rId16" imgW="1904760" imgH="431640" progId="Equation.3">
                  <p:embed/>
                  <p:pic>
                    <p:nvPicPr>
                      <p:cNvPr id="24605" name="Object 29">
                        <a:extLst>
                          <a:ext uri="{FF2B5EF4-FFF2-40B4-BE49-F238E27FC236}">
                            <a16:creationId xmlns:a16="http://schemas.microsoft.com/office/drawing/2014/main" id="{5CD4AEA8-A5D1-48ED-BF99-0C4FCD9DE1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05375"/>
                        <a:ext cx="1905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" name="Object 31">
            <a:extLst>
              <a:ext uri="{FF2B5EF4-FFF2-40B4-BE49-F238E27FC236}">
                <a16:creationId xmlns:a16="http://schemas.microsoft.com/office/drawing/2014/main" id="{07F68FC4-561D-4279-8020-91649F8296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121000"/>
              </p:ext>
            </p:extLst>
          </p:nvPr>
        </p:nvGraphicFramePr>
        <p:xfrm>
          <a:off x="4914900" y="5529263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23600" imgH="393480" progId="Equation.3">
                  <p:embed/>
                </p:oleObj>
              </mc:Choice>
              <mc:Fallback>
                <p:oleObj name="Equation" r:id="rId18" imgW="723600" imgH="393480" progId="Equation.3">
                  <p:embed/>
                  <p:pic>
                    <p:nvPicPr>
                      <p:cNvPr id="24607" name="Object 31">
                        <a:extLst>
                          <a:ext uri="{FF2B5EF4-FFF2-40B4-BE49-F238E27FC236}">
                            <a16:creationId xmlns:a16="http://schemas.microsoft.com/office/drawing/2014/main" id="{07F68FC4-561D-4279-8020-91649F8296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5529263"/>
                        <a:ext cx="723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8" name="Object 32">
            <a:extLst>
              <a:ext uri="{FF2B5EF4-FFF2-40B4-BE49-F238E27FC236}">
                <a16:creationId xmlns:a16="http://schemas.microsoft.com/office/drawing/2014/main" id="{CEA220D2-7159-4AFD-B786-012CFFD967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92040"/>
              </p:ext>
            </p:extLst>
          </p:nvPr>
        </p:nvGraphicFramePr>
        <p:xfrm>
          <a:off x="1619250" y="5549900"/>
          <a:ext cx="3200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3200400" imgH="393480" progId="Equation.3">
                  <p:embed/>
                </p:oleObj>
              </mc:Choice>
              <mc:Fallback>
                <p:oleObj name="公式" r:id="rId20" imgW="3200400" imgH="393480" progId="Equation.3">
                  <p:embed/>
                  <p:pic>
                    <p:nvPicPr>
                      <p:cNvPr id="24608" name="Object 32">
                        <a:extLst>
                          <a:ext uri="{FF2B5EF4-FFF2-40B4-BE49-F238E27FC236}">
                            <a16:creationId xmlns:a16="http://schemas.microsoft.com/office/drawing/2014/main" id="{CEA220D2-7159-4AFD-B786-012CFFD967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549900"/>
                        <a:ext cx="3200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8" name="Group 37">
            <a:extLst>
              <a:ext uri="{FF2B5EF4-FFF2-40B4-BE49-F238E27FC236}">
                <a16:creationId xmlns:a16="http://schemas.microsoft.com/office/drawing/2014/main" id="{1733E7E1-EE2C-4ADB-8E2E-93982B98F16D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341438"/>
            <a:ext cx="1447800" cy="668337"/>
            <a:chOff x="4080" y="1392"/>
            <a:chExt cx="912" cy="421"/>
          </a:xfrm>
        </p:grpSpPr>
        <p:pic>
          <p:nvPicPr>
            <p:cNvPr id="3089" name="Picture 35" descr="yb1">
              <a:extLst>
                <a:ext uri="{FF2B5EF4-FFF2-40B4-BE49-F238E27FC236}">
                  <a16:creationId xmlns:a16="http://schemas.microsoft.com/office/drawing/2014/main" id="{B3EC4110-C630-42AC-84C8-FE018E1FFB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1B2248"/>
                </a:clrFrom>
                <a:clrTo>
                  <a:srgbClr val="1B2248">
                    <a:alpha val="0"/>
                  </a:srgbClr>
                </a:clrTo>
              </a:clrChange>
              <a:lum contrast="5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" y="1392"/>
              <a:ext cx="432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0" name="Picture 36" descr="yb3">
              <a:extLst>
                <a:ext uri="{FF2B5EF4-FFF2-40B4-BE49-F238E27FC236}">
                  <a16:creationId xmlns:a16="http://schemas.microsoft.com/office/drawing/2014/main" id="{741F9996-814E-43FC-BDEB-CE76E196FB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1B2248"/>
                </a:clrFrom>
                <a:clrTo>
                  <a:srgbClr val="1B224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" y="1392"/>
              <a:ext cx="448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2" name="Group 44">
            <a:extLst>
              <a:ext uri="{FF2B5EF4-FFF2-40B4-BE49-F238E27FC236}">
                <a16:creationId xmlns:a16="http://schemas.microsoft.com/office/drawing/2014/main" id="{651CD4C3-1A33-4E6A-8102-7CF064A74AF5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447800"/>
            <a:ext cx="4953000" cy="546100"/>
            <a:chOff x="1156" y="936"/>
            <a:chExt cx="3120" cy="344"/>
          </a:xfrm>
        </p:grpSpPr>
        <p:sp>
          <p:nvSpPr>
            <p:cNvPr id="4123" name="Line 13">
              <a:extLst>
                <a:ext uri="{FF2B5EF4-FFF2-40B4-BE49-F238E27FC236}">
                  <a16:creationId xmlns:a16="http://schemas.microsoft.com/office/drawing/2014/main" id="{C4705CAE-A37E-49F5-AA04-DE239BF72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1008"/>
              <a:ext cx="31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109" name="Object 11">
              <a:extLst>
                <a:ext uri="{FF2B5EF4-FFF2-40B4-BE49-F238E27FC236}">
                  <a16:creationId xmlns:a16="http://schemas.microsoft.com/office/drawing/2014/main" id="{0E5A8937-751C-45A5-90D3-1D96D2930FB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993478"/>
                </p:ext>
              </p:extLst>
            </p:nvPr>
          </p:nvGraphicFramePr>
          <p:xfrm>
            <a:off x="2836" y="936"/>
            <a:ext cx="128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03040" imgH="545760" progId="Equation.3">
                    <p:embed/>
                  </p:oleObj>
                </mc:Choice>
                <mc:Fallback>
                  <p:oleObj name="Equation" r:id="rId2" imgW="203040" imgH="545760" progId="Equation.3">
                    <p:embed/>
                    <p:pic>
                      <p:nvPicPr>
                        <p:cNvPr id="4109" name="Object 11">
                          <a:extLst>
                            <a:ext uri="{FF2B5EF4-FFF2-40B4-BE49-F238E27FC236}">
                              <a16:creationId xmlns:a16="http://schemas.microsoft.com/office/drawing/2014/main" id="{0E5A8937-751C-45A5-90D3-1D96D2930F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6" y="936"/>
                          <a:ext cx="128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0" name="Object 12">
              <a:extLst>
                <a:ext uri="{FF2B5EF4-FFF2-40B4-BE49-F238E27FC236}">
                  <a16:creationId xmlns:a16="http://schemas.microsoft.com/office/drawing/2014/main" id="{3FFEEE76-6050-4C18-95AD-7286E23563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4827102"/>
                </p:ext>
              </p:extLst>
            </p:nvPr>
          </p:nvGraphicFramePr>
          <p:xfrm>
            <a:off x="3704" y="940"/>
            <a:ext cx="11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7480" imgH="533160" progId="Equation.3">
                    <p:embed/>
                  </p:oleObj>
                </mc:Choice>
                <mc:Fallback>
                  <p:oleObj name="Equation" r:id="rId4" imgW="177480" imgH="533160" progId="Equation.3">
                    <p:embed/>
                    <p:pic>
                      <p:nvPicPr>
                        <p:cNvPr id="4110" name="Object 12">
                          <a:extLst>
                            <a:ext uri="{FF2B5EF4-FFF2-40B4-BE49-F238E27FC236}">
                              <a16:creationId xmlns:a16="http://schemas.microsoft.com/office/drawing/2014/main" id="{3FFEEE76-6050-4C18-95AD-7286E23563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4" y="940"/>
                          <a:ext cx="11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1" name="Object 13">
              <a:extLst>
                <a:ext uri="{FF2B5EF4-FFF2-40B4-BE49-F238E27FC236}">
                  <a16:creationId xmlns:a16="http://schemas.microsoft.com/office/drawing/2014/main" id="{055B1022-57D6-48CC-BFA2-8698F593865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5241152"/>
                </p:ext>
              </p:extLst>
            </p:nvPr>
          </p:nvGraphicFramePr>
          <p:xfrm>
            <a:off x="4084" y="1056"/>
            <a:ext cx="16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6400" imgH="253800" progId="Equation.3">
                    <p:embed/>
                  </p:oleObj>
                </mc:Choice>
                <mc:Fallback>
                  <p:oleObj name="Equation" r:id="rId6" imgW="266400" imgH="253800" progId="Equation.3">
                    <p:embed/>
                    <p:pic>
                      <p:nvPicPr>
                        <p:cNvPr id="4111" name="Object 13">
                          <a:extLst>
                            <a:ext uri="{FF2B5EF4-FFF2-40B4-BE49-F238E27FC236}">
                              <a16:creationId xmlns:a16="http://schemas.microsoft.com/office/drawing/2014/main" id="{055B1022-57D6-48CC-BFA2-8698F59386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4" y="1056"/>
                          <a:ext cx="16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77" name="Rectangle 17">
            <a:extLst>
              <a:ext uri="{FF2B5EF4-FFF2-40B4-BE49-F238E27FC236}">
                <a16:creationId xmlns:a16="http://schemas.microsoft.com/office/drawing/2014/main" id="{39409445-D808-498C-AE35-9DCA7C106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47800"/>
            <a:ext cx="1371600" cy="152400"/>
          </a:xfrm>
          <a:prstGeom prst="rect">
            <a:avLst/>
          </a:prstGeom>
          <a:solidFill>
            <a:srgbClr val="F668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id="{E4BD1CBC-D91D-465B-B178-309FCF2EC1E8}"/>
              </a:ext>
            </a:extLst>
          </p:cNvPr>
          <p:cNvGrpSpPr>
            <a:grpSpLocks/>
          </p:cNvGrpSpPr>
          <p:nvPr/>
        </p:nvGrpSpPr>
        <p:grpSpPr bwMode="auto">
          <a:xfrm>
            <a:off x="3511550" y="1143000"/>
            <a:ext cx="2743200" cy="457200"/>
            <a:chOff x="3024" y="624"/>
            <a:chExt cx="1728" cy="288"/>
          </a:xfrm>
        </p:grpSpPr>
        <p:sp>
          <p:nvSpPr>
            <p:cNvPr id="4121" name="Line 19">
              <a:extLst>
                <a:ext uri="{FF2B5EF4-FFF2-40B4-BE49-F238E27FC236}">
                  <a16:creationId xmlns:a16="http://schemas.microsoft.com/office/drawing/2014/main" id="{3F12D2B2-1EE6-4CFB-B95F-1F785A4B1D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624"/>
              <a:ext cx="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22" name="Line 20">
              <a:extLst>
                <a:ext uri="{FF2B5EF4-FFF2-40B4-BE49-F238E27FC236}">
                  <a16:creationId xmlns:a16="http://schemas.microsoft.com/office/drawing/2014/main" id="{A1A1519D-A94A-4A1F-9579-91FAA9F0E4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624"/>
              <a:ext cx="172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87040" name="Object 0">
            <a:extLst>
              <a:ext uri="{FF2B5EF4-FFF2-40B4-BE49-F238E27FC236}">
                <a16:creationId xmlns:a16="http://schemas.microsoft.com/office/drawing/2014/main" id="{1BAADAE3-A3C4-4E2E-84E2-CA6654CCD8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713872"/>
              </p:ext>
            </p:extLst>
          </p:nvPr>
        </p:nvGraphicFramePr>
        <p:xfrm>
          <a:off x="863600" y="2057400"/>
          <a:ext cx="241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12720" imgH="431640" progId="Equation.3">
                  <p:embed/>
                </p:oleObj>
              </mc:Choice>
              <mc:Fallback>
                <p:oleObj name="Equation" r:id="rId8" imgW="2412720" imgH="431640" progId="Equation.3">
                  <p:embed/>
                  <p:pic>
                    <p:nvPicPr>
                      <p:cNvPr id="87040" name="Object 0">
                        <a:extLst>
                          <a:ext uri="{FF2B5EF4-FFF2-40B4-BE49-F238E27FC236}">
                            <a16:creationId xmlns:a16="http://schemas.microsoft.com/office/drawing/2014/main" id="{1BAADAE3-A3C4-4E2E-84E2-CA6654CCD8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057400"/>
                        <a:ext cx="2413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1" name="Object 1">
            <a:extLst>
              <a:ext uri="{FF2B5EF4-FFF2-40B4-BE49-F238E27FC236}">
                <a16:creationId xmlns:a16="http://schemas.microsoft.com/office/drawing/2014/main" id="{CE8A3F09-617F-443E-8D32-D7DA2901C2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72476"/>
              </p:ext>
            </p:extLst>
          </p:nvPr>
        </p:nvGraphicFramePr>
        <p:xfrm>
          <a:off x="1663700" y="2749550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03160" imgH="393480" progId="Equation.3">
                  <p:embed/>
                </p:oleObj>
              </mc:Choice>
              <mc:Fallback>
                <p:oleObj name="Equation" r:id="rId10" imgW="2603160" imgH="393480" progId="Equation.3">
                  <p:embed/>
                  <p:pic>
                    <p:nvPicPr>
                      <p:cNvPr id="87041" name="Object 1">
                        <a:extLst>
                          <a:ext uri="{FF2B5EF4-FFF2-40B4-BE49-F238E27FC236}">
                            <a16:creationId xmlns:a16="http://schemas.microsoft.com/office/drawing/2014/main" id="{CE8A3F09-617F-443E-8D32-D7DA2901C2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2749550"/>
                        <a:ext cx="260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6">
            <a:extLst>
              <a:ext uri="{FF2B5EF4-FFF2-40B4-BE49-F238E27FC236}">
                <a16:creationId xmlns:a16="http://schemas.microsoft.com/office/drawing/2014/main" id="{0BD3AE86-600D-4A61-BB9E-D7BB83DD3D07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514600"/>
            <a:ext cx="2406650" cy="825500"/>
            <a:chOff x="2688" y="1632"/>
            <a:chExt cx="1516" cy="520"/>
          </a:xfrm>
        </p:grpSpPr>
        <p:graphicFrame>
          <p:nvGraphicFramePr>
            <p:cNvPr id="4107" name="Object 9">
              <a:extLst>
                <a:ext uri="{FF2B5EF4-FFF2-40B4-BE49-F238E27FC236}">
                  <a16:creationId xmlns:a16="http://schemas.microsoft.com/office/drawing/2014/main" id="{7611096D-EE2F-4F7A-AADA-49908956EB5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3151401"/>
                </p:ext>
              </p:extLst>
            </p:nvPr>
          </p:nvGraphicFramePr>
          <p:xfrm>
            <a:off x="2688" y="1784"/>
            <a:ext cx="10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714320" imgH="380880" progId="Equation.3">
                    <p:embed/>
                  </p:oleObj>
                </mc:Choice>
                <mc:Fallback>
                  <p:oleObj name="Equation" r:id="rId12" imgW="1714320" imgH="380880" progId="Equation.3">
                    <p:embed/>
                    <p:pic>
                      <p:nvPicPr>
                        <p:cNvPr id="4107" name="Object 9">
                          <a:extLst>
                            <a:ext uri="{FF2B5EF4-FFF2-40B4-BE49-F238E27FC236}">
                              <a16:creationId xmlns:a16="http://schemas.microsoft.com/office/drawing/2014/main" id="{7611096D-EE2F-4F7A-AADA-49908956EB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784"/>
                          <a:ext cx="108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10">
              <a:extLst>
                <a:ext uri="{FF2B5EF4-FFF2-40B4-BE49-F238E27FC236}">
                  <a16:creationId xmlns:a16="http://schemas.microsoft.com/office/drawing/2014/main" id="{8FBCF8A2-E14E-4CF8-8121-9E7ECEE7405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4826818"/>
                </p:ext>
              </p:extLst>
            </p:nvPr>
          </p:nvGraphicFramePr>
          <p:xfrm>
            <a:off x="3796" y="1632"/>
            <a:ext cx="408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47640" imgH="825480" progId="Equation.3">
                    <p:embed/>
                  </p:oleObj>
                </mc:Choice>
                <mc:Fallback>
                  <p:oleObj name="Equation" r:id="rId14" imgW="647640" imgH="825480" progId="Equation.3">
                    <p:embed/>
                    <p:pic>
                      <p:nvPicPr>
                        <p:cNvPr id="4108" name="Object 10">
                          <a:extLst>
                            <a:ext uri="{FF2B5EF4-FFF2-40B4-BE49-F238E27FC236}">
                              <a16:creationId xmlns:a16="http://schemas.microsoft.com/office/drawing/2014/main" id="{8FBCF8A2-E14E-4CF8-8121-9E7ECEE740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6" y="1632"/>
                          <a:ext cx="408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042" name="Object 2">
            <a:extLst>
              <a:ext uri="{FF2B5EF4-FFF2-40B4-BE49-F238E27FC236}">
                <a16:creationId xmlns:a16="http://schemas.microsoft.com/office/drawing/2014/main" id="{A905151F-0FDA-4A58-B169-33AC48A726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45590"/>
              </p:ext>
            </p:extLst>
          </p:nvPr>
        </p:nvGraphicFramePr>
        <p:xfrm>
          <a:off x="863600" y="3352800"/>
          <a:ext cx="187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879560" imgH="431640" progId="Equation.3">
                  <p:embed/>
                </p:oleObj>
              </mc:Choice>
              <mc:Fallback>
                <p:oleObj name="Equation" r:id="rId16" imgW="1879560" imgH="431640" progId="Equation.3">
                  <p:embed/>
                  <p:pic>
                    <p:nvPicPr>
                      <p:cNvPr id="87042" name="Object 2">
                        <a:extLst>
                          <a:ext uri="{FF2B5EF4-FFF2-40B4-BE49-F238E27FC236}">
                            <a16:creationId xmlns:a16="http://schemas.microsoft.com/office/drawing/2014/main" id="{A905151F-0FDA-4A58-B169-33AC48A726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352800"/>
                        <a:ext cx="1879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9">
            <a:extLst>
              <a:ext uri="{FF2B5EF4-FFF2-40B4-BE49-F238E27FC236}">
                <a16:creationId xmlns:a16="http://schemas.microsoft.com/office/drawing/2014/main" id="{7BD21647-9101-4996-BD00-50C54F15D3F5}"/>
              </a:ext>
            </a:extLst>
          </p:cNvPr>
          <p:cNvGrpSpPr>
            <a:grpSpLocks/>
          </p:cNvGrpSpPr>
          <p:nvPr/>
        </p:nvGrpSpPr>
        <p:grpSpPr bwMode="auto">
          <a:xfrm>
            <a:off x="2597150" y="1066800"/>
            <a:ext cx="2743200" cy="457200"/>
            <a:chOff x="3024" y="624"/>
            <a:chExt cx="1728" cy="288"/>
          </a:xfrm>
        </p:grpSpPr>
        <p:sp>
          <p:nvSpPr>
            <p:cNvPr id="4119" name="Line 30">
              <a:extLst>
                <a:ext uri="{FF2B5EF4-FFF2-40B4-BE49-F238E27FC236}">
                  <a16:creationId xmlns:a16="http://schemas.microsoft.com/office/drawing/2014/main" id="{F62DBEFD-8DF1-4E80-99B0-917286062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624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20" name="Line 31">
              <a:extLst>
                <a:ext uri="{FF2B5EF4-FFF2-40B4-BE49-F238E27FC236}">
                  <a16:creationId xmlns:a16="http://schemas.microsoft.com/office/drawing/2014/main" id="{3069940B-5285-49D3-8FCC-C5F70305C5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624"/>
              <a:ext cx="17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87043" name="Object 3">
            <a:extLst>
              <a:ext uri="{FF2B5EF4-FFF2-40B4-BE49-F238E27FC236}">
                <a16:creationId xmlns:a16="http://schemas.microsoft.com/office/drawing/2014/main" id="{8A9214E9-E3B8-4AF1-951D-EB022F8436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125624"/>
              </p:ext>
            </p:extLst>
          </p:nvPr>
        </p:nvGraphicFramePr>
        <p:xfrm>
          <a:off x="1649413" y="3962400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03160" imgH="393480" progId="Equation.3">
                  <p:embed/>
                </p:oleObj>
              </mc:Choice>
              <mc:Fallback>
                <p:oleObj name="Equation" r:id="rId18" imgW="2603160" imgH="393480" progId="Equation.3">
                  <p:embed/>
                  <p:pic>
                    <p:nvPicPr>
                      <p:cNvPr id="87043" name="Object 3">
                        <a:extLst>
                          <a:ext uri="{FF2B5EF4-FFF2-40B4-BE49-F238E27FC236}">
                            <a16:creationId xmlns:a16="http://schemas.microsoft.com/office/drawing/2014/main" id="{8A9214E9-E3B8-4AF1-951D-EB022F8436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13" y="3962400"/>
                        <a:ext cx="260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7">
            <a:extLst>
              <a:ext uri="{FF2B5EF4-FFF2-40B4-BE49-F238E27FC236}">
                <a16:creationId xmlns:a16="http://schemas.microsoft.com/office/drawing/2014/main" id="{F24C5456-8570-4E73-9393-87154DB14BD1}"/>
              </a:ext>
            </a:extLst>
          </p:cNvPr>
          <p:cNvGrpSpPr>
            <a:grpSpLocks/>
          </p:cNvGrpSpPr>
          <p:nvPr/>
        </p:nvGrpSpPr>
        <p:grpSpPr bwMode="auto">
          <a:xfrm>
            <a:off x="1370013" y="4660900"/>
            <a:ext cx="2900362" cy="381000"/>
            <a:chOff x="863" y="2936"/>
            <a:chExt cx="1827" cy="240"/>
          </a:xfrm>
        </p:grpSpPr>
        <p:graphicFrame>
          <p:nvGraphicFramePr>
            <p:cNvPr id="4105" name="Object 7">
              <a:extLst>
                <a:ext uri="{FF2B5EF4-FFF2-40B4-BE49-F238E27FC236}">
                  <a16:creationId xmlns:a16="http://schemas.microsoft.com/office/drawing/2014/main" id="{B02A7C26-B489-44A0-ADF2-F4C789A5AAF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9684335"/>
                </p:ext>
              </p:extLst>
            </p:nvPr>
          </p:nvGraphicFramePr>
          <p:xfrm>
            <a:off x="863" y="2936"/>
            <a:ext cx="93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714320" imgH="380880" progId="Equation.3">
                    <p:embed/>
                  </p:oleObj>
                </mc:Choice>
                <mc:Fallback>
                  <p:oleObj name="Equation" r:id="rId20" imgW="1714320" imgH="380880" progId="Equation.3">
                    <p:embed/>
                    <p:pic>
                      <p:nvPicPr>
                        <p:cNvPr id="4105" name="Object 7">
                          <a:extLst>
                            <a:ext uri="{FF2B5EF4-FFF2-40B4-BE49-F238E27FC236}">
                              <a16:creationId xmlns:a16="http://schemas.microsoft.com/office/drawing/2014/main" id="{B02A7C26-B489-44A0-ADF2-F4C789A5AA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3" y="2936"/>
                          <a:ext cx="93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8">
              <a:extLst>
                <a:ext uri="{FF2B5EF4-FFF2-40B4-BE49-F238E27FC236}">
                  <a16:creationId xmlns:a16="http://schemas.microsoft.com/office/drawing/2014/main" id="{806F24BB-9326-4E60-8919-5BD58E14D4E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6416095"/>
                </p:ext>
              </p:extLst>
            </p:nvPr>
          </p:nvGraphicFramePr>
          <p:xfrm>
            <a:off x="1775" y="2936"/>
            <a:ext cx="9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676160" imgH="380880" progId="Equation.3">
                    <p:embed/>
                  </p:oleObj>
                </mc:Choice>
                <mc:Fallback>
                  <p:oleObj name="Equation" r:id="rId22" imgW="1676160" imgH="380880" progId="Equation.3">
                    <p:embed/>
                    <p:pic>
                      <p:nvPicPr>
                        <p:cNvPr id="4106" name="Object 8">
                          <a:extLst>
                            <a:ext uri="{FF2B5EF4-FFF2-40B4-BE49-F238E27FC236}">
                              <a16:creationId xmlns:a16="http://schemas.microsoft.com/office/drawing/2014/main" id="{806F24BB-9326-4E60-8919-5BD58E14D4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5" y="2936"/>
                          <a:ext cx="91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48">
            <a:extLst>
              <a:ext uri="{FF2B5EF4-FFF2-40B4-BE49-F238E27FC236}">
                <a16:creationId xmlns:a16="http://schemas.microsoft.com/office/drawing/2014/main" id="{51A41C1A-ABEB-4E03-BCC7-3A39975DEDA0}"/>
              </a:ext>
            </a:extLst>
          </p:cNvPr>
          <p:cNvGrpSpPr>
            <a:grpSpLocks/>
          </p:cNvGrpSpPr>
          <p:nvPr/>
        </p:nvGrpSpPr>
        <p:grpSpPr bwMode="auto">
          <a:xfrm>
            <a:off x="1368425" y="5181600"/>
            <a:ext cx="1784350" cy="825500"/>
            <a:chOff x="862" y="3264"/>
            <a:chExt cx="1124" cy="520"/>
          </a:xfrm>
        </p:grpSpPr>
        <p:graphicFrame>
          <p:nvGraphicFramePr>
            <p:cNvPr id="4103" name="Object 5">
              <a:extLst>
                <a:ext uri="{FF2B5EF4-FFF2-40B4-BE49-F238E27FC236}">
                  <a16:creationId xmlns:a16="http://schemas.microsoft.com/office/drawing/2014/main" id="{9BF3A772-DEAA-4332-B933-40ECFBA4878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7184244"/>
                </p:ext>
              </p:extLst>
            </p:nvPr>
          </p:nvGraphicFramePr>
          <p:xfrm>
            <a:off x="862" y="3264"/>
            <a:ext cx="680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079280" imgH="825480" progId="Equation.3">
                    <p:embed/>
                  </p:oleObj>
                </mc:Choice>
                <mc:Fallback>
                  <p:oleObj name="Equation" r:id="rId24" imgW="1079280" imgH="825480" progId="Equation.3">
                    <p:embed/>
                    <p:pic>
                      <p:nvPicPr>
                        <p:cNvPr id="4103" name="Object 5">
                          <a:extLst>
                            <a:ext uri="{FF2B5EF4-FFF2-40B4-BE49-F238E27FC236}">
                              <a16:creationId xmlns:a16="http://schemas.microsoft.com/office/drawing/2014/main" id="{9BF3A772-DEAA-4332-B933-40ECFBA487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2" y="3264"/>
                          <a:ext cx="680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Object 6">
              <a:extLst>
                <a:ext uri="{FF2B5EF4-FFF2-40B4-BE49-F238E27FC236}">
                  <a16:creationId xmlns:a16="http://schemas.microsoft.com/office/drawing/2014/main" id="{D899339E-2296-4BD2-96A5-B82EF3AF29C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2059178"/>
                </p:ext>
              </p:extLst>
            </p:nvPr>
          </p:nvGraphicFramePr>
          <p:xfrm>
            <a:off x="1634" y="3456"/>
            <a:ext cx="3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558720" imgH="317160" progId="Equation.3">
                    <p:embed/>
                  </p:oleObj>
                </mc:Choice>
                <mc:Fallback>
                  <p:oleObj name="Equation" r:id="rId26" imgW="558720" imgH="317160" progId="Equation.3">
                    <p:embed/>
                    <p:pic>
                      <p:nvPicPr>
                        <p:cNvPr id="4104" name="Object 6">
                          <a:extLst>
                            <a:ext uri="{FF2B5EF4-FFF2-40B4-BE49-F238E27FC236}">
                              <a16:creationId xmlns:a16="http://schemas.microsoft.com/office/drawing/2014/main" id="{D899339E-2296-4BD2-96A5-B82EF3AF29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4" y="3456"/>
                          <a:ext cx="3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044" name="Object 4">
            <a:extLst>
              <a:ext uri="{FF2B5EF4-FFF2-40B4-BE49-F238E27FC236}">
                <a16:creationId xmlns:a16="http://schemas.microsoft.com/office/drawing/2014/main" id="{0A1D1EF5-125B-43C5-9079-75CE2FD881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30067"/>
              </p:ext>
            </p:extLst>
          </p:nvPr>
        </p:nvGraphicFramePr>
        <p:xfrm>
          <a:off x="4595813" y="3886200"/>
          <a:ext cx="39370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936960" imgH="1968480" progId="Equation.3">
                  <p:embed/>
                </p:oleObj>
              </mc:Choice>
              <mc:Fallback>
                <p:oleObj name="Equation" r:id="rId28" imgW="3936960" imgH="1968480" progId="Equation.3">
                  <p:embed/>
                  <p:pic>
                    <p:nvPicPr>
                      <p:cNvPr id="87044" name="Object 4">
                        <a:extLst>
                          <a:ext uri="{FF2B5EF4-FFF2-40B4-BE49-F238E27FC236}">
                            <a16:creationId xmlns:a16="http://schemas.microsoft.com/office/drawing/2014/main" id="{0A1D1EF5-125B-43C5-9079-75CE2FD881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3" y="3886200"/>
                        <a:ext cx="393700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85" name="Object 17">
            <a:extLst>
              <a:ext uri="{FF2B5EF4-FFF2-40B4-BE49-F238E27FC236}">
                <a16:creationId xmlns:a16="http://schemas.microsoft.com/office/drawing/2014/main" id="{CF270BC4-CE4B-4130-BA6C-55819E1762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493314"/>
              </p:ext>
            </p:extLst>
          </p:nvPr>
        </p:nvGraphicFramePr>
        <p:xfrm>
          <a:off x="941388" y="1700213"/>
          <a:ext cx="461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609800" imgH="393480" progId="Equation.3">
                  <p:embed/>
                </p:oleObj>
              </mc:Choice>
              <mc:Fallback>
                <p:oleObj name="公式" r:id="rId2" imgW="4609800" imgH="393480" progId="Equation.3">
                  <p:embed/>
                  <p:pic>
                    <p:nvPicPr>
                      <p:cNvPr id="7185" name="Object 17">
                        <a:extLst>
                          <a:ext uri="{FF2B5EF4-FFF2-40B4-BE49-F238E27FC236}">
                            <a16:creationId xmlns:a16="http://schemas.microsoft.com/office/drawing/2014/main" id="{CF270BC4-CE4B-4130-BA6C-55819E1762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1700213"/>
                        <a:ext cx="4610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18">
            <a:extLst>
              <a:ext uri="{FF2B5EF4-FFF2-40B4-BE49-F238E27FC236}">
                <a16:creationId xmlns:a16="http://schemas.microsoft.com/office/drawing/2014/main" id="{A5B8C957-E786-49B9-AB4B-AF57CD22E1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929412"/>
              </p:ext>
            </p:extLst>
          </p:nvPr>
        </p:nvGraphicFramePr>
        <p:xfrm>
          <a:off x="941388" y="2538413"/>
          <a:ext cx="452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20880" imgH="419040" progId="Equation.3">
                  <p:embed/>
                </p:oleObj>
              </mc:Choice>
              <mc:Fallback>
                <p:oleObj name="Equation" r:id="rId4" imgW="4520880" imgH="419040" progId="Equation.3">
                  <p:embed/>
                  <p:pic>
                    <p:nvPicPr>
                      <p:cNvPr id="7186" name="Object 18">
                        <a:extLst>
                          <a:ext uri="{FF2B5EF4-FFF2-40B4-BE49-F238E27FC236}">
                            <a16:creationId xmlns:a16="http://schemas.microsoft.com/office/drawing/2014/main" id="{A5B8C957-E786-49B9-AB4B-AF57CD22E1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2538413"/>
                        <a:ext cx="4521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7" name="Text Box 19">
            <a:extLst>
              <a:ext uri="{FF2B5EF4-FFF2-40B4-BE49-F238E27FC236}">
                <a16:creationId xmlns:a16="http://schemas.microsoft.com/office/drawing/2014/main" id="{141F44B9-D714-404C-8438-3AF01D180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32766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证明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7188" name="Object 20">
            <a:extLst>
              <a:ext uri="{FF2B5EF4-FFF2-40B4-BE49-F238E27FC236}">
                <a16:creationId xmlns:a16="http://schemas.microsoft.com/office/drawing/2014/main" id="{B1E2C453-A9F1-4E54-A337-9BA82C75E9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402153"/>
              </p:ext>
            </p:extLst>
          </p:nvPr>
        </p:nvGraphicFramePr>
        <p:xfrm>
          <a:off x="1908175" y="3346450"/>
          <a:ext cx="1422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22360" imgH="431640" progId="Equation.3">
                  <p:embed/>
                </p:oleObj>
              </mc:Choice>
              <mc:Fallback>
                <p:oleObj name="Equation" r:id="rId6" imgW="1422360" imgH="431640" progId="Equation.3">
                  <p:embed/>
                  <p:pic>
                    <p:nvPicPr>
                      <p:cNvPr id="7188" name="Object 20">
                        <a:extLst>
                          <a:ext uri="{FF2B5EF4-FFF2-40B4-BE49-F238E27FC236}">
                            <a16:creationId xmlns:a16="http://schemas.microsoft.com/office/drawing/2014/main" id="{B1E2C453-A9F1-4E54-A337-9BA82C75E9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346450"/>
                        <a:ext cx="1422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" name="Object 21">
            <a:extLst>
              <a:ext uri="{FF2B5EF4-FFF2-40B4-BE49-F238E27FC236}">
                <a16:creationId xmlns:a16="http://schemas.microsoft.com/office/drawing/2014/main" id="{1A174DD9-6AF0-4329-9C3A-C7D6AE1D54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2501"/>
              </p:ext>
            </p:extLst>
          </p:nvPr>
        </p:nvGraphicFramePr>
        <p:xfrm>
          <a:off x="900113" y="4114800"/>
          <a:ext cx="35623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51080" imgH="431640" progId="Equation.3">
                  <p:embed/>
                </p:oleObj>
              </mc:Choice>
              <mc:Fallback>
                <p:oleObj name="Equation" r:id="rId8" imgW="4051080" imgH="431640" progId="Equation.3">
                  <p:embed/>
                  <p:pic>
                    <p:nvPicPr>
                      <p:cNvPr id="7189" name="Object 21">
                        <a:extLst>
                          <a:ext uri="{FF2B5EF4-FFF2-40B4-BE49-F238E27FC236}">
                            <a16:creationId xmlns:a16="http://schemas.microsoft.com/office/drawing/2014/main" id="{1A174DD9-6AF0-4329-9C3A-C7D6AE1D54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114800"/>
                        <a:ext cx="35623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0" name="Object 22">
            <a:extLst>
              <a:ext uri="{FF2B5EF4-FFF2-40B4-BE49-F238E27FC236}">
                <a16:creationId xmlns:a16="http://schemas.microsoft.com/office/drawing/2014/main" id="{54807914-FD04-4DAD-875D-9ED3D71CB6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882380"/>
              </p:ext>
            </p:extLst>
          </p:nvPr>
        </p:nvGraphicFramePr>
        <p:xfrm>
          <a:off x="900113" y="5516563"/>
          <a:ext cx="2536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69920" imgH="431640" progId="Equation.3">
                  <p:embed/>
                </p:oleObj>
              </mc:Choice>
              <mc:Fallback>
                <p:oleObj name="Equation" r:id="rId10" imgW="2869920" imgH="431640" progId="Equation.3">
                  <p:embed/>
                  <p:pic>
                    <p:nvPicPr>
                      <p:cNvPr id="7190" name="Object 22">
                        <a:extLst>
                          <a:ext uri="{FF2B5EF4-FFF2-40B4-BE49-F238E27FC236}">
                            <a16:creationId xmlns:a16="http://schemas.microsoft.com/office/drawing/2014/main" id="{54807914-FD04-4DAD-875D-9ED3D71CB6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516563"/>
                        <a:ext cx="2536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3" name="Object 25">
            <a:extLst>
              <a:ext uri="{FF2B5EF4-FFF2-40B4-BE49-F238E27FC236}">
                <a16:creationId xmlns:a16="http://schemas.microsoft.com/office/drawing/2014/main" id="{2DEA5D7C-E5EC-4A6E-B954-A8A3C6702C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570259"/>
              </p:ext>
            </p:extLst>
          </p:nvPr>
        </p:nvGraphicFramePr>
        <p:xfrm>
          <a:off x="3394075" y="3352800"/>
          <a:ext cx="175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52480" imgH="419040" progId="Equation.3">
                  <p:embed/>
                </p:oleObj>
              </mc:Choice>
              <mc:Fallback>
                <p:oleObj name="Equation" r:id="rId12" imgW="1752480" imgH="419040" progId="Equation.3">
                  <p:embed/>
                  <p:pic>
                    <p:nvPicPr>
                      <p:cNvPr id="7193" name="Object 25">
                        <a:extLst>
                          <a:ext uri="{FF2B5EF4-FFF2-40B4-BE49-F238E27FC236}">
                            <a16:creationId xmlns:a16="http://schemas.microsoft.com/office/drawing/2014/main" id="{2DEA5D7C-E5EC-4A6E-B954-A8A3C6702C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075" y="3352800"/>
                        <a:ext cx="1752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4" name="Object 26">
            <a:extLst>
              <a:ext uri="{FF2B5EF4-FFF2-40B4-BE49-F238E27FC236}">
                <a16:creationId xmlns:a16="http://schemas.microsoft.com/office/drawing/2014/main" id="{20509A22-7793-4113-A44F-877DEE45B9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214213"/>
              </p:ext>
            </p:extLst>
          </p:nvPr>
        </p:nvGraphicFramePr>
        <p:xfrm>
          <a:off x="5095875" y="3352800"/>
          <a:ext cx="177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77680" imgH="419040" progId="Equation.3">
                  <p:embed/>
                </p:oleObj>
              </mc:Choice>
              <mc:Fallback>
                <p:oleObj name="Equation" r:id="rId14" imgW="1777680" imgH="419040" progId="Equation.3">
                  <p:embed/>
                  <p:pic>
                    <p:nvPicPr>
                      <p:cNvPr id="7194" name="Object 26">
                        <a:extLst>
                          <a:ext uri="{FF2B5EF4-FFF2-40B4-BE49-F238E27FC236}">
                            <a16:creationId xmlns:a16="http://schemas.microsoft.com/office/drawing/2014/main" id="{20509A22-7793-4113-A44F-877DEE45B9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3352800"/>
                        <a:ext cx="1778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5" name="Object 27">
            <a:extLst>
              <a:ext uri="{FF2B5EF4-FFF2-40B4-BE49-F238E27FC236}">
                <a16:creationId xmlns:a16="http://schemas.microsoft.com/office/drawing/2014/main" id="{0D931A81-5AF3-44F0-9FFB-65D4C75783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933494"/>
              </p:ext>
            </p:extLst>
          </p:nvPr>
        </p:nvGraphicFramePr>
        <p:xfrm>
          <a:off x="1854200" y="4833938"/>
          <a:ext cx="295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365280" imgH="419040" progId="Equation.3">
                  <p:embed/>
                </p:oleObj>
              </mc:Choice>
              <mc:Fallback>
                <p:oleObj name="Equation" r:id="rId16" imgW="3365280" imgH="419040" progId="Equation.3">
                  <p:embed/>
                  <p:pic>
                    <p:nvPicPr>
                      <p:cNvPr id="7195" name="Object 27">
                        <a:extLst>
                          <a:ext uri="{FF2B5EF4-FFF2-40B4-BE49-F238E27FC236}">
                            <a16:creationId xmlns:a16="http://schemas.microsoft.com/office/drawing/2014/main" id="{0D931A81-5AF3-44F0-9FFB-65D4C75783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4833938"/>
                        <a:ext cx="2959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6" name="Object 28">
            <a:extLst>
              <a:ext uri="{FF2B5EF4-FFF2-40B4-BE49-F238E27FC236}">
                <a16:creationId xmlns:a16="http://schemas.microsoft.com/office/drawing/2014/main" id="{DA75D982-FB3E-43E2-BAB3-283D5BB2B2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983885"/>
              </p:ext>
            </p:extLst>
          </p:nvPr>
        </p:nvGraphicFramePr>
        <p:xfrm>
          <a:off x="5054600" y="4833938"/>
          <a:ext cx="26130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971800" imgH="419040" progId="Equation.3">
                  <p:embed/>
                </p:oleObj>
              </mc:Choice>
              <mc:Fallback>
                <p:oleObj name="Equation" r:id="rId18" imgW="2971800" imgH="419040" progId="Equation.3">
                  <p:embed/>
                  <p:pic>
                    <p:nvPicPr>
                      <p:cNvPr id="7196" name="Object 28">
                        <a:extLst>
                          <a:ext uri="{FF2B5EF4-FFF2-40B4-BE49-F238E27FC236}">
                            <a16:creationId xmlns:a16="http://schemas.microsoft.com/office/drawing/2014/main" id="{DA75D982-FB3E-43E2-BAB3-283D5BB2B2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4833938"/>
                        <a:ext cx="26130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Rectangle 31">
            <a:extLst>
              <a:ext uri="{FF2B5EF4-FFF2-40B4-BE49-F238E27FC236}">
                <a16:creationId xmlns:a16="http://schemas.microsoft.com/office/drawing/2014/main" id="{3EAB4A68-A266-4C72-A8E5-044657AA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687335"/>
            <a:ext cx="7772400" cy="549381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dirty="0"/>
              <a:t>分布函数的性质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>
            <a:extLst>
              <a:ext uri="{FF2B5EF4-FFF2-40B4-BE49-F238E27FC236}">
                <a16:creationId xmlns:a16="http://schemas.microsoft.com/office/drawing/2014/main" id="{AB793C3C-5E76-4084-A91C-629ED6F6EA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102388"/>
              </p:ext>
            </p:extLst>
          </p:nvPr>
        </p:nvGraphicFramePr>
        <p:xfrm>
          <a:off x="927100" y="762000"/>
          <a:ext cx="3924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24000" imgH="533160" progId="Equation.3">
                  <p:embed/>
                </p:oleObj>
              </mc:Choice>
              <mc:Fallback>
                <p:oleObj name="Equation" r:id="rId2" imgW="3924000" imgH="533160" progId="Equation.3">
                  <p:embed/>
                  <p:pic>
                    <p:nvPicPr>
                      <p:cNvPr id="6146" name="Object 2">
                        <a:extLst>
                          <a:ext uri="{FF2B5EF4-FFF2-40B4-BE49-F238E27FC236}">
                            <a16:creationId xmlns:a16="http://schemas.microsoft.com/office/drawing/2014/main" id="{AB793C3C-5E76-4084-A91C-629ED6F6EA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762000"/>
                        <a:ext cx="3924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C8B51E09-5993-4E49-A510-FDD81B6F4E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841390"/>
              </p:ext>
            </p:extLst>
          </p:nvPr>
        </p:nvGraphicFramePr>
        <p:xfrm>
          <a:off x="1908175" y="1544638"/>
          <a:ext cx="27797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05040" imgH="393480" progId="Equation.3">
                  <p:embed/>
                </p:oleObj>
              </mc:Choice>
              <mc:Fallback>
                <p:oleObj name="Equation" r:id="rId4" imgW="2705040" imgH="393480" progId="Equation.3">
                  <p:embed/>
                  <p:pic>
                    <p:nvPicPr>
                      <p:cNvPr id="8196" name="Object 4">
                        <a:extLst>
                          <a:ext uri="{FF2B5EF4-FFF2-40B4-BE49-F238E27FC236}">
                            <a16:creationId xmlns:a16="http://schemas.microsoft.com/office/drawing/2014/main" id="{C8B51E09-5993-4E49-A510-FDD81B6F4E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544638"/>
                        <a:ext cx="27797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id="{B39BF372-72D8-4CF9-B4C4-0B79D1EF5B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6950" y="2959100"/>
          <a:ext cx="4533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33840" imgH="558720" progId="Equation.3">
                  <p:embed/>
                </p:oleObj>
              </mc:Choice>
              <mc:Fallback>
                <p:oleObj name="Equation" r:id="rId6" imgW="4533840" imgH="558720" progId="Equation.3">
                  <p:embed/>
                  <p:pic>
                    <p:nvPicPr>
                      <p:cNvPr id="8197" name="Object 5">
                        <a:extLst>
                          <a:ext uri="{FF2B5EF4-FFF2-40B4-BE49-F238E27FC236}">
                            <a16:creationId xmlns:a16="http://schemas.microsoft.com/office/drawing/2014/main" id="{B39BF372-72D8-4CF9-B4C4-0B79D1EF5B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2959100"/>
                        <a:ext cx="4533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6">
            <a:extLst>
              <a:ext uri="{FF2B5EF4-FFF2-40B4-BE49-F238E27FC236}">
                <a16:creationId xmlns:a16="http://schemas.microsoft.com/office/drawing/2014/main" id="{EE1D7BB5-E203-4B05-95E2-B067BD12FF9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886200"/>
            <a:ext cx="5829300" cy="330200"/>
            <a:chOff x="1392" y="2112"/>
            <a:chExt cx="3672" cy="208"/>
          </a:xfrm>
        </p:grpSpPr>
        <p:sp>
          <p:nvSpPr>
            <p:cNvPr id="6174" name="Line 20">
              <a:extLst>
                <a:ext uri="{FF2B5EF4-FFF2-40B4-BE49-F238E27FC236}">
                  <a16:creationId xmlns:a16="http://schemas.microsoft.com/office/drawing/2014/main" id="{F6981766-5799-49D6-B49E-85FB82A9F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256"/>
              <a:ext cx="35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6156" name="Object 21">
              <a:extLst>
                <a:ext uri="{FF2B5EF4-FFF2-40B4-BE49-F238E27FC236}">
                  <a16:creationId xmlns:a16="http://schemas.microsoft.com/office/drawing/2014/main" id="{CFDDF3C7-2010-4041-8009-74AAC1045BC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0111246"/>
                </p:ext>
              </p:extLst>
            </p:nvPr>
          </p:nvGraphicFramePr>
          <p:xfrm>
            <a:off x="4896" y="2160"/>
            <a:ext cx="16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66400" imgH="253800" progId="Equation.3">
                    <p:embed/>
                  </p:oleObj>
                </mc:Choice>
                <mc:Fallback>
                  <p:oleObj name="Equation" r:id="rId8" imgW="266400" imgH="253800" progId="Equation.3">
                    <p:embed/>
                    <p:pic>
                      <p:nvPicPr>
                        <p:cNvPr id="6156" name="Object 21">
                          <a:extLst>
                            <a:ext uri="{FF2B5EF4-FFF2-40B4-BE49-F238E27FC236}">
                              <a16:creationId xmlns:a16="http://schemas.microsoft.com/office/drawing/2014/main" id="{CFDDF3C7-2010-4041-8009-74AAC1045B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160"/>
                          <a:ext cx="16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7" name="Object 22">
              <a:extLst>
                <a:ext uri="{FF2B5EF4-FFF2-40B4-BE49-F238E27FC236}">
                  <a16:creationId xmlns:a16="http://schemas.microsoft.com/office/drawing/2014/main" id="{752CFAC9-D7D1-4EF5-9C52-2C9B8326BB4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0171084"/>
                </p:ext>
              </p:extLst>
            </p:nvPr>
          </p:nvGraphicFramePr>
          <p:xfrm>
            <a:off x="2880" y="2112"/>
            <a:ext cx="14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8600" imgH="253800" progId="Equation.3">
                    <p:embed/>
                  </p:oleObj>
                </mc:Choice>
                <mc:Fallback>
                  <p:oleObj name="Equation" r:id="rId10" imgW="228600" imgH="253800" progId="Equation.3">
                    <p:embed/>
                    <p:pic>
                      <p:nvPicPr>
                        <p:cNvPr id="6157" name="Object 22">
                          <a:extLst>
                            <a:ext uri="{FF2B5EF4-FFF2-40B4-BE49-F238E27FC236}">
                              <a16:creationId xmlns:a16="http://schemas.microsoft.com/office/drawing/2014/main" id="{752CFAC9-D7D1-4EF5-9C52-2C9B8326BB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112"/>
                          <a:ext cx="14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1">
            <a:extLst>
              <a:ext uri="{FF2B5EF4-FFF2-40B4-BE49-F238E27FC236}">
                <a16:creationId xmlns:a16="http://schemas.microsoft.com/office/drawing/2014/main" id="{38BADA3A-B253-4A3B-A8D6-0BC4F266A920}"/>
              </a:ext>
            </a:extLst>
          </p:cNvPr>
          <p:cNvGrpSpPr>
            <a:grpSpLocks/>
          </p:cNvGrpSpPr>
          <p:nvPr/>
        </p:nvGrpSpPr>
        <p:grpSpPr bwMode="auto">
          <a:xfrm>
            <a:off x="1217613" y="5516563"/>
            <a:ext cx="5410200" cy="381000"/>
            <a:chOff x="912" y="3600"/>
            <a:chExt cx="3408" cy="240"/>
          </a:xfrm>
        </p:grpSpPr>
        <p:sp>
          <p:nvSpPr>
            <p:cNvPr id="6172" name="Line 24">
              <a:extLst>
                <a:ext uri="{FF2B5EF4-FFF2-40B4-BE49-F238E27FC236}">
                  <a16:creationId xmlns:a16="http://schemas.microsoft.com/office/drawing/2014/main" id="{3E3C56F6-77F7-4082-AC68-3C0513FC1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600"/>
              <a:ext cx="0" cy="24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3" name="Line 25">
              <a:extLst>
                <a:ext uri="{FF2B5EF4-FFF2-40B4-BE49-F238E27FC236}">
                  <a16:creationId xmlns:a16="http://schemas.microsoft.com/office/drawing/2014/main" id="{0DACF41A-5B3A-4697-A30D-B8DD4A306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3600"/>
              <a:ext cx="340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45">
            <a:extLst>
              <a:ext uri="{FF2B5EF4-FFF2-40B4-BE49-F238E27FC236}">
                <a16:creationId xmlns:a16="http://schemas.microsoft.com/office/drawing/2014/main" id="{FBE6CD1C-164E-48D0-B887-9A2874FE2A39}"/>
              </a:ext>
            </a:extLst>
          </p:cNvPr>
          <p:cNvGrpSpPr>
            <a:grpSpLocks/>
          </p:cNvGrpSpPr>
          <p:nvPr/>
        </p:nvGrpSpPr>
        <p:grpSpPr bwMode="auto">
          <a:xfrm>
            <a:off x="2070100" y="5668963"/>
            <a:ext cx="5829300" cy="330200"/>
            <a:chOff x="1104" y="3600"/>
            <a:chExt cx="3672" cy="208"/>
          </a:xfrm>
        </p:grpSpPr>
        <p:sp>
          <p:nvSpPr>
            <p:cNvPr id="6171" name="Line 28">
              <a:extLst>
                <a:ext uri="{FF2B5EF4-FFF2-40B4-BE49-F238E27FC236}">
                  <a16:creationId xmlns:a16="http://schemas.microsoft.com/office/drawing/2014/main" id="{6A812451-C4AD-43D7-86E8-B16A92625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744"/>
              <a:ext cx="35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6154" name="Object 29">
              <a:extLst>
                <a:ext uri="{FF2B5EF4-FFF2-40B4-BE49-F238E27FC236}">
                  <a16:creationId xmlns:a16="http://schemas.microsoft.com/office/drawing/2014/main" id="{A425E1E9-88CF-42D6-BFCF-0D66C4DFC20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0674986"/>
                </p:ext>
              </p:extLst>
            </p:nvPr>
          </p:nvGraphicFramePr>
          <p:xfrm>
            <a:off x="4608" y="3648"/>
            <a:ext cx="16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400" imgH="253800" progId="Equation.3">
                    <p:embed/>
                  </p:oleObj>
                </mc:Choice>
                <mc:Fallback>
                  <p:oleObj name="Equation" r:id="rId12" imgW="266400" imgH="253800" progId="Equation.3">
                    <p:embed/>
                    <p:pic>
                      <p:nvPicPr>
                        <p:cNvPr id="6154" name="Object 29">
                          <a:extLst>
                            <a:ext uri="{FF2B5EF4-FFF2-40B4-BE49-F238E27FC236}">
                              <a16:creationId xmlns:a16="http://schemas.microsoft.com/office/drawing/2014/main" id="{A425E1E9-88CF-42D6-BFCF-0D66C4DFC2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648"/>
                          <a:ext cx="16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5" name="Object 30">
              <a:extLst>
                <a:ext uri="{FF2B5EF4-FFF2-40B4-BE49-F238E27FC236}">
                  <a16:creationId xmlns:a16="http://schemas.microsoft.com/office/drawing/2014/main" id="{BF5A3D76-FCA6-4B1E-A46C-5D7829A306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6429238"/>
                </p:ext>
              </p:extLst>
            </p:nvPr>
          </p:nvGraphicFramePr>
          <p:xfrm>
            <a:off x="2592" y="3600"/>
            <a:ext cx="14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28600" imgH="253800" progId="Equation.3">
                    <p:embed/>
                  </p:oleObj>
                </mc:Choice>
                <mc:Fallback>
                  <p:oleObj name="Equation" r:id="rId14" imgW="228600" imgH="253800" progId="Equation.3">
                    <p:embed/>
                    <p:pic>
                      <p:nvPicPr>
                        <p:cNvPr id="6155" name="Object 30">
                          <a:extLst>
                            <a:ext uri="{FF2B5EF4-FFF2-40B4-BE49-F238E27FC236}">
                              <a16:creationId xmlns:a16="http://schemas.microsoft.com/office/drawing/2014/main" id="{BF5A3D76-FCA6-4B1E-A46C-5D7829A306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3600"/>
                          <a:ext cx="14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1">
            <a:extLst>
              <a:ext uri="{FF2B5EF4-FFF2-40B4-BE49-F238E27FC236}">
                <a16:creationId xmlns:a16="http://schemas.microsoft.com/office/drawing/2014/main" id="{43DC79DB-51AE-426D-809B-ACA5AC0ABAF9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86200"/>
            <a:ext cx="1219200" cy="228600"/>
            <a:chOff x="432" y="2208"/>
            <a:chExt cx="768" cy="144"/>
          </a:xfrm>
        </p:grpSpPr>
        <p:sp>
          <p:nvSpPr>
            <p:cNvPr id="6169" name="Line 32">
              <a:extLst>
                <a:ext uri="{FF2B5EF4-FFF2-40B4-BE49-F238E27FC236}">
                  <a16:creationId xmlns:a16="http://schemas.microsoft.com/office/drawing/2014/main" id="{FC970450-DB0A-4C8F-830A-AE65E291B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208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0" name="Line 33">
              <a:extLst>
                <a:ext uri="{FF2B5EF4-FFF2-40B4-BE49-F238E27FC236}">
                  <a16:creationId xmlns:a16="http://schemas.microsoft.com/office/drawing/2014/main" id="{3D1EE201-96F7-4D07-A854-68DCC1D264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2208"/>
              <a:ext cx="76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8227" name="Object 35">
            <a:extLst>
              <a:ext uri="{FF2B5EF4-FFF2-40B4-BE49-F238E27FC236}">
                <a16:creationId xmlns:a16="http://schemas.microsoft.com/office/drawing/2014/main" id="{575CCE09-BE36-48D3-8E27-0CC59EEDCA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252303"/>
              </p:ext>
            </p:extLst>
          </p:nvPr>
        </p:nvGraphicFramePr>
        <p:xfrm>
          <a:off x="5175250" y="763588"/>
          <a:ext cx="3149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149280" imgH="558720" progId="Equation.3">
                  <p:embed/>
                </p:oleObj>
              </mc:Choice>
              <mc:Fallback>
                <p:oleObj name="Equation" r:id="rId16" imgW="3149280" imgH="558720" progId="Equation.3">
                  <p:embed/>
                  <p:pic>
                    <p:nvPicPr>
                      <p:cNvPr id="8227" name="Object 35">
                        <a:extLst>
                          <a:ext uri="{FF2B5EF4-FFF2-40B4-BE49-F238E27FC236}">
                            <a16:creationId xmlns:a16="http://schemas.microsoft.com/office/drawing/2014/main" id="{575CCE09-BE36-48D3-8E27-0CC59EEDCA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0" y="763588"/>
                        <a:ext cx="3149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9" name="Rectangle 37">
            <a:extLst>
              <a:ext uri="{FF2B5EF4-FFF2-40B4-BE49-F238E27FC236}">
                <a16:creationId xmlns:a16="http://schemas.microsoft.com/office/drawing/2014/main" id="{2C1E30F6-AAD0-477F-ACD0-284D86088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141922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证明</a:t>
            </a:r>
          </a:p>
        </p:txBody>
      </p:sp>
      <p:graphicFrame>
        <p:nvGraphicFramePr>
          <p:cNvPr id="8230" name="Object 38">
            <a:extLst>
              <a:ext uri="{FF2B5EF4-FFF2-40B4-BE49-F238E27FC236}">
                <a16:creationId xmlns:a16="http://schemas.microsoft.com/office/drawing/2014/main" id="{216030E5-E75F-4564-97B6-6977AB02D8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892400"/>
              </p:ext>
            </p:extLst>
          </p:nvPr>
        </p:nvGraphicFramePr>
        <p:xfrm>
          <a:off x="4746625" y="1538288"/>
          <a:ext cx="27003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28720" imgH="444240" progId="Equation.3">
                  <p:embed/>
                </p:oleObj>
              </mc:Choice>
              <mc:Fallback>
                <p:oleObj name="Equation" r:id="rId18" imgW="2628720" imgH="444240" progId="Equation.3">
                  <p:embed/>
                  <p:pic>
                    <p:nvPicPr>
                      <p:cNvPr id="8230" name="Object 38">
                        <a:extLst>
                          <a:ext uri="{FF2B5EF4-FFF2-40B4-BE49-F238E27FC236}">
                            <a16:creationId xmlns:a16="http://schemas.microsoft.com/office/drawing/2014/main" id="{216030E5-E75F-4564-97B6-6977AB02D8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1538288"/>
                        <a:ext cx="27003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1" name="Object 39">
            <a:extLst>
              <a:ext uri="{FF2B5EF4-FFF2-40B4-BE49-F238E27FC236}">
                <a16:creationId xmlns:a16="http://schemas.microsoft.com/office/drawing/2014/main" id="{E08403DA-E9F6-463B-85F9-BBC9CAB1F1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26639"/>
              </p:ext>
            </p:extLst>
          </p:nvPr>
        </p:nvGraphicFramePr>
        <p:xfrm>
          <a:off x="885825" y="2209800"/>
          <a:ext cx="4225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114800" imgH="444240" progId="Equation.3">
                  <p:embed/>
                </p:oleObj>
              </mc:Choice>
              <mc:Fallback>
                <p:oleObj name="Equation" r:id="rId20" imgW="4114800" imgH="444240" progId="Equation.3">
                  <p:embed/>
                  <p:pic>
                    <p:nvPicPr>
                      <p:cNvPr id="8231" name="Object 39">
                        <a:extLst>
                          <a:ext uri="{FF2B5EF4-FFF2-40B4-BE49-F238E27FC236}">
                            <a16:creationId xmlns:a16="http://schemas.microsoft.com/office/drawing/2014/main" id="{E08403DA-E9F6-463B-85F9-BBC9CAB1F1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2209800"/>
                        <a:ext cx="42259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2" name="Object 40">
            <a:extLst>
              <a:ext uri="{FF2B5EF4-FFF2-40B4-BE49-F238E27FC236}">
                <a16:creationId xmlns:a16="http://schemas.microsoft.com/office/drawing/2014/main" id="{628FB8DC-F943-42BC-AF90-3B6D77CB82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209016"/>
              </p:ext>
            </p:extLst>
          </p:nvPr>
        </p:nvGraphicFramePr>
        <p:xfrm>
          <a:off x="5172075" y="2224088"/>
          <a:ext cx="32750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187440" imgH="431640" progId="Equation.3">
                  <p:embed/>
                </p:oleObj>
              </mc:Choice>
              <mc:Fallback>
                <p:oleObj name="Equation" r:id="rId22" imgW="3187440" imgH="431640" progId="Equation.3">
                  <p:embed/>
                  <p:pic>
                    <p:nvPicPr>
                      <p:cNvPr id="8232" name="Object 40">
                        <a:extLst>
                          <a:ext uri="{FF2B5EF4-FFF2-40B4-BE49-F238E27FC236}">
                            <a16:creationId xmlns:a16="http://schemas.microsoft.com/office/drawing/2014/main" id="{628FB8DC-F943-42BC-AF90-3B6D77CB82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2224088"/>
                        <a:ext cx="32750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7">
            <a:extLst>
              <a:ext uri="{FF2B5EF4-FFF2-40B4-BE49-F238E27FC236}">
                <a16:creationId xmlns:a16="http://schemas.microsoft.com/office/drawing/2014/main" id="{886E6732-AD77-4859-AC42-79F4526AC416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886200"/>
            <a:ext cx="1219200" cy="228600"/>
            <a:chOff x="432" y="2208"/>
            <a:chExt cx="768" cy="144"/>
          </a:xfrm>
        </p:grpSpPr>
        <p:sp>
          <p:nvSpPr>
            <p:cNvPr id="6167" name="Line 48">
              <a:extLst>
                <a:ext uri="{FF2B5EF4-FFF2-40B4-BE49-F238E27FC236}">
                  <a16:creationId xmlns:a16="http://schemas.microsoft.com/office/drawing/2014/main" id="{768AE329-EDD0-4BAC-8125-3974BE7C6F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208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8" name="Line 49">
              <a:extLst>
                <a:ext uri="{FF2B5EF4-FFF2-40B4-BE49-F238E27FC236}">
                  <a16:creationId xmlns:a16="http://schemas.microsoft.com/office/drawing/2014/main" id="{F317792F-41C7-45CD-89FF-232373CBB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2208"/>
              <a:ext cx="76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50">
            <a:extLst>
              <a:ext uri="{FF2B5EF4-FFF2-40B4-BE49-F238E27FC236}">
                <a16:creationId xmlns:a16="http://schemas.microsoft.com/office/drawing/2014/main" id="{7BE5C637-6718-40FB-8D98-4C9824F31713}"/>
              </a:ext>
            </a:extLst>
          </p:cNvPr>
          <p:cNvGrpSpPr>
            <a:grpSpLocks/>
          </p:cNvGrpSpPr>
          <p:nvPr/>
        </p:nvGrpSpPr>
        <p:grpSpPr bwMode="auto">
          <a:xfrm>
            <a:off x="1993900" y="5516563"/>
            <a:ext cx="5410200" cy="381000"/>
            <a:chOff x="912" y="3600"/>
            <a:chExt cx="3408" cy="240"/>
          </a:xfrm>
        </p:grpSpPr>
        <p:sp>
          <p:nvSpPr>
            <p:cNvPr id="6165" name="Line 51">
              <a:extLst>
                <a:ext uri="{FF2B5EF4-FFF2-40B4-BE49-F238E27FC236}">
                  <a16:creationId xmlns:a16="http://schemas.microsoft.com/office/drawing/2014/main" id="{AE044ED9-1022-4F09-8EA5-E3B238E8E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600"/>
              <a:ext cx="0" cy="24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6" name="Line 52">
              <a:extLst>
                <a:ext uri="{FF2B5EF4-FFF2-40B4-BE49-F238E27FC236}">
                  <a16:creationId xmlns:a16="http://schemas.microsoft.com/office/drawing/2014/main" id="{4558B964-46D6-4B37-B24B-81E91244A2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3600"/>
              <a:ext cx="340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8251" name="Object 59">
            <a:extLst>
              <a:ext uri="{FF2B5EF4-FFF2-40B4-BE49-F238E27FC236}">
                <a16:creationId xmlns:a16="http://schemas.microsoft.com/office/drawing/2014/main" id="{EE6BCDB9-621E-42DA-867C-6D64D491BF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503864"/>
              </p:ext>
            </p:extLst>
          </p:nvPr>
        </p:nvGraphicFramePr>
        <p:xfrm>
          <a:off x="857250" y="4365625"/>
          <a:ext cx="7302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7302240" imgH="977760" progId="Equation.3">
                  <p:embed/>
                </p:oleObj>
              </mc:Choice>
              <mc:Fallback>
                <p:oleObj name="Equation" r:id="rId24" imgW="7302240" imgH="977760" progId="Equation.3">
                  <p:embed/>
                  <p:pic>
                    <p:nvPicPr>
                      <p:cNvPr id="8251" name="Object 59">
                        <a:extLst>
                          <a:ext uri="{FF2B5EF4-FFF2-40B4-BE49-F238E27FC236}">
                            <a16:creationId xmlns:a16="http://schemas.microsoft.com/office/drawing/2014/main" id="{EE6BCDB9-621E-42DA-867C-6D64D491BF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365625"/>
                        <a:ext cx="7302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4" name="Object 1024">
            <a:extLst>
              <a:ext uri="{FF2B5EF4-FFF2-40B4-BE49-F238E27FC236}">
                <a16:creationId xmlns:a16="http://schemas.microsoft.com/office/drawing/2014/main" id="{8DBC02E1-E7D5-43AB-8556-E67F77C2B4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051403"/>
              </p:ext>
            </p:extLst>
          </p:nvPr>
        </p:nvGraphicFramePr>
        <p:xfrm>
          <a:off x="884238" y="1600200"/>
          <a:ext cx="59817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981400" imgH="634680" progId="Equation.3">
                  <p:embed/>
                </p:oleObj>
              </mc:Choice>
              <mc:Fallback>
                <p:oleObj name="公式" r:id="rId2" imgW="5981400" imgH="634680" progId="Equation.3">
                  <p:embed/>
                  <p:pic>
                    <p:nvPicPr>
                      <p:cNvPr id="88064" name="Object 1024">
                        <a:extLst>
                          <a:ext uri="{FF2B5EF4-FFF2-40B4-BE49-F238E27FC236}">
                            <a16:creationId xmlns:a16="http://schemas.microsoft.com/office/drawing/2014/main" id="{8DBC02E1-E7D5-43AB-8556-E67F77C2B4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1600200"/>
                        <a:ext cx="59817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Rectangle 3">
            <a:extLst>
              <a:ext uri="{FF2B5EF4-FFF2-40B4-BE49-F238E27FC236}">
                <a16:creationId xmlns:a16="http://schemas.microsoft.com/office/drawing/2014/main" id="{024E359E-BCE8-44B8-8F4C-22C85893A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38400"/>
            <a:ext cx="4578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</a:rPr>
              <a:t>即任一分布函数处处</a:t>
            </a: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右连续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88065" name="Object 1025">
            <a:extLst>
              <a:ext uri="{FF2B5EF4-FFF2-40B4-BE49-F238E27FC236}">
                <a16:creationId xmlns:a16="http://schemas.microsoft.com/office/drawing/2014/main" id="{78F1E444-B9AA-4817-90A9-9713A87889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096398"/>
              </p:ext>
            </p:extLst>
          </p:nvPr>
        </p:nvGraphicFramePr>
        <p:xfrm>
          <a:off x="914400" y="3357563"/>
          <a:ext cx="38735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73240" imgH="2070000" progId="Equation.3">
                  <p:embed/>
                </p:oleObj>
              </mc:Choice>
              <mc:Fallback>
                <p:oleObj name="Equation" r:id="rId4" imgW="3873240" imgH="2070000" progId="Equation.3">
                  <p:embed/>
                  <p:pic>
                    <p:nvPicPr>
                      <p:cNvPr id="88065" name="Object 1025">
                        <a:extLst>
                          <a:ext uri="{FF2B5EF4-FFF2-40B4-BE49-F238E27FC236}">
                            <a16:creationId xmlns:a16="http://schemas.microsoft.com/office/drawing/2014/main" id="{78F1E444-B9AA-4817-90A9-9713A87889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57563"/>
                        <a:ext cx="38735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2" name="Group 48">
            <a:extLst>
              <a:ext uri="{FF2B5EF4-FFF2-40B4-BE49-F238E27FC236}">
                <a16:creationId xmlns:a16="http://schemas.microsoft.com/office/drawing/2014/main" id="{25284F3F-B5BB-4642-9D21-616CECFD3A6B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685800"/>
            <a:ext cx="5562600" cy="635000"/>
            <a:chOff x="576" y="432"/>
            <a:chExt cx="3504" cy="400"/>
          </a:xfrm>
        </p:grpSpPr>
        <p:graphicFrame>
          <p:nvGraphicFramePr>
            <p:cNvPr id="7180" name="Object 1034">
              <a:extLst>
                <a:ext uri="{FF2B5EF4-FFF2-40B4-BE49-F238E27FC236}">
                  <a16:creationId xmlns:a16="http://schemas.microsoft.com/office/drawing/2014/main" id="{28E63DD5-4E35-4EC7-B894-3572DFC9CA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480"/>
            <a:ext cx="273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343400" imgH="558720" progId="Equation.3">
                    <p:embed/>
                  </p:oleObj>
                </mc:Choice>
                <mc:Fallback>
                  <p:oleObj name="Equation" r:id="rId6" imgW="4343400" imgH="558720" progId="Equation.3">
                    <p:embed/>
                    <p:pic>
                      <p:nvPicPr>
                        <p:cNvPr id="7180" name="Object 1034">
                          <a:extLst>
                            <a:ext uri="{FF2B5EF4-FFF2-40B4-BE49-F238E27FC236}">
                              <a16:creationId xmlns:a16="http://schemas.microsoft.com/office/drawing/2014/main" id="{28E63DD5-4E35-4EC7-B894-3572DFC9CA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480"/>
                          <a:ext cx="2736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3" name="Rectangle 37">
              <a:extLst>
                <a:ext uri="{FF2B5EF4-FFF2-40B4-BE49-F238E27FC236}">
                  <a16:creationId xmlns:a16="http://schemas.microsoft.com/office/drawing/2014/main" id="{2F780160-9794-4FF2-80B5-3882BDCCF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432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00"/>
                  </a:solidFill>
                </a:rPr>
                <a:t>所以</a:t>
              </a:r>
            </a:p>
          </p:txBody>
        </p:sp>
      </p:grpSp>
      <p:grpSp>
        <p:nvGrpSpPr>
          <p:cNvPr id="3" name="Group 57">
            <a:extLst>
              <a:ext uri="{FF2B5EF4-FFF2-40B4-BE49-F238E27FC236}">
                <a16:creationId xmlns:a16="http://schemas.microsoft.com/office/drawing/2014/main" id="{64E7E3BD-FD70-43B2-8744-19D8DF4DCF4D}"/>
              </a:ext>
            </a:extLst>
          </p:cNvPr>
          <p:cNvGrpSpPr>
            <a:grpSpLocks/>
          </p:cNvGrpSpPr>
          <p:nvPr/>
        </p:nvGrpSpPr>
        <p:grpSpPr bwMode="auto">
          <a:xfrm>
            <a:off x="4614863" y="2978150"/>
            <a:ext cx="3981450" cy="2971800"/>
            <a:chOff x="2880" y="1876"/>
            <a:chExt cx="2508" cy="1872"/>
          </a:xfrm>
        </p:grpSpPr>
        <p:sp>
          <p:nvSpPr>
            <p:cNvPr id="7184" name="Line 4">
              <a:extLst>
                <a:ext uri="{FF2B5EF4-FFF2-40B4-BE49-F238E27FC236}">
                  <a16:creationId xmlns:a16="http://schemas.microsoft.com/office/drawing/2014/main" id="{583BC763-A9A8-4860-9138-68C54BA14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412"/>
              <a:ext cx="25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5" name="Line 5">
              <a:extLst>
                <a:ext uri="{FF2B5EF4-FFF2-40B4-BE49-F238E27FC236}">
                  <a16:creationId xmlns:a16="http://schemas.microsoft.com/office/drawing/2014/main" id="{6620CCAE-FF82-4866-AE5C-667CEA342A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0" y="1876"/>
              <a:ext cx="0" cy="18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7172" name="Object 1026">
              <a:extLst>
                <a:ext uri="{FF2B5EF4-FFF2-40B4-BE49-F238E27FC236}">
                  <a16:creationId xmlns:a16="http://schemas.microsoft.com/office/drawing/2014/main" id="{BD5465F4-6EFB-44CF-A798-00D34F6A085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4762111"/>
                </p:ext>
              </p:extLst>
            </p:nvPr>
          </p:nvGraphicFramePr>
          <p:xfrm>
            <a:off x="5196" y="3508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53800" imgH="241200" progId="Equation.3">
                    <p:embed/>
                  </p:oleObj>
                </mc:Choice>
                <mc:Fallback>
                  <p:oleObj name="Equation" r:id="rId8" imgW="253800" imgH="241200" progId="Equation.3">
                    <p:embed/>
                    <p:pic>
                      <p:nvPicPr>
                        <p:cNvPr id="7172" name="Object 1026">
                          <a:extLst>
                            <a:ext uri="{FF2B5EF4-FFF2-40B4-BE49-F238E27FC236}">
                              <a16:creationId xmlns:a16="http://schemas.microsoft.com/office/drawing/2014/main" id="{BD5465F4-6EFB-44CF-A798-00D34F6A08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6" y="3508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3" name="Object 1027">
              <a:extLst>
                <a:ext uri="{FF2B5EF4-FFF2-40B4-BE49-F238E27FC236}">
                  <a16:creationId xmlns:a16="http://schemas.microsoft.com/office/drawing/2014/main" id="{0836369C-FE58-4F18-B0A2-4CCEADB310E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7591764"/>
                </p:ext>
              </p:extLst>
            </p:nvPr>
          </p:nvGraphicFramePr>
          <p:xfrm>
            <a:off x="3276" y="3460"/>
            <a:ext cx="14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8600" imgH="253800" progId="Equation.3">
                    <p:embed/>
                  </p:oleObj>
                </mc:Choice>
                <mc:Fallback>
                  <p:oleObj name="Equation" r:id="rId10" imgW="228600" imgH="253800" progId="Equation.3">
                    <p:embed/>
                    <p:pic>
                      <p:nvPicPr>
                        <p:cNvPr id="7173" name="Object 1027">
                          <a:extLst>
                            <a:ext uri="{FF2B5EF4-FFF2-40B4-BE49-F238E27FC236}">
                              <a16:creationId xmlns:a16="http://schemas.microsoft.com/office/drawing/2014/main" id="{0836369C-FE58-4F18-B0A2-4CCEADB310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" y="3460"/>
                          <a:ext cx="14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4" name="Object 1028">
              <a:extLst>
                <a:ext uri="{FF2B5EF4-FFF2-40B4-BE49-F238E27FC236}">
                  <a16:creationId xmlns:a16="http://schemas.microsoft.com/office/drawing/2014/main" id="{4EEFFB59-43A6-468D-8F0C-D8D49131726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9954490"/>
                </p:ext>
              </p:extLst>
            </p:nvPr>
          </p:nvGraphicFramePr>
          <p:xfrm>
            <a:off x="3528" y="1888"/>
            <a:ext cx="50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99920" imgH="393480" progId="Equation.3">
                    <p:embed/>
                  </p:oleObj>
                </mc:Choice>
                <mc:Fallback>
                  <p:oleObj name="Equation" r:id="rId12" imgW="799920" imgH="393480" progId="Equation.3">
                    <p:embed/>
                    <p:pic>
                      <p:nvPicPr>
                        <p:cNvPr id="7174" name="Object 1028">
                          <a:extLst>
                            <a:ext uri="{FF2B5EF4-FFF2-40B4-BE49-F238E27FC236}">
                              <a16:creationId xmlns:a16="http://schemas.microsoft.com/office/drawing/2014/main" id="{4EEFFB59-43A6-468D-8F0C-D8D4913172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8" y="1888"/>
                          <a:ext cx="50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5" name="Object 1029">
              <a:extLst>
                <a:ext uri="{FF2B5EF4-FFF2-40B4-BE49-F238E27FC236}">
                  <a16:creationId xmlns:a16="http://schemas.microsoft.com/office/drawing/2014/main" id="{3B324A23-D883-47D5-80BE-4A73E28742A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11557"/>
                </p:ext>
              </p:extLst>
            </p:nvPr>
          </p:nvGraphicFramePr>
          <p:xfrm>
            <a:off x="3756" y="3316"/>
            <a:ext cx="22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55320" imgH="622080" progId="Equation.3">
                    <p:embed/>
                  </p:oleObj>
                </mc:Choice>
                <mc:Fallback>
                  <p:oleObj name="Equation" r:id="rId14" imgW="355320" imgH="622080" progId="Equation.3">
                    <p:embed/>
                    <p:pic>
                      <p:nvPicPr>
                        <p:cNvPr id="7175" name="Object 1029">
                          <a:extLst>
                            <a:ext uri="{FF2B5EF4-FFF2-40B4-BE49-F238E27FC236}">
                              <a16:creationId xmlns:a16="http://schemas.microsoft.com/office/drawing/2014/main" id="{3B324A23-D883-47D5-80BE-4A73E28742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6" y="3316"/>
                          <a:ext cx="224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1030">
              <a:extLst>
                <a:ext uri="{FF2B5EF4-FFF2-40B4-BE49-F238E27FC236}">
                  <a16:creationId xmlns:a16="http://schemas.microsoft.com/office/drawing/2014/main" id="{7315558F-3441-4121-AEC1-1F63DCD187D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2727653"/>
                </p:ext>
              </p:extLst>
            </p:nvPr>
          </p:nvGraphicFramePr>
          <p:xfrm>
            <a:off x="4476" y="3316"/>
            <a:ext cx="24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80880" imgH="622080" progId="Equation.3">
                    <p:embed/>
                  </p:oleObj>
                </mc:Choice>
                <mc:Fallback>
                  <p:oleObj name="Equation" r:id="rId16" imgW="380880" imgH="622080" progId="Equation.3">
                    <p:embed/>
                    <p:pic>
                      <p:nvPicPr>
                        <p:cNvPr id="7176" name="Object 1030">
                          <a:extLst>
                            <a:ext uri="{FF2B5EF4-FFF2-40B4-BE49-F238E27FC236}">
                              <a16:creationId xmlns:a16="http://schemas.microsoft.com/office/drawing/2014/main" id="{7315558F-3441-4121-AEC1-1F63DCD187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" y="3316"/>
                          <a:ext cx="240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6" name="Line 15">
              <a:extLst>
                <a:ext uri="{FF2B5EF4-FFF2-40B4-BE49-F238E27FC236}">
                  <a16:creationId xmlns:a16="http://schemas.microsoft.com/office/drawing/2014/main" id="{96EDDD06-F84D-40B8-B4D9-AE1A8A64A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6" y="2356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7" name="Line 14">
              <a:extLst>
                <a:ext uri="{FF2B5EF4-FFF2-40B4-BE49-F238E27FC236}">
                  <a16:creationId xmlns:a16="http://schemas.microsoft.com/office/drawing/2014/main" id="{0BA00B6A-C0A9-4F4D-88EB-EC12D587C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2674"/>
              <a:ext cx="73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7177" name="Object 1031">
              <a:extLst>
                <a:ext uri="{FF2B5EF4-FFF2-40B4-BE49-F238E27FC236}">
                  <a16:creationId xmlns:a16="http://schemas.microsoft.com/office/drawing/2014/main" id="{D6832B28-63FE-484B-86B8-A24B3D2A5EC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8262152"/>
                </p:ext>
              </p:extLst>
            </p:nvPr>
          </p:nvGraphicFramePr>
          <p:xfrm>
            <a:off x="3136" y="2944"/>
            <a:ext cx="3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507960" imgH="419040" progId="Equation.3">
                    <p:embed/>
                  </p:oleObj>
                </mc:Choice>
                <mc:Fallback>
                  <p:oleObj name="Equation" r:id="rId18" imgW="507960" imgH="419040" progId="Equation.3">
                    <p:embed/>
                    <p:pic>
                      <p:nvPicPr>
                        <p:cNvPr id="7177" name="Object 1031">
                          <a:extLst>
                            <a:ext uri="{FF2B5EF4-FFF2-40B4-BE49-F238E27FC236}">
                              <a16:creationId xmlns:a16="http://schemas.microsoft.com/office/drawing/2014/main" id="{D6832B28-63FE-484B-86B8-A24B3D2A5E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6" y="2944"/>
                          <a:ext cx="3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8" name="Line 13">
              <a:extLst>
                <a:ext uri="{FF2B5EF4-FFF2-40B4-BE49-F238E27FC236}">
                  <a16:creationId xmlns:a16="http://schemas.microsoft.com/office/drawing/2014/main" id="{B01E9530-2969-4AF0-BEDF-6B41D54422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3082"/>
              <a:ext cx="46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7178" name="Object 1032">
              <a:extLst>
                <a:ext uri="{FF2B5EF4-FFF2-40B4-BE49-F238E27FC236}">
                  <a16:creationId xmlns:a16="http://schemas.microsoft.com/office/drawing/2014/main" id="{775C8C6E-F3E4-4190-B533-E56850647D9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2193728"/>
                </p:ext>
              </p:extLst>
            </p:nvPr>
          </p:nvGraphicFramePr>
          <p:xfrm>
            <a:off x="3132" y="2548"/>
            <a:ext cx="3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520560" imgH="419040" progId="Equation.3">
                    <p:embed/>
                  </p:oleObj>
                </mc:Choice>
                <mc:Fallback>
                  <p:oleObj name="Equation" r:id="rId20" imgW="520560" imgH="419040" progId="Equation.3">
                    <p:embed/>
                    <p:pic>
                      <p:nvPicPr>
                        <p:cNvPr id="7178" name="Object 1032">
                          <a:extLst>
                            <a:ext uri="{FF2B5EF4-FFF2-40B4-BE49-F238E27FC236}">
                              <a16:creationId xmlns:a16="http://schemas.microsoft.com/office/drawing/2014/main" id="{775C8C6E-F3E4-4190-B533-E56850647D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2" y="2548"/>
                          <a:ext cx="32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9" name="Object 1033">
              <a:extLst>
                <a:ext uri="{FF2B5EF4-FFF2-40B4-BE49-F238E27FC236}">
                  <a16:creationId xmlns:a16="http://schemas.microsoft.com/office/drawing/2014/main" id="{F8103FD3-BC7C-4054-8DC2-E0E923DBE42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2693433"/>
                </p:ext>
              </p:extLst>
            </p:nvPr>
          </p:nvGraphicFramePr>
          <p:xfrm>
            <a:off x="3252" y="2212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17160" imgH="304560" progId="Equation.3">
                    <p:embed/>
                  </p:oleObj>
                </mc:Choice>
                <mc:Fallback>
                  <p:oleObj name="Equation" r:id="rId22" imgW="317160" imgH="304560" progId="Equation.3">
                    <p:embed/>
                    <p:pic>
                      <p:nvPicPr>
                        <p:cNvPr id="7179" name="Object 1033">
                          <a:extLst>
                            <a:ext uri="{FF2B5EF4-FFF2-40B4-BE49-F238E27FC236}">
                              <a16:creationId xmlns:a16="http://schemas.microsoft.com/office/drawing/2014/main" id="{F8103FD3-BC7C-4054-8DC2-E0E923DBE4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2" y="2212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9" name="Line 51">
              <a:extLst>
                <a:ext uri="{FF2B5EF4-FFF2-40B4-BE49-F238E27FC236}">
                  <a16:creationId xmlns:a16="http://schemas.microsoft.com/office/drawing/2014/main" id="{D6A00385-6D4B-4110-9FC8-074E83253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3412"/>
              <a:ext cx="50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0" name="Oval 53">
              <a:extLst>
                <a:ext uri="{FF2B5EF4-FFF2-40B4-BE49-F238E27FC236}">
                  <a16:creationId xmlns:a16="http://schemas.microsoft.com/office/drawing/2014/main" id="{CCBB3E2C-BB36-4592-975D-4CFA20314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3" y="3379"/>
              <a:ext cx="67" cy="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1" name="Oval 55">
              <a:extLst>
                <a:ext uri="{FF2B5EF4-FFF2-40B4-BE49-F238E27FC236}">
                  <a16:creationId xmlns:a16="http://schemas.microsoft.com/office/drawing/2014/main" id="{E12D008F-4FE7-4F39-991C-7EA899874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3049"/>
              <a:ext cx="67" cy="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2" name="Oval 56">
              <a:extLst>
                <a:ext uri="{FF2B5EF4-FFF2-40B4-BE49-F238E27FC236}">
                  <a16:creationId xmlns:a16="http://schemas.microsoft.com/office/drawing/2014/main" id="{EC249064-355E-4F9A-B41D-CD9D424EA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1" y="2632"/>
              <a:ext cx="67" cy="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15">
            <a:extLst>
              <a:ext uri="{FF2B5EF4-FFF2-40B4-BE49-F238E27FC236}">
                <a16:creationId xmlns:a16="http://schemas.microsoft.com/office/drawing/2014/main" id="{FEB8B884-6968-4E16-8BEA-BB9D2F186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752475"/>
            <a:ext cx="1816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  <a:ea typeface="黑体" panose="02010609060101010101" pitchFamily="49" charset="-122"/>
              </a:rPr>
              <a:t>重要公式</a:t>
            </a:r>
          </a:p>
        </p:txBody>
      </p:sp>
      <p:graphicFrame>
        <p:nvGraphicFramePr>
          <p:cNvPr id="9234" name="Object 18">
            <a:extLst>
              <a:ext uri="{FF2B5EF4-FFF2-40B4-BE49-F238E27FC236}">
                <a16:creationId xmlns:a16="http://schemas.microsoft.com/office/drawing/2014/main" id="{91217E19-D426-4017-A805-C70F02A75C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086028"/>
              </p:ext>
            </p:extLst>
          </p:nvPr>
        </p:nvGraphicFramePr>
        <p:xfrm>
          <a:off x="1655763" y="1538288"/>
          <a:ext cx="43862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11680" imgH="393480" progId="Equation.3">
                  <p:embed/>
                </p:oleObj>
              </mc:Choice>
              <mc:Fallback>
                <p:oleObj name="Equation" r:id="rId2" imgW="4711680" imgH="393480" progId="Equation.3">
                  <p:embed/>
                  <p:pic>
                    <p:nvPicPr>
                      <p:cNvPr id="9234" name="Object 18">
                        <a:extLst>
                          <a:ext uri="{FF2B5EF4-FFF2-40B4-BE49-F238E27FC236}">
                            <a16:creationId xmlns:a16="http://schemas.microsoft.com/office/drawing/2014/main" id="{91217E19-D426-4017-A805-C70F02A75C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1538288"/>
                        <a:ext cx="438626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19">
            <a:extLst>
              <a:ext uri="{FF2B5EF4-FFF2-40B4-BE49-F238E27FC236}">
                <a16:creationId xmlns:a16="http://schemas.microsoft.com/office/drawing/2014/main" id="{29216808-9CC6-494B-8BEE-0A68B2B174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693374"/>
              </p:ext>
            </p:extLst>
          </p:nvPr>
        </p:nvGraphicFramePr>
        <p:xfrm>
          <a:off x="1655763" y="2243138"/>
          <a:ext cx="31765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06480" imgH="393480" progId="Equation.3">
                  <p:embed/>
                </p:oleObj>
              </mc:Choice>
              <mc:Fallback>
                <p:oleObj name="Equation" r:id="rId4" imgW="3606480" imgH="393480" progId="Equation.3">
                  <p:embed/>
                  <p:pic>
                    <p:nvPicPr>
                      <p:cNvPr id="9235" name="Object 19">
                        <a:extLst>
                          <a:ext uri="{FF2B5EF4-FFF2-40B4-BE49-F238E27FC236}">
                            <a16:creationId xmlns:a16="http://schemas.microsoft.com/office/drawing/2014/main" id="{29216808-9CC6-494B-8BEE-0A68B2B174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2243138"/>
                        <a:ext cx="31765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Text Box 20">
            <a:extLst>
              <a:ext uri="{FF2B5EF4-FFF2-40B4-BE49-F238E27FC236}">
                <a16:creationId xmlns:a16="http://schemas.microsoft.com/office/drawing/2014/main" id="{166B5FCA-6101-40C9-B5AA-8A1232BB6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8082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证明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9237" name="Object 21">
            <a:extLst>
              <a:ext uri="{FF2B5EF4-FFF2-40B4-BE49-F238E27FC236}">
                <a16:creationId xmlns:a16="http://schemas.microsoft.com/office/drawing/2014/main" id="{35EE0D2D-F398-4AF2-BCC0-F0F8CEAA59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344933"/>
              </p:ext>
            </p:extLst>
          </p:nvPr>
        </p:nvGraphicFramePr>
        <p:xfrm>
          <a:off x="1908175" y="2898775"/>
          <a:ext cx="565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651280" imgH="431640" progId="Equation.3">
                  <p:embed/>
                </p:oleObj>
              </mc:Choice>
              <mc:Fallback>
                <p:oleObj name="Equation" r:id="rId6" imgW="5651280" imgH="431640" progId="Equation.3">
                  <p:embed/>
                  <p:pic>
                    <p:nvPicPr>
                      <p:cNvPr id="9237" name="Object 21">
                        <a:extLst>
                          <a:ext uri="{FF2B5EF4-FFF2-40B4-BE49-F238E27FC236}">
                            <a16:creationId xmlns:a16="http://schemas.microsoft.com/office/drawing/2014/main" id="{35EE0D2D-F398-4AF2-BCC0-F0F8CEAA59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898775"/>
                        <a:ext cx="5651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22">
            <a:extLst>
              <a:ext uri="{FF2B5EF4-FFF2-40B4-BE49-F238E27FC236}">
                <a16:creationId xmlns:a16="http://schemas.microsoft.com/office/drawing/2014/main" id="{68249AD3-5D1C-476A-8182-76B5A769C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260715"/>
              </p:ext>
            </p:extLst>
          </p:nvPr>
        </p:nvGraphicFramePr>
        <p:xfrm>
          <a:off x="2133600" y="3606800"/>
          <a:ext cx="397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74760" imgH="393480" progId="Equation.3">
                  <p:embed/>
                </p:oleObj>
              </mc:Choice>
              <mc:Fallback>
                <p:oleObj name="Equation" r:id="rId8" imgW="3974760" imgH="393480" progId="Equation.3">
                  <p:embed/>
                  <p:pic>
                    <p:nvPicPr>
                      <p:cNvPr id="9238" name="Object 22">
                        <a:extLst>
                          <a:ext uri="{FF2B5EF4-FFF2-40B4-BE49-F238E27FC236}">
                            <a16:creationId xmlns:a16="http://schemas.microsoft.com/office/drawing/2014/main" id="{68249AD3-5D1C-476A-8182-76B5A769C8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606800"/>
                        <a:ext cx="3975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9" name="Object 23">
            <a:extLst>
              <a:ext uri="{FF2B5EF4-FFF2-40B4-BE49-F238E27FC236}">
                <a16:creationId xmlns:a16="http://schemas.microsoft.com/office/drawing/2014/main" id="{15C5A550-2E4D-48B7-8264-9EE4A94021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357121"/>
              </p:ext>
            </p:extLst>
          </p:nvPr>
        </p:nvGraphicFramePr>
        <p:xfrm>
          <a:off x="900113" y="4356100"/>
          <a:ext cx="647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476760" imgH="431640" progId="Equation.3">
                  <p:embed/>
                </p:oleObj>
              </mc:Choice>
              <mc:Fallback>
                <p:oleObj name="Equation" r:id="rId10" imgW="6476760" imgH="431640" progId="Equation.3">
                  <p:embed/>
                  <p:pic>
                    <p:nvPicPr>
                      <p:cNvPr id="9239" name="Object 23">
                        <a:extLst>
                          <a:ext uri="{FF2B5EF4-FFF2-40B4-BE49-F238E27FC236}">
                            <a16:creationId xmlns:a16="http://schemas.microsoft.com/office/drawing/2014/main" id="{15C5A550-2E4D-48B7-8264-9EE4A94021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356100"/>
                        <a:ext cx="6477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2" name="Object 26">
            <a:extLst>
              <a:ext uri="{FF2B5EF4-FFF2-40B4-BE49-F238E27FC236}">
                <a16:creationId xmlns:a16="http://schemas.microsoft.com/office/drawing/2014/main" id="{2D790F0B-7639-4A2F-ABCC-92D5BCC8AB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611877"/>
              </p:ext>
            </p:extLst>
          </p:nvPr>
        </p:nvGraphicFramePr>
        <p:xfrm>
          <a:off x="914400" y="5130800"/>
          <a:ext cx="45735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914720" imgH="431640" progId="Equation.3">
                  <p:embed/>
                </p:oleObj>
              </mc:Choice>
              <mc:Fallback>
                <p:oleObj name="Equation" r:id="rId12" imgW="4914720" imgH="431640" progId="Equation.3">
                  <p:embed/>
                  <p:pic>
                    <p:nvPicPr>
                      <p:cNvPr id="9242" name="Object 26">
                        <a:extLst>
                          <a:ext uri="{FF2B5EF4-FFF2-40B4-BE49-F238E27FC236}">
                            <a16:creationId xmlns:a16="http://schemas.microsoft.com/office/drawing/2014/main" id="{2D790F0B-7639-4A2F-ABCC-92D5BCC8AB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30800"/>
                        <a:ext cx="45735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Text Box 10">
            <a:extLst>
              <a:ext uri="{FF2B5EF4-FFF2-40B4-BE49-F238E27FC236}">
                <a16:creationId xmlns:a16="http://schemas.microsoft.com/office/drawing/2014/main" id="{60E9178C-4B1B-4237-8F67-48983C180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385888"/>
            <a:ext cx="8293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不同的随机变量分布函数可以相同。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91136" name="Object 0">
            <a:extLst>
              <a:ext uri="{FF2B5EF4-FFF2-40B4-BE49-F238E27FC236}">
                <a16:creationId xmlns:a16="http://schemas.microsoft.com/office/drawing/2014/main" id="{FB788C19-501B-4DCB-84E0-AB325CE521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787358"/>
              </p:ext>
            </p:extLst>
          </p:nvPr>
        </p:nvGraphicFramePr>
        <p:xfrm>
          <a:off x="1692275" y="4737100"/>
          <a:ext cx="3949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949560" imgH="1511280" progId="Equation.3">
                  <p:embed/>
                </p:oleObj>
              </mc:Choice>
              <mc:Fallback>
                <p:oleObj name="公式" r:id="rId2" imgW="3949560" imgH="1511280" progId="Equation.3">
                  <p:embed/>
                  <p:pic>
                    <p:nvPicPr>
                      <p:cNvPr id="91136" name="Object 0">
                        <a:extLst>
                          <a:ext uri="{FF2B5EF4-FFF2-40B4-BE49-F238E27FC236}">
                            <a16:creationId xmlns:a16="http://schemas.microsoft.com/office/drawing/2014/main" id="{FB788C19-501B-4DCB-84E0-AB325CE521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737100"/>
                        <a:ext cx="39497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7" name="Object 1">
            <a:extLst>
              <a:ext uri="{FF2B5EF4-FFF2-40B4-BE49-F238E27FC236}">
                <a16:creationId xmlns:a16="http://schemas.microsoft.com/office/drawing/2014/main" id="{7917C8DE-0F06-4149-90F1-EE6F6A199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669580"/>
              </p:ext>
            </p:extLst>
          </p:nvPr>
        </p:nvGraphicFramePr>
        <p:xfrm>
          <a:off x="838200" y="3733800"/>
          <a:ext cx="7785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785000" imgH="952200" progId="Equation.3">
                  <p:embed/>
                </p:oleObj>
              </mc:Choice>
              <mc:Fallback>
                <p:oleObj name="公式" r:id="rId4" imgW="7785000" imgH="952200" progId="Equation.3">
                  <p:embed/>
                  <p:pic>
                    <p:nvPicPr>
                      <p:cNvPr id="91137" name="Object 1">
                        <a:extLst>
                          <a:ext uri="{FF2B5EF4-FFF2-40B4-BE49-F238E27FC236}">
                            <a16:creationId xmlns:a16="http://schemas.microsoft.com/office/drawing/2014/main" id="{7917C8DE-0F06-4149-90F1-EE6F6A1999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7785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>
            <a:extLst>
              <a:ext uri="{FF2B5EF4-FFF2-40B4-BE49-F238E27FC236}">
                <a16:creationId xmlns:a16="http://schemas.microsoft.com/office/drawing/2014/main" id="{C9407B93-04E2-4D0E-AFFC-A0E457BC6C99}"/>
              </a:ext>
            </a:extLst>
          </p:cNvPr>
          <p:cNvGrpSpPr>
            <a:grpSpLocks/>
          </p:cNvGrpSpPr>
          <p:nvPr/>
        </p:nvGrpSpPr>
        <p:grpSpPr bwMode="auto">
          <a:xfrm>
            <a:off x="622301" y="1905001"/>
            <a:ext cx="7478713" cy="1600200"/>
            <a:chOff x="392" y="1249"/>
            <a:chExt cx="4711" cy="1008"/>
          </a:xfrm>
        </p:grpSpPr>
        <p:graphicFrame>
          <p:nvGraphicFramePr>
            <p:cNvPr id="17412" name="Object 2">
              <a:extLst>
                <a:ext uri="{FF2B5EF4-FFF2-40B4-BE49-F238E27FC236}">
                  <a16:creationId xmlns:a16="http://schemas.microsoft.com/office/drawing/2014/main" id="{D764A15B-060F-447D-ADC9-68158882072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7351095"/>
                </p:ext>
              </p:extLst>
            </p:nvPr>
          </p:nvGraphicFramePr>
          <p:xfrm>
            <a:off x="1031" y="1641"/>
            <a:ext cx="4072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464160" imgH="977760" progId="Equation.3">
                    <p:embed/>
                  </p:oleObj>
                </mc:Choice>
                <mc:Fallback>
                  <p:oleObj name="Equation" r:id="rId6" imgW="6464160" imgH="977760" progId="Equation.3">
                    <p:embed/>
                    <p:pic>
                      <p:nvPicPr>
                        <p:cNvPr id="17412" name="Object 2">
                          <a:extLst>
                            <a:ext uri="{FF2B5EF4-FFF2-40B4-BE49-F238E27FC236}">
                              <a16:creationId xmlns:a16="http://schemas.microsoft.com/office/drawing/2014/main" id="{D764A15B-060F-447D-ADC9-6815888207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1" y="1641"/>
                          <a:ext cx="4072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8" name="Text Box 19">
              <a:extLst>
                <a:ext uri="{FF2B5EF4-FFF2-40B4-BE49-F238E27FC236}">
                  <a16:creationId xmlns:a16="http://schemas.microsoft.com/office/drawing/2014/main" id="{CF091438-BE6F-4D48-9139-5B15253B2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" y="1249"/>
              <a:ext cx="23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000000"/>
                  </a:solidFill>
                </a:rPr>
                <a:t>例如抛均匀硬币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, </a:t>
              </a:r>
              <a:r>
                <a:rPr lang="zh-CN" altLang="en-US" sz="2800" b="1" dirty="0">
                  <a:solidFill>
                    <a:srgbClr val="000000"/>
                  </a:solidFill>
                </a:rPr>
                <a:t>令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>
            <a:extLst>
              <a:ext uri="{FF2B5EF4-FFF2-40B4-BE49-F238E27FC236}">
                <a16:creationId xmlns:a16="http://schemas.microsoft.com/office/drawing/2014/main" id="{6EC8C8F2-0AD9-45B8-B89A-D8FCAE536849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087688"/>
            <a:ext cx="5903912" cy="846137"/>
            <a:chOff x="975" y="1825"/>
            <a:chExt cx="3719" cy="533"/>
          </a:xfrm>
        </p:grpSpPr>
        <p:graphicFrame>
          <p:nvGraphicFramePr>
            <p:cNvPr id="18435" name="Object 8">
              <a:extLst>
                <a:ext uri="{FF2B5EF4-FFF2-40B4-BE49-F238E27FC236}">
                  <a16:creationId xmlns:a16="http://schemas.microsoft.com/office/drawing/2014/main" id="{2771A0AA-79D6-4301-BE59-A0A8B7AE18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4075589"/>
                </p:ext>
              </p:extLst>
            </p:nvPr>
          </p:nvGraphicFramePr>
          <p:xfrm>
            <a:off x="2214" y="1862"/>
            <a:ext cx="248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3936960" imgH="787320" progId="Equation.3">
                    <p:embed/>
                  </p:oleObj>
                </mc:Choice>
                <mc:Fallback>
                  <p:oleObj name="公式" r:id="rId2" imgW="3936960" imgH="787320" progId="Equation.3">
                    <p:embed/>
                    <p:pic>
                      <p:nvPicPr>
                        <p:cNvPr id="18435" name="Object 8">
                          <a:extLst>
                            <a:ext uri="{FF2B5EF4-FFF2-40B4-BE49-F238E27FC236}">
                              <a16:creationId xmlns:a16="http://schemas.microsoft.com/office/drawing/2014/main" id="{2771A0AA-79D6-4301-BE59-A0A8B7AE18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" y="1862"/>
                          <a:ext cx="2480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2" name="Rectangle 9">
              <a:extLst>
                <a:ext uri="{FF2B5EF4-FFF2-40B4-BE49-F238E27FC236}">
                  <a16:creationId xmlns:a16="http://schemas.microsoft.com/office/drawing/2014/main" id="{9D0C60BB-B40D-43A2-AEBA-78EFF6440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1825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ea typeface="黑体" panose="02010609060101010101" pitchFamily="49" charset="-122"/>
                </a:rPr>
                <a:t>分布函数</a:t>
              </a:r>
            </a:p>
          </p:txBody>
        </p:sp>
      </p:grpSp>
      <p:sp>
        <p:nvSpPr>
          <p:cNvPr id="22547" name="AutoShape 19">
            <a:extLst>
              <a:ext uri="{FF2B5EF4-FFF2-40B4-BE49-F238E27FC236}">
                <a16:creationId xmlns:a16="http://schemas.microsoft.com/office/drawing/2014/main" id="{AB66AF77-CD07-4740-BB7B-AC0C3DE77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1917700"/>
            <a:ext cx="355600" cy="1223963"/>
          </a:xfrm>
          <a:prstGeom prst="upDownArrow">
            <a:avLst>
              <a:gd name="adj1" fmla="val 50000"/>
              <a:gd name="adj2" fmla="val 68839"/>
            </a:avLst>
          </a:prstGeom>
          <a:solidFill>
            <a:srgbClr val="00FFFF"/>
          </a:solidFill>
          <a:ln w="38100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24">
            <a:extLst>
              <a:ext uri="{FF2B5EF4-FFF2-40B4-BE49-F238E27FC236}">
                <a16:creationId xmlns:a16="http://schemas.microsoft.com/office/drawing/2014/main" id="{E4F47B4F-C3A5-47AD-9FF9-AEDB0A5DC081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1341438"/>
            <a:ext cx="4430712" cy="519112"/>
            <a:chOff x="975" y="845"/>
            <a:chExt cx="2791" cy="327"/>
          </a:xfrm>
        </p:grpSpPr>
        <p:sp>
          <p:nvSpPr>
            <p:cNvPr id="18441" name="Rectangle 10">
              <a:extLst>
                <a:ext uri="{FF2B5EF4-FFF2-40B4-BE49-F238E27FC236}">
                  <a16:creationId xmlns:a16="http://schemas.microsoft.com/office/drawing/2014/main" id="{46F805C4-D606-4119-98BB-D256698F6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845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ea typeface="黑体" panose="02010609060101010101" pitchFamily="49" charset="-122"/>
                </a:rPr>
                <a:t>分布律</a:t>
              </a:r>
            </a:p>
          </p:txBody>
        </p:sp>
        <p:graphicFrame>
          <p:nvGraphicFramePr>
            <p:cNvPr id="18434" name="Object 22">
              <a:extLst>
                <a:ext uri="{FF2B5EF4-FFF2-40B4-BE49-F238E27FC236}">
                  <a16:creationId xmlns:a16="http://schemas.microsoft.com/office/drawing/2014/main" id="{1BE87520-8497-480F-9081-792602DFD1E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7071859"/>
                </p:ext>
              </p:extLst>
            </p:nvPr>
          </p:nvGraphicFramePr>
          <p:xfrm>
            <a:off x="2214" y="873"/>
            <a:ext cx="15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463480" imgH="431640" progId="Equation.3">
                    <p:embed/>
                  </p:oleObj>
                </mc:Choice>
                <mc:Fallback>
                  <p:oleObj name="公式" r:id="rId4" imgW="2463480" imgH="431640" progId="Equation.3">
                    <p:embed/>
                    <p:pic>
                      <p:nvPicPr>
                        <p:cNvPr id="18434" name="Object 22">
                          <a:extLst>
                            <a:ext uri="{FF2B5EF4-FFF2-40B4-BE49-F238E27FC236}">
                              <a16:creationId xmlns:a16="http://schemas.microsoft.com/office/drawing/2014/main" id="{1BE87520-8497-480F-9081-792602DFD1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" y="873"/>
                          <a:ext cx="155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39" name="Text Box 23">
            <a:extLst>
              <a:ext uri="{FF2B5EF4-FFF2-40B4-BE49-F238E27FC236}">
                <a16:creationId xmlns:a16="http://schemas.microsoft.com/office/drawing/2014/main" id="{F51C9644-CC2A-468F-AE76-BEB61947E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92150"/>
            <a:ext cx="6859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>
                <a:solidFill>
                  <a:srgbClr val="0000FF"/>
                </a:solidFill>
              </a:rPr>
              <a:t>离散型随机变量分布律与分布函数的关系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4" name="Object 24">
            <a:extLst>
              <a:ext uri="{FF2B5EF4-FFF2-40B4-BE49-F238E27FC236}">
                <a16:creationId xmlns:a16="http://schemas.microsoft.com/office/drawing/2014/main" id="{5D6934D5-F6C1-4BE0-A2C1-E26866C2BC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005788"/>
              </p:ext>
            </p:extLst>
          </p:nvPr>
        </p:nvGraphicFramePr>
        <p:xfrm>
          <a:off x="622300" y="1498600"/>
          <a:ext cx="80645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064360" imgH="2311200" progId="Equation.3">
                  <p:embed/>
                </p:oleObj>
              </mc:Choice>
              <mc:Fallback>
                <p:oleObj name="Equation" r:id="rId2" imgW="8064360" imgH="2311200" progId="Equation.3">
                  <p:embed/>
                  <p:pic>
                    <p:nvPicPr>
                      <p:cNvPr id="20504" name="Object 24">
                        <a:extLst>
                          <a:ext uri="{FF2B5EF4-FFF2-40B4-BE49-F238E27FC236}">
                            <a16:creationId xmlns:a16="http://schemas.microsoft.com/office/drawing/2014/main" id="{5D6934D5-F6C1-4BE0-A2C1-E26866C2BC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1498600"/>
                        <a:ext cx="8064500" cy="231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3" name="Rectangle 33">
            <a:extLst>
              <a:ext uri="{FF2B5EF4-FFF2-40B4-BE49-F238E27FC236}">
                <a16:creationId xmlns:a16="http://schemas.microsoft.com/office/drawing/2014/main" id="{96B8422C-8EB7-4B2D-8170-C4117D5CA1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657172"/>
            <a:ext cx="7793037" cy="549381"/>
          </a:xfrm>
          <a:noFill/>
          <a:ln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连续型随机变量及其概率密度</a:t>
            </a:r>
          </a:p>
        </p:txBody>
      </p:sp>
      <p:sp>
        <p:nvSpPr>
          <p:cNvPr id="20514" name="Text Box 34">
            <a:extLst>
              <a:ext uri="{FF2B5EF4-FFF2-40B4-BE49-F238E27FC236}">
                <a16:creationId xmlns:a16="http://schemas.microsoft.com/office/drawing/2014/main" id="{6BCC89BB-10CC-4FFD-A15C-7A4BAEAB2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87475"/>
            <a:ext cx="1920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3200" b="1">
                <a:solidFill>
                  <a:srgbClr val="0000FF"/>
                </a:solidFill>
                <a:ea typeface="黑体" panose="02010609060101010101" pitchFamily="49" charset="-122"/>
              </a:rPr>
              <a:t>1.</a:t>
            </a:r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</a:p>
        </p:txBody>
      </p:sp>
      <p:grpSp>
        <p:nvGrpSpPr>
          <p:cNvPr id="20515" name="Group 35">
            <a:extLst>
              <a:ext uri="{FF2B5EF4-FFF2-40B4-BE49-F238E27FC236}">
                <a16:creationId xmlns:a16="http://schemas.microsoft.com/office/drawing/2014/main" id="{9EDB8771-9EAA-422C-9BFB-BC3A1B68A3C8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3810000"/>
            <a:ext cx="4724400" cy="2438400"/>
            <a:chOff x="1104" y="2688"/>
            <a:chExt cx="2160" cy="1344"/>
          </a:xfrm>
        </p:grpSpPr>
        <p:sp>
          <p:nvSpPr>
            <p:cNvPr id="20516" name="Line 36">
              <a:extLst>
                <a:ext uri="{FF2B5EF4-FFF2-40B4-BE49-F238E27FC236}">
                  <a16:creationId xmlns:a16="http://schemas.microsoft.com/office/drawing/2014/main" id="{FC831DC6-9B26-48A8-8ED0-59EB9C915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696"/>
              <a:ext cx="2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7" name="Line 37">
              <a:extLst>
                <a:ext uri="{FF2B5EF4-FFF2-40B4-BE49-F238E27FC236}">
                  <a16:creationId xmlns:a16="http://schemas.microsoft.com/office/drawing/2014/main" id="{863D370B-2082-401A-8EE8-CE91891752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688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18" name="Group 38">
            <a:extLst>
              <a:ext uri="{FF2B5EF4-FFF2-40B4-BE49-F238E27FC236}">
                <a16:creationId xmlns:a16="http://schemas.microsoft.com/office/drawing/2014/main" id="{7CCAE984-F0AA-4A09-80C1-58AFD4E59589}"/>
              </a:ext>
            </a:extLst>
          </p:cNvPr>
          <p:cNvGrpSpPr>
            <a:grpSpLocks/>
          </p:cNvGrpSpPr>
          <p:nvPr/>
        </p:nvGrpSpPr>
        <p:grpSpPr bwMode="auto">
          <a:xfrm>
            <a:off x="4900613" y="3835400"/>
            <a:ext cx="3867150" cy="2132013"/>
            <a:chOff x="2943" y="496"/>
            <a:chExt cx="2436" cy="1343"/>
          </a:xfrm>
        </p:grpSpPr>
        <p:graphicFrame>
          <p:nvGraphicFramePr>
            <p:cNvPr id="20519" name="Object 39">
              <a:extLst>
                <a:ext uri="{FF2B5EF4-FFF2-40B4-BE49-F238E27FC236}">
                  <a16:creationId xmlns:a16="http://schemas.microsoft.com/office/drawing/2014/main" id="{1FF0D4CC-14EE-4ABC-A7CD-ED954602AAA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6430024"/>
                </p:ext>
              </p:extLst>
            </p:nvPr>
          </p:nvGraphicFramePr>
          <p:xfrm>
            <a:off x="5188" y="1684"/>
            <a:ext cx="19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53800" imgH="241200" progId="Equation.3">
                    <p:embed/>
                  </p:oleObj>
                </mc:Choice>
                <mc:Fallback>
                  <p:oleObj name="Equation" r:id="rId4" imgW="253800" imgH="241200" progId="Equation.3">
                    <p:embed/>
                    <p:pic>
                      <p:nvPicPr>
                        <p:cNvPr id="20519" name="Object 39">
                          <a:extLst>
                            <a:ext uri="{FF2B5EF4-FFF2-40B4-BE49-F238E27FC236}">
                              <a16:creationId xmlns:a16="http://schemas.microsoft.com/office/drawing/2014/main" id="{1FF0D4CC-14EE-4ABC-A7CD-ED954602AA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8" y="1684"/>
                          <a:ext cx="19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0" name="Object 40">
              <a:extLst>
                <a:ext uri="{FF2B5EF4-FFF2-40B4-BE49-F238E27FC236}">
                  <a16:creationId xmlns:a16="http://schemas.microsoft.com/office/drawing/2014/main" id="{464265A5-105D-43E1-865C-396EF3291E8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1476129"/>
                </p:ext>
              </p:extLst>
            </p:nvPr>
          </p:nvGraphicFramePr>
          <p:xfrm>
            <a:off x="3264" y="1680"/>
            <a:ext cx="172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8600" imgH="253800" progId="Equation.3">
                    <p:embed/>
                  </p:oleObj>
                </mc:Choice>
                <mc:Fallback>
                  <p:oleObj name="Equation" r:id="rId6" imgW="228600" imgH="253800" progId="Equation.3">
                    <p:embed/>
                    <p:pic>
                      <p:nvPicPr>
                        <p:cNvPr id="20520" name="Object 40">
                          <a:extLst>
                            <a:ext uri="{FF2B5EF4-FFF2-40B4-BE49-F238E27FC236}">
                              <a16:creationId xmlns:a16="http://schemas.microsoft.com/office/drawing/2014/main" id="{464265A5-105D-43E1-865C-396EF3291E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680"/>
                          <a:ext cx="172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1" name="Object 41">
              <a:extLst>
                <a:ext uri="{FF2B5EF4-FFF2-40B4-BE49-F238E27FC236}">
                  <a16:creationId xmlns:a16="http://schemas.microsoft.com/office/drawing/2014/main" id="{231C03EA-E1A4-46D3-9102-91156AFB0C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9876582"/>
                </p:ext>
              </p:extLst>
            </p:nvPr>
          </p:nvGraphicFramePr>
          <p:xfrm>
            <a:off x="2943" y="496"/>
            <a:ext cx="44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74360" imgH="393480" progId="Equation.3">
                    <p:embed/>
                  </p:oleObj>
                </mc:Choice>
                <mc:Fallback>
                  <p:oleObj name="Equation" r:id="rId8" imgW="774360" imgH="393480" progId="Equation.3">
                    <p:embed/>
                    <p:pic>
                      <p:nvPicPr>
                        <p:cNvPr id="20521" name="Object 41">
                          <a:extLst>
                            <a:ext uri="{FF2B5EF4-FFF2-40B4-BE49-F238E27FC236}">
                              <a16:creationId xmlns:a16="http://schemas.microsoft.com/office/drawing/2014/main" id="{231C03EA-E1A4-46D3-9102-91156AFB0C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3" y="496"/>
                          <a:ext cx="44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22" name="Freeform 42">
            <a:extLst>
              <a:ext uri="{FF2B5EF4-FFF2-40B4-BE49-F238E27FC236}">
                <a16:creationId xmlns:a16="http://schemas.microsoft.com/office/drawing/2014/main" id="{94535655-95FB-4F1F-A9DE-34389546823C}"/>
              </a:ext>
            </a:extLst>
          </p:cNvPr>
          <p:cNvSpPr>
            <a:spLocks/>
          </p:cNvSpPr>
          <p:nvPr/>
        </p:nvSpPr>
        <p:spPr bwMode="auto">
          <a:xfrm>
            <a:off x="4038600" y="4191000"/>
            <a:ext cx="4343400" cy="1041400"/>
          </a:xfrm>
          <a:custGeom>
            <a:avLst/>
            <a:gdLst>
              <a:gd name="T0" fmla="*/ 0 w 2736"/>
              <a:gd name="T1" fmla="*/ 608 h 656"/>
              <a:gd name="T2" fmla="*/ 768 w 2736"/>
              <a:gd name="T3" fmla="*/ 560 h 656"/>
              <a:gd name="T4" fmla="*/ 1248 w 2736"/>
              <a:gd name="T5" fmla="*/ 32 h 656"/>
              <a:gd name="T6" fmla="*/ 1632 w 2736"/>
              <a:gd name="T7" fmla="*/ 368 h 656"/>
              <a:gd name="T8" fmla="*/ 2016 w 2736"/>
              <a:gd name="T9" fmla="*/ 176 h 656"/>
              <a:gd name="T10" fmla="*/ 2304 w 2736"/>
              <a:gd name="T11" fmla="*/ 416 h 656"/>
              <a:gd name="T12" fmla="*/ 2736 w 2736"/>
              <a:gd name="T13" fmla="*/ 608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36" h="656">
                <a:moveTo>
                  <a:pt x="0" y="608"/>
                </a:moveTo>
                <a:cubicBezTo>
                  <a:pt x="280" y="632"/>
                  <a:pt x="560" y="656"/>
                  <a:pt x="768" y="560"/>
                </a:cubicBezTo>
                <a:cubicBezTo>
                  <a:pt x="976" y="464"/>
                  <a:pt x="1104" y="64"/>
                  <a:pt x="1248" y="32"/>
                </a:cubicBezTo>
                <a:cubicBezTo>
                  <a:pt x="1392" y="0"/>
                  <a:pt x="1504" y="344"/>
                  <a:pt x="1632" y="368"/>
                </a:cubicBezTo>
                <a:cubicBezTo>
                  <a:pt x="1760" y="392"/>
                  <a:pt x="1904" y="168"/>
                  <a:pt x="2016" y="176"/>
                </a:cubicBezTo>
                <a:cubicBezTo>
                  <a:pt x="2128" y="184"/>
                  <a:pt x="2184" y="344"/>
                  <a:pt x="2304" y="416"/>
                </a:cubicBezTo>
                <a:cubicBezTo>
                  <a:pt x="2424" y="488"/>
                  <a:pt x="2664" y="576"/>
                  <a:pt x="2736" y="60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23" name="Group 43">
            <a:extLst>
              <a:ext uri="{FF2B5EF4-FFF2-40B4-BE49-F238E27FC236}">
                <a16:creationId xmlns:a16="http://schemas.microsoft.com/office/drawing/2014/main" id="{2D239882-4B43-4908-BDDD-1A3DA002846B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267200"/>
            <a:ext cx="4343400" cy="1371600"/>
            <a:chOff x="1392" y="1056"/>
            <a:chExt cx="2736" cy="864"/>
          </a:xfrm>
        </p:grpSpPr>
        <p:sp>
          <p:nvSpPr>
            <p:cNvPr id="20524" name="Line 44">
              <a:extLst>
                <a:ext uri="{FF2B5EF4-FFF2-40B4-BE49-F238E27FC236}">
                  <a16:creationId xmlns:a16="http://schemas.microsoft.com/office/drawing/2014/main" id="{83DC696A-1417-41F2-9429-3A0CC9B8F8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1632"/>
              <a:ext cx="192" cy="288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5" name="Line 45">
              <a:extLst>
                <a:ext uri="{FF2B5EF4-FFF2-40B4-BE49-F238E27FC236}">
                  <a16:creationId xmlns:a16="http://schemas.microsoft.com/office/drawing/2014/main" id="{46E922A7-6176-4321-821E-F84308156D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1632"/>
              <a:ext cx="192" cy="288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6" name="Line 46">
              <a:extLst>
                <a:ext uri="{FF2B5EF4-FFF2-40B4-BE49-F238E27FC236}">
                  <a16:creationId xmlns:a16="http://schemas.microsoft.com/office/drawing/2014/main" id="{C03D5A9F-7BC2-4480-9C3A-CA445956F1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1632"/>
              <a:ext cx="192" cy="288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7" name="Line 47">
              <a:extLst>
                <a:ext uri="{FF2B5EF4-FFF2-40B4-BE49-F238E27FC236}">
                  <a16:creationId xmlns:a16="http://schemas.microsoft.com/office/drawing/2014/main" id="{F7E88B5B-6029-40A6-9C91-04775F2E1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1632"/>
              <a:ext cx="192" cy="288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8" name="Line 48">
              <a:extLst>
                <a:ext uri="{FF2B5EF4-FFF2-40B4-BE49-F238E27FC236}">
                  <a16:creationId xmlns:a16="http://schemas.microsoft.com/office/drawing/2014/main" id="{6D0E9C95-C949-407A-AA63-1CDB399F2B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632"/>
              <a:ext cx="192" cy="288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9" name="Line 49">
              <a:extLst>
                <a:ext uri="{FF2B5EF4-FFF2-40B4-BE49-F238E27FC236}">
                  <a16:creationId xmlns:a16="http://schemas.microsoft.com/office/drawing/2014/main" id="{400B90CD-BAEB-459F-9991-FDF7219B6E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1392"/>
              <a:ext cx="336" cy="528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0" name="Line 50">
              <a:extLst>
                <a:ext uri="{FF2B5EF4-FFF2-40B4-BE49-F238E27FC236}">
                  <a16:creationId xmlns:a16="http://schemas.microsoft.com/office/drawing/2014/main" id="{9EC5A4D6-9396-488C-9B2A-92261C96AB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1056"/>
              <a:ext cx="528" cy="86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1" name="Line 51">
              <a:extLst>
                <a:ext uri="{FF2B5EF4-FFF2-40B4-BE49-F238E27FC236}">
                  <a16:creationId xmlns:a16="http://schemas.microsoft.com/office/drawing/2014/main" id="{D83E5805-B71C-498E-B70E-07DE4F7C14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1200"/>
              <a:ext cx="480" cy="72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2" name="Line 52">
              <a:extLst>
                <a:ext uri="{FF2B5EF4-FFF2-40B4-BE49-F238E27FC236}">
                  <a16:creationId xmlns:a16="http://schemas.microsoft.com/office/drawing/2014/main" id="{DDD14F6A-0AFE-48E5-82BF-4B7D6D74F1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1344"/>
              <a:ext cx="384" cy="576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3" name="Line 53">
              <a:extLst>
                <a:ext uri="{FF2B5EF4-FFF2-40B4-BE49-F238E27FC236}">
                  <a16:creationId xmlns:a16="http://schemas.microsoft.com/office/drawing/2014/main" id="{C5B718BD-9857-4EDC-8919-2038F643B7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1392"/>
              <a:ext cx="336" cy="528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4" name="Line 54">
              <a:extLst>
                <a:ext uri="{FF2B5EF4-FFF2-40B4-BE49-F238E27FC236}">
                  <a16:creationId xmlns:a16="http://schemas.microsoft.com/office/drawing/2014/main" id="{A6BEAB04-E994-403B-9955-E229B05BD5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392"/>
              <a:ext cx="336" cy="528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5" name="Line 55">
              <a:extLst>
                <a:ext uri="{FF2B5EF4-FFF2-40B4-BE49-F238E27FC236}">
                  <a16:creationId xmlns:a16="http://schemas.microsoft.com/office/drawing/2014/main" id="{459153C5-350E-4DA1-A2B5-4B57D636CC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1248"/>
              <a:ext cx="432" cy="672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6" name="Line 56">
              <a:extLst>
                <a:ext uri="{FF2B5EF4-FFF2-40B4-BE49-F238E27FC236}">
                  <a16:creationId xmlns:a16="http://schemas.microsoft.com/office/drawing/2014/main" id="{4EEC28C5-3948-470B-A9D6-CA52BE86C4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1248"/>
              <a:ext cx="432" cy="672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7" name="Line 57">
              <a:extLst>
                <a:ext uri="{FF2B5EF4-FFF2-40B4-BE49-F238E27FC236}">
                  <a16:creationId xmlns:a16="http://schemas.microsoft.com/office/drawing/2014/main" id="{6A60B2E6-A69F-4C4F-B65A-EBD06263C7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1344"/>
              <a:ext cx="384" cy="576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8" name="Line 58">
              <a:extLst>
                <a:ext uri="{FF2B5EF4-FFF2-40B4-BE49-F238E27FC236}">
                  <a16:creationId xmlns:a16="http://schemas.microsoft.com/office/drawing/2014/main" id="{B75B9D06-E9AE-4F21-8CEC-2043E6238D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536"/>
              <a:ext cx="192" cy="336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9" name="Line 59">
              <a:extLst>
                <a:ext uri="{FF2B5EF4-FFF2-40B4-BE49-F238E27FC236}">
                  <a16:creationId xmlns:a16="http://schemas.microsoft.com/office/drawing/2014/main" id="{8176CFB7-17B6-4166-930A-473AB6DEA0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1440"/>
              <a:ext cx="288" cy="48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0" name="Line 60">
              <a:extLst>
                <a:ext uri="{FF2B5EF4-FFF2-40B4-BE49-F238E27FC236}">
                  <a16:creationId xmlns:a16="http://schemas.microsoft.com/office/drawing/2014/main" id="{7DF765F8-0479-4E73-BC95-1A4088233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1488"/>
              <a:ext cx="240" cy="432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1" name="Line 61">
              <a:extLst>
                <a:ext uri="{FF2B5EF4-FFF2-40B4-BE49-F238E27FC236}">
                  <a16:creationId xmlns:a16="http://schemas.microsoft.com/office/drawing/2014/main" id="{E644793F-554A-46DD-B5AC-7C66D0E77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584"/>
              <a:ext cx="192" cy="336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2" name="Line 62">
              <a:extLst>
                <a:ext uri="{FF2B5EF4-FFF2-40B4-BE49-F238E27FC236}">
                  <a16:creationId xmlns:a16="http://schemas.microsoft.com/office/drawing/2014/main" id="{66A7D91E-5AFC-4FBA-A14F-8EE30C906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1632"/>
              <a:ext cx="144" cy="288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43" name="Group 63">
            <a:extLst>
              <a:ext uri="{FF2B5EF4-FFF2-40B4-BE49-F238E27FC236}">
                <a16:creationId xmlns:a16="http://schemas.microsoft.com/office/drawing/2014/main" id="{434B002E-746E-4433-9C0E-CE74CF4F9C4E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4495800"/>
            <a:ext cx="609600" cy="1143000"/>
            <a:chOff x="3072" y="1152"/>
            <a:chExt cx="432" cy="768"/>
          </a:xfrm>
        </p:grpSpPr>
        <p:sp>
          <p:nvSpPr>
            <p:cNvPr id="20544" name="Rectangle 64">
              <a:extLst>
                <a:ext uri="{FF2B5EF4-FFF2-40B4-BE49-F238E27FC236}">
                  <a16:creationId xmlns:a16="http://schemas.microsoft.com/office/drawing/2014/main" id="{3C1D3EDB-AC5C-427D-B446-D00F56627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92"/>
              <a:ext cx="432" cy="5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5" name="AutoShape 65">
              <a:extLst>
                <a:ext uri="{FF2B5EF4-FFF2-40B4-BE49-F238E27FC236}">
                  <a16:creationId xmlns:a16="http://schemas.microsoft.com/office/drawing/2014/main" id="{B4FF237A-7057-4929-99FA-6CD6A90E5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537797" flipH="1">
              <a:off x="3072" y="1152"/>
              <a:ext cx="432" cy="240"/>
            </a:xfrm>
            <a:prstGeom prst="rtTriangl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20546" name="Text Box 66">
            <a:extLst>
              <a:ext uri="{FF2B5EF4-FFF2-40B4-BE49-F238E27FC236}">
                <a16:creationId xmlns:a16="http://schemas.microsoft.com/office/drawing/2014/main" id="{2DDEC425-A554-4B81-B585-CCFC8FA2A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9974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FF"/>
                </a:solidFill>
              </a:rPr>
              <a:t>1</a:t>
            </a:r>
            <a:endParaRPr lang="en-US" altLang="zh-CN">
              <a:solidFill>
                <a:srgbClr val="0000FF"/>
              </a:solidFill>
            </a:endParaRPr>
          </a:p>
        </p:txBody>
      </p:sp>
      <p:graphicFrame>
        <p:nvGraphicFramePr>
          <p:cNvPr id="20547" name="Object 67">
            <a:extLst>
              <a:ext uri="{FF2B5EF4-FFF2-40B4-BE49-F238E27FC236}">
                <a16:creationId xmlns:a16="http://schemas.microsoft.com/office/drawing/2014/main" id="{4DA493BB-CDBA-4F92-AA96-317B89573C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502259"/>
              </p:ext>
            </p:extLst>
          </p:nvPr>
        </p:nvGraphicFramePr>
        <p:xfrm>
          <a:off x="895350" y="4254500"/>
          <a:ext cx="2870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69920" imgH="698400" progId="Equation.3">
                  <p:embed/>
                </p:oleObj>
              </mc:Choice>
              <mc:Fallback>
                <p:oleObj name="Equation" r:id="rId10" imgW="2869920" imgH="698400" progId="Equation.3">
                  <p:embed/>
                  <p:pic>
                    <p:nvPicPr>
                      <p:cNvPr id="20547" name="Object 67">
                        <a:extLst>
                          <a:ext uri="{FF2B5EF4-FFF2-40B4-BE49-F238E27FC236}">
                            <a16:creationId xmlns:a16="http://schemas.microsoft.com/office/drawing/2014/main" id="{4DA493BB-CDBA-4F92-AA96-317B89573C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4254500"/>
                        <a:ext cx="2870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8" name="Object 68">
            <a:extLst>
              <a:ext uri="{FF2B5EF4-FFF2-40B4-BE49-F238E27FC236}">
                <a16:creationId xmlns:a16="http://schemas.microsoft.com/office/drawing/2014/main" id="{3BE8A9D5-0D0B-4CB5-A43C-7BC17A6541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9925"/>
              </p:ext>
            </p:extLst>
          </p:nvPr>
        </p:nvGraphicFramePr>
        <p:xfrm>
          <a:off x="6781800" y="5029200"/>
          <a:ext cx="36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68280" imgH="457200" progId="Equation.3">
                  <p:embed/>
                </p:oleObj>
              </mc:Choice>
              <mc:Fallback>
                <p:oleObj name="Equation" r:id="rId12" imgW="368280" imgH="457200" progId="Equation.3">
                  <p:embed/>
                  <p:pic>
                    <p:nvPicPr>
                      <p:cNvPr id="20548" name="Object 68">
                        <a:extLst>
                          <a:ext uri="{FF2B5EF4-FFF2-40B4-BE49-F238E27FC236}">
                            <a16:creationId xmlns:a16="http://schemas.microsoft.com/office/drawing/2014/main" id="{3BE8A9D5-0D0B-4CB5-A43C-7BC17A6541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029200"/>
                        <a:ext cx="368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9" name="Object 69">
            <a:extLst>
              <a:ext uri="{FF2B5EF4-FFF2-40B4-BE49-F238E27FC236}">
                <a16:creationId xmlns:a16="http://schemas.microsoft.com/office/drawing/2014/main" id="{215733F3-163D-492E-8AB7-B66F7125BC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193416"/>
              </p:ext>
            </p:extLst>
          </p:nvPr>
        </p:nvGraphicFramePr>
        <p:xfrm>
          <a:off x="914400" y="5257800"/>
          <a:ext cx="2438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38280" imgH="749160" progId="Equation.3">
                  <p:embed/>
                </p:oleObj>
              </mc:Choice>
              <mc:Fallback>
                <p:oleObj name="Equation" r:id="rId14" imgW="2438280" imgH="749160" progId="Equation.3">
                  <p:embed/>
                  <p:pic>
                    <p:nvPicPr>
                      <p:cNvPr id="20549" name="Object 69">
                        <a:extLst>
                          <a:ext uri="{FF2B5EF4-FFF2-40B4-BE49-F238E27FC236}">
                            <a16:creationId xmlns:a16="http://schemas.microsoft.com/office/drawing/2014/main" id="{215733F3-163D-492E-8AB7-B66F7125BC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57800"/>
                        <a:ext cx="24384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50" name="Group 70">
            <a:extLst>
              <a:ext uri="{FF2B5EF4-FFF2-40B4-BE49-F238E27FC236}">
                <a16:creationId xmlns:a16="http://schemas.microsoft.com/office/drawing/2014/main" id="{AC268447-AED2-4917-BDAD-AC7B0E2CBDB5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562600"/>
            <a:ext cx="341313" cy="590550"/>
            <a:chOff x="3984" y="1584"/>
            <a:chExt cx="215" cy="372"/>
          </a:xfrm>
        </p:grpSpPr>
        <p:graphicFrame>
          <p:nvGraphicFramePr>
            <p:cNvPr id="20551" name="Object 71">
              <a:extLst>
                <a:ext uri="{FF2B5EF4-FFF2-40B4-BE49-F238E27FC236}">
                  <a16:creationId xmlns:a16="http://schemas.microsoft.com/office/drawing/2014/main" id="{2335DFE2-EC4C-43F3-868B-95DF311659F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6969690"/>
                </p:ext>
              </p:extLst>
            </p:nvPr>
          </p:nvGraphicFramePr>
          <p:xfrm>
            <a:off x="3991" y="1692"/>
            <a:ext cx="2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30120" imgH="419040" progId="Equation.3">
                    <p:embed/>
                  </p:oleObj>
                </mc:Choice>
                <mc:Fallback>
                  <p:oleObj name="Equation" r:id="rId16" imgW="330120" imgH="419040" progId="Equation.3">
                    <p:embed/>
                    <p:pic>
                      <p:nvPicPr>
                        <p:cNvPr id="20551" name="Object 71">
                          <a:extLst>
                            <a:ext uri="{FF2B5EF4-FFF2-40B4-BE49-F238E27FC236}">
                              <a16:creationId xmlns:a16="http://schemas.microsoft.com/office/drawing/2014/main" id="{2335DFE2-EC4C-43F3-868B-95DF311659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1" y="1692"/>
                          <a:ext cx="2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2" name="Object 72">
              <a:extLst>
                <a:ext uri="{FF2B5EF4-FFF2-40B4-BE49-F238E27FC236}">
                  <a16:creationId xmlns:a16="http://schemas.microsoft.com/office/drawing/2014/main" id="{F9426A05-256E-442D-AAD1-CF33178DD86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053144"/>
                </p:ext>
              </p:extLst>
            </p:nvPr>
          </p:nvGraphicFramePr>
          <p:xfrm>
            <a:off x="3984" y="1584"/>
            <a:ext cx="12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90440" imgH="190440" progId="Equation.3">
                    <p:embed/>
                  </p:oleObj>
                </mc:Choice>
                <mc:Fallback>
                  <p:oleObj name="Equation" r:id="rId18" imgW="190440" imgH="190440" progId="Equation.3">
                    <p:embed/>
                    <p:pic>
                      <p:nvPicPr>
                        <p:cNvPr id="20552" name="Object 72">
                          <a:extLst>
                            <a:ext uri="{FF2B5EF4-FFF2-40B4-BE49-F238E27FC236}">
                              <a16:creationId xmlns:a16="http://schemas.microsoft.com/office/drawing/2014/main" id="{F9426A05-256E-442D-AAD1-CF33178DD8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584"/>
                          <a:ext cx="120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53" name="Group 73">
            <a:extLst>
              <a:ext uri="{FF2B5EF4-FFF2-40B4-BE49-F238E27FC236}">
                <a16:creationId xmlns:a16="http://schemas.microsoft.com/office/drawing/2014/main" id="{469E6881-2CCA-4376-87B0-7123E0188CC5}"/>
              </a:ext>
            </a:extLst>
          </p:cNvPr>
          <p:cNvGrpSpPr>
            <a:grpSpLocks/>
          </p:cNvGrpSpPr>
          <p:nvPr/>
        </p:nvGrpSpPr>
        <p:grpSpPr bwMode="auto">
          <a:xfrm>
            <a:off x="7092950" y="5562600"/>
            <a:ext cx="355600" cy="590550"/>
            <a:chOff x="4324" y="1584"/>
            <a:chExt cx="224" cy="372"/>
          </a:xfrm>
        </p:grpSpPr>
        <p:graphicFrame>
          <p:nvGraphicFramePr>
            <p:cNvPr id="20554" name="Object 74">
              <a:extLst>
                <a:ext uri="{FF2B5EF4-FFF2-40B4-BE49-F238E27FC236}">
                  <a16:creationId xmlns:a16="http://schemas.microsoft.com/office/drawing/2014/main" id="{BE3E9CC0-1BCA-4143-8D54-FEA278CF63B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8856359"/>
                </p:ext>
              </p:extLst>
            </p:nvPr>
          </p:nvGraphicFramePr>
          <p:xfrm>
            <a:off x="4324" y="1692"/>
            <a:ext cx="2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55320" imgH="419040" progId="Equation.3">
                    <p:embed/>
                  </p:oleObj>
                </mc:Choice>
                <mc:Fallback>
                  <p:oleObj name="Equation" r:id="rId20" imgW="355320" imgH="419040" progId="Equation.3">
                    <p:embed/>
                    <p:pic>
                      <p:nvPicPr>
                        <p:cNvPr id="20554" name="Object 74">
                          <a:extLst>
                            <a:ext uri="{FF2B5EF4-FFF2-40B4-BE49-F238E27FC236}">
                              <a16:creationId xmlns:a16="http://schemas.microsoft.com/office/drawing/2014/main" id="{BE3E9CC0-1BCA-4143-8D54-FEA278CF63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4" y="1692"/>
                          <a:ext cx="22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5" name="Object 75">
              <a:extLst>
                <a:ext uri="{FF2B5EF4-FFF2-40B4-BE49-F238E27FC236}">
                  <a16:creationId xmlns:a16="http://schemas.microsoft.com/office/drawing/2014/main" id="{74229122-23CA-4A67-8E7E-F7C16181014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6570837"/>
                </p:ext>
              </p:extLst>
            </p:nvPr>
          </p:nvGraphicFramePr>
          <p:xfrm>
            <a:off x="4368" y="1584"/>
            <a:ext cx="12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90440" imgH="190440" progId="Equation.3">
                    <p:embed/>
                  </p:oleObj>
                </mc:Choice>
                <mc:Fallback>
                  <p:oleObj name="Equation" r:id="rId22" imgW="190440" imgH="190440" progId="Equation.3">
                    <p:embed/>
                    <p:pic>
                      <p:nvPicPr>
                        <p:cNvPr id="20555" name="Object 75">
                          <a:extLst>
                            <a:ext uri="{FF2B5EF4-FFF2-40B4-BE49-F238E27FC236}">
                              <a16:creationId xmlns:a16="http://schemas.microsoft.com/office/drawing/2014/main" id="{74229122-23CA-4A67-8E7E-F7C1618101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584"/>
                          <a:ext cx="120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4" grpId="0" autoUpdateAnimBg="0"/>
      <p:bldP spid="2054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70" name="Group 66">
            <a:extLst>
              <a:ext uri="{FF2B5EF4-FFF2-40B4-BE49-F238E27FC236}">
                <a16:creationId xmlns:a16="http://schemas.microsoft.com/office/drawing/2014/main" id="{D42A69E5-7C9F-4EEA-B860-464F3EA232A5}"/>
              </a:ext>
            </a:extLst>
          </p:cNvPr>
          <p:cNvGrpSpPr>
            <a:grpSpLocks/>
          </p:cNvGrpSpPr>
          <p:nvPr/>
        </p:nvGrpSpPr>
        <p:grpSpPr bwMode="auto">
          <a:xfrm>
            <a:off x="935038" y="3360738"/>
            <a:ext cx="7370762" cy="765175"/>
            <a:chOff x="576" y="2069"/>
            <a:chExt cx="4643" cy="482"/>
          </a:xfrm>
        </p:grpSpPr>
        <p:graphicFrame>
          <p:nvGraphicFramePr>
            <p:cNvPr id="21550" name="Object 46">
              <a:extLst>
                <a:ext uri="{FF2B5EF4-FFF2-40B4-BE49-F238E27FC236}">
                  <a16:creationId xmlns:a16="http://schemas.microsoft.com/office/drawing/2014/main" id="{1DA87AA0-3C92-4750-8BEB-CA7EBE8025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774119"/>
                </p:ext>
              </p:extLst>
            </p:nvPr>
          </p:nvGraphicFramePr>
          <p:xfrm>
            <a:off x="576" y="2173"/>
            <a:ext cx="315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397480" imgH="419040" progId="Equation.3">
                    <p:embed/>
                  </p:oleObj>
                </mc:Choice>
                <mc:Fallback>
                  <p:oleObj name="Equation" r:id="rId2" imgW="5397480" imgH="419040" progId="Equation.3">
                    <p:embed/>
                    <p:pic>
                      <p:nvPicPr>
                        <p:cNvPr id="21550" name="Object 46">
                          <a:extLst>
                            <a:ext uri="{FF2B5EF4-FFF2-40B4-BE49-F238E27FC236}">
                              <a16:creationId xmlns:a16="http://schemas.microsoft.com/office/drawing/2014/main" id="{1DA87AA0-3C92-4750-8BEB-CA7EBE8025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173"/>
                          <a:ext cx="315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1" name="Object 47">
              <a:extLst>
                <a:ext uri="{FF2B5EF4-FFF2-40B4-BE49-F238E27FC236}">
                  <a16:creationId xmlns:a16="http://schemas.microsoft.com/office/drawing/2014/main" id="{7F3CA50F-7FA6-46D2-8E88-2870F5898EC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8123867"/>
                </p:ext>
              </p:extLst>
            </p:nvPr>
          </p:nvGraphicFramePr>
          <p:xfrm>
            <a:off x="3783" y="2069"/>
            <a:ext cx="1436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34880" imgH="749160" progId="Equation.3">
                    <p:embed/>
                  </p:oleObj>
                </mc:Choice>
                <mc:Fallback>
                  <p:oleObj name="Equation" r:id="rId4" imgW="2234880" imgH="749160" progId="Equation.3">
                    <p:embed/>
                    <p:pic>
                      <p:nvPicPr>
                        <p:cNvPr id="21551" name="Object 47">
                          <a:extLst>
                            <a:ext uri="{FF2B5EF4-FFF2-40B4-BE49-F238E27FC236}">
                              <a16:creationId xmlns:a16="http://schemas.microsoft.com/office/drawing/2014/main" id="{7F3CA50F-7FA6-46D2-8E88-2870F5898E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3" y="2069"/>
                          <a:ext cx="1436" cy="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53" name="Object 49">
            <a:extLst>
              <a:ext uri="{FF2B5EF4-FFF2-40B4-BE49-F238E27FC236}">
                <a16:creationId xmlns:a16="http://schemas.microsoft.com/office/drawing/2014/main" id="{FDC4856B-9FD0-4CAB-BC9B-D6730A987D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700727"/>
              </p:ext>
            </p:extLst>
          </p:nvPr>
        </p:nvGraphicFramePr>
        <p:xfrm>
          <a:off x="2049463" y="5224463"/>
          <a:ext cx="1854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82600" imgH="698400" progId="Equation.3">
                  <p:embed/>
                </p:oleObj>
              </mc:Choice>
              <mc:Fallback>
                <p:oleObj name="Equation" r:id="rId6" imgW="2082600" imgH="698400" progId="Equation.3">
                  <p:embed/>
                  <p:pic>
                    <p:nvPicPr>
                      <p:cNvPr id="21553" name="Object 49">
                        <a:extLst>
                          <a:ext uri="{FF2B5EF4-FFF2-40B4-BE49-F238E27FC236}">
                            <a16:creationId xmlns:a16="http://schemas.microsoft.com/office/drawing/2014/main" id="{FDC4856B-9FD0-4CAB-BC9B-D6730A987D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5224463"/>
                        <a:ext cx="1854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56" name="Rectangle 52">
            <a:extLst>
              <a:ext uri="{FF2B5EF4-FFF2-40B4-BE49-F238E27FC236}">
                <a16:creationId xmlns:a16="http://schemas.microsoft.com/office/drawing/2014/main" id="{483B8AE3-E987-4C43-93AA-851EBED36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7515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证明</a:t>
            </a:r>
          </a:p>
        </p:txBody>
      </p:sp>
      <p:graphicFrame>
        <p:nvGraphicFramePr>
          <p:cNvPr id="21558" name="Object 54">
            <a:extLst>
              <a:ext uri="{FF2B5EF4-FFF2-40B4-BE49-F238E27FC236}">
                <a16:creationId xmlns:a16="http://schemas.microsoft.com/office/drawing/2014/main" id="{79CEF191-3EE1-4F22-AB0A-6020B84754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996664"/>
              </p:ext>
            </p:extLst>
          </p:nvPr>
        </p:nvGraphicFramePr>
        <p:xfrm>
          <a:off x="5791200" y="5254625"/>
          <a:ext cx="213836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95200" imgH="749160" progId="Equation.3">
                  <p:embed/>
                </p:oleObj>
              </mc:Choice>
              <mc:Fallback>
                <p:oleObj name="Equation" r:id="rId8" imgW="2095200" imgH="749160" progId="Equation.3">
                  <p:embed/>
                  <p:pic>
                    <p:nvPicPr>
                      <p:cNvPr id="21558" name="Object 54">
                        <a:extLst>
                          <a:ext uri="{FF2B5EF4-FFF2-40B4-BE49-F238E27FC236}">
                            <a16:creationId xmlns:a16="http://schemas.microsoft.com/office/drawing/2014/main" id="{79CEF191-3EE1-4F22-AB0A-6020B84754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254625"/>
                        <a:ext cx="2138363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60" name="Object 56">
            <a:extLst>
              <a:ext uri="{FF2B5EF4-FFF2-40B4-BE49-F238E27FC236}">
                <a16:creationId xmlns:a16="http://schemas.microsoft.com/office/drawing/2014/main" id="{AAFDD421-246E-4819-98F6-AA0DF8E89F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173738"/>
              </p:ext>
            </p:extLst>
          </p:nvPr>
        </p:nvGraphicFramePr>
        <p:xfrm>
          <a:off x="2239963" y="4475163"/>
          <a:ext cx="45386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89160" imgH="419040" progId="Equation.3">
                  <p:embed/>
                </p:oleObj>
              </mc:Choice>
              <mc:Fallback>
                <p:oleObj name="Equation" r:id="rId10" imgW="4889160" imgH="419040" progId="Equation.3">
                  <p:embed/>
                  <p:pic>
                    <p:nvPicPr>
                      <p:cNvPr id="21560" name="Object 56">
                        <a:extLst>
                          <a:ext uri="{FF2B5EF4-FFF2-40B4-BE49-F238E27FC236}">
                            <a16:creationId xmlns:a16="http://schemas.microsoft.com/office/drawing/2014/main" id="{AAFDD421-246E-4819-98F6-AA0DF8E89F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4475163"/>
                        <a:ext cx="45386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61" name="Object 57">
            <a:extLst>
              <a:ext uri="{FF2B5EF4-FFF2-40B4-BE49-F238E27FC236}">
                <a16:creationId xmlns:a16="http://schemas.microsoft.com/office/drawing/2014/main" id="{216E0DD6-BC89-4B4B-8461-60035758BF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403147"/>
              </p:ext>
            </p:extLst>
          </p:nvPr>
        </p:nvGraphicFramePr>
        <p:xfrm>
          <a:off x="3878263" y="5224463"/>
          <a:ext cx="18319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57400" imgH="698400" progId="Equation.3">
                  <p:embed/>
                </p:oleObj>
              </mc:Choice>
              <mc:Fallback>
                <p:oleObj name="Equation" r:id="rId12" imgW="2057400" imgH="698400" progId="Equation.3">
                  <p:embed/>
                  <p:pic>
                    <p:nvPicPr>
                      <p:cNvPr id="21561" name="Object 57">
                        <a:extLst>
                          <a:ext uri="{FF2B5EF4-FFF2-40B4-BE49-F238E27FC236}">
                            <a16:creationId xmlns:a16="http://schemas.microsoft.com/office/drawing/2014/main" id="{216E0DD6-BC89-4B4B-8461-60035758BF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63" y="5224463"/>
                        <a:ext cx="183197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71" name="Text Box 67">
            <a:extLst>
              <a:ext uri="{FF2B5EF4-FFF2-40B4-BE49-F238E27FC236}">
                <a16:creationId xmlns:a16="http://schemas.microsoft.com/office/drawing/2014/main" id="{D77686FD-E88E-46F3-B3F6-17933E6C7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85825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性质</a:t>
            </a:r>
          </a:p>
        </p:txBody>
      </p:sp>
      <p:graphicFrame>
        <p:nvGraphicFramePr>
          <p:cNvPr id="21572" name="Object 68">
            <a:extLst>
              <a:ext uri="{FF2B5EF4-FFF2-40B4-BE49-F238E27FC236}">
                <a16:creationId xmlns:a16="http://schemas.microsoft.com/office/drawing/2014/main" id="{62EB400C-1E20-499D-8AA9-4E6F84C75F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913493"/>
              </p:ext>
            </p:extLst>
          </p:nvPr>
        </p:nvGraphicFramePr>
        <p:xfrm>
          <a:off x="1905000" y="1003300"/>
          <a:ext cx="23066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22280" imgH="393480" progId="Equation.3">
                  <p:embed/>
                </p:oleObj>
              </mc:Choice>
              <mc:Fallback>
                <p:oleObj name="Equation" r:id="rId14" imgW="2222280" imgH="393480" progId="Equation.3">
                  <p:embed/>
                  <p:pic>
                    <p:nvPicPr>
                      <p:cNvPr id="21572" name="Object 68">
                        <a:extLst>
                          <a:ext uri="{FF2B5EF4-FFF2-40B4-BE49-F238E27FC236}">
                            <a16:creationId xmlns:a16="http://schemas.microsoft.com/office/drawing/2014/main" id="{62EB400C-1E20-499D-8AA9-4E6F84C75F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003300"/>
                        <a:ext cx="23066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73" name="Object 69">
            <a:extLst>
              <a:ext uri="{FF2B5EF4-FFF2-40B4-BE49-F238E27FC236}">
                <a16:creationId xmlns:a16="http://schemas.microsoft.com/office/drawing/2014/main" id="{8C208EB7-5ECC-45D4-B911-B6048B45A8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581266"/>
              </p:ext>
            </p:extLst>
          </p:nvPr>
        </p:nvGraphicFramePr>
        <p:xfrm>
          <a:off x="1993900" y="1639888"/>
          <a:ext cx="318770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187440" imgH="698400" progId="Equation.3">
                  <p:embed/>
                </p:oleObj>
              </mc:Choice>
              <mc:Fallback>
                <p:oleObj name="Equation" r:id="rId16" imgW="3187440" imgH="698400" progId="Equation.3">
                  <p:embed/>
                  <p:pic>
                    <p:nvPicPr>
                      <p:cNvPr id="21573" name="Object 69">
                        <a:extLst>
                          <a:ext uri="{FF2B5EF4-FFF2-40B4-BE49-F238E27FC236}">
                            <a16:creationId xmlns:a16="http://schemas.microsoft.com/office/drawing/2014/main" id="{8C208EB7-5ECC-45D4-B911-B6048B45A8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1639888"/>
                        <a:ext cx="3187700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74" name="Text Box 70">
            <a:extLst>
              <a:ext uri="{FF2B5EF4-FFF2-40B4-BE49-F238E27FC236}">
                <a16:creationId xmlns:a16="http://schemas.microsoft.com/office/drawing/2014/main" id="{10E20079-0C4B-41B7-B176-7567A1C45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76513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证明     </a:t>
            </a:r>
          </a:p>
        </p:txBody>
      </p:sp>
      <p:graphicFrame>
        <p:nvGraphicFramePr>
          <p:cNvPr id="21575" name="Object 71">
            <a:extLst>
              <a:ext uri="{FF2B5EF4-FFF2-40B4-BE49-F238E27FC236}">
                <a16:creationId xmlns:a16="http://schemas.microsoft.com/office/drawing/2014/main" id="{6DAAB38F-175D-4871-A711-DAA9431BA7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492235"/>
              </p:ext>
            </p:extLst>
          </p:nvPr>
        </p:nvGraphicFramePr>
        <p:xfrm>
          <a:off x="2171700" y="2514600"/>
          <a:ext cx="3505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504960" imgH="698400" progId="Equation.3">
                  <p:embed/>
                </p:oleObj>
              </mc:Choice>
              <mc:Fallback>
                <p:oleObj name="Equation" r:id="rId18" imgW="3504960" imgH="698400" progId="Equation.3">
                  <p:embed/>
                  <p:pic>
                    <p:nvPicPr>
                      <p:cNvPr id="21575" name="Object 71">
                        <a:extLst>
                          <a:ext uri="{FF2B5EF4-FFF2-40B4-BE49-F238E27FC236}">
                            <a16:creationId xmlns:a16="http://schemas.microsoft.com/office/drawing/2014/main" id="{6DAAB38F-175D-4871-A711-DAA9431BA7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2514600"/>
                        <a:ext cx="3505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6" grpId="0" autoUpdateAnimBg="0"/>
      <p:bldP spid="2157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2" name="Rectangle 16">
            <a:extLst>
              <a:ext uri="{FF2B5EF4-FFF2-40B4-BE49-F238E27FC236}">
                <a16:creationId xmlns:a16="http://schemas.microsoft.com/office/drawing/2014/main" id="{95BFEF77-7442-47CE-AEE4-2D2A1D4D9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2773363"/>
            <a:ext cx="61166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ea typeface="黑体" panose="02010609060101010101" pitchFamily="49" charset="-122"/>
              </a:rPr>
              <a:t>一</a:t>
            </a:r>
            <a:r>
              <a:rPr lang="zh-CN" altLang="en-US" sz="2800" b="1"/>
              <a:t>、</a:t>
            </a:r>
            <a:r>
              <a:rPr lang="zh-CN" altLang="en-US" sz="3200" b="1">
                <a:ea typeface="黑体" panose="02010609060101010101" pitchFamily="49" charset="-122"/>
              </a:rPr>
              <a:t>离散型随机变量的分布律</a:t>
            </a:r>
          </a:p>
        </p:txBody>
      </p:sp>
      <p:sp>
        <p:nvSpPr>
          <p:cNvPr id="29713" name="Rectangle 17">
            <a:extLst>
              <a:ext uri="{FF2B5EF4-FFF2-40B4-BE49-F238E27FC236}">
                <a16:creationId xmlns:a16="http://schemas.microsoft.com/office/drawing/2014/main" id="{00D199F5-508F-4597-ADEB-A2CE2B419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3535363"/>
            <a:ext cx="7107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ea typeface="黑体" panose="02010609060101010101" pitchFamily="49" charset="-122"/>
              </a:rPr>
              <a:t>二</a:t>
            </a:r>
            <a:r>
              <a:rPr lang="zh-CN" altLang="en-US" sz="2800" b="1"/>
              <a:t>、</a:t>
            </a:r>
            <a:r>
              <a:rPr lang="zh-CN" altLang="en-US" sz="3200" b="1">
                <a:ea typeface="黑体" panose="02010609060101010101" pitchFamily="49" charset="-122"/>
              </a:rPr>
              <a:t>常见离散型随机变量的概率分布</a:t>
            </a:r>
          </a:p>
        </p:txBody>
      </p:sp>
      <p:sp>
        <p:nvSpPr>
          <p:cNvPr id="29714" name="Rectangle 18">
            <a:extLst>
              <a:ext uri="{FF2B5EF4-FFF2-40B4-BE49-F238E27FC236}">
                <a16:creationId xmlns:a16="http://schemas.microsoft.com/office/drawing/2014/main" id="{D557B093-585F-49EB-BD3F-B5E0840D7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4297363"/>
            <a:ext cx="2916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ea typeface="黑体" panose="02010609060101010101" pitchFamily="49" charset="-122"/>
              </a:rPr>
              <a:t>三</a:t>
            </a:r>
            <a:r>
              <a:rPr lang="zh-CN" altLang="en-US" sz="2800" b="1"/>
              <a:t>、</a:t>
            </a:r>
            <a:r>
              <a:rPr lang="zh-CN" altLang="en-US" sz="3200" b="1">
                <a:ea typeface="黑体" panose="02010609060101010101" pitchFamily="49" charset="-122"/>
              </a:rPr>
              <a:t>小结</a:t>
            </a:r>
          </a:p>
        </p:txBody>
      </p:sp>
      <p:sp>
        <p:nvSpPr>
          <p:cNvPr id="29716" name="Rectangle 20">
            <a:extLst>
              <a:ext uri="{FF2B5EF4-FFF2-40B4-BE49-F238E27FC236}">
                <a16:creationId xmlns:a16="http://schemas.microsoft.com/office/drawing/2014/main" id="{E7C177F4-18D2-495E-966B-42B078F2C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98632"/>
            <a:ext cx="8229600" cy="707886"/>
          </a:xfrm>
          <a:noFill/>
          <a:ln/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离散型随机变量及其分布律</a:t>
            </a:r>
          </a:p>
        </p:txBody>
      </p:sp>
      <p:sp>
        <p:nvSpPr>
          <p:cNvPr id="29717" name="AutoShape 21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72CBD78D-25C3-4FDC-88FC-85DCA3B7E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363" y="6096000"/>
            <a:ext cx="506412" cy="506413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8" name="Rectangle 22">
            <a:hlinkClick r:id="rId2" action="ppaction://hlinksldjump"/>
            <a:extLst>
              <a:ext uri="{FF2B5EF4-FFF2-40B4-BE49-F238E27FC236}">
                <a16:creationId xmlns:a16="http://schemas.microsoft.com/office/drawing/2014/main" id="{4DA83AA4-CD79-4708-82F5-E60971DDB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894013"/>
            <a:ext cx="5257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9" name="Rectangle 23">
            <a:hlinkClick r:id="rId3" action="ppaction://hlinksldjump"/>
            <a:extLst>
              <a:ext uri="{FF2B5EF4-FFF2-40B4-BE49-F238E27FC236}">
                <a16:creationId xmlns:a16="http://schemas.microsoft.com/office/drawing/2014/main" id="{7D2A15A5-9468-4946-8121-1DB0E6B48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41725"/>
            <a:ext cx="6400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0" name="Rectangle 24">
            <a:hlinkClick r:id="rId4" action="ppaction://hlinksldjump"/>
            <a:extLst>
              <a:ext uri="{FF2B5EF4-FFF2-40B4-BE49-F238E27FC236}">
                <a16:creationId xmlns:a16="http://schemas.microsoft.com/office/drawing/2014/main" id="{A5CE821F-9EC3-47A3-8AC8-EA76F378A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403725"/>
            <a:ext cx="1524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1026">
            <a:extLst>
              <a:ext uri="{FF2B5EF4-FFF2-40B4-BE49-F238E27FC236}">
                <a16:creationId xmlns:a16="http://schemas.microsoft.com/office/drawing/2014/main" id="{966E9027-37C8-4054-B8F4-476DF5777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18861"/>
              </p:ext>
            </p:extLst>
          </p:nvPr>
        </p:nvGraphicFramePr>
        <p:xfrm>
          <a:off x="900113" y="5229225"/>
          <a:ext cx="69992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97680" imgH="431640" progId="Equation.3">
                  <p:embed/>
                </p:oleObj>
              </mc:Choice>
              <mc:Fallback>
                <p:oleObj name="Equation" r:id="rId2" imgW="6997680" imgH="431640" progId="Equation.3">
                  <p:embed/>
                  <p:pic>
                    <p:nvPicPr>
                      <p:cNvPr id="43010" name="Object 1026">
                        <a:extLst>
                          <a:ext uri="{FF2B5EF4-FFF2-40B4-BE49-F238E27FC236}">
                            <a16:creationId xmlns:a16="http://schemas.microsoft.com/office/drawing/2014/main" id="{966E9027-37C8-4054-B8F4-476DF5777C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229225"/>
                        <a:ext cx="69992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1027">
            <a:extLst>
              <a:ext uri="{FF2B5EF4-FFF2-40B4-BE49-F238E27FC236}">
                <a16:creationId xmlns:a16="http://schemas.microsoft.com/office/drawing/2014/main" id="{FB9C79EE-ABD9-4BE8-A711-B7D58A872D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059288"/>
              </p:ext>
            </p:extLst>
          </p:nvPr>
        </p:nvGraphicFramePr>
        <p:xfrm>
          <a:off x="914400" y="1676400"/>
          <a:ext cx="24479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41320" imgH="393480" progId="Equation.3">
                  <p:embed/>
                </p:oleObj>
              </mc:Choice>
              <mc:Fallback>
                <p:oleObj name="Equation" r:id="rId4" imgW="2641320" imgH="393480" progId="Equation.3">
                  <p:embed/>
                  <p:pic>
                    <p:nvPicPr>
                      <p:cNvPr id="43011" name="Object 1027">
                        <a:extLst>
                          <a:ext uri="{FF2B5EF4-FFF2-40B4-BE49-F238E27FC236}">
                            <a16:creationId xmlns:a16="http://schemas.microsoft.com/office/drawing/2014/main" id="{FB9C79EE-ABD9-4BE8-A711-B7D58A872D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24479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1028">
            <a:extLst>
              <a:ext uri="{FF2B5EF4-FFF2-40B4-BE49-F238E27FC236}">
                <a16:creationId xmlns:a16="http://schemas.microsoft.com/office/drawing/2014/main" id="{3994D637-360D-4409-B11F-3C28730609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415995"/>
              </p:ext>
            </p:extLst>
          </p:nvPr>
        </p:nvGraphicFramePr>
        <p:xfrm>
          <a:off x="3505200" y="1511300"/>
          <a:ext cx="2108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08160" imgH="698400" progId="Equation.3">
                  <p:embed/>
                </p:oleObj>
              </mc:Choice>
              <mc:Fallback>
                <p:oleObj name="Equation" r:id="rId6" imgW="2108160" imgH="698400" progId="Equation.3">
                  <p:embed/>
                  <p:pic>
                    <p:nvPicPr>
                      <p:cNvPr id="43012" name="Object 1028">
                        <a:extLst>
                          <a:ext uri="{FF2B5EF4-FFF2-40B4-BE49-F238E27FC236}">
                            <a16:creationId xmlns:a16="http://schemas.microsoft.com/office/drawing/2014/main" id="{3994D637-360D-4409-B11F-3C28730609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11300"/>
                        <a:ext cx="2108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1029">
            <a:extLst>
              <a:ext uri="{FF2B5EF4-FFF2-40B4-BE49-F238E27FC236}">
                <a16:creationId xmlns:a16="http://schemas.microsoft.com/office/drawing/2014/main" id="{2E7BD031-37FA-4DF7-B81C-9B3A076A1A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822005"/>
              </p:ext>
            </p:extLst>
          </p:nvPr>
        </p:nvGraphicFramePr>
        <p:xfrm>
          <a:off x="914400" y="2527300"/>
          <a:ext cx="35210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797280" imgH="393480" progId="Equation.3">
                  <p:embed/>
                </p:oleObj>
              </mc:Choice>
              <mc:Fallback>
                <p:oleObj name="Equation" r:id="rId8" imgW="3797280" imgH="393480" progId="Equation.3">
                  <p:embed/>
                  <p:pic>
                    <p:nvPicPr>
                      <p:cNvPr id="43013" name="Object 1029">
                        <a:extLst>
                          <a:ext uri="{FF2B5EF4-FFF2-40B4-BE49-F238E27FC236}">
                            <a16:creationId xmlns:a16="http://schemas.microsoft.com/office/drawing/2014/main" id="{2E7BD031-37FA-4DF7-B81C-9B3A076A1A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27300"/>
                        <a:ext cx="35210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1030">
            <a:extLst>
              <a:ext uri="{FF2B5EF4-FFF2-40B4-BE49-F238E27FC236}">
                <a16:creationId xmlns:a16="http://schemas.microsoft.com/office/drawing/2014/main" id="{D3951B52-60DB-43DE-B26E-0CE6249EB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139314"/>
              </p:ext>
            </p:extLst>
          </p:nvPr>
        </p:nvGraphicFramePr>
        <p:xfrm>
          <a:off x="2393950" y="3213100"/>
          <a:ext cx="4089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089240" imgH="672840" progId="Equation.3">
                  <p:embed/>
                </p:oleObj>
              </mc:Choice>
              <mc:Fallback>
                <p:oleObj name="Equation" r:id="rId10" imgW="4089240" imgH="672840" progId="Equation.3">
                  <p:embed/>
                  <p:pic>
                    <p:nvPicPr>
                      <p:cNvPr id="43014" name="Object 1030">
                        <a:extLst>
                          <a:ext uri="{FF2B5EF4-FFF2-40B4-BE49-F238E27FC236}">
                            <a16:creationId xmlns:a16="http://schemas.microsoft.com/office/drawing/2014/main" id="{D3951B52-60DB-43DE-B26E-0CE6249EB1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3213100"/>
                        <a:ext cx="4089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1031">
            <a:extLst>
              <a:ext uri="{FF2B5EF4-FFF2-40B4-BE49-F238E27FC236}">
                <a16:creationId xmlns:a16="http://schemas.microsoft.com/office/drawing/2014/main" id="{AC9A3832-13C6-4AA0-BB2A-02F3BDE454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503664"/>
              </p:ext>
            </p:extLst>
          </p:nvPr>
        </p:nvGraphicFramePr>
        <p:xfrm>
          <a:off x="4445000" y="2514600"/>
          <a:ext cx="1524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3880" imgH="393480" progId="Equation.3">
                  <p:embed/>
                </p:oleObj>
              </mc:Choice>
              <mc:Fallback>
                <p:oleObj name="Equation" r:id="rId12" imgW="1523880" imgH="393480" progId="Equation.3">
                  <p:embed/>
                  <p:pic>
                    <p:nvPicPr>
                      <p:cNvPr id="43015" name="Object 1031">
                        <a:extLst>
                          <a:ext uri="{FF2B5EF4-FFF2-40B4-BE49-F238E27FC236}">
                            <a16:creationId xmlns:a16="http://schemas.microsoft.com/office/drawing/2014/main" id="{AC9A3832-13C6-4AA0-BB2A-02F3BDE454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2514600"/>
                        <a:ext cx="15240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1032">
            <a:extLst>
              <a:ext uri="{FF2B5EF4-FFF2-40B4-BE49-F238E27FC236}">
                <a16:creationId xmlns:a16="http://schemas.microsoft.com/office/drawing/2014/main" id="{0AD31EC4-F761-4043-8624-366FC06EF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501801"/>
              </p:ext>
            </p:extLst>
          </p:nvPr>
        </p:nvGraphicFramePr>
        <p:xfrm>
          <a:off x="2362200" y="4191000"/>
          <a:ext cx="41148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114800" imgH="698400" progId="Equation.3">
                  <p:embed/>
                </p:oleObj>
              </mc:Choice>
              <mc:Fallback>
                <p:oleObj name="Equation" r:id="rId14" imgW="4114800" imgH="698400" progId="Equation.3">
                  <p:embed/>
                  <p:pic>
                    <p:nvPicPr>
                      <p:cNvPr id="43016" name="Object 1032">
                        <a:extLst>
                          <a:ext uri="{FF2B5EF4-FFF2-40B4-BE49-F238E27FC236}">
                            <a16:creationId xmlns:a16="http://schemas.microsoft.com/office/drawing/2014/main" id="{0AD31EC4-F761-4043-8624-366FC06EFE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41148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1033">
            <a:extLst>
              <a:ext uri="{FF2B5EF4-FFF2-40B4-BE49-F238E27FC236}">
                <a16:creationId xmlns:a16="http://schemas.microsoft.com/office/drawing/2014/main" id="{CF61D536-CAFA-4E51-B838-BD14383101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261710"/>
              </p:ext>
            </p:extLst>
          </p:nvPr>
        </p:nvGraphicFramePr>
        <p:xfrm>
          <a:off x="6477000" y="4191000"/>
          <a:ext cx="20193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019240" imgH="698400" progId="Equation.3">
                  <p:embed/>
                </p:oleObj>
              </mc:Choice>
              <mc:Fallback>
                <p:oleObj name="Equation" r:id="rId16" imgW="2019240" imgH="698400" progId="Equation.3">
                  <p:embed/>
                  <p:pic>
                    <p:nvPicPr>
                      <p:cNvPr id="43017" name="Object 1033">
                        <a:extLst>
                          <a:ext uri="{FF2B5EF4-FFF2-40B4-BE49-F238E27FC236}">
                            <a16:creationId xmlns:a16="http://schemas.microsoft.com/office/drawing/2014/main" id="{CF61D536-CAFA-4E51-B838-BD14383101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191000"/>
                        <a:ext cx="20193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Text Box 1035">
            <a:extLst>
              <a:ext uri="{FF2B5EF4-FFF2-40B4-BE49-F238E27FC236}">
                <a16:creationId xmlns:a16="http://schemas.microsoft.com/office/drawing/2014/main" id="{C0C2A87D-F661-4A27-8B6C-027B61ED0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838200"/>
            <a:ext cx="3940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ahoma" panose="020B0604030504040204" pitchFamily="34" charset="0"/>
              </a:rPr>
              <a:t>同时得以下计算公式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15C012B9-845A-470D-AB62-482D4E47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62000"/>
            <a:ext cx="75438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zh-CN" altLang="en-US" sz="2800" b="1"/>
              <a:t>    对于任意可能值 </a:t>
            </a:r>
            <a:r>
              <a:rPr lang="en-US" altLang="zh-CN" sz="2800" b="1" i="1"/>
              <a:t>a </a:t>
            </a:r>
            <a:r>
              <a:rPr lang="en-US" altLang="zh-CN" sz="2800" b="1"/>
              <a:t>,</a:t>
            </a:r>
            <a:r>
              <a:rPr lang="zh-CN" altLang="en-US" sz="2800" b="1"/>
              <a:t>连续型随机变量取 </a:t>
            </a:r>
            <a:r>
              <a:rPr lang="en-US" altLang="zh-CN" sz="2800" b="1" i="1"/>
              <a:t>a </a:t>
            </a:r>
            <a:r>
              <a:rPr lang="zh-CN" altLang="en-US" sz="2800" b="1"/>
              <a:t>的概率等于零</a:t>
            </a:r>
            <a:r>
              <a:rPr lang="en-US" altLang="zh-CN" sz="2800" b="1"/>
              <a:t>.</a:t>
            </a:r>
            <a:r>
              <a:rPr lang="zh-CN" altLang="en-US" sz="2800" b="1"/>
              <a:t>即</a:t>
            </a:r>
          </a:p>
        </p:txBody>
      </p:sp>
      <p:graphicFrame>
        <p:nvGraphicFramePr>
          <p:cNvPr id="22534" name="Object 6">
            <a:extLst>
              <a:ext uri="{FF2B5EF4-FFF2-40B4-BE49-F238E27FC236}">
                <a16:creationId xmlns:a16="http://schemas.microsoft.com/office/drawing/2014/main" id="{62805874-BDE3-465D-B747-A179DE9E7B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177834"/>
              </p:ext>
            </p:extLst>
          </p:nvPr>
        </p:nvGraphicFramePr>
        <p:xfrm>
          <a:off x="3200400" y="1905000"/>
          <a:ext cx="20701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70000" imgH="380880" progId="Equation.3">
                  <p:embed/>
                </p:oleObj>
              </mc:Choice>
              <mc:Fallback>
                <p:oleObj name="Equation" r:id="rId2" imgW="2070000" imgH="380880" progId="Equation.3">
                  <p:embed/>
                  <p:pic>
                    <p:nvPicPr>
                      <p:cNvPr id="22534" name="Object 6">
                        <a:extLst>
                          <a:ext uri="{FF2B5EF4-FFF2-40B4-BE49-F238E27FC236}">
                            <a16:creationId xmlns:a16="http://schemas.microsoft.com/office/drawing/2014/main" id="{62805874-BDE3-465D-B747-A179DE9E7B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05000"/>
                        <a:ext cx="20701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7">
            <a:extLst>
              <a:ext uri="{FF2B5EF4-FFF2-40B4-BE49-F238E27FC236}">
                <a16:creationId xmlns:a16="http://schemas.microsoft.com/office/drawing/2014/main" id="{BAFAA442-EA78-4FCD-8D08-F61455931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5268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证明</a:t>
            </a:r>
            <a:endParaRPr lang="zh-CN" altLang="en-US" sz="2800" b="1"/>
          </a:p>
        </p:txBody>
      </p:sp>
      <p:graphicFrame>
        <p:nvGraphicFramePr>
          <p:cNvPr id="22536" name="Object 8">
            <a:extLst>
              <a:ext uri="{FF2B5EF4-FFF2-40B4-BE49-F238E27FC236}">
                <a16:creationId xmlns:a16="http://schemas.microsoft.com/office/drawing/2014/main" id="{966F0FE3-CF79-4D54-BF2C-DD00FBFA56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496229"/>
              </p:ext>
            </p:extLst>
          </p:nvPr>
        </p:nvGraphicFramePr>
        <p:xfrm>
          <a:off x="2133600" y="2590800"/>
          <a:ext cx="1435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4960" imgH="380880" progId="Equation.3">
                  <p:embed/>
                </p:oleObj>
              </mc:Choice>
              <mc:Fallback>
                <p:oleObj name="Equation" r:id="rId4" imgW="1434960" imgH="380880" progId="Equation.3">
                  <p:embed/>
                  <p:pic>
                    <p:nvPicPr>
                      <p:cNvPr id="22536" name="Object 8">
                        <a:extLst>
                          <a:ext uri="{FF2B5EF4-FFF2-40B4-BE49-F238E27FC236}">
                            <a16:creationId xmlns:a16="http://schemas.microsoft.com/office/drawing/2014/main" id="{966F0FE3-CF79-4D54-BF2C-DD00FBFA56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90800"/>
                        <a:ext cx="1435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>
            <a:extLst>
              <a:ext uri="{FF2B5EF4-FFF2-40B4-BE49-F238E27FC236}">
                <a16:creationId xmlns:a16="http://schemas.microsoft.com/office/drawing/2014/main" id="{91C72791-CC00-4779-8D0C-46003A351C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739538"/>
              </p:ext>
            </p:extLst>
          </p:nvPr>
        </p:nvGraphicFramePr>
        <p:xfrm>
          <a:off x="6578600" y="2578100"/>
          <a:ext cx="584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3920" imgH="317160" progId="Equation.3">
                  <p:embed/>
                </p:oleObj>
              </mc:Choice>
              <mc:Fallback>
                <p:oleObj name="Equation" r:id="rId6" imgW="583920" imgH="317160" progId="Equation.3">
                  <p:embed/>
                  <p:pic>
                    <p:nvPicPr>
                      <p:cNvPr id="22537" name="Object 9">
                        <a:extLst>
                          <a:ext uri="{FF2B5EF4-FFF2-40B4-BE49-F238E27FC236}">
                            <a16:creationId xmlns:a16="http://schemas.microsoft.com/office/drawing/2014/main" id="{91C72791-CC00-4779-8D0C-46003A351C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2578100"/>
                        <a:ext cx="584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Text Box 10">
            <a:extLst>
              <a:ext uri="{FF2B5EF4-FFF2-40B4-BE49-F238E27FC236}">
                <a16:creationId xmlns:a16="http://schemas.microsoft.com/office/drawing/2014/main" id="{EEDC403B-58A6-4176-AA2B-555764AF1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062288"/>
            <a:ext cx="1611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由此可得</a:t>
            </a:r>
          </a:p>
        </p:txBody>
      </p:sp>
      <p:graphicFrame>
        <p:nvGraphicFramePr>
          <p:cNvPr id="22563" name="Object 35">
            <a:extLst>
              <a:ext uri="{FF2B5EF4-FFF2-40B4-BE49-F238E27FC236}">
                <a16:creationId xmlns:a16="http://schemas.microsoft.com/office/drawing/2014/main" id="{A6F4114A-4916-4A64-958F-95E1CF3ACC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460370"/>
              </p:ext>
            </p:extLst>
          </p:nvPr>
        </p:nvGraphicFramePr>
        <p:xfrm>
          <a:off x="3581400" y="2400300"/>
          <a:ext cx="2921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20680" imgH="723600" progId="Equation.3">
                  <p:embed/>
                </p:oleObj>
              </mc:Choice>
              <mc:Fallback>
                <p:oleObj name="Equation" r:id="rId8" imgW="2920680" imgH="723600" progId="Equation.3">
                  <p:embed/>
                  <p:pic>
                    <p:nvPicPr>
                      <p:cNvPr id="22563" name="Object 35">
                        <a:extLst>
                          <a:ext uri="{FF2B5EF4-FFF2-40B4-BE49-F238E27FC236}">
                            <a16:creationId xmlns:a16="http://schemas.microsoft.com/office/drawing/2014/main" id="{A6F4114A-4916-4A64-958F-95E1CF3ACC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400300"/>
                        <a:ext cx="2921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4" name="Text Box 36">
            <a:extLst>
              <a:ext uri="{FF2B5EF4-FFF2-40B4-BE49-F238E27FC236}">
                <a16:creationId xmlns:a16="http://schemas.microsoft.com/office/drawing/2014/main" id="{F0F677F1-D0E8-490A-9B1E-60D1617B5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378450"/>
            <a:ext cx="5105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连续型随机变量取值落在某一</a:t>
            </a:r>
          </a:p>
          <a:p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区间的概率与区间的开闭无关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grpSp>
        <p:nvGrpSpPr>
          <p:cNvPr id="22567" name="Group 39">
            <a:extLst>
              <a:ext uri="{FF2B5EF4-FFF2-40B4-BE49-F238E27FC236}">
                <a16:creationId xmlns:a16="http://schemas.microsoft.com/office/drawing/2014/main" id="{E5907B00-BA85-464F-8C89-6CF70863F191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778250"/>
            <a:ext cx="6400800" cy="1600200"/>
            <a:chOff x="960" y="2352"/>
            <a:chExt cx="4032" cy="1008"/>
          </a:xfrm>
        </p:grpSpPr>
        <p:sp>
          <p:nvSpPr>
            <p:cNvPr id="22565" name="Rectangle 37">
              <a:extLst>
                <a:ext uri="{FF2B5EF4-FFF2-40B4-BE49-F238E27FC236}">
                  <a16:creationId xmlns:a16="http://schemas.microsoft.com/office/drawing/2014/main" id="{4325DA50-6E21-4C61-8504-B3767F465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4032" cy="768"/>
            </a:xfrm>
            <a:prstGeom prst="rect">
              <a:avLst/>
            </a:prstGeom>
            <a:solidFill>
              <a:srgbClr val="CC00FF">
                <a:alpha val="50000"/>
              </a:srgbClr>
            </a:solidFill>
            <a:ln w="76200" cmpd="tri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6" name="AutoShape 38">
              <a:extLst>
                <a:ext uri="{FF2B5EF4-FFF2-40B4-BE49-F238E27FC236}">
                  <a16:creationId xmlns:a16="http://schemas.microsoft.com/office/drawing/2014/main" id="{6E700B0A-9900-4E99-B7E4-ABA1D6085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20"/>
              <a:ext cx="336" cy="24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C00FF">
                <a:alpha val="50000"/>
              </a:srgbClr>
            </a:solidFill>
            <a:ln w="76200" cmpd="tri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2568" name="Object 40">
            <a:extLst>
              <a:ext uri="{FF2B5EF4-FFF2-40B4-BE49-F238E27FC236}">
                <a16:creationId xmlns:a16="http://schemas.microsoft.com/office/drawing/2014/main" id="{85BE4576-9920-4DA9-B021-3FC8B1AA21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04960"/>
              </p:ext>
            </p:extLst>
          </p:nvPr>
        </p:nvGraphicFramePr>
        <p:xfrm>
          <a:off x="990600" y="3930650"/>
          <a:ext cx="19050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81080" imgH="380880" progId="Equation.3">
                  <p:embed/>
                </p:oleObj>
              </mc:Choice>
              <mc:Fallback>
                <p:oleObj name="Equation" r:id="rId10" imgW="1981080" imgH="380880" progId="Equation.3">
                  <p:embed/>
                  <p:pic>
                    <p:nvPicPr>
                      <p:cNvPr id="22568" name="Object 40">
                        <a:extLst>
                          <a:ext uri="{FF2B5EF4-FFF2-40B4-BE49-F238E27FC236}">
                            <a16:creationId xmlns:a16="http://schemas.microsoft.com/office/drawing/2014/main" id="{85BE4576-9920-4DA9-B021-3FC8B1AA21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30650"/>
                        <a:ext cx="19050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9" name="Object 41">
            <a:extLst>
              <a:ext uri="{FF2B5EF4-FFF2-40B4-BE49-F238E27FC236}">
                <a16:creationId xmlns:a16="http://schemas.microsoft.com/office/drawing/2014/main" id="{6113FB45-01AE-460D-AC43-25385F71AE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389003"/>
              </p:ext>
            </p:extLst>
          </p:nvPr>
        </p:nvGraphicFramePr>
        <p:xfrm>
          <a:off x="2895600" y="3930650"/>
          <a:ext cx="20574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73040" imgH="380880" progId="Equation.3">
                  <p:embed/>
                </p:oleObj>
              </mc:Choice>
              <mc:Fallback>
                <p:oleObj name="Equation" r:id="rId12" imgW="2273040" imgH="380880" progId="Equation.3">
                  <p:embed/>
                  <p:pic>
                    <p:nvPicPr>
                      <p:cNvPr id="22569" name="Object 41">
                        <a:extLst>
                          <a:ext uri="{FF2B5EF4-FFF2-40B4-BE49-F238E27FC236}">
                            <a16:creationId xmlns:a16="http://schemas.microsoft.com/office/drawing/2014/main" id="{6113FB45-01AE-460D-AC43-25385F71AE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930650"/>
                        <a:ext cx="20574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0" name="Object 42">
            <a:extLst>
              <a:ext uri="{FF2B5EF4-FFF2-40B4-BE49-F238E27FC236}">
                <a16:creationId xmlns:a16="http://schemas.microsoft.com/office/drawing/2014/main" id="{5D055A04-1C0D-4FBB-8325-C837C97CD6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454710"/>
              </p:ext>
            </p:extLst>
          </p:nvPr>
        </p:nvGraphicFramePr>
        <p:xfrm>
          <a:off x="5029200" y="3930650"/>
          <a:ext cx="21336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73040" imgH="380880" progId="Equation.3">
                  <p:embed/>
                </p:oleObj>
              </mc:Choice>
              <mc:Fallback>
                <p:oleObj name="Equation" r:id="rId14" imgW="2273040" imgH="380880" progId="Equation.3">
                  <p:embed/>
                  <p:pic>
                    <p:nvPicPr>
                      <p:cNvPr id="22570" name="Object 42">
                        <a:extLst>
                          <a:ext uri="{FF2B5EF4-FFF2-40B4-BE49-F238E27FC236}">
                            <a16:creationId xmlns:a16="http://schemas.microsoft.com/office/drawing/2014/main" id="{5D055A04-1C0D-4FBB-8325-C837C97CD6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930650"/>
                        <a:ext cx="21336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1" name="Object 43">
            <a:extLst>
              <a:ext uri="{FF2B5EF4-FFF2-40B4-BE49-F238E27FC236}">
                <a16:creationId xmlns:a16="http://schemas.microsoft.com/office/drawing/2014/main" id="{2D1D6A5B-6DDD-4CAD-8EF6-E1502B5141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187819"/>
              </p:ext>
            </p:extLst>
          </p:nvPr>
        </p:nvGraphicFramePr>
        <p:xfrm>
          <a:off x="2895600" y="4540250"/>
          <a:ext cx="204787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374560" imgH="380880" progId="Equation.3">
                  <p:embed/>
                </p:oleObj>
              </mc:Choice>
              <mc:Fallback>
                <p:oleObj name="Equation" r:id="rId16" imgW="2374560" imgH="380880" progId="Equation.3">
                  <p:embed/>
                  <p:pic>
                    <p:nvPicPr>
                      <p:cNvPr id="22571" name="Object 43">
                        <a:extLst>
                          <a:ext uri="{FF2B5EF4-FFF2-40B4-BE49-F238E27FC236}">
                            <a16:creationId xmlns:a16="http://schemas.microsoft.com/office/drawing/2014/main" id="{2D1D6A5B-6DDD-4CAD-8EF6-E1502B5141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40250"/>
                        <a:ext cx="204787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utoUpdateAnimBg="0"/>
      <p:bldP spid="22538" grpId="0" autoUpdateAnimBg="0"/>
      <p:bldP spid="2256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4" name="Rectangle 8">
            <a:extLst>
              <a:ext uri="{FF2B5EF4-FFF2-40B4-BE49-F238E27FC236}">
                <a16:creationId xmlns:a16="http://schemas.microsoft.com/office/drawing/2014/main" id="{15F603AC-4FAB-4AD9-8602-281718D1A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687335"/>
            <a:ext cx="7777162" cy="549381"/>
          </a:xfrm>
          <a:noFill/>
          <a:ln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常见连续型随机变量的分布</a:t>
            </a:r>
          </a:p>
        </p:txBody>
      </p:sp>
      <p:graphicFrame>
        <p:nvGraphicFramePr>
          <p:cNvPr id="80916" name="Object 20">
            <a:extLst>
              <a:ext uri="{FF2B5EF4-FFF2-40B4-BE49-F238E27FC236}">
                <a16:creationId xmlns:a16="http://schemas.microsoft.com/office/drawing/2014/main" id="{84DB2F45-979C-4055-8F86-B4ED3E8403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221485"/>
              </p:ext>
            </p:extLst>
          </p:nvPr>
        </p:nvGraphicFramePr>
        <p:xfrm>
          <a:off x="900113" y="1989138"/>
          <a:ext cx="6578600" cy="303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578280" imgH="3035160" progId="Equation.3">
                  <p:embed/>
                </p:oleObj>
              </mc:Choice>
              <mc:Fallback>
                <p:oleObj name="Equation" r:id="rId2" imgW="6578280" imgH="3035160" progId="Equation.3">
                  <p:embed/>
                  <p:pic>
                    <p:nvPicPr>
                      <p:cNvPr id="80916" name="Object 20">
                        <a:extLst>
                          <a:ext uri="{FF2B5EF4-FFF2-40B4-BE49-F238E27FC236}">
                            <a16:creationId xmlns:a16="http://schemas.microsoft.com/office/drawing/2014/main" id="{84DB2F45-979C-4055-8F86-B4ED3E8403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89138"/>
                        <a:ext cx="6578600" cy="303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9" name="Rectangle 23">
            <a:extLst>
              <a:ext uri="{FF2B5EF4-FFF2-40B4-BE49-F238E27FC236}">
                <a16:creationId xmlns:a16="http://schemas.microsoft.com/office/drawing/2014/main" id="{DA5167EB-F1DE-4A08-93EF-695274FEC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341438"/>
            <a:ext cx="2324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ea typeface="黑体" panose="02010609060101010101" pitchFamily="49" charset="-122"/>
              </a:rPr>
              <a:t>1.  </a:t>
            </a:r>
            <a:r>
              <a:rPr lang="zh-CN" altLang="en-US" sz="3200" b="1">
                <a:solidFill>
                  <a:srgbClr val="0000FF"/>
                </a:solidFill>
                <a:ea typeface="黑体" panose="02010609060101010101" pitchFamily="49" charset="-122"/>
              </a:rPr>
              <a:t>均匀分布</a:t>
            </a:r>
          </a:p>
        </p:txBody>
      </p:sp>
      <p:grpSp>
        <p:nvGrpSpPr>
          <p:cNvPr id="80921" name="Group 25">
            <a:extLst>
              <a:ext uri="{FF2B5EF4-FFF2-40B4-BE49-F238E27FC236}">
                <a16:creationId xmlns:a16="http://schemas.microsoft.com/office/drawing/2014/main" id="{AB42E7AD-C09C-4949-B01A-D9D492908103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4422775"/>
            <a:ext cx="4278312" cy="1568450"/>
            <a:chOff x="2699" y="2786"/>
            <a:chExt cx="2695" cy="988"/>
          </a:xfrm>
        </p:grpSpPr>
        <p:sp>
          <p:nvSpPr>
            <p:cNvPr id="80909" name="Line 13">
              <a:extLst>
                <a:ext uri="{FF2B5EF4-FFF2-40B4-BE49-F238E27FC236}">
                  <a16:creationId xmlns:a16="http://schemas.microsoft.com/office/drawing/2014/main" id="{0F9E9A60-30A8-4EAE-AC81-69A9CD277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3518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0" name="Line 14">
              <a:extLst>
                <a:ext uri="{FF2B5EF4-FFF2-40B4-BE49-F238E27FC236}">
                  <a16:creationId xmlns:a16="http://schemas.microsoft.com/office/drawing/2014/main" id="{72381C73-8BF6-4A40-A7E3-7BFF1E4F6D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7" y="2804"/>
              <a:ext cx="0" cy="9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0912" name="Object 16">
              <a:extLst>
                <a:ext uri="{FF2B5EF4-FFF2-40B4-BE49-F238E27FC236}">
                  <a16:creationId xmlns:a16="http://schemas.microsoft.com/office/drawing/2014/main" id="{840EC15A-94D9-447D-ABB3-F9CDF00DBA6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7937018"/>
                </p:ext>
              </p:extLst>
            </p:nvPr>
          </p:nvGraphicFramePr>
          <p:xfrm>
            <a:off x="5235" y="3614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53800" imgH="241200" progId="Equation.3">
                    <p:embed/>
                  </p:oleObj>
                </mc:Choice>
                <mc:Fallback>
                  <p:oleObj name="Equation" r:id="rId4" imgW="253800" imgH="241200" progId="Equation.3">
                    <p:embed/>
                    <p:pic>
                      <p:nvPicPr>
                        <p:cNvPr id="80912" name="Object 16">
                          <a:extLst>
                            <a:ext uri="{FF2B5EF4-FFF2-40B4-BE49-F238E27FC236}">
                              <a16:creationId xmlns:a16="http://schemas.microsoft.com/office/drawing/2014/main" id="{840EC15A-94D9-447D-ABB3-F9CDF00DBA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5" y="3614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13" name="Object 17">
              <a:extLst>
                <a:ext uri="{FF2B5EF4-FFF2-40B4-BE49-F238E27FC236}">
                  <a16:creationId xmlns:a16="http://schemas.microsoft.com/office/drawing/2014/main" id="{13ECA3D7-5953-46C9-BDE7-D79031A33DD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0052194"/>
                </p:ext>
              </p:extLst>
            </p:nvPr>
          </p:nvGraphicFramePr>
          <p:xfrm>
            <a:off x="4275" y="3518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8600" imgH="253800" progId="Equation.3">
                    <p:embed/>
                  </p:oleObj>
                </mc:Choice>
                <mc:Fallback>
                  <p:oleObj name="Equation" r:id="rId6" imgW="228600" imgH="253800" progId="Equation.3">
                    <p:embed/>
                    <p:pic>
                      <p:nvPicPr>
                        <p:cNvPr id="80913" name="Object 17">
                          <a:extLst>
                            <a:ext uri="{FF2B5EF4-FFF2-40B4-BE49-F238E27FC236}">
                              <a16:creationId xmlns:a16="http://schemas.microsoft.com/office/drawing/2014/main" id="{13ECA3D7-5953-46C9-BDE7-D79031A33D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5" y="3518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14" name="Object 18">
              <a:extLst>
                <a:ext uri="{FF2B5EF4-FFF2-40B4-BE49-F238E27FC236}">
                  <a16:creationId xmlns:a16="http://schemas.microsoft.com/office/drawing/2014/main" id="{771E041D-D0B7-4358-8264-8467FF1783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6881500"/>
                </p:ext>
              </p:extLst>
            </p:nvPr>
          </p:nvGraphicFramePr>
          <p:xfrm>
            <a:off x="4467" y="2786"/>
            <a:ext cx="432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74360" imgH="393480" progId="Equation.3">
                    <p:embed/>
                  </p:oleObj>
                </mc:Choice>
                <mc:Fallback>
                  <p:oleObj name="Equation" r:id="rId8" imgW="774360" imgH="393480" progId="Equation.3">
                    <p:embed/>
                    <p:pic>
                      <p:nvPicPr>
                        <p:cNvPr id="80914" name="Object 18">
                          <a:extLst>
                            <a:ext uri="{FF2B5EF4-FFF2-40B4-BE49-F238E27FC236}">
                              <a16:creationId xmlns:a16="http://schemas.microsoft.com/office/drawing/2014/main" id="{771E041D-D0B7-4358-8264-8467FF1783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7" y="2786"/>
                          <a:ext cx="432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15" name="Line 19">
              <a:extLst>
                <a:ext uri="{FF2B5EF4-FFF2-40B4-BE49-F238E27FC236}">
                  <a16:creationId xmlns:a16="http://schemas.microsoft.com/office/drawing/2014/main" id="{3C4FF49E-DFE7-4C62-B17B-DCF2DA838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1" y="3182"/>
              <a:ext cx="100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0917" name="Object 21">
              <a:extLst>
                <a:ext uri="{FF2B5EF4-FFF2-40B4-BE49-F238E27FC236}">
                  <a16:creationId xmlns:a16="http://schemas.microsoft.com/office/drawing/2014/main" id="{343FF695-69FF-4064-9E08-998AE1A4895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5830015"/>
                </p:ext>
              </p:extLst>
            </p:nvPr>
          </p:nvGraphicFramePr>
          <p:xfrm>
            <a:off x="3795" y="3422"/>
            <a:ext cx="143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8600" imgH="545760" progId="Equation.3">
                    <p:embed/>
                  </p:oleObj>
                </mc:Choice>
                <mc:Fallback>
                  <p:oleObj name="Equation" r:id="rId10" imgW="228600" imgH="545760" progId="Equation.3">
                    <p:embed/>
                    <p:pic>
                      <p:nvPicPr>
                        <p:cNvPr id="80917" name="Object 21">
                          <a:extLst>
                            <a:ext uri="{FF2B5EF4-FFF2-40B4-BE49-F238E27FC236}">
                              <a16:creationId xmlns:a16="http://schemas.microsoft.com/office/drawing/2014/main" id="{343FF695-69FF-4064-9E08-998AE1A489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5" y="3422"/>
                          <a:ext cx="143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18" name="Object 22">
              <a:extLst>
                <a:ext uri="{FF2B5EF4-FFF2-40B4-BE49-F238E27FC236}">
                  <a16:creationId xmlns:a16="http://schemas.microsoft.com/office/drawing/2014/main" id="{FFED1DF9-6699-44E1-A3D2-654D2D14C08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173116"/>
                </p:ext>
              </p:extLst>
            </p:nvPr>
          </p:nvGraphicFramePr>
          <p:xfrm>
            <a:off x="4803" y="3422"/>
            <a:ext cx="139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15640" imgH="545760" progId="Equation.3">
                    <p:embed/>
                  </p:oleObj>
                </mc:Choice>
                <mc:Fallback>
                  <p:oleObj name="Equation" r:id="rId12" imgW="215640" imgH="545760" progId="Equation.3">
                    <p:embed/>
                    <p:pic>
                      <p:nvPicPr>
                        <p:cNvPr id="80918" name="Object 22">
                          <a:extLst>
                            <a:ext uri="{FF2B5EF4-FFF2-40B4-BE49-F238E27FC236}">
                              <a16:creationId xmlns:a16="http://schemas.microsoft.com/office/drawing/2014/main" id="{FFED1DF9-6699-44E1-A3D2-654D2D14C0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3" y="3422"/>
                          <a:ext cx="139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20" name="Text Box 24">
              <a:extLst>
                <a:ext uri="{FF2B5EF4-FFF2-40B4-BE49-F238E27FC236}">
                  <a16:creationId xmlns:a16="http://schemas.microsoft.com/office/drawing/2014/main" id="{D750E28D-9A01-480B-9166-4F1ED6D96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2931"/>
              <a:ext cx="101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800" b="1"/>
                <a:t>概率密度</a:t>
              </a:r>
            </a:p>
            <a:p>
              <a:r>
                <a:rPr kumimoji="0" lang="zh-CN" altLang="en-US" sz="2800" b="1"/>
                <a:t>函数图形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1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9" name="Rectangle 19">
            <a:extLst>
              <a:ext uri="{FF2B5EF4-FFF2-40B4-BE49-F238E27FC236}">
                <a16:creationId xmlns:a16="http://schemas.microsoft.com/office/drawing/2014/main" id="{E18D5C2E-D125-4C43-AD2D-FC0215AE5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62000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均匀分布的意义</a:t>
            </a:r>
          </a:p>
        </p:txBody>
      </p:sp>
      <p:graphicFrame>
        <p:nvGraphicFramePr>
          <p:cNvPr id="71700" name="Object 20">
            <a:extLst>
              <a:ext uri="{FF2B5EF4-FFF2-40B4-BE49-F238E27FC236}">
                <a16:creationId xmlns:a16="http://schemas.microsoft.com/office/drawing/2014/main" id="{49DB83F6-EE25-46B2-B12A-9D253D44E5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331608"/>
              </p:ext>
            </p:extLst>
          </p:nvPr>
        </p:nvGraphicFramePr>
        <p:xfrm>
          <a:off x="1676400" y="1524000"/>
          <a:ext cx="665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54600" imgH="444240" progId="Equation.3">
                  <p:embed/>
                </p:oleObj>
              </mc:Choice>
              <mc:Fallback>
                <p:oleObj name="Equation" r:id="rId2" imgW="6654600" imgH="444240" progId="Equation.3">
                  <p:embed/>
                  <p:pic>
                    <p:nvPicPr>
                      <p:cNvPr id="71700" name="Object 20">
                        <a:extLst>
                          <a:ext uri="{FF2B5EF4-FFF2-40B4-BE49-F238E27FC236}">
                            <a16:creationId xmlns:a16="http://schemas.microsoft.com/office/drawing/2014/main" id="{49DB83F6-EE25-46B2-B12A-9D253D44E5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6654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1" name="Object 21">
            <a:extLst>
              <a:ext uri="{FF2B5EF4-FFF2-40B4-BE49-F238E27FC236}">
                <a16:creationId xmlns:a16="http://schemas.microsoft.com/office/drawing/2014/main" id="{E9ED47B1-0C3C-4E82-A6B2-D7AFF53F47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899151"/>
              </p:ext>
            </p:extLst>
          </p:nvPr>
        </p:nvGraphicFramePr>
        <p:xfrm>
          <a:off x="914400" y="2057400"/>
          <a:ext cx="7277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77040" imgH="977760" progId="Equation.3">
                  <p:embed/>
                </p:oleObj>
              </mc:Choice>
              <mc:Fallback>
                <p:oleObj name="Equation" r:id="rId4" imgW="7277040" imgH="977760" progId="Equation.3">
                  <p:embed/>
                  <p:pic>
                    <p:nvPicPr>
                      <p:cNvPr id="71701" name="Object 21">
                        <a:extLst>
                          <a:ext uri="{FF2B5EF4-FFF2-40B4-BE49-F238E27FC236}">
                            <a16:creationId xmlns:a16="http://schemas.microsoft.com/office/drawing/2014/main" id="{E9ED47B1-0C3C-4E82-A6B2-D7AFF53F47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7277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23" name="Group 43">
            <a:extLst>
              <a:ext uri="{FF2B5EF4-FFF2-40B4-BE49-F238E27FC236}">
                <a16:creationId xmlns:a16="http://schemas.microsoft.com/office/drawing/2014/main" id="{A513A9AE-90EA-4377-B3D9-F607EF217609}"/>
              </a:ext>
            </a:extLst>
          </p:cNvPr>
          <p:cNvGrpSpPr>
            <a:grpSpLocks/>
          </p:cNvGrpSpPr>
          <p:nvPr/>
        </p:nvGrpSpPr>
        <p:grpSpPr bwMode="auto">
          <a:xfrm>
            <a:off x="3014663" y="2924175"/>
            <a:ext cx="3429000" cy="2514600"/>
            <a:chOff x="1776" y="2016"/>
            <a:chExt cx="2160" cy="1584"/>
          </a:xfrm>
        </p:grpSpPr>
        <p:grpSp>
          <p:nvGrpSpPr>
            <p:cNvPr id="71702" name="Group 22">
              <a:extLst>
                <a:ext uri="{FF2B5EF4-FFF2-40B4-BE49-F238E27FC236}">
                  <a16:creationId xmlns:a16="http://schemas.microsoft.com/office/drawing/2014/main" id="{1BF01FAC-4962-4EFC-A200-89741AA32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016"/>
              <a:ext cx="2160" cy="1584"/>
              <a:chOff x="1104" y="2688"/>
              <a:chExt cx="2160" cy="1344"/>
            </a:xfrm>
          </p:grpSpPr>
          <p:sp>
            <p:nvSpPr>
              <p:cNvPr id="71703" name="Line 23">
                <a:extLst>
                  <a:ext uri="{FF2B5EF4-FFF2-40B4-BE49-F238E27FC236}">
                    <a16:creationId xmlns:a16="http://schemas.microsoft.com/office/drawing/2014/main" id="{35945CF3-FCD1-460A-9738-442654F95A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696"/>
                <a:ext cx="21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04" name="Line 24">
                <a:extLst>
                  <a:ext uri="{FF2B5EF4-FFF2-40B4-BE49-F238E27FC236}">
                    <a16:creationId xmlns:a16="http://schemas.microsoft.com/office/drawing/2014/main" id="{5EC7CD54-F1D2-41AA-8F2E-5C8A37236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0" y="2688"/>
                <a:ext cx="0" cy="13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722" name="Group 42">
              <a:extLst>
                <a:ext uri="{FF2B5EF4-FFF2-40B4-BE49-F238E27FC236}">
                  <a16:creationId xmlns:a16="http://schemas.microsoft.com/office/drawing/2014/main" id="{1E3BEB31-E449-4F36-BEE0-1D0BC6CC94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2023"/>
              <a:ext cx="1488" cy="1400"/>
              <a:chOff x="2448" y="2023"/>
              <a:chExt cx="1488" cy="1400"/>
            </a:xfrm>
          </p:grpSpPr>
          <p:graphicFrame>
            <p:nvGraphicFramePr>
              <p:cNvPr id="71706" name="Object 26">
                <a:extLst>
                  <a:ext uri="{FF2B5EF4-FFF2-40B4-BE49-F238E27FC236}">
                    <a16:creationId xmlns:a16="http://schemas.microsoft.com/office/drawing/2014/main" id="{23F3E138-AAE3-45A6-837C-1B33740ED4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6296062"/>
                  </p:ext>
                </p:extLst>
              </p:nvPr>
            </p:nvGraphicFramePr>
            <p:xfrm>
              <a:off x="3772" y="3274"/>
              <a:ext cx="164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66400" imgH="253800" progId="Equation.3">
                      <p:embed/>
                    </p:oleObj>
                  </mc:Choice>
                  <mc:Fallback>
                    <p:oleObj name="Equation" r:id="rId6" imgW="266400" imgH="253800" progId="Equation.3">
                      <p:embed/>
                      <p:pic>
                        <p:nvPicPr>
                          <p:cNvPr id="71706" name="Object 26">
                            <a:extLst>
                              <a:ext uri="{FF2B5EF4-FFF2-40B4-BE49-F238E27FC236}">
                                <a16:creationId xmlns:a16="http://schemas.microsoft.com/office/drawing/2014/main" id="{23F3E138-AAE3-45A6-837C-1B33740ED4F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72" y="3274"/>
                            <a:ext cx="164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07" name="Object 27">
                <a:extLst>
                  <a:ext uri="{FF2B5EF4-FFF2-40B4-BE49-F238E27FC236}">
                    <a16:creationId xmlns:a16="http://schemas.microsoft.com/office/drawing/2014/main" id="{2E401F59-654C-44D7-9D9E-7E8968DA9D0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77956846"/>
                  </p:ext>
                </p:extLst>
              </p:nvPr>
            </p:nvGraphicFramePr>
            <p:xfrm>
              <a:off x="2448" y="3229"/>
              <a:ext cx="142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228600" imgH="253800" progId="Equation.3">
                      <p:embed/>
                    </p:oleObj>
                  </mc:Choice>
                  <mc:Fallback>
                    <p:oleObj name="Equation" r:id="rId8" imgW="228600" imgH="253800" progId="Equation.3">
                      <p:embed/>
                      <p:pic>
                        <p:nvPicPr>
                          <p:cNvPr id="71707" name="Object 27">
                            <a:extLst>
                              <a:ext uri="{FF2B5EF4-FFF2-40B4-BE49-F238E27FC236}">
                                <a16:creationId xmlns:a16="http://schemas.microsoft.com/office/drawing/2014/main" id="{2E401F59-654C-44D7-9D9E-7E8968DA9D0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3229"/>
                            <a:ext cx="142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08" name="Object 28">
                <a:extLst>
                  <a:ext uri="{FF2B5EF4-FFF2-40B4-BE49-F238E27FC236}">
                    <a16:creationId xmlns:a16="http://schemas.microsoft.com/office/drawing/2014/main" id="{409CC81F-8058-4956-9A1A-270BC81DD9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5254474"/>
                  </p:ext>
                </p:extLst>
              </p:nvPr>
            </p:nvGraphicFramePr>
            <p:xfrm>
              <a:off x="2637" y="2023"/>
              <a:ext cx="481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774360" imgH="393480" progId="Equation.3">
                      <p:embed/>
                    </p:oleObj>
                  </mc:Choice>
                  <mc:Fallback>
                    <p:oleObj name="Equation" r:id="rId10" imgW="774360" imgH="393480" progId="Equation.3">
                      <p:embed/>
                      <p:pic>
                        <p:nvPicPr>
                          <p:cNvPr id="71708" name="Object 28">
                            <a:extLst>
                              <a:ext uri="{FF2B5EF4-FFF2-40B4-BE49-F238E27FC236}">
                                <a16:creationId xmlns:a16="http://schemas.microsoft.com/office/drawing/2014/main" id="{409CC81F-8058-4956-9A1A-270BC81DD90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7" y="2023"/>
                            <a:ext cx="481" cy="2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71709" name="Object 29">
            <a:extLst>
              <a:ext uri="{FF2B5EF4-FFF2-40B4-BE49-F238E27FC236}">
                <a16:creationId xmlns:a16="http://schemas.microsoft.com/office/drawing/2014/main" id="{05E9703E-2322-4540-8D99-8D9E91FF85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269266"/>
              </p:ext>
            </p:extLst>
          </p:nvPr>
        </p:nvGraphicFramePr>
        <p:xfrm>
          <a:off x="3319463" y="4676775"/>
          <a:ext cx="22701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8600" imgH="545760" progId="Equation.3">
                  <p:embed/>
                </p:oleObj>
              </mc:Choice>
              <mc:Fallback>
                <p:oleObj name="Equation" r:id="rId12" imgW="228600" imgH="545760" progId="Equation.3">
                  <p:embed/>
                  <p:pic>
                    <p:nvPicPr>
                      <p:cNvPr id="71709" name="Object 29">
                        <a:extLst>
                          <a:ext uri="{FF2B5EF4-FFF2-40B4-BE49-F238E27FC236}">
                            <a16:creationId xmlns:a16="http://schemas.microsoft.com/office/drawing/2014/main" id="{05E9703E-2322-4540-8D99-8D9E91FF85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463" y="4676775"/>
                        <a:ext cx="227012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0" name="Object 30">
            <a:extLst>
              <a:ext uri="{FF2B5EF4-FFF2-40B4-BE49-F238E27FC236}">
                <a16:creationId xmlns:a16="http://schemas.microsoft.com/office/drawing/2014/main" id="{FB4FDB22-E7A7-4F7F-846A-464187857B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177408"/>
              </p:ext>
            </p:extLst>
          </p:nvPr>
        </p:nvGraphicFramePr>
        <p:xfrm>
          <a:off x="5605463" y="4676775"/>
          <a:ext cx="215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5640" imgH="545760" progId="Equation.3">
                  <p:embed/>
                </p:oleObj>
              </mc:Choice>
              <mc:Fallback>
                <p:oleObj name="Equation" r:id="rId14" imgW="215640" imgH="545760" progId="Equation.3">
                  <p:embed/>
                  <p:pic>
                    <p:nvPicPr>
                      <p:cNvPr id="71710" name="Object 30">
                        <a:extLst>
                          <a:ext uri="{FF2B5EF4-FFF2-40B4-BE49-F238E27FC236}">
                            <a16:creationId xmlns:a16="http://schemas.microsoft.com/office/drawing/2014/main" id="{FB4FDB22-E7A7-4F7F-846A-464187857B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4676775"/>
                        <a:ext cx="215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1" name="Line 31">
            <a:extLst>
              <a:ext uri="{FF2B5EF4-FFF2-40B4-BE49-F238E27FC236}">
                <a16:creationId xmlns:a16="http://schemas.microsoft.com/office/drawing/2014/main" id="{9616ACFE-3C4C-4C3D-898C-6BA75899F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9463" y="4143375"/>
            <a:ext cx="2438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712" name="Object 32">
            <a:extLst>
              <a:ext uri="{FF2B5EF4-FFF2-40B4-BE49-F238E27FC236}">
                <a16:creationId xmlns:a16="http://schemas.microsoft.com/office/drawing/2014/main" id="{FFEEDDDA-F496-43AE-8770-028D64DA2C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585717"/>
              </p:ext>
            </p:extLst>
          </p:nvPr>
        </p:nvGraphicFramePr>
        <p:xfrm>
          <a:off x="4572000" y="4114800"/>
          <a:ext cx="5969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61760" imgH="838080" progId="Equation.3">
                  <p:embed/>
                </p:oleObj>
              </mc:Choice>
              <mc:Fallback>
                <p:oleObj name="Equation" r:id="rId16" imgW="761760" imgH="838080" progId="Equation.3">
                  <p:embed/>
                  <p:pic>
                    <p:nvPicPr>
                      <p:cNvPr id="71712" name="Object 32">
                        <a:extLst>
                          <a:ext uri="{FF2B5EF4-FFF2-40B4-BE49-F238E27FC236}">
                            <a16:creationId xmlns:a16="http://schemas.microsoft.com/office/drawing/2014/main" id="{FFEEDDDA-F496-43AE-8770-028D64DA2C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114800"/>
                        <a:ext cx="5969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3" name="Line 33">
            <a:extLst>
              <a:ext uri="{FF2B5EF4-FFF2-40B4-BE49-F238E27FC236}">
                <a16:creationId xmlns:a16="http://schemas.microsoft.com/office/drawing/2014/main" id="{BD6EDA87-EBD0-4A18-8E33-D3703E8576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0463" y="4143375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714" name="Object 34">
            <a:extLst>
              <a:ext uri="{FF2B5EF4-FFF2-40B4-BE49-F238E27FC236}">
                <a16:creationId xmlns:a16="http://schemas.microsoft.com/office/drawing/2014/main" id="{82BE6B28-2E2F-477D-AA03-6B2146A05C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381577"/>
              </p:ext>
            </p:extLst>
          </p:nvPr>
        </p:nvGraphicFramePr>
        <p:xfrm>
          <a:off x="3700463" y="3867150"/>
          <a:ext cx="8382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180800" imgH="914400" progId="Equation.3">
                  <p:embed/>
                </p:oleObj>
              </mc:Choice>
              <mc:Fallback>
                <p:oleObj name="公式" r:id="rId18" imgW="1180800" imgH="914400" progId="Equation.3">
                  <p:embed/>
                  <p:pic>
                    <p:nvPicPr>
                      <p:cNvPr id="71714" name="Object 34">
                        <a:extLst>
                          <a:ext uri="{FF2B5EF4-FFF2-40B4-BE49-F238E27FC236}">
                            <a16:creationId xmlns:a16="http://schemas.microsoft.com/office/drawing/2014/main" id="{82BE6B28-2E2F-477D-AA03-6B2146A05C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63" y="3867150"/>
                        <a:ext cx="8382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5" name="Object 35">
            <a:extLst>
              <a:ext uri="{FF2B5EF4-FFF2-40B4-BE49-F238E27FC236}">
                <a16:creationId xmlns:a16="http://schemas.microsoft.com/office/drawing/2014/main" id="{9D8EBE0C-3C08-4A6F-9641-37CC1BFA25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122095"/>
              </p:ext>
            </p:extLst>
          </p:nvPr>
        </p:nvGraphicFramePr>
        <p:xfrm>
          <a:off x="1560513" y="3533775"/>
          <a:ext cx="1371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371600" imgH="838080" progId="Equation.3">
                  <p:embed/>
                </p:oleObj>
              </mc:Choice>
              <mc:Fallback>
                <p:oleObj name="Equation" r:id="rId20" imgW="1371600" imgH="838080" progId="Equation.3">
                  <p:embed/>
                  <p:pic>
                    <p:nvPicPr>
                      <p:cNvPr id="71715" name="Object 35">
                        <a:extLst>
                          <a:ext uri="{FF2B5EF4-FFF2-40B4-BE49-F238E27FC236}">
                            <a16:creationId xmlns:a16="http://schemas.microsoft.com/office/drawing/2014/main" id="{9D8EBE0C-3C08-4A6F-9641-37CC1BFA25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3533775"/>
                        <a:ext cx="1371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7" name="Line 37">
            <a:extLst>
              <a:ext uri="{FF2B5EF4-FFF2-40B4-BE49-F238E27FC236}">
                <a16:creationId xmlns:a16="http://schemas.microsoft.com/office/drawing/2014/main" id="{E20E5914-D1AF-447E-A971-B025C990E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7663" y="4143375"/>
            <a:ext cx="762000" cy="0"/>
          </a:xfrm>
          <a:prstGeom prst="line">
            <a:avLst/>
          </a:prstGeom>
          <a:noFill/>
          <a:ln w="38100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718" name="Object 38">
            <a:extLst>
              <a:ext uri="{FF2B5EF4-FFF2-40B4-BE49-F238E27FC236}">
                <a16:creationId xmlns:a16="http://schemas.microsoft.com/office/drawing/2014/main" id="{46B9FAA6-A792-4ED5-A2A1-C4534022B6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499655"/>
              </p:ext>
            </p:extLst>
          </p:nvPr>
        </p:nvGraphicFramePr>
        <p:xfrm>
          <a:off x="4157663" y="3717925"/>
          <a:ext cx="7620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1180800" imgH="914400" progId="Equation.3">
                  <p:embed/>
                </p:oleObj>
              </mc:Choice>
              <mc:Fallback>
                <p:oleObj name="公式" r:id="rId22" imgW="1180800" imgH="914400" progId="Equation.3">
                  <p:embed/>
                  <p:pic>
                    <p:nvPicPr>
                      <p:cNvPr id="71718" name="Object 38">
                        <a:extLst>
                          <a:ext uri="{FF2B5EF4-FFF2-40B4-BE49-F238E27FC236}">
                            <a16:creationId xmlns:a16="http://schemas.microsoft.com/office/drawing/2014/main" id="{46B9FAA6-A792-4ED5-A2A1-C4534022B6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663" y="3717925"/>
                        <a:ext cx="7620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9" name="Line 39">
            <a:extLst>
              <a:ext uri="{FF2B5EF4-FFF2-40B4-BE49-F238E27FC236}">
                <a16:creationId xmlns:a16="http://schemas.microsoft.com/office/drawing/2014/main" id="{9AD22657-CD3B-46A9-B0E5-8FCFEA77DFA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38463" y="421957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0" name="Line 40">
            <a:extLst>
              <a:ext uri="{FF2B5EF4-FFF2-40B4-BE49-F238E27FC236}">
                <a16:creationId xmlns:a16="http://schemas.microsoft.com/office/drawing/2014/main" id="{03DAB667-945B-44C9-9BB2-974B698F40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8463" y="3990975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7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1" name="Object 3">
            <a:extLst>
              <a:ext uri="{FF2B5EF4-FFF2-40B4-BE49-F238E27FC236}">
                <a16:creationId xmlns:a16="http://schemas.microsoft.com/office/drawing/2014/main" id="{D5FFE158-96C6-4AA6-A504-FB2B6CCF60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50355"/>
              </p:ext>
            </p:extLst>
          </p:nvPr>
        </p:nvGraphicFramePr>
        <p:xfrm>
          <a:off x="900113" y="1687513"/>
          <a:ext cx="3962400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12920" imgH="1968480" progId="Equation.3">
                  <p:embed/>
                </p:oleObj>
              </mc:Choice>
              <mc:Fallback>
                <p:oleObj name="Equation" r:id="rId2" imgW="4012920" imgH="1968480" progId="Equation.3">
                  <p:embed/>
                  <p:pic>
                    <p:nvPicPr>
                      <p:cNvPr id="73731" name="Object 3">
                        <a:extLst>
                          <a:ext uri="{FF2B5EF4-FFF2-40B4-BE49-F238E27FC236}">
                            <a16:creationId xmlns:a16="http://schemas.microsoft.com/office/drawing/2014/main" id="{D5FFE158-96C6-4AA6-A504-FB2B6CCF60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87513"/>
                        <a:ext cx="3962400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5" name="Rectangle 7">
            <a:extLst>
              <a:ext uri="{FF2B5EF4-FFF2-40B4-BE49-F238E27FC236}">
                <a16:creationId xmlns:a16="http://schemas.microsoft.com/office/drawing/2014/main" id="{18BC4C48-C619-40CF-85FA-2AD33E20C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620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分布函数</a:t>
            </a:r>
          </a:p>
        </p:txBody>
      </p:sp>
      <p:grpSp>
        <p:nvGrpSpPr>
          <p:cNvPr id="73750" name="Group 22">
            <a:extLst>
              <a:ext uri="{FF2B5EF4-FFF2-40B4-BE49-F238E27FC236}">
                <a16:creationId xmlns:a16="http://schemas.microsoft.com/office/drawing/2014/main" id="{67F49A62-FED5-4232-A01B-C5C702C3133F}"/>
              </a:ext>
            </a:extLst>
          </p:cNvPr>
          <p:cNvGrpSpPr>
            <a:grpSpLocks/>
          </p:cNvGrpSpPr>
          <p:nvPr/>
        </p:nvGrpSpPr>
        <p:grpSpPr bwMode="auto">
          <a:xfrm>
            <a:off x="4857750" y="1581150"/>
            <a:ext cx="3429000" cy="2438400"/>
            <a:chOff x="1872" y="2304"/>
            <a:chExt cx="2160" cy="1536"/>
          </a:xfrm>
        </p:grpSpPr>
        <p:grpSp>
          <p:nvGrpSpPr>
            <p:cNvPr id="73736" name="Group 8">
              <a:extLst>
                <a:ext uri="{FF2B5EF4-FFF2-40B4-BE49-F238E27FC236}">
                  <a16:creationId xmlns:a16="http://schemas.microsoft.com/office/drawing/2014/main" id="{3EC0CE27-8D66-4D34-B3FB-DF91512E60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304"/>
              <a:ext cx="2160" cy="1536"/>
              <a:chOff x="1104" y="2688"/>
              <a:chExt cx="2160" cy="1344"/>
            </a:xfrm>
          </p:grpSpPr>
          <p:sp>
            <p:nvSpPr>
              <p:cNvPr id="73737" name="Line 9">
                <a:extLst>
                  <a:ext uri="{FF2B5EF4-FFF2-40B4-BE49-F238E27FC236}">
                    <a16:creationId xmlns:a16="http://schemas.microsoft.com/office/drawing/2014/main" id="{15DF33D4-65AD-471C-8DAF-BA91409F8C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696"/>
                <a:ext cx="21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38" name="Line 10">
                <a:extLst>
                  <a:ext uri="{FF2B5EF4-FFF2-40B4-BE49-F238E27FC236}">
                    <a16:creationId xmlns:a16="http://schemas.microsoft.com/office/drawing/2014/main" id="{0A839456-DE6E-445B-A186-840A4E2FB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0" y="2688"/>
                <a:ext cx="0" cy="13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73739" name="Object 11">
              <a:extLst>
                <a:ext uri="{FF2B5EF4-FFF2-40B4-BE49-F238E27FC236}">
                  <a16:creationId xmlns:a16="http://schemas.microsoft.com/office/drawing/2014/main" id="{77C5B505-E86C-4148-A917-A46FEB2B021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721367"/>
                </p:ext>
              </p:extLst>
            </p:nvPr>
          </p:nvGraphicFramePr>
          <p:xfrm>
            <a:off x="3844" y="3556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53800" imgH="241200" progId="Equation.3">
                    <p:embed/>
                  </p:oleObj>
                </mc:Choice>
                <mc:Fallback>
                  <p:oleObj name="Equation" r:id="rId4" imgW="253800" imgH="241200" progId="Equation.3">
                    <p:embed/>
                    <p:pic>
                      <p:nvPicPr>
                        <p:cNvPr id="73739" name="Object 11">
                          <a:extLst>
                            <a:ext uri="{FF2B5EF4-FFF2-40B4-BE49-F238E27FC236}">
                              <a16:creationId xmlns:a16="http://schemas.microsoft.com/office/drawing/2014/main" id="{77C5B505-E86C-4148-A917-A46FEB2B02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4" y="3556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40" name="Object 12">
              <a:extLst>
                <a:ext uri="{FF2B5EF4-FFF2-40B4-BE49-F238E27FC236}">
                  <a16:creationId xmlns:a16="http://schemas.microsoft.com/office/drawing/2014/main" id="{803E39E8-FA51-47C4-B75E-071C0850921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7202621"/>
                </p:ext>
              </p:extLst>
            </p:nvPr>
          </p:nvGraphicFramePr>
          <p:xfrm>
            <a:off x="2496" y="3504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8600" imgH="253800" progId="Equation.3">
                    <p:embed/>
                  </p:oleObj>
                </mc:Choice>
                <mc:Fallback>
                  <p:oleObj name="Equation" r:id="rId6" imgW="228600" imgH="253800" progId="Equation.3">
                    <p:embed/>
                    <p:pic>
                      <p:nvPicPr>
                        <p:cNvPr id="73740" name="Object 12">
                          <a:extLst>
                            <a:ext uri="{FF2B5EF4-FFF2-40B4-BE49-F238E27FC236}">
                              <a16:creationId xmlns:a16="http://schemas.microsoft.com/office/drawing/2014/main" id="{803E39E8-FA51-47C4-B75E-071C085092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504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41" name="Object 13">
              <a:extLst>
                <a:ext uri="{FF2B5EF4-FFF2-40B4-BE49-F238E27FC236}">
                  <a16:creationId xmlns:a16="http://schemas.microsoft.com/office/drawing/2014/main" id="{591D0B2A-CBCF-4B98-9082-C079F208E58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9365872"/>
                </p:ext>
              </p:extLst>
            </p:nvPr>
          </p:nvGraphicFramePr>
          <p:xfrm>
            <a:off x="2732" y="2308"/>
            <a:ext cx="50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99920" imgH="393480" progId="Equation.3">
                    <p:embed/>
                  </p:oleObj>
                </mc:Choice>
                <mc:Fallback>
                  <p:oleObj name="Equation" r:id="rId8" imgW="799920" imgH="393480" progId="Equation.3">
                    <p:embed/>
                    <p:pic>
                      <p:nvPicPr>
                        <p:cNvPr id="73741" name="Object 13">
                          <a:extLst>
                            <a:ext uri="{FF2B5EF4-FFF2-40B4-BE49-F238E27FC236}">
                              <a16:creationId xmlns:a16="http://schemas.microsoft.com/office/drawing/2014/main" id="{591D0B2A-CBCF-4B98-9082-C079F208E5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2" y="2308"/>
                          <a:ext cx="50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42" name="Line 14">
            <a:extLst>
              <a:ext uri="{FF2B5EF4-FFF2-40B4-BE49-F238E27FC236}">
                <a16:creationId xmlns:a16="http://schemas.microsoft.com/office/drawing/2014/main" id="{93368B77-73FA-44F0-A5D8-EE795A5B7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7550" y="234315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3" name="Line 15">
            <a:extLst>
              <a:ext uri="{FF2B5EF4-FFF2-40B4-BE49-F238E27FC236}">
                <a16:creationId xmlns:a16="http://schemas.microsoft.com/office/drawing/2014/main" id="{E6288515-374B-432D-8CE2-71EAB5B00B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7350" y="2343150"/>
            <a:ext cx="16002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3744" name="Object 16">
            <a:extLst>
              <a:ext uri="{FF2B5EF4-FFF2-40B4-BE49-F238E27FC236}">
                <a16:creationId xmlns:a16="http://schemas.microsoft.com/office/drawing/2014/main" id="{89E0E9D9-61E6-423F-B6F7-D5EB93294F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613949"/>
              </p:ext>
            </p:extLst>
          </p:nvPr>
        </p:nvGraphicFramePr>
        <p:xfrm>
          <a:off x="5391150" y="3257550"/>
          <a:ext cx="2270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8600" imgH="545760" progId="Equation.3">
                  <p:embed/>
                </p:oleObj>
              </mc:Choice>
              <mc:Fallback>
                <p:oleObj name="Equation" r:id="rId10" imgW="228600" imgH="545760" progId="Equation.3">
                  <p:embed/>
                  <p:pic>
                    <p:nvPicPr>
                      <p:cNvPr id="73744" name="Object 16">
                        <a:extLst>
                          <a:ext uri="{FF2B5EF4-FFF2-40B4-BE49-F238E27FC236}">
                            <a16:creationId xmlns:a16="http://schemas.microsoft.com/office/drawing/2014/main" id="{89E0E9D9-61E6-423F-B6F7-D5EB93294F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3257550"/>
                        <a:ext cx="22701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5" name="Object 17">
            <a:extLst>
              <a:ext uri="{FF2B5EF4-FFF2-40B4-BE49-F238E27FC236}">
                <a16:creationId xmlns:a16="http://schemas.microsoft.com/office/drawing/2014/main" id="{05D79E98-5847-4E66-B6CF-616BC4D794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61344"/>
              </p:ext>
            </p:extLst>
          </p:nvPr>
        </p:nvGraphicFramePr>
        <p:xfrm>
          <a:off x="6915150" y="3257550"/>
          <a:ext cx="215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5640" imgH="545760" progId="Equation.3">
                  <p:embed/>
                </p:oleObj>
              </mc:Choice>
              <mc:Fallback>
                <p:oleObj name="Equation" r:id="rId12" imgW="215640" imgH="545760" progId="Equation.3">
                  <p:embed/>
                  <p:pic>
                    <p:nvPicPr>
                      <p:cNvPr id="73745" name="Object 17">
                        <a:extLst>
                          <a:ext uri="{FF2B5EF4-FFF2-40B4-BE49-F238E27FC236}">
                            <a16:creationId xmlns:a16="http://schemas.microsoft.com/office/drawing/2014/main" id="{05D79E98-5847-4E66-B6CF-616BC4D794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0" y="3257550"/>
                        <a:ext cx="215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6" name="Object 18">
            <a:extLst>
              <a:ext uri="{FF2B5EF4-FFF2-40B4-BE49-F238E27FC236}">
                <a16:creationId xmlns:a16="http://schemas.microsoft.com/office/drawing/2014/main" id="{B8A83445-4F38-4CD4-BAFE-186C103307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868869"/>
              </p:ext>
            </p:extLst>
          </p:nvPr>
        </p:nvGraphicFramePr>
        <p:xfrm>
          <a:off x="5880100" y="219075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93480" imgH="304560" progId="Equation.3">
                  <p:embed/>
                </p:oleObj>
              </mc:Choice>
              <mc:Fallback>
                <p:oleObj name="Equation" r:id="rId14" imgW="393480" imgH="304560" progId="Equation.3">
                  <p:embed/>
                  <p:pic>
                    <p:nvPicPr>
                      <p:cNvPr id="73746" name="Object 18">
                        <a:extLst>
                          <a:ext uri="{FF2B5EF4-FFF2-40B4-BE49-F238E27FC236}">
                            <a16:creationId xmlns:a16="http://schemas.microsoft.com/office/drawing/2014/main" id="{B8A83445-4F38-4CD4-BAFE-186C103307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219075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7" name="Line 19">
            <a:extLst>
              <a:ext uri="{FF2B5EF4-FFF2-40B4-BE49-F238E27FC236}">
                <a16:creationId xmlns:a16="http://schemas.microsoft.com/office/drawing/2014/main" id="{B58AD76E-E82C-4DB2-8591-20E4120C48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3150" y="2343150"/>
            <a:ext cx="10668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67" name="Object 47">
            <a:extLst>
              <a:ext uri="{FF2B5EF4-FFF2-40B4-BE49-F238E27FC236}">
                <a16:creationId xmlns:a16="http://schemas.microsoft.com/office/drawing/2014/main" id="{A43908BF-EFD8-4240-8198-BB921B3936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885943"/>
              </p:ext>
            </p:extLst>
          </p:nvPr>
        </p:nvGraphicFramePr>
        <p:xfrm>
          <a:off x="942975" y="1347788"/>
          <a:ext cx="73533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53000" imgH="2679480" progId="Equation.3">
                  <p:embed/>
                </p:oleObj>
              </mc:Choice>
              <mc:Fallback>
                <p:oleObj name="Equation" r:id="rId2" imgW="7353000" imgH="2679480" progId="Equation.3">
                  <p:embed/>
                  <p:pic>
                    <p:nvPicPr>
                      <p:cNvPr id="5167" name="Object 47">
                        <a:extLst>
                          <a:ext uri="{FF2B5EF4-FFF2-40B4-BE49-F238E27FC236}">
                            <a16:creationId xmlns:a16="http://schemas.microsoft.com/office/drawing/2014/main" id="{A43908BF-EFD8-4240-8198-BB921B3936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1347788"/>
                        <a:ext cx="73533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8" name="Rectangle 48">
            <a:extLst>
              <a:ext uri="{FF2B5EF4-FFF2-40B4-BE49-F238E27FC236}">
                <a16:creationId xmlns:a16="http://schemas.microsoft.com/office/drawing/2014/main" id="{D5AB5146-AE7B-46D0-AE8D-2546BC4E6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8" y="685800"/>
            <a:ext cx="46339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ea typeface="黑体" panose="02010609060101010101" pitchFamily="49" charset="-122"/>
              </a:rPr>
              <a:t>3.  </a:t>
            </a:r>
            <a:r>
              <a:rPr lang="zh-CN" altLang="en-US" sz="3200" b="1">
                <a:solidFill>
                  <a:srgbClr val="0000FF"/>
                </a:solidFill>
                <a:ea typeface="黑体" panose="02010609060101010101" pitchFamily="49" charset="-122"/>
              </a:rPr>
              <a:t>正态分布</a:t>
            </a:r>
            <a:r>
              <a:rPr lang="en-US" altLang="zh-CN" sz="3200" b="1">
                <a:ea typeface="黑体" panose="02010609060101010101" pitchFamily="49" charset="-122"/>
              </a:rPr>
              <a:t>(</a:t>
            </a:r>
            <a:r>
              <a:rPr lang="zh-CN" altLang="en-US" sz="3200" b="1">
                <a:ea typeface="黑体" panose="02010609060101010101" pitchFamily="49" charset="-122"/>
              </a:rPr>
              <a:t>或</a:t>
            </a:r>
            <a:r>
              <a:rPr lang="zh-CN" altLang="en-US" sz="3200" b="1">
                <a:solidFill>
                  <a:srgbClr val="0000FF"/>
                </a:solidFill>
                <a:ea typeface="黑体" panose="02010609060101010101" pitchFamily="49" charset="-122"/>
              </a:rPr>
              <a:t>高斯分布</a:t>
            </a:r>
            <a:r>
              <a:rPr lang="en-US" altLang="zh-CN" sz="3200" b="1">
                <a:ea typeface="黑体" panose="02010609060101010101" pitchFamily="49" charset="-122"/>
              </a:rPr>
              <a:t>)</a:t>
            </a:r>
          </a:p>
        </p:txBody>
      </p:sp>
      <p:pic>
        <p:nvPicPr>
          <p:cNvPr id="5172" name="Picture 52">
            <a:extLst>
              <a:ext uri="{FF2B5EF4-FFF2-40B4-BE49-F238E27FC236}">
                <a16:creationId xmlns:a16="http://schemas.microsoft.com/office/drawing/2014/main" id="{4FC714A8-89BA-4F44-A9B1-940CA2E0C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4027488"/>
            <a:ext cx="7661275" cy="205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2C998A1-5567-48B6-A2E5-9E7C6310E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663575"/>
            <a:ext cx="4827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正态概率密度函数的几何特征</a:t>
            </a:r>
          </a:p>
        </p:txBody>
      </p:sp>
      <p:graphicFrame>
        <p:nvGraphicFramePr>
          <p:cNvPr id="6211" name="Object 67">
            <a:extLst>
              <a:ext uri="{FF2B5EF4-FFF2-40B4-BE49-F238E27FC236}">
                <a16:creationId xmlns:a16="http://schemas.microsoft.com/office/drawing/2014/main" id="{DE8BC6B2-B58D-4C95-8945-0926A5ADC0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236921"/>
              </p:ext>
            </p:extLst>
          </p:nvPr>
        </p:nvGraphicFramePr>
        <p:xfrm>
          <a:off x="914400" y="4038600"/>
          <a:ext cx="368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0" imgH="431640" progId="Equation.3">
                  <p:embed/>
                </p:oleObj>
              </mc:Choice>
              <mc:Fallback>
                <p:oleObj name="Equation" r:id="rId2" imgW="3682800" imgH="431640" progId="Equation.3">
                  <p:embed/>
                  <p:pic>
                    <p:nvPicPr>
                      <p:cNvPr id="6211" name="Object 67">
                        <a:extLst>
                          <a:ext uri="{FF2B5EF4-FFF2-40B4-BE49-F238E27FC236}">
                            <a16:creationId xmlns:a16="http://schemas.microsoft.com/office/drawing/2014/main" id="{DE8BC6B2-B58D-4C95-8945-0926A5ADC0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38600"/>
                        <a:ext cx="3683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2" name="Object 68">
            <a:extLst>
              <a:ext uri="{FF2B5EF4-FFF2-40B4-BE49-F238E27FC236}">
                <a16:creationId xmlns:a16="http://schemas.microsoft.com/office/drawing/2014/main" id="{D3556E00-FEC6-4AC6-922E-447946F141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016293"/>
              </p:ext>
            </p:extLst>
          </p:nvPr>
        </p:nvGraphicFramePr>
        <p:xfrm>
          <a:off x="914400" y="4343400"/>
          <a:ext cx="574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40200" imgH="850680" progId="Equation.3">
                  <p:embed/>
                </p:oleObj>
              </mc:Choice>
              <mc:Fallback>
                <p:oleObj name="Equation" r:id="rId4" imgW="5740200" imgH="850680" progId="Equation.3">
                  <p:embed/>
                  <p:pic>
                    <p:nvPicPr>
                      <p:cNvPr id="6212" name="Object 68">
                        <a:extLst>
                          <a:ext uri="{FF2B5EF4-FFF2-40B4-BE49-F238E27FC236}">
                            <a16:creationId xmlns:a16="http://schemas.microsoft.com/office/drawing/2014/main" id="{D3556E00-FEC6-4AC6-922E-447946F141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43400"/>
                        <a:ext cx="5740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3" name="Object 69">
            <a:extLst>
              <a:ext uri="{FF2B5EF4-FFF2-40B4-BE49-F238E27FC236}">
                <a16:creationId xmlns:a16="http://schemas.microsoft.com/office/drawing/2014/main" id="{BB4096DC-34F0-4788-A6BF-F4DF511ECC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093774"/>
              </p:ext>
            </p:extLst>
          </p:nvPr>
        </p:nvGraphicFramePr>
        <p:xfrm>
          <a:off x="914400" y="5181600"/>
          <a:ext cx="4254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254480" imgH="431640" progId="Equation.3">
                  <p:embed/>
                </p:oleObj>
              </mc:Choice>
              <mc:Fallback>
                <p:oleObj name="Equation" r:id="rId6" imgW="4254480" imgH="431640" progId="Equation.3">
                  <p:embed/>
                  <p:pic>
                    <p:nvPicPr>
                      <p:cNvPr id="6213" name="Object 69">
                        <a:extLst>
                          <a:ext uri="{FF2B5EF4-FFF2-40B4-BE49-F238E27FC236}">
                            <a16:creationId xmlns:a16="http://schemas.microsoft.com/office/drawing/2014/main" id="{BB4096DC-34F0-4788-A6BF-F4DF511ECC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81600"/>
                        <a:ext cx="4254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15" name="Picture 71">
            <a:extLst>
              <a:ext uri="{FF2B5EF4-FFF2-40B4-BE49-F238E27FC236}">
                <a16:creationId xmlns:a16="http://schemas.microsoft.com/office/drawing/2014/main" id="{25A5BBD3-CECB-42AA-BBF6-FACA5F0A2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54113"/>
            <a:ext cx="7689850" cy="285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216" name="Object 72">
            <a:extLst>
              <a:ext uri="{FF2B5EF4-FFF2-40B4-BE49-F238E27FC236}">
                <a16:creationId xmlns:a16="http://schemas.microsoft.com/office/drawing/2014/main" id="{5F970A69-263D-4949-A89A-0F1FE6BAF3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339373"/>
              </p:ext>
            </p:extLst>
          </p:nvPr>
        </p:nvGraphicFramePr>
        <p:xfrm>
          <a:off x="914400" y="5734050"/>
          <a:ext cx="467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4673520" imgH="431640" progId="Equation.3">
                  <p:embed/>
                </p:oleObj>
              </mc:Choice>
              <mc:Fallback>
                <p:oleObj name="公式" r:id="rId9" imgW="4673520" imgH="431640" progId="Equation.3">
                  <p:embed/>
                  <p:pic>
                    <p:nvPicPr>
                      <p:cNvPr id="6216" name="Object 72">
                        <a:extLst>
                          <a:ext uri="{FF2B5EF4-FFF2-40B4-BE49-F238E27FC236}">
                            <a16:creationId xmlns:a16="http://schemas.microsoft.com/office/drawing/2014/main" id="{5F970A69-263D-4949-A89A-0F1FE6BAF3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734050"/>
                        <a:ext cx="4673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80" name="Object 36">
            <a:extLst>
              <a:ext uri="{FF2B5EF4-FFF2-40B4-BE49-F238E27FC236}">
                <a16:creationId xmlns:a16="http://schemas.microsoft.com/office/drawing/2014/main" id="{C54B566E-B029-4A3A-8337-0AB2870115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379401"/>
              </p:ext>
            </p:extLst>
          </p:nvPr>
        </p:nvGraphicFramePr>
        <p:xfrm>
          <a:off x="879475" y="1747838"/>
          <a:ext cx="46863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686120" imgH="1536480" progId="Equation.3">
                  <p:embed/>
                </p:oleObj>
              </mc:Choice>
              <mc:Fallback>
                <p:oleObj name="公式" r:id="rId2" imgW="4686120" imgH="1536480" progId="Equation.3">
                  <p:embed/>
                  <p:pic>
                    <p:nvPicPr>
                      <p:cNvPr id="57380" name="Object 36">
                        <a:extLst>
                          <a:ext uri="{FF2B5EF4-FFF2-40B4-BE49-F238E27FC236}">
                            <a16:creationId xmlns:a16="http://schemas.microsoft.com/office/drawing/2014/main" id="{C54B566E-B029-4A3A-8337-0AB2870115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1747838"/>
                        <a:ext cx="46863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2" name="Object 38">
            <a:extLst>
              <a:ext uri="{FF2B5EF4-FFF2-40B4-BE49-F238E27FC236}">
                <a16:creationId xmlns:a16="http://schemas.microsoft.com/office/drawing/2014/main" id="{D0508FA3-AA8E-40A1-B1B7-EF31221BFA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486912"/>
              </p:ext>
            </p:extLst>
          </p:nvPr>
        </p:nvGraphicFramePr>
        <p:xfrm>
          <a:off x="914400" y="836613"/>
          <a:ext cx="3835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835080" imgH="444240" progId="Equation.3">
                  <p:embed/>
                </p:oleObj>
              </mc:Choice>
              <mc:Fallback>
                <p:oleObj name="公式" r:id="rId4" imgW="3835080" imgH="444240" progId="Equation.3">
                  <p:embed/>
                  <p:pic>
                    <p:nvPicPr>
                      <p:cNvPr id="57382" name="Object 38">
                        <a:extLst>
                          <a:ext uri="{FF2B5EF4-FFF2-40B4-BE49-F238E27FC236}">
                            <a16:creationId xmlns:a16="http://schemas.microsoft.com/office/drawing/2014/main" id="{D0508FA3-AA8E-40A1-B1B7-EF31221BFA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36613"/>
                        <a:ext cx="3835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383" name="Picture 39">
            <a:extLst>
              <a:ext uri="{FF2B5EF4-FFF2-40B4-BE49-F238E27FC236}">
                <a16:creationId xmlns:a16="http://schemas.microsoft.com/office/drawing/2014/main" id="{64F5174A-6D8B-4AEC-8C04-E83C75583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779463"/>
            <a:ext cx="3024187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84" name="Picture 40">
            <a:extLst>
              <a:ext uri="{FF2B5EF4-FFF2-40B4-BE49-F238E27FC236}">
                <a16:creationId xmlns:a16="http://schemas.microsoft.com/office/drawing/2014/main" id="{4D0ACB4F-FDF9-4C23-8425-E459AA97F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3284538"/>
            <a:ext cx="7661275" cy="280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72" name="Object 1036">
            <a:extLst>
              <a:ext uri="{FF2B5EF4-FFF2-40B4-BE49-F238E27FC236}">
                <a16:creationId xmlns:a16="http://schemas.microsoft.com/office/drawing/2014/main" id="{204F173D-3C16-46B0-AA67-0DE350BE12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070294"/>
              </p:ext>
            </p:extLst>
          </p:nvPr>
        </p:nvGraphicFramePr>
        <p:xfrm>
          <a:off x="914400" y="779463"/>
          <a:ext cx="76835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83480" imgH="1485720" progId="Equation.3">
                  <p:embed/>
                </p:oleObj>
              </mc:Choice>
              <mc:Fallback>
                <p:oleObj name="Equation" r:id="rId2" imgW="7683480" imgH="1485720" progId="Equation.3">
                  <p:embed/>
                  <p:pic>
                    <p:nvPicPr>
                      <p:cNvPr id="92172" name="Object 1036">
                        <a:extLst>
                          <a:ext uri="{FF2B5EF4-FFF2-40B4-BE49-F238E27FC236}">
                            <a16:creationId xmlns:a16="http://schemas.microsoft.com/office/drawing/2014/main" id="{204F173D-3C16-46B0-AA67-0DE350BE12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79463"/>
                        <a:ext cx="76835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180" name="Picture 1044">
            <a:extLst>
              <a:ext uri="{FF2B5EF4-FFF2-40B4-BE49-F238E27FC236}">
                <a16:creationId xmlns:a16="http://schemas.microsoft.com/office/drawing/2014/main" id="{7EC52EA2-19AD-4E4F-99AF-5F66D50F6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262188"/>
            <a:ext cx="7661275" cy="329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78DD701B-9D40-4074-AA00-24AD005F3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63575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正态分布的分布函数</a:t>
            </a:r>
          </a:p>
        </p:txBody>
      </p: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FD65A61D-7D0B-4B66-9E18-AB1C286E64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401975"/>
              </p:ext>
            </p:extLst>
          </p:nvPr>
        </p:nvGraphicFramePr>
        <p:xfrm>
          <a:off x="1489075" y="1196975"/>
          <a:ext cx="3797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97280" imgH="1002960" progId="Equation.3">
                  <p:embed/>
                </p:oleObj>
              </mc:Choice>
              <mc:Fallback>
                <p:oleObj name="Equation" r:id="rId2" imgW="3797280" imgH="1002960" progId="Equation.3">
                  <p:embed/>
                  <p:pic>
                    <p:nvPicPr>
                      <p:cNvPr id="18435" name="Object 3">
                        <a:extLst>
                          <a:ext uri="{FF2B5EF4-FFF2-40B4-BE49-F238E27FC236}">
                            <a16:creationId xmlns:a16="http://schemas.microsoft.com/office/drawing/2014/main" id="{FD65A61D-7D0B-4B66-9E18-AB1C286E64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1196975"/>
                        <a:ext cx="3797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80" name="Picture 48">
            <a:extLst>
              <a:ext uri="{FF2B5EF4-FFF2-40B4-BE49-F238E27FC236}">
                <a16:creationId xmlns:a16="http://schemas.microsoft.com/office/drawing/2014/main" id="{7F4F31B4-130C-4429-8943-D5E77168B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205038"/>
            <a:ext cx="7661275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Text Box 8">
            <a:extLst>
              <a:ext uri="{FF2B5EF4-FFF2-40B4-BE49-F238E27FC236}">
                <a16:creationId xmlns:a16="http://schemas.microsoft.com/office/drawing/2014/main" id="{D39BC2D1-AEF9-44D7-B281-4096B30C7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说明  </a:t>
            </a:r>
          </a:p>
        </p:txBody>
      </p:sp>
      <p:graphicFrame>
        <p:nvGraphicFramePr>
          <p:cNvPr id="64521" name="Object 9">
            <a:extLst>
              <a:ext uri="{FF2B5EF4-FFF2-40B4-BE49-F238E27FC236}">
                <a16:creationId xmlns:a16="http://schemas.microsoft.com/office/drawing/2014/main" id="{F4B00BBD-08A9-4EE7-9767-C8625C5417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937903"/>
              </p:ext>
            </p:extLst>
          </p:nvPr>
        </p:nvGraphicFramePr>
        <p:xfrm>
          <a:off x="2286000" y="4648200"/>
          <a:ext cx="3365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65280" imgH="431640" progId="Equation.3">
                  <p:embed/>
                </p:oleObj>
              </mc:Choice>
              <mc:Fallback>
                <p:oleObj name="Equation" r:id="rId2" imgW="3365280" imgH="431640" progId="Equation.3">
                  <p:embed/>
                  <p:pic>
                    <p:nvPicPr>
                      <p:cNvPr id="64521" name="Object 9">
                        <a:extLst>
                          <a:ext uri="{FF2B5EF4-FFF2-40B4-BE49-F238E27FC236}">
                            <a16:creationId xmlns:a16="http://schemas.microsoft.com/office/drawing/2014/main" id="{F4B00BBD-08A9-4EE7-9767-C8625C5417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48200"/>
                        <a:ext cx="3365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2" name="Object 10">
            <a:extLst>
              <a:ext uri="{FF2B5EF4-FFF2-40B4-BE49-F238E27FC236}">
                <a16:creationId xmlns:a16="http://schemas.microsoft.com/office/drawing/2014/main" id="{EC2460DB-FB61-4119-BE88-711E209885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211401"/>
              </p:ext>
            </p:extLst>
          </p:nvPr>
        </p:nvGraphicFramePr>
        <p:xfrm>
          <a:off x="2286000" y="5181600"/>
          <a:ext cx="1930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30320" imgH="901440" progId="Equation.3">
                  <p:embed/>
                </p:oleObj>
              </mc:Choice>
              <mc:Fallback>
                <p:oleObj name="Equation" r:id="rId4" imgW="1930320" imgH="901440" progId="Equation.3">
                  <p:embed/>
                  <p:pic>
                    <p:nvPicPr>
                      <p:cNvPr id="64522" name="Object 10">
                        <a:extLst>
                          <a:ext uri="{FF2B5EF4-FFF2-40B4-BE49-F238E27FC236}">
                            <a16:creationId xmlns:a16="http://schemas.microsoft.com/office/drawing/2014/main" id="{EC2460DB-FB61-4119-BE88-711E209885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81600"/>
                        <a:ext cx="1930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3" name="Object 11">
            <a:extLst>
              <a:ext uri="{FF2B5EF4-FFF2-40B4-BE49-F238E27FC236}">
                <a16:creationId xmlns:a16="http://schemas.microsoft.com/office/drawing/2014/main" id="{FBC0E53C-50C0-40CA-947B-32DDF4A80E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092181"/>
              </p:ext>
            </p:extLst>
          </p:nvPr>
        </p:nvGraphicFramePr>
        <p:xfrm>
          <a:off x="901700" y="1752600"/>
          <a:ext cx="76327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32360" imgH="2641320" progId="Equation.3">
                  <p:embed/>
                </p:oleObj>
              </mc:Choice>
              <mc:Fallback>
                <p:oleObj name="Equation" r:id="rId6" imgW="7632360" imgH="2641320" progId="Equation.3">
                  <p:embed/>
                  <p:pic>
                    <p:nvPicPr>
                      <p:cNvPr id="64523" name="Object 11">
                        <a:extLst>
                          <a:ext uri="{FF2B5EF4-FFF2-40B4-BE49-F238E27FC236}">
                            <a16:creationId xmlns:a16="http://schemas.microsoft.com/office/drawing/2014/main" id="{FBC0E53C-50C0-40CA-947B-32DDF4A80E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752600"/>
                        <a:ext cx="7632700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6" name="Rectangle 14">
            <a:extLst>
              <a:ext uri="{FF2B5EF4-FFF2-40B4-BE49-F238E27FC236}">
                <a16:creationId xmlns:a16="http://schemas.microsoft.com/office/drawing/2014/main" id="{F0668ACA-2881-46F9-8832-6C5C17C2AA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669925"/>
            <a:ext cx="7793037" cy="701675"/>
          </a:xfrm>
          <a:noFill/>
          <a:ln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一、离散型随机变量的分布律</a:t>
            </a:r>
          </a:p>
        </p:txBody>
      </p:sp>
      <p:sp>
        <p:nvSpPr>
          <p:cNvPr id="64528" name="Text Box 16">
            <a:extLst>
              <a:ext uri="{FF2B5EF4-FFF2-40B4-BE49-F238E27FC236}">
                <a16:creationId xmlns:a16="http://schemas.microsoft.com/office/drawing/2014/main" id="{CA0C7915-1693-4B66-A247-D5AC07B25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1628775"/>
            <a:ext cx="1477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0" grpId="0" autoUpdateAnimBg="0"/>
      <p:bldP spid="645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26">
            <a:extLst>
              <a:ext uri="{FF2B5EF4-FFF2-40B4-BE49-F238E27FC236}">
                <a16:creationId xmlns:a16="http://schemas.microsoft.com/office/drawing/2014/main" id="{7716561E-C8CC-40B3-A4F4-F16BA574D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19200"/>
            <a:ext cx="7446963" cy="227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800" b="1">
                <a:solidFill>
                  <a:srgbClr val="6600CC"/>
                </a:solidFill>
                <a:ea typeface="黑体" panose="02010609060101010101" pitchFamily="49" charset="-122"/>
              </a:rPr>
              <a:t>        </a:t>
            </a:r>
            <a:r>
              <a:rPr lang="zh-CN" altLang="en-US" sz="2800" b="1"/>
              <a:t>正态分布是最常见最重要的一种分布</a:t>
            </a:r>
            <a:r>
              <a:rPr lang="en-US" altLang="zh-CN" sz="2800" b="1"/>
              <a:t>,</a:t>
            </a:r>
            <a:r>
              <a:rPr lang="zh-CN" altLang="en-US" sz="2800" b="1"/>
              <a:t>例如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/>
              <a:t>测量误差</a:t>
            </a:r>
            <a:r>
              <a:rPr lang="en-US" altLang="zh-CN" sz="2800" b="1"/>
              <a:t>, </a:t>
            </a:r>
            <a:r>
              <a:rPr lang="zh-CN" altLang="en-US" sz="2800" b="1"/>
              <a:t>人的生理特征尺寸如身高、体重等 </a:t>
            </a:r>
            <a:r>
              <a:rPr lang="en-US" altLang="zh-CN" sz="2800" b="1"/>
              <a:t>;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/>
              <a:t>正常情况下生产的产品尺寸</a:t>
            </a:r>
            <a:r>
              <a:rPr lang="en-US" altLang="zh-CN" sz="2800" b="1"/>
              <a:t>:</a:t>
            </a:r>
            <a:r>
              <a:rPr lang="zh-CN" altLang="en-US" sz="2800" b="1"/>
              <a:t>直径、长度、重量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/>
              <a:t>高度等都近似服从正态分布</a:t>
            </a:r>
            <a:r>
              <a:rPr lang="en-US" altLang="zh-CN" sz="2800" b="1"/>
              <a:t>.</a:t>
            </a:r>
          </a:p>
        </p:txBody>
      </p:sp>
      <p:sp>
        <p:nvSpPr>
          <p:cNvPr id="74760" name="Rectangle 1032">
            <a:extLst>
              <a:ext uri="{FF2B5EF4-FFF2-40B4-BE49-F238E27FC236}">
                <a16:creationId xmlns:a16="http://schemas.microsoft.com/office/drawing/2014/main" id="{E1A02973-3DEE-473D-B289-E5966E3E4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661988"/>
            <a:ext cx="3844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正态分布的应用与背景</a:t>
            </a:r>
            <a:r>
              <a:rPr lang="zh-CN" altLang="en-US" sz="2800" b="1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74768" name="Picture 1040" descr="称体重1">
            <a:extLst>
              <a:ext uri="{FF2B5EF4-FFF2-40B4-BE49-F238E27FC236}">
                <a16:creationId xmlns:a16="http://schemas.microsoft.com/office/drawing/2014/main" id="{FE092357-BA20-4767-A614-309AC9AEC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92538"/>
            <a:ext cx="8731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71" name="Picture 1043" descr="量身高1">
            <a:extLst>
              <a:ext uri="{FF2B5EF4-FFF2-40B4-BE49-F238E27FC236}">
                <a16:creationId xmlns:a16="http://schemas.microsoft.com/office/drawing/2014/main" id="{D840D1EE-9EF0-497F-B67A-79F93E271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716338"/>
            <a:ext cx="96043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4780" name="Group 1052">
            <a:extLst>
              <a:ext uri="{FF2B5EF4-FFF2-40B4-BE49-F238E27FC236}">
                <a16:creationId xmlns:a16="http://schemas.microsoft.com/office/drawing/2014/main" id="{E5ACE45C-2546-4A5C-91D6-12CF72FB95FF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868738"/>
            <a:ext cx="1295400" cy="2133600"/>
            <a:chOff x="3264" y="2496"/>
            <a:chExt cx="816" cy="1344"/>
          </a:xfrm>
        </p:grpSpPr>
        <p:pic>
          <p:nvPicPr>
            <p:cNvPr id="74774" name="Picture 1046" descr="BD07686_">
              <a:extLst>
                <a:ext uri="{FF2B5EF4-FFF2-40B4-BE49-F238E27FC236}">
                  <a16:creationId xmlns:a16="http://schemas.microsoft.com/office/drawing/2014/main" id="{0B0E363F-9EF2-404E-8ACF-45C0F2AD34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2496"/>
              <a:ext cx="816" cy="1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779" name="Picture 1051" descr="WB01740_">
              <a:extLst>
                <a:ext uri="{FF2B5EF4-FFF2-40B4-BE49-F238E27FC236}">
                  <a16:creationId xmlns:a16="http://schemas.microsoft.com/office/drawing/2014/main" id="{6CBD9C00-79C9-4CA6-A76C-E46248EE25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2928"/>
              <a:ext cx="384" cy="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CC218181-5DC7-419F-A6D9-DB114AAC0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661988"/>
            <a:ext cx="3756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正态分布下的概率计算</a:t>
            </a:r>
          </a:p>
        </p:txBody>
      </p:sp>
      <p:graphicFrame>
        <p:nvGraphicFramePr>
          <p:cNvPr id="113667" name="Object 3">
            <a:extLst>
              <a:ext uri="{FF2B5EF4-FFF2-40B4-BE49-F238E27FC236}">
                <a16:creationId xmlns:a16="http://schemas.microsoft.com/office/drawing/2014/main" id="{185919E6-5BC8-4B82-A0D2-9F1CCDF4E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41865"/>
              </p:ext>
            </p:extLst>
          </p:nvPr>
        </p:nvGraphicFramePr>
        <p:xfrm>
          <a:off x="2433638" y="2027238"/>
          <a:ext cx="4089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89240" imgH="1002960" progId="Equation.3">
                  <p:embed/>
                </p:oleObj>
              </mc:Choice>
              <mc:Fallback>
                <p:oleObj name="Equation" r:id="rId2" imgW="4089240" imgH="1002960" progId="Equation.3">
                  <p:embed/>
                  <p:pic>
                    <p:nvPicPr>
                      <p:cNvPr id="113667" name="Object 3">
                        <a:extLst>
                          <a:ext uri="{FF2B5EF4-FFF2-40B4-BE49-F238E27FC236}">
                            <a16:creationId xmlns:a16="http://schemas.microsoft.com/office/drawing/2014/main" id="{185919E6-5BC8-4B82-A0D2-9F1CCDF4EB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2027238"/>
                        <a:ext cx="4089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4">
            <a:extLst>
              <a:ext uri="{FF2B5EF4-FFF2-40B4-BE49-F238E27FC236}">
                <a16:creationId xmlns:a16="http://schemas.microsoft.com/office/drawing/2014/main" id="{0A1104E3-CAA5-4BD2-B1BF-67251D82E3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73725"/>
              </p:ext>
            </p:extLst>
          </p:nvPr>
        </p:nvGraphicFramePr>
        <p:xfrm>
          <a:off x="1042988" y="2433638"/>
          <a:ext cx="1460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160" imgH="380880" progId="Equation.3">
                  <p:embed/>
                </p:oleObj>
              </mc:Choice>
              <mc:Fallback>
                <p:oleObj name="Equation" r:id="rId4" imgW="1460160" imgH="380880" progId="Equation.3">
                  <p:embed/>
                  <p:pic>
                    <p:nvPicPr>
                      <p:cNvPr id="113668" name="Object 4">
                        <a:extLst>
                          <a:ext uri="{FF2B5EF4-FFF2-40B4-BE49-F238E27FC236}">
                            <a16:creationId xmlns:a16="http://schemas.microsoft.com/office/drawing/2014/main" id="{0A1104E3-CAA5-4BD2-B1BF-67251D82E3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33638"/>
                        <a:ext cx="1460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5">
            <a:extLst>
              <a:ext uri="{FF2B5EF4-FFF2-40B4-BE49-F238E27FC236}">
                <a16:creationId xmlns:a16="http://schemas.microsoft.com/office/drawing/2014/main" id="{C165F1FB-BC74-438A-928E-463980230E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74258"/>
              </p:ext>
            </p:extLst>
          </p:nvPr>
        </p:nvGraphicFramePr>
        <p:xfrm>
          <a:off x="2503488" y="3398838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2400" imgH="317160" progId="Equation.3">
                  <p:embed/>
                </p:oleObj>
              </mc:Choice>
              <mc:Fallback>
                <p:oleObj name="Equation" r:id="rId6" imgW="482400" imgH="317160" progId="Equation.3">
                  <p:embed/>
                  <p:pic>
                    <p:nvPicPr>
                      <p:cNvPr id="113669" name="Object 5">
                        <a:extLst>
                          <a:ext uri="{FF2B5EF4-FFF2-40B4-BE49-F238E27FC236}">
                            <a16:creationId xmlns:a16="http://schemas.microsoft.com/office/drawing/2014/main" id="{C165F1FB-BC74-438A-928E-463980230E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3398838"/>
                        <a:ext cx="48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0" name="Rectangle 6">
            <a:extLst>
              <a:ext uri="{FF2B5EF4-FFF2-40B4-BE49-F238E27FC236}">
                <a16:creationId xmlns:a16="http://schemas.microsoft.com/office/drawing/2014/main" id="{38185187-253D-4904-ACC7-E6E197483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288" y="2039938"/>
            <a:ext cx="1822450" cy="990600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1" name="Text Box 7">
            <a:extLst>
              <a:ext uri="{FF2B5EF4-FFF2-40B4-BE49-F238E27FC236}">
                <a16:creationId xmlns:a16="http://schemas.microsoft.com/office/drawing/2014/main" id="{BC59D3BF-EA48-4A06-93AD-101B6CC3D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688" y="1149350"/>
            <a:ext cx="19700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原函数不是</a:t>
            </a:r>
          </a:p>
          <a:p>
            <a:r>
              <a:rPr lang="zh-CN" altLang="en-US" sz="2800" b="1">
                <a:ea typeface="黑体" panose="02010609060101010101" pitchFamily="49" charset="-122"/>
              </a:rPr>
              <a:t>初等函数</a:t>
            </a:r>
          </a:p>
        </p:txBody>
      </p:sp>
      <p:sp>
        <p:nvSpPr>
          <p:cNvPr id="113673" name="Text Box 9">
            <a:extLst>
              <a:ext uri="{FF2B5EF4-FFF2-40B4-BE49-F238E27FC236}">
                <a16:creationId xmlns:a16="http://schemas.microsoft.com/office/drawing/2014/main" id="{F3AC095E-9775-4A6A-A7F5-0D08CE462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835" y="4837143"/>
            <a:ext cx="5712118" cy="525401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zh-CN" altLang="en-US" sz="2800" b="1" dirty="0">
                <a:solidFill>
                  <a:srgbClr val="CC00CC"/>
                </a:solidFill>
                <a:ea typeface="黑体" panose="02010609060101010101" pitchFamily="49" charset="-122"/>
                <a:cs typeface="Arial Unicode MS" panose="020B0604020202020204" pitchFamily="34" charset="-122"/>
              </a:rPr>
              <a:t>方法</a:t>
            </a:r>
            <a:r>
              <a:rPr kumimoji="0" lang="en-US" altLang="zh-CN" sz="2800" b="1" dirty="0">
                <a:solidFill>
                  <a:srgbClr val="CC00CC"/>
                </a:solidFill>
                <a:ea typeface="黑体" panose="02010609060101010101" pitchFamily="49" charset="-122"/>
                <a:cs typeface="Arial Unicode MS" panose="020B0604020202020204" pitchFamily="34" charset="-122"/>
              </a:rPr>
              <a:t>:</a:t>
            </a:r>
            <a:r>
              <a:rPr kumimoji="0" lang="zh-CN" altLang="en-US" sz="2800" b="1" dirty="0">
                <a:solidFill>
                  <a:srgbClr val="CC00CC"/>
                </a:solidFill>
                <a:ea typeface="黑体" panose="02010609060101010101" pitchFamily="49" charset="-122"/>
                <a:cs typeface="Arial Unicode MS" panose="020B0604020202020204" pitchFamily="34" charset="-122"/>
              </a:rPr>
              <a:t>转化为标准正态分布查表计算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 autoUpdateAnimBg="0"/>
      <p:bldP spid="11367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2" name="Object 4">
            <a:extLst>
              <a:ext uri="{FF2B5EF4-FFF2-40B4-BE49-F238E27FC236}">
                <a16:creationId xmlns:a16="http://schemas.microsoft.com/office/drawing/2014/main" id="{FE205630-6368-44A7-9449-C33A5AC33A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067517"/>
              </p:ext>
            </p:extLst>
          </p:nvPr>
        </p:nvGraphicFramePr>
        <p:xfrm>
          <a:off x="1066800" y="1524000"/>
          <a:ext cx="73469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70520" imgH="1002960" progId="Equation.3">
                  <p:embed/>
                </p:oleObj>
              </mc:Choice>
              <mc:Fallback>
                <p:oleObj name="Equation" r:id="rId2" imgW="7670520" imgH="1002960" progId="Equation.3">
                  <p:embed/>
                  <p:pic>
                    <p:nvPicPr>
                      <p:cNvPr id="58372" name="Object 4">
                        <a:extLst>
                          <a:ext uri="{FF2B5EF4-FFF2-40B4-BE49-F238E27FC236}">
                            <a16:creationId xmlns:a16="http://schemas.microsoft.com/office/drawing/2014/main" id="{FE205630-6368-44A7-9449-C33A5AC33A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524000"/>
                        <a:ext cx="734695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Rectangle 7">
            <a:extLst>
              <a:ext uri="{FF2B5EF4-FFF2-40B4-BE49-F238E27FC236}">
                <a16:creationId xmlns:a16="http://schemas.microsoft.com/office/drawing/2014/main" id="{A8C289DC-1126-45B3-8FAD-39CDD8BC4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90800"/>
            <a:ext cx="518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标准正态分布的概率密度表示为</a:t>
            </a:r>
          </a:p>
        </p:txBody>
      </p:sp>
      <p:graphicFrame>
        <p:nvGraphicFramePr>
          <p:cNvPr id="58376" name="Object 8">
            <a:extLst>
              <a:ext uri="{FF2B5EF4-FFF2-40B4-BE49-F238E27FC236}">
                <a16:creationId xmlns:a16="http://schemas.microsoft.com/office/drawing/2014/main" id="{81BC9B88-7CBB-45F0-9879-F6EE6C8199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456647"/>
              </p:ext>
            </p:extLst>
          </p:nvPr>
        </p:nvGraphicFramePr>
        <p:xfrm>
          <a:off x="1574800" y="3175000"/>
          <a:ext cx="4711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711680" imgH="977760" progId="Equation.3">
                  <p:embed/>
                </p:oleObj>
              </mc:Choice>
              <mc:Fallback>
                <p:oleObj name="Equation" r:id="rId4" imgW="4711680" imgH="977760" progId="Equation.3">
                  <p:embed/>
                  <p:pic>
                    <p:nvPicPr>
                      <p:cNvPr id="58376" name="Object 8">
                        <a:extLst>
                          <a:ext uri="{FF2B5EF4-FFF2-40B4-BE49-F238E27FC236}">
                            <a16:creationId xmlns:a16="http://schemas.microsoft.com/office/drawing/2014/main" id="{81BC9B88-7CBB-45F0-9879-F6EE6C8199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3175000"/>
                        <a:ext cx="4711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Rectangle 9">
            <a:extLst>
              <a:ext uri="{FF2B5EF4-FFF2-40B4-BE49-F238E27FC236}">
                <a16:creationId xmlns:a16="http://schemas.microsoft.com/office/drawing/2014/main" id="{BA271514-6F20-49B0-963B-75EFDAA7E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50" y="692150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黑体" panose="02010609060101010101" pitchFamily="49" charset="-122"/>
              </a:rPr>
              <a:t>标准正态分布</a:t>
            </a:r>
          </a:p>
        </p:txBody>
      </p:sp>
      <p:sp>
        <p:nvSpPr>
          <p:cNvPr id="58379" name="Rectangle 11">
            <a:extLst>
              <a:ext uri="{FF2B5EF4-FFF2-40B4-BE49-F238E27FC236}">
                <a16:creationId xmlns:a16="http://schemas.microsoft.com/office/drawing/2014/main" id="{9958C7F3-533F-43FF-B41B-6F46DD444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4343400"/>
            <a:ext cx="518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标准正态分布的分布函数表示为</a:t>
            </a:r>
          </a:p>
        </p:txBody>
      </p:sp>
      <p:graphicFrame>
        <p:nvGraphicFramePr>
          <p:cNvPr id="58380" name="Object 12">
            <a:extLst>
              <a:ext uri="{FF2B5EF4-FFF2-40B4-BE49-F238E27FC236}">
                <a16:creationId xmlns:a16="http://schemas.microsoft.com/office/drawing/2014/main" id="{FEB82D5B-122F-4960-9858-6F51FC62A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923647"/>
              </p:ext>
            </p:extLst>
          </p:nvPr>
        </p:nvGraphicFramePr>
        <p:xfrm>
          <a:off x="1555750" y="4941888"/>
          <a:ext cx="55133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11600" imgH="977760" progId="Equation.3">
                  <p:embed/>
                </p:oleObj>
              </mc:Choice>
              <mc:Fallback>
                <p:oleObj name="Equation" r:id="rId6" imgW="5511600" imgH="977760" progId="Equation.3">
                  <p:embed/>
                  <p:pic>
                    <p:nvPicPr>
                      <p:cNvPr id="58380" name="Object 12">
                        <a:extLst>
                          <a:ext uri="{FF2B5EF4-FFF2-40B4-BE49-F238E27FC236}">
                            <a16:creationId xmlns:a16="http://schemas.microsoft.com/office/drawing/2014/main" id="{FEB82D5B-122F-4960-9858-6F51FC62AC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4941888"/>
                        <a:ext cx="55133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 autoUpdateAnimBg="0"/>
      <p:bldP spid="5837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9" name="Rectangle 21">
            <a:extLst>
              <a:ext uri="{FF2B5EF4-FFF2-40B4-BE49-F238E27FC236}">
                <a16:creationId xmlns:a16="http://schemas.microsoft.com/office/drawing/2014/main" id="{5600CCEB-E4CD-4242-BF21-500356E91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62000"/>
            <a:ext cx="3398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标准正态分布的图形</a:t>
            </a:r>
          </a:p>
        </p:txBody>
      </p:sp>
      <p:pic>
        <p:nvPicPr>
          <p:cNvPr id="32814" name="Picture 46">
            <a:extLst>
              <a:ext uri="{FF2B5EF4-FFF2-40B4-BE49-F238E27FC236}">
                <a16:creationId xmlns:a16="http://schemas.microsoft.com/office/drawing/2014/main" id="{34C9B7D2-1815-42AB-A9D1-2C484BB9E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1275"/>
            <a:ext cx="7704138" cy="24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815" name="Picture 47">
            <a:extLst>
              <a:ext uri="{FF2B5EF4-FFF2-40B4-BE49-F238E27FC236}">
                <a16:creationId xmlns:a16="http://schemas.microsoft.com/office/drawing/2014/main" id="{96F77701-CBB1-418D-A989-BAA94172A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87763"/>
            <a:ext cx="7704138" cy="24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401" name="Object 9">
            <a:extLst>
              <a:ext uri="{FF2B5EF4-FFF2-40B4-BE49-F238E27FC236}">
                <a16:creationId xmlns:a16="http://schemas.microsoft.com/office/drawing/2014/main" id="{9313A9D4-5875-473E-9207-EEE58D7DF3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6934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33960" imgH="838080" progId="Equation.3">
                  <p:embed/>
                </p:oleObj>
              </mc:Choice>
              <mc:Fallback>
                <p:oleObj name="Equation" r:id="rId2" imgW="6933960" imgH="838080" progId="Equation.3">
                  <p:embed/>
                  <p:pic>
                    <p:nvPicPr>
                      <p:cNvPr id="59401" name="Object 9">
                        <a:extLst>
                          <a:ext uri="{FF2B5EF4-FFF2-40B4-BE49-F238E27FC236}">
                            <a16:creationId xmlns:a16="http://schemas.microsoft.com/office/drawing/2014/main" id="{9313A9D4-5875-473E-9207-EEE58D7DF3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934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Rectangle 10">
            <a:extLst>
              <a:ext uri="{FF2B5EF4-FFF2-40B4-BE49-F238E27FC236}">
                <a16:creationId xmlns:a16="http://schemas.microsoft.com/office/drawing/2014/main" id="{71925B76-DFDF-4E89-9E52-C308961B0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002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证明</a:t>
            </a:r>
          </a:p>
        </p:txBody>
      </p:sp>
      <p:graphicFrame>
        <p:nvGraphicFramePr>
          <p:cNvPr id="59403" name="Object 11">
            <a:extLst>
              <a:ext uri="{FF2B5EF4-FFF2-40B4-BE49-F238E27FC236}">
                <a16:creationId xmlns:a16="http://schemas.microsoft.com/office/drawing/2014/main" id="{EB60D7A6-823E-4636-8FCF-14341A9EFC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556152"/>
              </p:ext>
            </p:extLst>
          </p:nvPr>
        </p:nvGraphicFramePr>
        <p:xfrm>
          <a:off x="1968500" y="1524000"/>
          <a:ext cx="3721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20960" imgH="838080" progId="Equation.3">
                  <p:embed/>
                </p:oleObj>
              </mc:Choice>
              <mc:Fallback>
                <p:oleObj name="Equation" r:id="rId4" imgW="3720960" imgH="838080" progId="Equation.3">
                  <p:embed/>
                  <p:pic>
                    <p:nvPicPr>
                      <p:cNvPr id="59403" name="Object 11">
                        <a:extLst>
                          <a:ext uri="{FF2B5EF4-FFF2-40B4-BE49-F238E27FC236}">
                            <a16:creationId xmlns:a16="http://schemas.microsoft.com/office/drawing/2014/main" id="{EB60D7A6-823E-4636-8FCF-14341A9EFC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1524000"/>
                        <a:ext cx="3721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12">
            <a:extLst>
              <a:ext uri="{FF2B5EF4-FFF2-40B4-BE49-F238E27FC236}">
                <a16:creationId xmlns:a16="http://schemas.microsoft.com/office/drawing/2014/main" id="{602490D6-4AF3-48B5-9964-BE2EBA41E7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098762"/>
              </p:ext>
            </p:extLst>
          </p:nvPr>
        </p:nvGraphicFramePr>
        <p:xfrm>
          <a:off x="927100" y="2679700"/>
          <a:ext cx="1422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22360" imgH="380880" progId="Equation.3">
                  <p:embed/>
                </p:oleObj>
              </mc:Choice>
              <mc:Fallback>
                <p:oleObj name="Equation" r:id="rId6" imgW="1422360" imgH="380880" progId="Equation.3">
                  <p:embed/>
                  <p:pic>
                    <p:nvPicPr>
                      <p:cNvPr id="59404" name="Object 12">
                        <a:extLst>
                          <a:ext uri="{FF2B5EF4-FFF2-40B4-BE49-F238E27FC236}">
                            <a16:creationId xmlns:a16="http://schemas.microsoft.com/office/drawing/2014/main" id="{602490D6-4AF3-48B5-9964-BE2EBA41E7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679700"/>
                        <a:ext cx="1422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5" name="Object 13">
            <a:extLst>
              <a:ext uri="{FF2B5EF4-FFF2-40B4-BE49-F238E27FC236}">
                <a16:creationId xmlns:a16="http://schemas.microsoft.com/office/drawing/2014/main" id="{91F67E43-7819-4937-A99F-33B7402022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223634"/>
              </p:ext>
            </p:extLst>
          </p:nvPr>
        </p:nvGraphicFramePr>
        <p:xfrm>
          <a:off x="2349500" y="2438400"/>
          <a:ext cx="2451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50880" imgH="901440" progId="Equation.3">
                  <p:embed/>
                </p:oleObj>
              </mc:Choice>
              <mc:Fallback>
                <p:oleObj name="Equation" r:id="rId8" imgW="2450880" imgH="901440" progId="Equation.3">
                  <p:embed/>
                  <p:pic>
                    <p:nvPicPr>
                      <p:cNvPr id="59405" name="Object 13">
                        <a:extLst>
                          <a:ext uri="{FF2B5EF4-FFF2-40B4-BE49-F238E27FC236}">
                            <a16:creationId xmlns:a16="http://schemas.microsoft.com/office/drawing/2014/main" id="{91F67E43-7819-4937-A99F-33B7402022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2438400"/>
                        <a:ext cx="2451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6" name="Object 14">
            <a:extLst>
              <a:ext uri="{FF2B5EF4-FFF2-40B4-BE49-F238E27FC236}">
                <a16:creationId xmlns:a16="http://schemas.microsoft.com/office/drawing/2014/main" id="{21D26505-63AF-4DCE-A6B9-16C8973784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997327"/>
              </p:ext>
            </p:extLst>
          </p:nvPr>
        </p:nvGraphicFramePr>
        <p:xfrm>
          <a:off x="4781550" y="2673350"/>
          <a:ext cx="250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01640" imgH="393480" progId="Equation.3">
                  <p:embed/>
                </p:oleObj>
              </mc:Choice>
              <mc:Fallback>
                <p:oleObj name="Equation" r:id="rId10" imgW="2501640" imgH="393480" progId="Equation.3">
                  <p:embed/>
                  <p:pic>
                    <p:nvPicPr>
                      <p:cNvPr id="59406" name="Object 14">
                        <a:extLst>
                          <a:ext uri="{FF2B5EF4-FFF2-40B4-BE49-F238E27FC236}">
                            <a16:creationId xmlns:a16="http://schemas.microsoft.com/office/drawing/2014/main" id="{21D26505-63AF-4DCE-A6B9-16C8973784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2673350"/>
                        <a:ext cx="2501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7" name="Object 15">
            <a:extLst>
              <a:ext uri="{FF2B5EF4-FFF2-40B4-BE49-F238E27FC236}">
                <a16:creationId xmlns:a16="http://schemas.microsoft.com/office/drawing/2014/main" id="{5FF6BDB6-42B4-4441-B614-D2F00D5E45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381430"/>
              </p:ext>
            </p:extLst>
          </p:nvPr>
        </p:nvGraphicFramePr>
        <p:xfrm>
          <a:off x="2368550" y="3429000"/>
          <a:ext cx="3416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416040" imgH="1002960" progId="Equation.3">
                  <p:embed/>
                </p:oleObj>
              </mc:Choice>
              <mc:Fallback>
                <p:oleObj name="Equation" r:id="rId12" imgW="3416040" imgH="1002960" progId="Equation.3">
                  <p:embed/>
                  <p:pic>
                    <p:nvPicPr>
                      <p:cNvPr id="59407" name="Object 15">
                        <a:extLst>
                          <a:ext uri="{FF2B5EF4-FFF2-40B4-BE49-F238E27FC236}">
                            <a16:creationId xmlns:a16="http://schemas.microsoft.com/office/drawing/2014/main" id="{5FF6BDB6-42B4-4441-B614-D2F00D5E45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3429000"/>
                        <a:ext cx="3416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8" name="Object 16">
            <a:extLst>
              <a:ext uri="{FF2B5EF4-FFF2-40B4-BE49-F238E27FC236}">
                <a16:creationId xmlns:a16="http://schemas.microsoft.com/office/drawing/2014/main" id="{69C9C677-A062-407E-AF1E-CF4C302939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693068"/>
              </p:ext>
            </p:extLst>
          </p:nvPr>
        </p:nvGraphicFramePr>
        <p:xfrm>
          <a:off x="914400" y="4572000"/>
          <a:ext cx="217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71520" imgH="838080" progId="Equation.3">
                  <p:embed/>
                </p:oleObj>
              </mc:Choice>
              <mc:Fallback>
                <p:oleObj name="Equation" r:id="rId14" imgW="2171520" imgH="838080" progId="Equation.3">
                  <p:embed/>
                  <p:pic>
                    <p:nvPicPr>
                      <p:cNvPr id="59408" name="Object 16">
                        <a:extLst>
                          <a:ext uri="{FF2B5EF4-FFF2-40B4-BE49-F238E27FC236}">
                            <a16:creationId xmlns:a16="http://schemas.microsoft.com/office/drawing/2014/main" id="{69C9C677-A062-407E-AF1E-CF4C302939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72000"/>
                        <a:ext cx="2171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9" name="Object 17">
            <a:extLst>
              <a:ext uri="{FF2B5EF4-FFF2-40B4-BE49-F238E27FC236}">
                <a16:creationId xmlns:a16="http://schemas.microsoft.com/office/drawing/2014/main" id="{FB792AC4-F3D2-486A-93A2-9103543D7E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031175"/>
              </p:ext>
            </p:extLst>
          </p:nvPr>
        </p:nvGraphicFramePr>
        <p:xfrm>
          <a:off x="3352800" y="4800600"/>
          <a:ext cx="1422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22360" imgH="380880" progId="Equation.3">
                  <p:embed/>
                </p:oleObj>
              </mc:Choice>
              <mc:Fallback>
                <p:oleObj name="Equation" r:id="rId16" imgW="1422360" imgH="380880" progId="Equation.3">
                  <p:embed/>
                  <p:pic>
                    <p:nvPicPr>
                      <p:cNvPr id="59409" name="Object 17">
                        <a:extLst>
                          <a:ext uri="{FF2B5EF4-FFF2-40B4-BE49-F238E27FC236}">
                            <a16:creationId xmlns:a16="http://schemas.microsoft.com/office/drawing/2014/main" id="{FB792AC4-F3D2-486A-93A2-9103543D7E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00600"/>
                        <a:ext cx="1422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0" name="Object 18">
            <a:extLst>
              <a:ext uri="{FF2B5EF4-FFF2-40B4-BE49-F238E27FC236}">
                <a16:creationId xmlns:a16="http://schemas.microsoft.com/office/drawing/2014/main" id="{52FC67F6-BDC4-491C-B138-99FEF452B5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53459"/>
              </p:ext>
            </p:extLst>
          </p:nvPr>
        </p:nvGraphicFramePr>
        <p:xfrm>
          <a:off x="4806950" y="4419600"/>
          <a:ext cx="2425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425680" imgH="977760" progId="Equation.3">
                  <p:embed/>
                </p:oleObj>
              </mc:Choice>
              <mc:Fallback>
                <p:oleObj name="Equation" r:id="rId18" imgW="2425680" imgH="977760" progId="Equation.3">
                  <p:embed/>
                  <p:pic>
                    <p:nvPicPr>
                      <p:cNvPr id="59410" name="Object 18">
                        <a:extLst>
                          <a:ext uri="{FF2B5EF4-FFF2-40B4-BE49-F238E27FC236}">
                            <a16:creationId xmlns:a16="http://schemas.microsoft.com/office/drawing/2014/main" id="{52FC67F6-BDC4-491C-B138-99FEF452B5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950" y="4419600"/>
                        <a:ext cx="2425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1" name="Object 19">
            <a:extLst>
              <a:ext uri="{FF2B5EF4-FFF2-40B4-BE49-F238E27FC236}">
                <a16:creationId xmlns:a16="http://schemas.microsoft.com/office/drawing/2014/main" id="{8FA1810D-0711-4026-BE31-608D0259CA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636814"/>
              </p:ext>
            </p:extLst>
          </p:nvPr>
        </p:nvGraphicFramePr>
        <p:xfrm>
          <a:off x="7308850" y="4787900"/>
          <a:ext cx="1181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80800" imgH="393480" progId="Equation.3">
                  <p:embed/>
                </p:oleObj>
              </mc:Choice>
              <mc:Fallback>
                <p:oleObj name="Equation" r:id="rId20" imgW="1180800" imgH="393480" progId="Equation.3">
                  <p:embed/>
                  <p:pic>
                    <p:nvPicPr>
                      <p:cNvPr id="59411" name="Object 19">
                        <a:extLst>
                          <a:ext uri="{FF2B5EF4-FFF2-40B4-BE49-F238E27FC236}">
                            <a16:creationId xmlns:a16="http://schemas.microsoft.com/office/drawing/2014/main" id="{8FA1810D-0711-4026-BE31-608D0259CA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4787900"/>
                        <a:ext cx="1181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2" name="Object 20">
            <a:extLst>
              <a:ext uri="{FF2B5EF4-FFF2-40B4-BE49-F238E27FC236}">
                <a16:creationId xmlns:a16="http://schemas.microsoft.com/office/drawing/2014/main" id="{9ACCAD1A-9118-4CA1-A2C2-57FB4BDB9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113007"/>
              </p:ext>
            </p:extLst>
          </p:nvPr>
        </p:nvGraphicFramePr>
        <p:xfrm>
          <a:off x="914400" y="5334000"/>
          <a:ext cx="3733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733560" imgH="838080" progId="Equation.3">
                  <p:embed/>
                </p:oleObj>
              </mc:Choice>
              <mc:Fallback>
                <p:oleObj name="Equation" r:id="rId22" imgW="3733560" imgH="838080" progId="Equation.3">
                  <p:embed/>
                  <p:pic>
                    <p:nvPicPr>
                      <p:cNvPr id="59412" name="Object 20">
                        <a:extLst>
                          <a:ext uri="{FF2B5EF4-FFF2-40B4-BE49-F238E27FC236}">
                            <a16:creationId xmlns:a16="http://schemas.microsoft.com/office/drawing/2014/main" id="{9ACCAD1A-9118-4CA1-A2C2-57FB4BDB9A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34000"/>
                        <a:ext cx="3733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2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7" name="Object 1027">
            <a:extLst>
              <a:ext uri="{FF2B5EF4-FFF2-40B4-BE49-F238E27FC236}">
                <a16:creationId xmlns:a16="http://schemas.microsoft.com/office/drawing/2014/main" id="{AF3ACE1D-BB2A-47E2-A812-E328249701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807662"/>
              </p:ext>
            </p:extLst>
          </p:nvPr>
        </p:nvGraphicFramePr>
        <p:xfrm>
          <a:off x="971550" y="836712"/>
          <a:ext cx="2717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17640" imgH="393480" progId="Equation.3">
                  <p:embed/>
                </p:oleObj>
              </mc:Choice>
              <mc:Fallback>
                <p:oleObj name="Equation" r:id="rId2" imgW="2717640" imgH="393480" progId="Equation.3">
                  <p:embed/>
                  <p:pic>
                    <p:nvPicPr>
                      <p:cNvPr id="36867" name="Object 1027">
                        <a:extLst>
                          <a:ext uri="{FF2B5EF4-FFF2-40B4-BE49-F238E27FC236}">
                            <a16:creationId xmlns:a16="http://schemas.microsoft.com/office/drawing/2014/main" id="{AF3ACE1D-BB2A-47E2-A812-E328249701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836712"/>
                        <a:ext cx="2717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1029">
            <a:extLst>
              <a:ext uri="{FF2B5EF4-FFF2-40B4-BE49-F238E27FC236}">
                <a16:creationId xmlns:a16="http://schemas.microsoft.com/office/drawing/2014/main" id="{7EBB8520-D36E-4838-B42C-585AD4F40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882052"/>
              </p:ext>
            </p:extLst>
          </p:nvPr>
        </p:nvGraphicFramePr>
        <p:xfrm>
          <a:off x="2111375" y="1125538"/>
          <a:ext cx="3606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06480" imgH="977760" progId="Equation.3">
                  <p:embed/>
                </p:oleObj>
              </mc:Choice>
              <mc:Fallback>
                <p:oleObj name="Equation" r:id="rId4" imgW="3606480" imgH="977760" progId="Equation.3">
                  <p:embed/>
                  <p:pic>
                    <p:nvPicPr>
                      <p:cNvPr id="36869" name="Object 1029">
                        <a:extLst>
                          <a:ext uri="{FF2B5EF4-FFF2-40B4-BE49-F238E27FC236}">
                            <a16:creationId xmlns:a16="http://schemas.microsoft.com/office/drawing/2014/main" id="{7EBB8520-D36E-4838-B42C-585AD4F40E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1125538"/>
                        <a:ext cx="3606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1030">
            <a:extLst>
              <a:ext uri="{FF2B5EF4-FFF2-40B4-BE49-F238E27FC236}">
                <a16:creationId xmlns:a16="http://schemas.microsoft.com/office/drawing/2014/main" id="{8FB348A5-424C-407B-819B-0AC534E46B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306945"/>
              </p:ext>
            </p:extLst>
          </p:nvPr>
        </p:nvGraphicFramePr>
        <p:xfrm>
          <a:off x="901700" y="1946275"/>
          <a:ext cx="2476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76440" imgH="977760" progId="Equation.3">
                  <p:embed/>
                </p:oleObj>
              </mc:Choice>
              <mc:Fallback>
                <p:oleObj name="Equation" r:id="rId6" imgW="2476440" imgH="977760" progId="Equation.3">
                  <p:embed/>
                  <p:pic>
                    <p:nvPicPr>
                      <p:cNvPr id="36870" name="Object 1030">
                        <a:extLst>
                          <a:ext uri="{FF2B5EF4-FFF2-40B4-BE49-F238E27FC236}">
                            <a16:creationId xmlns:a16="http://schemas.microsoft.com/office/drawing/2014/main" id="{8FB348A5-424C-407B-819B-0AC534E46B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946275"/>
                        <a:ext cx="2476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1031">
            <a:extLst>
              <a:ext uri="{FF2B5EF4-FFF2-40B4-BE49-F238E27FC236}">
                <a16:creationId xmlns:a16="http://schemas.microsoft.com/office/drawing/2014/main" id="{B0700C36-C79E-48AC-B497-D54D0FEAE6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533048"/>
              </p:ext>
            </p:extLst>
          </p:nvPr>
        </p:nvGraphicFramePr>
        <p:xfrm>
          <a:off x="3367088" y="1951038"/>
          <a:ext cx="2552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52400" imgH="977760" progId="Equation.3">
                  <p:embed/>
                </p:oleObj>
              </mc:Choice>
              <mc:Fallback>
                <p:oleObj name="Equation" r:id="rId8" imgW="2552400" imgH="977760" progId="Equation.3">
                  <p:embed/>
                  <p:pic>
                    <p:nvPicPr>
                      <p:cNvPr id="36871" name="Object 1031">
                        <a:extLst>
                          <a:ext uri="{FF2B5EF4-FFF2-40B4-BE49-F238E27FC236}">
                            <a16:creationId xmlns:a16="http://schemas.microsoft.com/office/drawing/2014/main" id="{B0700C36-C79E-48AC-B497-D54D0FEAE6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1951038"/>
                        <a:ext cx="2552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1032">
            <a:extLst>
              <a:ext uri="{FF2B5EF4-FFF2-40B4-BE49-F238E27FC236}">
                <a16:creationId xmlns:a16="http://schemas.microsoft.com/office/drawing/2014/main" id="{511A6D85-A6F3-436E-BF11-769633D1F7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425378"/>
              </p:ext>
            </p:extLst>
          </p:nvPr>
        </p:nvGraphicFramePr>
        <p:xfrm>
          <a:off x="5964238" y="1936750"/>
          <a:ext cx="2527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27200" imgH="977760" progId="Equation.3">
                  <p:embed/>
                </p:oleObj>
              </mc:Choice>
              <mc:Fallback>
                <p:oleObj name="Equation" r:id="rId10" imgW="2527200" imgH="977760" progId="Equation.3">
                  <p:embed/>
                  <p:pic>
                    <p:nvPicPr>
                      <p:cNvPr id="36872" name="Object 1032">
                        <a:extLst>
                          <a:ext uri="{FF2B5EF4-FFF2-40B4-BE49-F238E27FC236}">
                            <a16:creationId xmlns:a16="http://schemas.microsoft.com/office/drawing/2014/main" id="{511A6D85-A6F3-436E-BF11-769633D1F7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4238" y="1936750"/>
                        <a:ext cx="2527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1033">
            <a:extLst>
              <a:ext uri="{FF2B5EF4-FFF2-40B4-BE49-F238E27FC236}">
                <a16:creationId xmlns:a16="http://schemas.microsoft.com/office/drawing/2014/main" id="{F0823A7B-4CCA-41AB-B23D-999534EC8E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32381"/>
              </p:ext>
            </p:extLst>
          </p:nvPr>
        </p:nvGraphicFramePr>
        <p:xfrm>
          <a:off x="3367088" y="2973388"/>
          <a:ext cx="16510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50960" imgH="393480" progId="Equation.3">
                  <p:embed/>
                </p:oleObj>
              </mc:Choice>
              <mc:Fallback>
                <p:oleObj name="Equation" r:id="rId12" imgW="1650960" imgH="393480" progId="Equation.3">
                  <p:embed/>
                  <p:pic>
                    <p:nvPicPr>
                      <p:cNvPr id="36873" name="Object 1033">
                        <a:extLst>
                          <a:ext uri="{FF2B5EF4-FFF2-40B4-BE49-F238E27FC236}">
                            <a16:creationId xmlns:a16="http://schemas.microsoft.com/office/drawing/2014/main" id="{F0823A7B-4CCA-41AB-B23D-999534EC8E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2973388"/>
                        <a:ext cx="16510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Rectangle 1036">
            <a:extLst>
              <a:ext uri="{FF2B5EF4-FFF2-40B4-BE49-F238E27FC236}">
                <a16:creationId xmlns:a16="http://schemas.microsoft.com/office/drawing/2014/main" id="{02827B01-CA46-4214-B530-A4509564B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" y="135413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证明</a:t>
            </a:r>
          </a:p>
        </p:txBody>
      </p:sp>
      <p:pic>
        <p:nvPicPr>
          <p:cNvPr id="36880" name="Picture 1040">
            <a:extLst>
              <a:ext uri="{FF2B5EF4-FFF2-40B4-BE49-F238E27FC236}">
                <a16:creationId xmlns:a16="http://schemas.microsoft.com/office/drawing/2014/main" id="{A43A4BDB-F625-49B3-B6E8-77F6E2AD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38" y="3357563"/>
            <a:ext cx="3816350" cy="273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81" name="Picture 1041">
            <a:extLst>
              <a:ext uri="{FF2B5EF4-FFF2-40B4-BE49-F238E27FC236}">
                <a16:creationId xmlns:a16="http://schemas.microsoft.com/office/drawing/2014/main" id="{5B7166B3-9872-4B41-BCBE-BEDD3915F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357563"/>
            <a:ext cx="3816350" cy="273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6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1" name="Group 21">
            <a:extLst>
              <a:ext uri="{FF2B5EF4-FFF2-40B4-BE49-F238E27FC236}">
                <a16:creationId xmlns:a16="http://schemas.microsoft.com/office/drawing/2014/main" id="{BF7A88DD-7C5A-4DD6-8EF3-E10B48A2F5DB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828800"/>
            <a:ext cx="1612900" cy="1509713"/>
            <a:chOff x="2400" y="1152"/>
            <a:chExt cx="1016" cy="951"/>
          </a:xfrm>
        </p:grpSpPr>
        <p:sp>
          <p:nvSpPr>
            <p:cNvPr id="81932" name="Rectangle 12">
              <a:extLst>
                <a:ext uri="{FF2B5EF4-FFF2-40B4-BE49-F238E27FC236}">
                  <a16:creationId xmlns:a16="http://schemas.microsoft.com/office/drawing/2014/main" id="{106FF4C7-EDBD-4F9F-9AC4-A1536F0E7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152"/>
              <a:ext cx="432" cy="288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5" name="Rectangle 15">
              <a:extLst>
                <a:ext uri="{FF2B5EF4-FFF2-40B4-BE49-F238E27FC236}">
                  <a16:creationId xmlns:a16="http://schemas.microsoft.com/office/drawing/2014/main" id="{9419BF5E-9AD9-4450-A11F-AC6E85749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776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分布函数</a:t>
              </a:r>
            </a:p>
          </p:txBody>
        </p:sp>
        <p:sp>
          <p:nvSpPr>
            <p:cNvPr id="81936" name="AutoShape 16">
              <a:extLst>
                <a:ext uri="{FF2B5EF4-FFF2-40B4-BE49-F238E27FC236}">
                  <a16:creationId xmlns:a16="http://schemas.microsoft.com/office/drawing/2014/main" id="{B663099C-C2C2-4D49-B5AB-87B4CCA39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440"/>
              <a:ext cx="144" cy="384"/>
            </a:xfrm>
            <a:prstGeom prst="downArrow">
              <a:avLst>
                <a:gd name="adj1" fmla="val 50000"/>
                <a:gd name="adj2" fmla="val 66667"/>
              </a:avLst>
            </a:prstGeom>
            <a:solidFill>
              <a:srgbClr val="CC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1942" name="Group 22">
            <a:extLst>
              <a:ext uri="{FF2B5EF4-FFF2-40B4-BE49-F238E27FC236}">
                <a16:creationId xmlns:a16="http://schemas.microsoft.com/office/drawing/2014/main" id="{0D9F14F4-EA7D-45C7-BC14-5E4150379E20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828800"/>
            <a:ext cx="1460500" cy="1473200"/>
            <a:chOff x="3456" y="1152"/>
            <a:chExt cx="920" cy="928"/>
          </a:xfrm>
        </p:grpSpPr>
        <p:sp>
          <p:nvSpPr>
            <p:cNvPr id="81933" name="Rectangle 13">
              <a:extLst>
                <a:ext uri="{FF2B5EF4-FFF2-40B4-BE49-F238E27FC236}">
                  <a16:creationId xmlns:a16="http://schemas.microsoft.com/office/drawing/2014/main" id="{39BFD885-25F0-42A4-854A-8524A9145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152"/>
              <a:ext cx="432" cy="288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1937" name="Object 17">
              <a:extLst>
                <a:ext uri="{FF2B5EF4-FFF2-40B4-BE49-F238E27FC236}">
                  <a16:creationId xmlns:a16="http://schemas.microsoft.com/office/drawing/2014/main" id="{61EF79FF-1C5F-4EA5-BC88-3AEBC056265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6339944"/>
                </p:ext>
              </p:extLst>
            </p:nvPr>
          </p:nvGraphicFramePr>
          <p:xfrm>
            <a:off x="3456" y="1824"/>
            <a:ext cx="92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60160" imgH="406080" progId="Equation.3">
                    <p:embed/>
                  </p:oleObj>
                </mc:Choice>
                <mc:Fallback>
                  <p:oleObj name="Equation" r:id="rId2" imgW="1460160" imgH="406080" progId="Equation.3">
                    <p:embed/>
                    <p:pic>
                      <p:nvPicPr>
                        <p:cNvPr id="81937" name="Object 17">
                          <a:extLst>
                            <a:ext uri="{FF2B5EF4-FFF2-40B4-BE49-F238E27FC236}">
                              <a16:creationId xmlns:a16="http://schemas.microsoft.com/office/drawing/2014/main" id="{61EF79FF-1C5F-4EA5-BC88-3AEBC05626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824"/>
                          <a:ext cx="92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38" name="AutoShape 18">
              <a:extLst>
                <a:ext uri="{FF2B5EF4-FFF2-40B4-BE49-F238E27FC236}">
                  <a16:creationId xmlns:a16="http://schemas.microsoft.com/office/drawing/2014/main" id="{9931FE15-A598-4FD8-9FC1-2B040ECDF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440"/>
              <a:ext cx="144" cy="384"/>
            </a:xfrm>
            <a:prstGeom prst="downArrow">
              <a:avLst>
                <a:gd name="adj1" fmla="val 50000"/>
                <a:gd name="adj2" fmla="val 66667"/>
              </a:avLst>
            </a:prstGeom>
            <a:solidFill>
              <a:srgbClr val="CC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23" name="Rectangle 3">
            <a:extLst>
              <a:ext uri="{FF2B5EF4-FFF2-40B4-BE49-F238E27FC236}">
                <a16:creationId xmlns:a16="http://schemas.microsoft.com/office/drawing/2014/main" id="{81C1E46F-FBF7-4E2B-9FCC-7AE2FD232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09613"/>
            <a:ext cx="18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4000" b="1">
              <a:ea typeface="黑体" panose="02010609060101010101" pitchFamily="49" charset="-122"/>
            </a:endParaRP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17924292-0A38-4C8F-AA90-BBF7B690F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611188"/>
            <a:ext cx="7793037" cy="701675"/>
          </a:xfrm>
          <a:noFill/>
          <a:ln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三、小结</a:t>
            </a:r>
          </a:p>
        </p:txBody>
      </p:sp>
      <p:sp>
        <p:nvSpPr>
          <p:cNvPr id="81930" name="Rectangle 10">
            <a:extLst>
              <a:ext uri="{FF2B5EF4-FFF2-40B4-BE49-F238E27FC236}">
                <a16:creationId xmlns:a16="http://schemas.microsoft.com/office/drawing/2014/main" id="{CF006361-1AC6-40E9-B99E-DB4D36CEA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5760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2. </a:t>
            </a:r>
            <a:r>
              <a:rPr lang="zh-CN" altLang="en-US" sz="2800" b="1"/>
              <a:t>常见连续型随机变量的分布</a:t>
            </a:r>
          </a:p>
        </p:txBody>
      </p:sp>
      <p:graphicFrame>
        <p:nvGraphicFramePr>
          <p:cNvPr id="81934" name="Object 14">
            <a:extLst>
              <a:ext uri="{FF2B5EF4-FFF2-40B4-BE49-F238E27FC236}">
                <a16:creationId xmlns:a16="http://schemas.microsoft.com/office/drawing/2014/main" id="{33DDFAA7-9118-4677-9678-1F5DECCEAD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239974"/>
              </p:ext>
            </p:extLst>
          </p:nvPr>
        </p:nvGraphicFramePr>
        <p:xfrm>
          <a:off x="914400" y="1676400"/>
          <a:ext cx="5930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30640" imgH="672840" progId="Equation.3">
                  <p:embed/>
                </p:oleObj>
              </mc:Choice>
              <mc:Fallback>
                <p:oleObj name="Equation" r:id="rId4" imgW="5930640" imgH="672840" progId="Equation.3">
                  <p:embed/>
                  <p:pic>
                    <p:nvPicPr>
                      <p:cNvPr id="81934" name="Object 14">
                        <a:extLst>
                          <a:ext uri="{FF2B5EF4-FFF2-40B4-BE49-F238E27FC236}">
                            <a16:creationId xmlns:a16="http://schemas.microsoft.com/office/drawing/2014/main" id="{33DDFAA7-9118-4677-9678-1F5DECCEAD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59309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43" name="Group 23">
            <a:extLst>
              <a:ext uri="{FF2B5EF4-FFF2-40B4-BE49-F238E27FC236}">
                <a16:creationId xmlns:a16="http://schemas.microsoft.com/office/drawing/2014/main" id="{15236FFC-9D16-48DF-8C7B-2C57EC387665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357687"/>
            <a:ext cx="3789363" cy="1052512"/>
            <a:chOff x="1200" y="2745"/>
            <a:chExt cx="2387" cy="663"/>
          </a:xfrm>
        </p:grpSpPr>
        <p:sp>
          <p:nvSpPr>
            <p:cNvPr id="81927" name="Rectangle 7">
              <a:extLst>
                <a:ext uri="{FF2B5EF4-FFF2-40B4-BE49-F238E27FC236}">
                  <a16:creationId xmlns:a16="http://schemas.microsoft.com/office/drawing/2014/main" id="{299C1DC0-3169-4A91-A60F-06AC6C3F8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45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  <a:ea typeface="黑体" panose="02010609060101010101" pitchFamily="49" charset="-122"/>
                </a:rPr>
                <a:t>均匀分布</a:t>
              </a:r>
            </a:p>
          </p:txBody>
        </p:sp>
        <p:sp>
          <p:nvSpPr>
            <p:cNvPr id="81928" name="Rectangle 8">
              <a:extLst>
                <a:ext uri="{FF2B5EF4-FFF2-40B4-BE49-F238E27FC236}">
                  <a16:creationId xmlns:a16="http://schemas.microsoft.com/office/drawing/2014/main" id="{70B41836-7185-4655-8B77-7CED8A827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081"/>
              <a:ext cx="2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  <a:ea typeface="黑体" panose="02010609060101010101" pitchFamily="49" charset="-122"/>
                </a:rPr>
                <a:t>正态分布</a:t>
              </a:r>
              <a:r>
                <a:rPr lang="en-US" altLang="zh-CN" sz="2800" b="1">
                  <a:solidFill>
                    <a:srgbClr val="0000FF"/>
                  </a:solidFill>
                  <a:ea typeface="黑体" panose="02010609060101010101" pitchFamily="49" charset="-122"/>
                </a:rPr>
                <a:t>(</a:t>
              </a:r>
              <a:r>
                <a:rPr lang="zh-CN" altLang="en-US" sz="2800" b="1">
                  <a:solidFill>
                    <a:srgbClr val="0000FF"/>
                  </a:solidFill>
                  <a:ea typeface="黑体" panose="02010609060101010101" pitchFamily="49" charset="-122"/>
                </a:rPr>
                <a:t>或高斯分布</a:t>
              </a:r>
              <a:r>
                <a:rPr lang="en-US" altLang="zh-CN" sz="2800" b="1">
                  <a:solidFill>
                    <a:srgbClr val="0000FF"/>
                  </a:solidFill>
                  <a:ea typeface="黑体" panose="02010609060101010101" pitchFamily="49" charset="-122"/>
                </a:rPr>
                <a:t>)</a:t>
              </a:r>
            </a:p>
          </p:txBody>
        </p:sp>
        <p:graphicFrame>
          <p:nvGraphicFramePr>
            <p:cNvPr id="81940" name="Object 20">
              <a:extLst>
                <a:ext uri="{FF2B5EF4-FFF2-40B4-BE49-F238E27FC236}">
                  <a16:creationId xmlns:a16="http://schemas.microsoft.com/office/drawing/2014/main" id="{D4C141EC-7921-4863-8A45-E086055CB8B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3158327"/>
                </p:ext>
              </p:extLst>
            </p:nvPr>
          </p:nvGraphicFramePr>
          <p:xfrm>
            <a:off x="1200" y="2792"/>
            <a:ext cx="240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80880" imgH="1511280" progId="Equation.3">
                    <p:embed/>
                  </p:oleObj>
                </mc:Choice>
                <mc:Fallback>
                  <p:oleObj name="Equation" r:id="rId6" imgW="380880" imgH="1511280" progId="Equation.3">
                    <p:embed/>
                    <p:pic>
                      <p:nvPicPr>
                        <p:cNvPr id="81940" name="Object 20">
                          <a:extLst>
                            <a:ext uri="{FF2B5EF4-FFF2-40B4-BE49-F238E27FC236}">
                              <a16:creationId xmlns:a16="http://schemas.microsoft.com/office/drawing/2014/main" id="{D4C141EC-7921-4863-8A45-E086055CB8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792"/>
                          <a:ext cx="240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9" name="Rectangle 7">
            <a:extLst>
              <a:ext uri="{FF2B5EF4-FFF2-40B4-BE49-F238E27FC236}">
                <a16:creationId xmlns:a16="http://schemas.microsoft.com/office/drawing/2014/main" id="{DEC40EE3-3EE7-402C-901D-8528BD2A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71600"/>
            <a:ext cx="7535863" cy="449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800" b="1">
                <a:solidFill>
                  <a:srgbClr val="6600CC"/>
                </a:solidFill>
                <a:ea typeface="黑体" panose="02010609060101010101" pitchFamily="49" charset="-122"/>
              </a:rPr>
              <a:t>        </a:t>
            </a:r>
            <a:r>
              <a:rPr lang="zh-CN" altLang="en-US" sz="2800" b="1"/>
              <a:t>正态分布有极其广泛的实际背景</a:t>
            </a:r>
            <a:r>
              <a:rPr lang="en-US" altLang="zh-CN" sz="2800" b="1"/>
              <a:t>, </a:t>
            </a:r>
            <a:r>
              <a:rPr lang="zh-CN" altLang="en-US" sz="2800" b="1"/>
              <a:t>例如测量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/>
              <a:t>误差</a:t>
            </a:r>
            <a:r>
              <a:rPr lang="en-US" altLang="zh-CN" sz="2800" b="1"/>
              <a:t>, </a:t>
            </a:r>
            <a:r>
              <a:rPr lang="zh-CN" altLang="en-US" sz="2800" b="1"/>
              <a:t>人的生理特征尺寸如身高、体重等 </a:t>
            </a:r>
            <a:r>
              <a:rPr lang="en-US" altLang="zh-CN" sz="2800" b="1"/>
              <a:t>,</a:t>
            </a:r>
            <a:r>
              <a:rPr lang="zh-CN" altLang="en-US" sz="2800" b="1"/>
              <a:t>正常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/>
              <a:t>情况下生产的产品尺寸</a:t>
            </a:r>
            <a:r>
              <a:rPr lang="en-US" altLang="zh-CN" sz="2800" b="1"/>
              <a:t>:</a:t>
            </a:r>
            <a:r>
              <a:rPr lang="zh-CN" altLang="en-US" sz="2800" b="1"/>
              <a:t>直径、长度、重量高度</a:t>
            </a:r>
            <a:r>
              <a:rPr lang="en-US" altLang="zh-CN" sz="2800" b="1"/>
              <a:t>,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/>
              <a:t>炮弹的弹落点的分布等</a:t>
            </a:r>
            <a:r>
              <a:rPr lang="en-US" altLang="zh-CN" sz="2800" b="1"/>
              <a:t>, </a:t>
            </a:r>
            <a:r>
              <a:rPr lang="zh-CN" altLang="en-US" sz="2800" b="1"/>
              <a:t>都服从或近似服从正态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/>
              <a:t>分布</a:t>
            </a:r>
            <a:r>
              <a:rPr lang="en-US" altLang="zh-CN" sz="2800" b="1"/>
              <a:t>.</a:t>
            </a:r>
            <a:r>
              <a:rPr lang="zh-CN" altLang="en-US" sz="2800" b="1"/>
              <a:t>可以说</a:t>
            </a:r>
            <a:r>
              <a:rPr lang="en-US" altLang="zh-CN" sz="2800" b="1"/>
              <a:t>,</a:t>
            </a:r>
            <a:r>
              <a:rPr lang="zh-CN" altLang="en-US" sz="2800" b="1"/>
              <a:t>正态分布是自然界和社会现象中最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/>
              <a:t>为常见的一种分布</a:t>
            </a:r>
            <a:r>
              <a:rPr lang="en-US" altLang="zh-CN" sz="2800" b="1"/>
              <a:t>, </a:t>
            </a:r>
            <a:r>
              <a:rPr lang="zh-CN" altLang="en-US" sz="2800" b="1"/>
              <a:t>一个变量如果受到大量微小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/>
              <a:t>的、独立的随机因素的影响</a:t>
            </a:r>
            <a:r>
              <a:rPr lang="en-US" altLang="zh-CN" sz="2800" b="1"/>
              <a:t>, </a:t>
            </a:r>
            <a:r>
              <a:rPr lang="zh-CN" altLang="en-US" sz="2800" b="1"/>
              <a:t>那么这个变量一般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/>
              <a:t>是一个正态随机变量</a:t>
            </a:r>
            <a:r>
              <a:rPr lang="en-US" altLang="zh-CN" sz="2800" b="1"/>
              <a:t>.</a:t>
            </a:r>
          </a:p>
        </p:txBody>
      </p:sp>
      <p:sp>
        <p:nvSpPr>
          <p:cNvPr id="115721" name="Text Box 9">
            <a:extLst>
              <a:ext uri="{FF2B5EF4-FFF2-40B4-BE49-F238E27FC236}">
                <a16:creationId xmlns:a16="http://schemas.microsoft.com/office/drawing/2014/main" id="{148A231F-7546-4E81-BAC3-EC19D5D15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838200"/>
            <a:ext cx="55948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ahoma" panose="020B0604030504040204" pitchFamily="34" charset="0"/>
              </a:rPr>
              <a:t>正态分布是概率论中最重要的分布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9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Text Box 3">
            <a:extLst>
              <a:ext uri="{FF2B5EF4-FFF2-40B4-BE49-F238E27FC236}">
                <a16:creationId xmlns:a16="http://schemas.microsoft.com/office/drawing/2014/main" id="{C9B3A692-66CE-46A2-8956-B8A2F18E7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838200"/>
            <a:ext cx="765492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Tahoma" panose="020B0604030504040204" pitchFamily="34" charset="0"/>
              </a:rPr>
              <a:t>另一方面</a:t>
            </a:r>
            <a:r>
              <a:rPr lang="en-US" altLang="zh-CN" sz="2800" b="1"/>
              <a:t>,</a:t>
            </a:r>
            <a:r>
              <a:rPr lang="zh-CN" altLang="en-US" sz="2800" b="1">
                <a:latin typeface="Tahoma" panose="020B0604030504040204" pitchFamily="34" charset="0"/>
              </a:rPr>
              <a:t>有些分布</a:t>
            </a:r>
            <a:r>
              <a:rPr lang="en-US" altLang="zh-CN" sz="2800" b="1"/>
              <a:t>(</a:t>
            </a:r>
            <a:r>
              <a:rPr lang="zh-CN" altLang="en-US" sz="2800" b="1"/>
              <a:t>如二项分布、泊松分布</a:t>
            </a:r>
            <a:r>
              <a:rPr lang="en-US" altLang="zh-CN" sz="2800" b="1"/>
              <a:t>)</a:t>
            </a:r>
            <a:r>
              <a:rPr lang="zh-CN" altLang="en-US" sz="2800" b="1"/>
              <a:t>的极</a:t>
            </a:r>
          </a:p>
          <a:p>
            <a:pPr>
              <a:lnSpc>
                <a:spcPct val="120000"/>
              </a:lnSpc>
            </a:pPr>
            <a:r>
              <a:rPr lang="zh-CN" altLang="en-US" sz="2800" b="1"/>
              <a:t>限分布是正态分布</a:t>
            </a:r>
            <a:r>
              <a:rPr lang="en-US" altLang="zh-CN" sz="2800" b="1"/>
              <a:t>.</a:t>
            </a:r>
            <a:r>
              <a:rPr lang="zh-CN" altLang="en-US" sz="2800" b="1"/>
              <a:t>所以</a:t>
            </a:r>
            <a:r>
              <a:rPr lang="en-US" altLang="zh-CN" sz="2800" b="1"/>
              <a:t>,</a:t>
            </a:r>
            <a:r>
              <a:rPr lang="zh-CN" altLang="en-US" sz="2800" b="1"/>
              <a:t>无论在实践中</a:t>
            </a:r>
            <a:r>
              <a:rPr lang="en-US" altLang="zh-CN" sz="2800" b="1"/>
              <a:t>,</a:t>
            </a:r>
            <a:r>
              <a:rPr lang="zh-CN" altLang="en-US" sz="2800" b="1"/>
              <a:t>还是在理</a:t>
            </a:r>
          </a:p>
          <a:p>
            <a:pPr>
              <a:lnSpc>
                <a:spcPct val="120000"/>
              </a:lnSpc>
            </a:pPr>
            <a:r>
              <a:rPr lang="zh-CN" altLang="en-US" sz="2800" b="1"/>
              <a:t>论上</a:t>
            </a:r>
            <a:r>
              <a:rPr lang="en-US" altLang="zh-CN" sz="2800" b="1"/>
              <a:t>,</a:t>
            </a:r>
            <a:r>
              <a:rPr lang="zh-CN" altLang="en-US" sz="2800" b="1"/>
              <a:t>正态分布是概率论中最重要的一种分布</a:t>
            </a:r>
            <a:r>
              <a:rPr lang="en-US" altLang="zh-CN" sz="2800" b="1"/>
              <a:t>.</a:t>
            </a:r>
          </a:p>
        </p:txBody>
      </p:sp>
      <p:sp>
        <p:nvSpPr>
          <p:cNvPr id="118790" name="Text Box 6">
            <a:extLst>
              <a:ext uri="{FF2B5EF4-FFF2-40B4-BE49-F238E27FC236}">
                <a16:creationId xmlns:a16="http://schemas.microsoft.com/office/drawing/2014/main" id="{80BA2B2B-199E-4113-8F77-F5562A40F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2514600"/>
            <a:ext cx="447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二项分布向正态分布的转换</a:t>
            </a:r>
          </a:p>
        </p:txBody>
      </p:sp>
      <p:pic>
        <p:nvPicPr>
          <p:cNvPr id="118800" name="Picture 16">
            <a:extLst>
              <a:ext uri="{FF2B5EF4-FFF2-40B4-BE49-F238E27FC236}">
                <a16:creationId xmlns:a16="http://schemas.microsoft.com/office/drawing/2014/main" id="{83040FC8-E475-4D0B-B5A6-FE0B5A43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3" y="3124200"/>
            <a:ext cx="2592387" cy="29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801" name="Picture 17">
            <a:extLst>
              <a:ext uri="{FF2B5EF4-FFF2-40B4-BE49-F238E27FC236}">
                <a16:creationId xmlns:a16="http://schemas.microsoft.com/office/drawing/2014/main" id="{79378C45-ADA1-468D-91B1-B95AE13F6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3" y="3124200"/>
            <a:ext cx="2592387" cy="29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799" name="Picture 15">
            <a:extLst>
              <a:ext uri="{FF2B5EF4-FFF2-40B4-BE49-F238E27FC236}">
                <a16:creationId xmlns:a16="http://schemas.microsoft.com/office/drawing/2014/main" id="{0C5E7D0F-8521-4E2F-8D0A-CF5E572C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3124200"/>
            <a:ext cx="2592387" cy="29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1550BE-3B38-D0B2-A44D-82782E245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50" dirty="0"/>
              <a:t>（泊松过程，泊松分布，指数分布）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212500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5274249F-0642-4151-875A-8A5DCABE2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19188"/>
            <a:ext cx="5899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离散型随机变量的分布律也可表示为</a:t>
            </a:r>
          </a:p>
        </p:txBody>
      </p:sp>
      <p:graphicFrame>
        <p:nvGraphicFramePr>
          <p:cNvPr id="65539" name="Object 3">
            <a:extLst>
              <a:ext uri="{FF2B5EF4-FFF2-40B4-BE49-F238E27FC236}">
                <a16:creationId xmlns:a16="http://schemas.microsoft.com/office/drawing/2014/main" id="{B310A083-0BAA-4BC9-880C-F7DFB4A4D3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240386"/>
              </p:ext>
            </p:extLst>
          </p:nvPr>
        </p:nvGraphicFramePr>
        <p:xfrm>
          <a:off x="2362200" y="2133600"/>
          <a:ext cx="4064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3680" imgH="990360" progId="Equation.3">
                  <p:embed/>
                </p:oleObj>
              </mc:Choice>
              <mc:Fallback>
                <p:oleObj name="Equation" r:id="rId2" imgW="4063680" imgH="990360" progId="Equation.3">
                  <p:embed/>
                  <p:pic>
                    <p:nvPicPr>
                      <p:cNvPr id="65539" name="Object 3">
                        <a:extLst>
                          <a:ext uri="{FF2B5EF4-FFF2-40B4-BE49-F238E27FC236}">
                            <a16:creationId xmlns:a16="http://schemas.microsoft.com/office/drawing/2014/main" id="{B310A083-0BAA-4BC9-880C-F7DFB4A4D3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133600"/>
                        <a:ext cx="4064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47" name="Group 11">
            <a:extLst>
              <a:ext uri="{FF2B5EF4-FFF2-40B4-BE49-F238E27FC236}">
                <a16:creationId xmlns:a16="http://schemas.microsoft.com/office/drawing/2014/main" id="{F4A92B10-9AC6-48AB-B73B-364E43B2A1B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886200"/>
            <a:ext cx="4648200" cy="1295400"/>
            <a:chOff x="1344" y="2592"/>
            <a:chExt cx="2928" cy="816"/>
          </a:xfrm>
        </p:grpSpPr>
        <p:grpSp>
          <p:nvGrpSpPr>
            <p:cNvPr id="65540" name="Group 4">
              <a:extLst>
                <a:ext uri="{FF2B5EF4-FFF2-40B4-BE49-F238E27FC236}">
                  <a16:creationId xmlns:a16="http://schemas.microsoft.com/office/drawing/2014/main" id="{0AF6D877-194D-4116-A6CB-64DACCBFB9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592"/>
              <a:ext cx="2928" cy="816"/>
              <a:chOff x="1104" y="1680"/>
              <a:chExt cx="2928" cy="816"/>
            </a:xfrm>
          </p:grpSpPr>
          <p:sp>
            <p:nvSpPr>
              <p:cNvPr id="65541" name="Line 5">
                <a:extLst>
                  <a:ext uri="{FF2B5EF4-FFF2-40B4-BE49-F238E27FC236}">
                    <a16:creationId xmlns:a16="http://schemas.microsoft.com/office/drawing/2014/main" id="{A3F207F3-FDE5-47C1-85E8-4748D8ADEC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064"/>
                <a:ext cx="2928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42" name="Line 6">
                <a:extLst>
                  <a:ext uri="{FF2B5EF4-FFF2-40B4-BE49-F238E27FC236}">
                    <a16:creationId xmlns:a16="http://schemas.microsoft.com/office/drawing/2014/main" id="{E3C26C4E-E16A-4281-8E51-94D7EFDF4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680"/>
                <a:ext cx="0" cy="81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65543" name="Object 7">
              <a:extLst>
                <a:ext uri="{FF2B5EF4-FFF2-40B4-BE49-F238E27FC236}">
                  <a16:creationId xmlns:a16="http://schemas.microsoft.com/office/drawing/2014/main" id="{EE4A0851-1E01-4CA6-A380-352B182C9F7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2597578"/>
                </p:ext>
              </p:extLst>
            </p:nvPr>
          </p:nvGraphicFramePr>
          <p:xfrm>
            <a:off x="1536" y="2736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55320" imgH="291960" progId="Equation.3">
                    <p:embed/>
                  </p:oleObj>
                </mc:Choice>
                <mc:Fallback>
                  <p:oleObj name="Equation" r:id="rId4" imgW="355320" imgH="291960" progId="Equation.3">
                    <p:embed/>
                    <p:pic>
                      <p:nvPicPr>
                        <p:cNvPr id="65543" name="Object 7">
                          <a:extLst>
                            <a:ext uri="{FF2B5EF4-FFF2-40B4-BE49-F238E27FC236}">
                              <a16:creationId xmlns:a16="http://schemas.microsoft.com/office/drawing/2014/main" id="{EE4A0851-1E01-4CA6-A380-352B182C9F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736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4" name="Object 8">
              <a:extLst>
                <a:ext uri="{FF2B5EF4-FFF2-40B4-BE49-F238E27FC236}">
                  <a16:creationId xmlns:a16="http://schemas.microsoft.com/office/drawing/2014/main" id="{513E3D6E-2E51-4180-AF02-EA74956FA78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3203168"/>
                </p:ext>
              </p:extLst>
            </p:nvPr>
          </p:nvGraphicFramePr>
          <p:xfrm>
            <a:off x="1536" y="3072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80880" imgH="431640" progId="Equation.3">
                    <p:embed/>
                  </p:oleObj>
                </mc:Choice>
                <mc:Fallback>
                  <p:oleObj name="Equation" r:id="rId6" imgW="380880" imgH="431640" progId="Equation.3">
                    <p:embed/>
                    <p:pic>
                      <p:nvPicPr>
                        <p:cNvPr id="65544" name="Object 8">
                          <a:extLst>
                            <a:ext uri="{FF2B5EF4-FFF2-40B4-BE49-F238E27FC236}">
                              <a16:creationId xmlns:a16="http://schemas.microsoft.com/office/drawing/2014/main" id="{513E3D6E-2E51-4180-AF02-EA74956FA7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072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5" name="Object 9">
              <a:extLst>
                <a:ext uri="{FF2B5EF4-FFF2-40B4-BE49-F238E27FC236}">
                  <a16:creationId xmlns:a16="http://schemas.microsoft.com/office/drawing/2014/main" id="{EF31F873-9236-409B-8D48-3D99E1D0FC6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9885007"/>
                </p:ext>
              </p:extLst>
            </p:nvPr>
          </p:nvGraphicFramePr>
          <p:xfrm>
            <a:off x="2160" y="2688"/>
            <a:ext cx="17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705040" imgH="431640" progId="Equation.3">
                    <p:embed/>
                  </p:oleObj>
                </mc:Choice>
                <mc:Fallback>
                  <p:oleObj name="Equation" r:id="rId8" imgW="2705040" imgH="431640" progId="Equation.3">
                    <p:embed/>
                    <p:pic>
                      <p:nvPicPr>
                        <p:cNvPr id="65545" name="Object 9">
                          <a:extLst>
                            <a:ext uri="{FF2B5EF4-FFF2-40B4-BE49-F238E27FC236}">
                              <a16:creationId xmlns:a16="http://schemas.microsoft.com/office/drawing/2014/main" id="{EF31F873-9236-409B-8D48-3D99E1D0FC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688"/>
                          <a:ext cx="17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6" name="Object 10">
              <a:extLst>
                <a:ext uri="{FF2B5EF4-FFF2-40B4-BE49-F238E27FC236}">
                  <a16:creationId xmlns:a16="http://schemas.microsoft.com/office/drawing/2014/main" id="{DC715280-88B5-42D5-B8A4-122B60C0131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804465"/>
                </p:ext>
              </p:extLst>
            </p:nvPr>
          </p:nvGraphicFramePr>
          <p:xfrm>
            <a:off x="2160" y="3072"/>
            <a:ext cx="17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730240" imgH="431640" progId="Equation.3">
                    <p:embed/>
                  </p:oleObj>
                </mc:Choice>
                <mc:Fallback>
                  <p:oleObj name="Equation" r:id="rId10" imgW="2730240" imgH="431640" progId="Equation.3">
                    <p:embed/>
                    <p:pic>
                      <p:nvPicPr>
                        <p:cNvPr id="65546" name="Object 10">
                          <a:extLst>
                            <a:ext uri="{FF2B5EF4-FFF2-40B4-BE49-F238E27FC236}">
                              <a16:creationId xmlns:a16="http://schemas.microsoft.com/office/drawing/2014/main" id="{DC715280-88B5-42D5-B8A4-122B60C013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072"/>
                          <a:ext cx="17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1027">
            <a:extLst>
              <a:ext uri="{FF2B5EF4-FFF2-40B4-BE49-F238E27FC236}">
                <a16:creationId xmlns:a16="http://schemas.microsoft.com/office/drawing/2014/main" id="{62566F94-4D95-4B37-B32C-95FAFE44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028" y="1444228"/>
            <a:ext cx="244197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100" b="1">
                <a:latin typeface="宋体" panose="02010600030101010101" pitchFamily="2" charset="-122"/>
              </a:rPr>
              <a:t>泊松分布的图形</a:t>
            </a:r>
          </a:p>
        </p:txBody>
      </p:sp>
      <p:pic>
        <p:nvPicPr>
          <p:cNvPr id="89094" name="Picture 1030">
            <a:extLst>
              <a:ext uri="{FF2B5EF4-FFF2-40B4-BE49-F238E27FC236}">
                <a16:creationId xmlns:a16="http://schemas.microsoft.com/office/drawing/2014/main" id="{BEBDFD19-5E12-4A0A-AC0B-DA87D62BB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117" y="1975248"/>
            <a:ext cx="2807494" cy="1701403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6" name="Picture 1032">
            <a:extLst>
              <a:ext uri="{FF2B5EF4-FFF2-40B4-BE49-F238E27FC236}">
                <a16:creationId xmlns:a16="http://schemas.microsoft.com/office/drawing/2014/main" id="{10A01F84-815F-4E30-A498-4F4BCBFFA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117" y="3682605"/>
            <a:ext cx="2807494" cy="1701403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7" name="Picture 1033">
            <a:extLst>
              <a:ext uri="{FF2B5EF4-FFF2-40B4-BE49-F238E27FC236}">
                <a16:creationId xmlns:a16="http://schemas.microsoft.com/office/drawing/2014/main" id="{BEFBE94F-915C-48B9-ADA5-E171AB64A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907" y="1975248"/>
            <a:ext cx="2807494" cy="1701403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5" name="Picture 1031">
            <a:extLst>
              <a:ext uri="{FF2B5EF4-FFF2-40B4-BE49-F238E27FC236}">
                <a16:creationId xmlns:a16="http://schemas.microsoft.com/office/drawing/2014/main" id="{AE3D4D4E-E4D7-4407-B211-3D4580BFB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907" y="3682605"/>
            <a:ext cx="2807494" cy="1701403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8" name="Text Box 1030">
            <a:extLst>
              <a:ext uri="{FF2B5EF4-FFF2-40B4-BE49-F238E27FC236}">
                <a16:creationId xmlns:a16="http://schemas.microsoft.com/office/drawing/2014/main" id="{86C7A58D-235F-4B81-9C85-B14FD3439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618060"/>
            <a:ext cx="181011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100" b="1"/>
              <a:t>上面我们提到</a:t>
            </a:r>
          </a:p>
        </p:txBody>
      </p:sp>
      <p:pic>
        <p:nvPicPr>
          <p:cNvPr id="105482" name="2-2泊松分布逼近二项分布.wmv">
            <a:hlinkClick r:id="" action="ppaction://media"/>
            <a:extLst>
              <a:ext uri="{FF2B5EF4-FFF2-40B4-BE49-F238E27FC236}">
                <a16:creationId xmlns:a16="http://schemas.microsoft.com/office/drawing/2014/main" id="{F0946BA0-4166-46C9-9A9B-10E3C2D936E4}"/>
              </a:ext>
            </a:extLst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05151"/>
            <a:ext cx="5767388" cy="232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483" name="Group 1035">
            <a:extLst>
              <a:ext uri="{FF2B5EF4-FFF2-40B4-BE49-F238E27FC236}">
                <a16:creationId xmlns:a16="http://schemas.microsoft.com/office/drawing/2014/main" id="{262A4E5C-D36E-4661-8DD8-ADA102B93334}"/>
              </a:ext>
            </a:extLst>
          </p:cNvPr>
          <p:cNvGrpSpPr>
            <a:grpSpLocks/>
          </p:cNvGrpSpPr>
          <p:nvPr/>
        </p:nvGrpSpPr>
        <p:grpSpPr bwMode="auto">
          <a:xfrm>
            <a:off x="2097882" y="2114546"/>
            <a:ext cx="4874419" cy="506015"/>
            <a:chOff x="1056" y="3408"/>
            <a:chExt cx="4094" cy="425"/>
          </a:xfrm>
        </p:grpSpPr>
        <p:sp>
          <p:nvSpPr>
            <p:cNvPr id="105484" name="Text Box 1036">
              <a:extLst>
                <a:ext uri="{FF2B5EF4-FFF2-40B4-BE49-F238E27FC236}">
                  <a16:creationId xmlns:a16="http://schemas.microsoft.com/office/drawing/2014/main" id="{D11BFB0E-45B7-4BB0-BAAB-6A31AC159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484"/>
              <a:ext cx="4094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100" b="1">
                  <a:solidFill>
                    <a:srgbClr val="0000FF"/>
                  </a:solidFill>
                  <a:ea typeface="黑体" panose="02010609060101010101" pitchFamily="49" charset="-122"/>
                </a:rPr>
                <a:t>二项分布</a:t>
              </a:r>
              <a:r>
                <a:rPr lang="zh-CN" altLang="en-US" sz="2100" b="1" i="1">
                  <a:solidFill>
                    <a:srgbClr val="0000FF"/>
                  </a:solidFill>
                </a:rPr>
                <a:t>  </a:t>
              </a:r>
              <a:r>
                <a:rPr lang="zh-CN" altLang="en-US" sz="1800" b="1" i="1">
                  <a:solidFill>
                    <a:srgbClr val="0000FF"/>
                  </a:solidFill>
                </a:rPr>
                <a:t>                </a:t>
              </a:r>
              <a:r>
                <a:rPr lang="zh-CN" altLang="en-US" sz="1800" b="1">
                  <a:solidFill>
                    <a:srgbClr val="0000FF"/>
                  </a:solidFill>
                </a:rPr>
                <a:t>                    </a:t>
              </a:r>
              <a:r>
                <a:rPr lang="zh-CN" altLang="en-US" sz="2100" b="1">
                  <a:solidFill>
                    <a:srgbClr val="FF0000"/>
                  </a:solidFill>
                  <a:ea typeface="黑体" panose="02010609060101010101" pitchFamily="49" charset="-122"/>
                </a:rPr>
                <a:t>泊松分布</a:t>
              </a:r>
            </a:p>
          </p:txBody>
        </p:sp>
        <p:sp>
          <p:nvSpPr>
            <p:cNvPr id="105485" name="AutoShape 1037">
              <a:extLst>
                <a:ext uri="{FF2B5EF4-FFF2-40B4-BE49-F238E27FC236}">
                  <a16:creationId xmlns:a16="http://schemas.microsoft.com/office/drawing/2014/main" id="{6D87B925-6739-4C27-A37D-3CBA77EC4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3639"/>
              <a:ext cx="1460" cy="81"/>
            </a:xfrm>
            <a:prstGeom prst="rightArrow">
              <a:avLst>
                <a:gd name="adj1" fmla="val 50000"/>
                <a:gd name="adj2" fmla="val 450617"/>
              </a:avLst>
            </a:prstGeom>
            <a:solidFill>
              <a:srgbClr val="008000"/>
            </a:solidFill>
            <a:ln w="1905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graphicFrame>
          <p:nvGraphicFramePr>
            <p:cNvPr id="105486" name="Object 1038">
              <a:extLst>
                <a:ext uri="{FF2B5EF4-FFF2-40B4-BE49-F238E27FC236}">
                  <a16:creationId xmlns:a16="http://schemas.microsoft.com/office/drawing/2014/main" id="{08EE15A7-375A-4245-B41A-675B71FB41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3408"/>
            <a:ext cx="17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806560" imgH="393480" progId="Equation.3">
                    <p:embed/>
                  </p:oleObj>
                </mc:Choice>
                <mc:Fallback>
                  <p:oleObj name="Equation" r:id="rId4" imgW="2806560" imgH="393480" progId="Equation.3">
                    <p:embed/>
                    <p:pic>
                      <p:nvPicPr>
                        <p:cNvPr id="105486" name="Object 1038">
                          <a:extLst>
                            <a:ext uri="{FF2B5EF4-FFF2-40B4-BE49-F238E27FC236}">
                              <a16:creationId xmlns:a16="http://schemas.microsoft.com/office/drawing/2014/main" id="{08EE15A7-375A-4245-B41A-675B71FB41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408"/>
                          <a:ext cx="176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>
            <a:extLst>
              <a:ext uri="{FF2B5EF4-FFF2-40B4-BE49-F238E27FC236}">
                <a16:creationId xmlns:a16="http://schemas.microsoft.com/office/drawing/2014/main" id="{AECBBA8D-D248-45D6-A739-4EBBE054A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044" y="4164808"/>
            <a:ext cx="5657850" cy="1129733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100" b="1"/>
              <a:t>        </a:t>
            </a:r>
            <a:r>
              <a:rPr lang="zh-CN" altLang="en-US" sz="2100" b="1"/>
              <a:t>某些元件或设备的寿命服从指数分布</a:t>
            </a:r>
            <a:r>
              <a:rPr lang="en-US" altLang="zh-CN" sz="2100" b="1"/>
              <a:t>.</a:t>
            </a:r>
            <a:r>
              <a:rPr lang="zh-CN" altLang="en-US" sz="2100" b="1"/>
              <a:t>例如无线电元件的寿命 、电力设备的寿命、动物的寿命等都服从指数分布</a:t>
            </a:r>
            <a:r>
              <a:rPr lang="en-US" altLang="zh-CN" sz="2100" b="1"/>
              <a:t>.</a:t>
            </a:r>
          </a:p>
        </p:txBody>
      </p:sp>
      <p:sp>
        <p:nvSpPr>
          <p:cNvPr id="76803" name="Rectangle 1027">
            <a:extLst>
              <a:ext uri="{FF2B5EF4-FFF2-40B4-BE49-F238E27FC236}">
                <a16:creationId xmlns:a16="http://schemas.microsoft.com/office/drawing/2014/main" id="{9EA6080D-529C-48FF-9F6E-FBE27210E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33788"/>
            <a:ext cx="1539204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100" b="1">
                <a:solidFill>
                  <a:srgbClr val="FF0000"/>
                </a:solidFill>
                <a:ea typeface="黑体" panose="02010609060101010101" pitchFamily="49" charset="-122"/>
              </a:rPr>
              <a:t>应用与背景</a:t>
            </a:r>
          </a:p>
        </p:txBody>
      </p:sp>
      <p:sp>
        <p:nvSpPr>
          <p:cNvPr id="76824" name="Rectangle 1048">
            <a:extLst>
              <a:ext uri="{FF2B5EF4-FFF2-40B4-BE49-F238E27FC236}">
                <a16:creationId xmlns:a16="http://schemas.microsoft.com/office/drawing/2014/main" id="{FD416A0A-717A-402D-9537-B7C8F5A06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485901"/>
            <a:ext cx="126829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100" b="1">
                <a:solidFill>
                  <a:srgbClr val="FF0000"/>
                </a:solidFill>
                <a:ea typeface="黑体" panose="02010609060101010101" pitchFamily="49" charset="-122"/>
              </a:rPr>
              <a:t>分布函数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25" name="Object 1049">
                <a:extLst>
                  <a:ext uri="{FF2B5EF4-FFF2-40B4-BE49-F238E27FC236}">
                    <a16:creationId xmlns:a16="http://schemas.microsoft.com/office/drawing/2014/main" id="{17D1238D-2DC2-4FAF-A54C-6EBC2D0A67E4}"/>
                  </a:ext>
                </a:extLst>
              </p:cNvPr>
              <p:cNvSpPr txBox="1"/>
              <p:nvPr/>
            </p:nvSpPr>
            <p:spPr bwMode="auto">
              <a:xfrm>
                <a:off x="1838325" y="2039541"/>
                <a:ext cx="2800350" cy="9620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zh-CN" alt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18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zh-CN" alt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zh-CN" alt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zh-CN" alt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&gt;0,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0,   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8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zh-CN" alt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≤0.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76825" name="Object 1049">
                <a:extLst>
                  <a:ext uri="{FF2B5EF4-FFF2-40B4-BE49-F238E27FC236}">
                    <a16:creationId xmlns:a16="http://schemas.microsoft.com/office/drawing/2014/main" id="{17D1238D-2DC2-4FAF-A54C-6EBC2D0A6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8325" y="2039541"/>
                <a:ext cx="2800350" cy="9620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828" name="Picture 1052">
            <a:extLst>
              <a:ext uri="{FF2B5EF4-FFF2-40B4-BE49-F238E27FC236}">
                <a16:creationId xmlns:a16="http://schemas.microsoft.com/office/drawing/2014/main" id="{FA5DE1D4-F781-429D-92B9-77168A23C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6" y="1452564"/>
            <a:ext cx="2855119" cy="257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nimBg="1" autoUpdateAnimBg="0"/>
      <p:bldP spid="76803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>
            <a:extLst>
              <a:ext uri="{FF2B5EF4-FFF2-40B4-BE49-F238E27FC236}">
                <a16:creationId xmlns:a16="http://schemas.microsoft.com/office/drawing/2014/main" id="{E5151D34-DFE9-4940-8C1B-B4E43F147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6670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一、离散型随机变量的函数的分布</a:t>
            </a:r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3722CEE6-1AF0-48B1-8CFF-08E42EA86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4290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二、连续型随机变量的函数的分布</a:t>
            </a: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AD5945E1-267C-4CCB-8C76-B5CF7D5F4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267200"/>
            <a:ext cx="2041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三、小结</a:t>
            </a:r>
          </a:p>
        </p:txBody>
      </p:sp>
      <p:sp>
        <p:nvSpPr>
          <p:cNvPr id="63498" name="Rectangle 10">
            <a:extLst>
              <a:ext uri="{FF2B5EF4-FFF2-40B4-BE49-F238E27FC236}">
                <a16:creationId xmlns:a16="http://schemas.microsoft.com/office/drawing/2014/main" id="{20F08E52-56F3-4F0A-80F7-5DFAA9608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112838"/>
            <a:ext cx="8229600" cy="701675"/>
          </a:xfrm>
          <a:noFill/>
          <a:ln/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随机变量的函数的分布</a:t>
            </a:r>
          </a:p>
        </p:txBody>
      </p:sp>
      <p:sp>
        <p:nvSpPr>
          <p:cNvPr id="63499" name="AutoShape 11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46B6B7AC-B300-4975-A812-068CEF189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0" name="Rectangle 12">
            <a:hlinkClick r:id="rId2" action="ppaction://hlinksldjump"/>
            <a:extLst>
              <a:ext uri="{FF2B5EF4-FFF2-40B4-BE49-F238E27FC236}">
                <a16:creationId xmlns:a16="http://schemas.microsoft.com/office/drawing/2014/main" id="{5814ABFF-2D3E-467B-B688-F801F668B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847975"/>
            <a:ext cx="601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1" name="Rectangle 13">
            <a:hlinkClick r:id="rId3" action="ppaction://hlinksldjump"/>
            <a:extLst>
              <a:ext uri="{FF2B5EF4-FFF2-40B4-BE49-F238E27FC236}">
                <a16:creationId xmlns:a16="http://schemas.microsoft.com/office/drawing/2014/main" id="{07ED92D7-F717-459C-B15D-B8F9FAF4C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3629025"/>
            <a:ext cx="601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2" name="Rectangle 14">
            <a:hlinkClick r:id="rId4" action="ppaction://hlinksldjump"/>
            <a:extLst>
              <a:ext uri="{FF2B5EF4-FFF2-40B4-BE49-F238E27FC236}">
                <a16:creationId xmlns:a16="http://schemas.microsoft.com/office/drawing/2014/main" id="{D9A7EC2F-577F-4564-9586-6809ADB23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419600"/>
            <a:ext cx="167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5" name="Object 3">
            <a:extLst>
              <a:ext uri="{FF2B5EF4-FFF2-40B4-BE49-F238E27FC236}">
                <a16:creationId xmlns:a16="http://schemas.microsoft.com/office/drawing/2014/main" id="{EEC995CF-71B9-4C4C-BED0-80036788FE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106134"/>
              </p:ext>
            </p:extLst>
          </p:nvPr>
        </p:nvGraphicFramePr>
        <p:xfrm>
          <a:off x="895350" y="1752600"/>
          <a:ext cx="74930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2680" imgH="2095200" progId="Equation.3">
                  <p:embed/>
                </p:oleObj>
              </mc:Choice>
              <mc:Fallback>
                <p:oleObj name="Equation" r:id="rId2" imgW="7492680" imgH="2095200" progId="Equation.3">
                  <p:embed/>
                  <p:pic>
                    <p:nvPicPr>
                      <p:cNvPr id="74755" name="Object 3">
                        <a:extLst>
                          <a:ext uri="{FF2B5EF4-FFF2-40B4-BE49-F238E27FC236}">
                            <a16:creationId xmlns:a16="http://schemas.microsoft.com/office/drawing/2014/main" id="{EEC995CF-71B9-4C4C-BED0-80036788FE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1752600"/>
                        <a:ext cx="74930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Text Box 4">
            <a:extLst>
              <a:ext uri="{FF2B5EF4-FFF2-40B4-BE49-F238E27FC236}">
                <a16:creationId xmlns:a16="http://schemas.microsoft.com/office/drawing/2014/main" id="{A828A327-A98F-4512-B1C2-1A25AAFC6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40386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问题</a:t>
            </a:r>
          </a:p>
        </p:txBody>
      </p:sp>
      <p:graphicFrame>
        <p:nvGraphicFramePr>
          <p:cNvPr id="74757" name="Object 5">
            <a:extLst>
              <a:ext uri="{FF2B5EF4-FFF2-40B4-BE49-F238E27FC236}">
                <a16:creationId xmlns:a16="http://schemas.microsoft.com/office/drawing/2014/main" id="{1F9A13A1-1472-4EDB-BE32-7A1FEA58DD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340552"/>
              </p:ext>
            </p:extLst>
          </p:nvPr>
        </p:nvGraphicFramePr>
        <p:xfrm>
          <a:off x="882650" y="4800600"/>
          <a:ext cx="5676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676840" imgH="977760" progId="Equation.3">
                  <p:embed/>
                </p:oleObj>
              </mc:Choice>
              <mc:Fallback>
                <p:oleObj name="Equation" r:id="rId4" imgW="5676840" imgH="977760" progId="Equation.3">
                  <p:embed/>
                  <p:pic>
                    <p:nvPicPr>
                      <p:cNvPr id="74757" name="Object 5">
                        <a:extLst>
                          <a:ext uri="{FF2B5EF4-FFF2-40B4-BE49-F238E27FC236}">
                            <a16:creationId xmlns:a16="http://schemas.microsoft.com/office/drawing/2014/main" id="{1F9A13A1-1472-4EDB-BE32-7A1FEA58DD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4800600"/>
                        <a:ext cx="5676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4758" name="Picture 6" descr="j0078711">
            <a:extLst>
              <a:ext uri="{FF2B5EF4-FFF2-40B4-BE49-F238E27FC236}">
                <a16:creationId xmlns:a16="http://schemas.microsoft.com/office/drawing/2014/main" id="{A45E9CDD-B045-4D41-B8D6-7D7220E83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191000"/>
            <a:ext cx="11430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59" name="Rectangle 7">
            <a:extLst>
              <a:ext uri="{FF2B5EF4-FFF2-40B4-BE49-F238E27FC236}">
                <a16:creationId xmlns:a16="http://schemas.microsoft.com/office/drawing/2014/main" id="{037044E8-B57E-4C1F-BEA8-812318360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654050"/>
            <a:ext cx="8066087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tx1"/>
                </a:solidFill>
              </a:rPr>
              <a:t>一、离散型随机变量的函数的分布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>
            <a:extLst>
              <a:ext uri="{FF2B5EF4-FFF2-40B4-BE49-F238E27FC236}">
                <a16:creationId xmlns:a16="http://schemas.microsoft.com/office/drawing/2014/main" id="{5E004A72-7F17-45AC-8092-420D4748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62000"/>
            <a:ext cx="4827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离散型随机变量的函数的分布</a:t>
            </a:r>
          </a:p>
        </p:txBody>
      </p:sp>
      <p:graphicFrame>
        <p:nvGraphicFramePr>
          <p:cNvPr id="73732" name="Object 4">
            <a:extLst>
              <a:ext uri="{FF2B5EF4-FFF2-40B4-BE49-F238E27FC236}">
                <a16:creationId xmlns:a16="http://schemas.microsoft.com/office/drawing/2014/main" id="{7B83AADA-B103-4428-B1F8-5E495C1E1B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739421"/>
              </p:ext>
            </p:extLst>
          </p:nvPr>
        </p:nvGraphicFramePr>
        <p:xfrm>
          <a:off x="914400" y="1447800"/>
          <a:ext cx="7556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556400" imgH="977760" progId="Equation.3">
                  <p:embed/>
                </p:oleObj>
              </mc:Choice>
              <mc:Fallback>
                <p:oleObj name="Equation" r:id="rId2" imgW="7556400" imgH="977760" progId="Equation.3">
                  <p:embed/>
                  <p:pic>
                    <p:nvPicPr>
                      <p:cNvPr id="73732" name="Object 4">
                        <a:extLst>
                          <a:ext uri="{FF2B5EF4-FFF2-40B4-BE49-F238E27FC236}">
                            <a16:creationId xmlns:a16="http://schemas.microsoft.com/office/drawing/2014/main" id="{7B83AADA-B103-4428-B1F8-5E495C1E1B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7556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33" name="Group 5">
            <a:extLst>
              <a:ext uri="{FF2B5EF4-FFF2-40B4-BE49-F238E27FC236}">
                <a16:creationId xmlns:a16="http://schemas.microsoft.com/office/drawing/2014/main" id="{C7D4E3D3-E0BD-4CE2-8242-5136088065C4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590800"/>
            <a:ext cx="6629400" cy="1066800"/>
            <a:chOff x="576" y="2352"/>
            <a:chExt cx="4560" cy="672"/>
          </a:xfrm>
        </p:grpSpPr>
        <p:sp>
          <p:nvSpPr>
            <p:cNvPr id="73734" name="Line 6">
              <a:extLst>
                <a:ext uri="{FF2B5EF4-FFF2-40B4-BE49-F238E27FC236}">
                  <a16:creationId xmlns:a16="http://schemas.microsoft.com/office/drawing/2014/main" id="{68A16EC3-8426-4120-8EDE-42FCA9AC8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352"/>
              <a:ext cx="456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35" name="Line 7">
              <a:extLst>
                <a:ext uri="{FF2B5EF4-FFF2-40B4-BE49-F238E27FC236}">
                  <a16:creationId xmlns:a16="http://schemas.microsoft.com/office/drawing/2014/main" id="{06A30AF5-CE44-4470-AFCE-BE92CB013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024"/>
              <a:ext cx="456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36" name="Line 8">
              <a:extLst>
                <a:ext uri="{FF2B5EF4-FFF2-40B4-BE49-F238E27FC236}">
                  <a16:creationId xmlns:a16="http://schemas.microsoft.com/office/drawing/2014/main" id="{7E4E8FD8-CAAA-4C94-AFF7-D442CDAAB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352"/>
              <a:ext cx="0" cy="67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37" name="Line 9">
              <a:extLst>
                <a:ext uri="{FF2B5EF4-FFF2-40B4-BE49-F238E27FC236}">
                  <a16:creationId xmlns:a16="http://schemas.microsoft.com/office/drawing/2014/main" id="{328A7728-7729-4CC1-B02B-E702A5F77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688"/>
              <a:ext cx="456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73738" name="Object 10">
            <a:extLst>
              <a:ext uri="{FF2B5EF4-FFF2-40B4-BE49-F238E27FC236}">
                <a16:creationId xmlns:a16="http://schemas.microsoft.com/office/drawing/2014/main" id="{72A5C9D2-FDB2-4C58-BFA0-51013DA969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210810"/>
              </p:ext>
            </p:extLst>
          </p:nvPr>
        </p:nvGraphicFramePr>
        <p:xfrm>
          <a:off x="1143000" y="2743200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291960" progId="Equation.3">
                  <p:embed/>
                </p:oleObj>
              </mc:Choice>
              <mc:Fallback>
                <p:oleObj name="Equation" r:id="rId4" imgW="355320" imgH="291960" progId="Equation.3">
                  <p:embed/>
                  <p:pic>
                    <p:nvPicPr>
                      <p:cNvPr id="73738" name="Object 10">
                        <a:extLst>
                          <a:ext uri="{FF2B5EF4-FFF2-40B4-BE49-F238E27FC236}">
                            <a16:creationId xmlns:a16="http://schemas.microsoft.com/office/drawing/2014/main" id="{72A5C9D2-FDB2-4C58-BFA0-51013DA969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43200"/>
                        <a:ext cx="3556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9" name="Object 11">
            <a:extLst>
              <a:ext uri="{FF2B5EF4-FFF2-40B4-BE49-F238E27FC236}">
                <a16:creationId xmlns:a16="http://schemas.microsoft.com/office/drawing/2014/main" id="{B2CAFB15-224E-4C8B-A958-0D53291B79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404885"/>
              </p:ext>
            </p:extLst>
          </p:nvPr>
        </p:nvGraphicFramePr>
        <p:xfrm>
          <a:off x="1143000" y="3200400"/>
          <a:ext cx="38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880" imgH="431640" progId="Equation.3">
                  <p:embed/>
                </p:oleObj>
              </mc:Choice>
              <mc:Fallback>
                <p:oleObj name="Equation" r:id="rId6" imgW="380880" imgH="431640" progId="Equation.3">
                  <p:embed/>
                  <p:pic>
                    <p:nvPicPr>
                      <p:cNvPr id="73739" name="Object 11">
                        <a:extLst>
                          <a:ext uri="{FF2B5EF4-FFF2-40B4-BE49-F238E27FC236}">
                            <a16:creationId xmlns:a16="http://schemas.microsoft.com/office/drawing/2014/main" id="{B2CAFB15-224E-4C8B-A958-0D53291B79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00400"/>
                        <a:ext cx="38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0" name="Object 12">
            <a:extLst>
              <a:ext uri="{FF2B5EF4-FFF2-40B4-BE49-F238E27FC236}">
                <a16:creationId xmlns:a16="http://schemas.microsoft.com/office/drawing/2014/main" id="{14FA5A67-AB8C-4BAE-8534-9FEEF12ED9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697171"/>
              </p:ext>
            </p:extLst>
          </p:nvPr>
        </p:nvGraphicFramePr>
        <p:xfrm>
          <a:off x="2209800" y="2667000"/>
          <a:ext cx="447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70120" imgH="431640" progId="Equation.3">
                  <p:embed/>
                </p:oleObj>
              </mc:Choice>
              <mc:Fallback>
                <p:oleObj name="Equation" r:id="rId8" imgW="4470120" imgH="431640" progId="Equation.3">
                  <p:embed/>
                  <p:pic>
                    <p:nvPicPr>
                      <p:cNvPr id="73740" name="Object 12">
                        <a:extLst>
                          <a:ext uri="{FF2B5EF4-FFF2-40B4-BE49-F238E27FC236}">
                            <a16:creationId xmlns:a16="http://schemas.microsoft.com/office/drawing/2014/main" id="{14FA5A67-AB8C-4BAE-8534-9FEEF12ED9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667000"/>
                        <a:ext cx="4470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1" name="Object 13">
            <a:extLst>
              <a:ext uri="{FF2B5EF4-FFF2-40B4-BE49-F238E27FC236}">
                <a16:creationId xmlns:a16="http://schemas.microsoft.com/office/drawing/2014/main" id="{2DE51B61-EFAB-4C3A-BD24-6DF9CDBEE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056863"/>
              </p:ext>
            </p:extLst>
          </p:nvPr>
        </p:nvGraphicFramePr>
        <p:xfrm>
          <a:off x="2190750" y="3200400"/>
          <a:ext cx="450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08280" imgH="431640" progId="Equation.3">
                  <p:embed/>
                </p:oleObj>
              </mc:Choice>
              <mc:Fallback>
                <p:oleObj name="Equation" r:id="rId10" imgW="4508280" imgH="431640" progId="Equation.3">
                  <p:embed/>
                  <p:pic>
                    <p:nvPicPr>
                      <p:cNvPr id="73741" name="Object 13">
                        <a:extLst>
                          <a:ext uri="{FF2B5EF4-FFF2-40B4-BE49-F238E27FC236}">
                            <a16:creationId xmlns:a16="http://schemas.microsoft.com/office/drawing/2014/main" id="{2DE51B61-EFAB-4C3A-BD24-6DF9CDBEE6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3200400"/>
                        <a:ext cx="4508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2" name="Object 14">
            <a:extLst>
              <a:ext uri="{FF2B5EF4-FFF2-40B4-BE49-F238E27FC236}">
                <a16:creationId xmlns:a16="http://schemas.microsoft.com/office/drawing/2014/main" id="{B55FE304-B9E6-4E9A-ADD5-486CE6C6F6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666684"/>
              </p:ext>
            </p:extLst>
          </p:nvPr>
        </p:nvGraphicFramePr>
        <p:xfrm>
          <a:off x="914400" y="3848100"/>
          <a:ext cx="374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746160" imgH="431640" progId="Equation.3">
                  <p:embed/>
                </p:oleObj>
              </mc:Choice>
              <mc:Fallback>
                <p:oleObj name="Equation" r:id="rId12" imgW="3746160" imgH="431640" progId="Equation.3">
                  <p:embed/>
                  <p:pic>
                    <p:nvPicPr>
                      <p:cNvPr id="73742" name="Object 14">
                        <a:extLst>
                          <a:ext uri="{FF2B5EF4-FFF2-40B4-BE49-F238E27FC236}">
                            <a16:creationId xmlns:a16="http://schemas.microsoft.com/office/drawing/2014/main" id="{B55FE304-B9E6-4E9A-ADD5-486CE6C6F6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48100"/>
                        <a:ext cx="3746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43" name="Group 15">
            <a:extLst>
              <a:ext uri="{FF2B5EF4-FFF2-40B4-BE49-F238E27FC236}">
                <a16:creationId xmlns:a16="http://schemas.microsoft.com/office/drawing/2014/main" id="{80740986-8CE3-47A5-8A35-171FA743CEED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381500"/>
            <a:ext cx="7239000" cy="1066800"/>
            <a:chOff x="624" y="3168"/>
            <a:chExt cx="4560" cy="672"/>
          </a:xfrm>
        </p:grpSpPr>
        <p:sp>
          <p:nvSpPr>
            <p:cNvPr id="73744" name="Line 16">
              <a:extLst>
                <a:ext uri="{FF2B5EF4-FFF2-40B4-BE49-F238E27FC236}">
                  <a16:creationId xmlns:a16="http://schemas.microsoft.com/office/drawing/2014/main" id="{EC859127-F984-4735-87C6-0793446FB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168"/>
              <a:ext cx="456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45" name="Line 17">
              <a:extLst>
                <a:ext uri="{FF2B5EF4-FFF2-40B4-BE49-F238E27FC236}">
                  <a16:creationId xmlns:a16="http://schemas.microsoft.com/office/drawing/2014/main" id="{30AF0B13-E94E-4D5C-8AE4-F6C13FD92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840"/>
              <a:ext cx="456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46" name="Line 18">
              <a:extLst>
                <a:ext uri="{FF2B5EF4-FFF2-40B4-BE49-F238E27FC236}">
                  <a16:creationId xmlns:a16="http://schemas.microsoft.com/office/drawing/2014/main" id="{B18F3E23-50B3-44DF-8064-EF99FB3E6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168"/>
              <a:ext cx="0" cy="67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47" name="Line 19">
              <a:extLst>
                <a:ext uri="{FF2B5EF4-FFF2-40B4-BE49-F238E27FC236}">
                  <a16:creationId xmlns:a16="http://schemas.microsoft.com/office/drawing/2014/main" id="{25B5BA1B-BD05-48C3-B931-7EB766B1D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504"/>
              <a:ext cx="456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73748" name="Object 20">
              <a:extLst>
                <a:ext uri="{FF2B5EF4-FFF2-40B4-BE49-F238E27FC236}">
                  <a16:creationId xmlns:a16="http://schemas.microsoft.com/office/drawing/2014/main" id="{A3B94F66-E22D-494A-9296-C3BA2E0D1FB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2282993"/>
                </p:ext>
              </p:extLst>
            </p:nvPr>
          </p:nvGraphicFramePr>
          <p:xfrm>
            <a:off x="1152" y="3552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80880" imgH="431640" progId="Equation.3">
                    <p:embed/>
                  </p:oleObj>
                </mc:Choice>
                <mc:Fallback>
                  <p:oleObj name="Equation" r:id="rId14" imgW="380880" imgH="431640" progId="Equation.3">
                    <p:embed/>
                    <p:pic>
                      <p:nvPicPr>
                        <p:cNvPr id="73748" name="Object 20">
                          <a:extLst>
                            <a:ext uri="{FF2B5EF4-FFF2-40B4-BE49-F238E27FC236}">
                              <a16:creationId xmlns:a16="http://schemas.microsoft.com/office/drawing/2014/main" id="{A3B94F66-E22D-494A-9296-C3BA2E0D1F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552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49" name="Object 21">
              <a:extLst>
                <a:ext uri="{FF2B5EF4-FFF2-40B4-BE49-F238E27FC236}">
                  <a16:creationId xmlns:a16="http://schemas.microsoft.com/office/drawing/2014/main" id="{FF40170B-869B-4525-B57F-C9323D66F9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7845906"/>
                </p:ext>
              </p:extLst>
            </p:nvPr>
          </p:nvGraphicFramePr>
          <p:xfrm>
            <a:off x="816" y="3264"/>
            <a:ext cx="90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434960" imgH="393480" progId="Equation.3">
                    <p:embed/>
                  </p:oleObj>
                </mc:Choice>
                <mc:Fallback>
                  <p:oleObj name="Equation" r:id="rId16" imgW="1434960" imgH="393480" progId="Equation.3">
                    <p:embed/>
                    <p:pic>
                      <p:nvPicPr>
                        <p:cNvPr id="73749" name="Object 21">
                          <a:extLst>
                            <a:ext uri="{FF2B5EF4-FFF2-40B4-BE49-F238E27FC236}">
                              <a16:creationId xmlns:a16="http://schemas.microsoft.com/office/drawing/2014/main" id="{FF40170B-869B-4525-B57F-C9323D66F9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264"/>
                          <a:ext cx="90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0" name="Object 22">
              <a:extLst>
                <a:ext uri="{FF2B5EF4-FFF2-40B4-BE49-F238E27FC236}">
                  <a16:creationId xmlns:a16="http://schemas.microsoft.com/office/drawing/2014/main" id="{0EF9DE09-54B6-4571-9714-E19D2104137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4187276"/>
                </p:ext>
              </p:extLst>
            </p:nvPr>
          </p:nvGraphicFramePr>
          <p:xfrm>
            <a:off x="2160" y="3552"/>
            <a:ext cx="27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060360" imgH="431640" progId="Equation.3">
                    <p:embed/>
                  </p:oleObj>
                </mc:Choice>
                <mc:Fallback>
                  <p:oleObj name="Equation" r:id="rId18" imgW="3060360" imgH="431640" progId="Equation.3">
                    <p:embed/>
                    <p:pic>
                      <p:nvPicPr>
                        <p:cNvPr id="73750" name="Object 22">
                          <a:extLst>
                            <a:ext uri="{FF2B5EF4-FFF2-40B4-BE49-F238E27FC236}">
                              <a16:creationId xmlns:a16="http://schemas.microsoft.com/office/drawing/2014/main" id="{0EF9DE09-54B6-4571-9714-E19D210413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552"/>
                          <a:ext cx="27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1" name="Object 23">
              <a:extLst>
                <a:ext uri="{FF2B5EF4-FFF2-40B4-BE49-F238E27FC236}">
                  <a16:creationId xmlns:a16="http://schemas.microsoft.com/office/drawing/2014/main" id="{A534490B-2063-4768-9799-AD3A055AF84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6208909"/>
                </p:ext>
              </p:extLst>
            </p:nvPr>
          </p:nvGraphicFramePr>
          <p:xfrm>
            <a:off x="2016" y="3216"/>
            <a:ext cx="278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4419360" imgH="431640" progId="Equation.3">
                    <p:embed/>
                  </p:oleObj>
                </mc:Choice>
                <mc:Fallback>
                  <p:oleObj name="Equation" r:id="rId20" imgW="4419360" imgH="431640" progId="Equation.3">
                    <p:embed/>
                    <p:pic>
                      <p:nvPicPr>
                        <p:cNvPr id="73751" name="Object 23">
                          <a:extLst>
                            <a:ext uri="{FF2B5EF4-FFF2-40B4-BE49-F238E27FC236}">
                              <a16:creationId xmlns:a16="http://schemas.microsoft.com/office/drawing/2014/main" id="{A534490B-2063-4768-9799-AD3A055AF8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216"/>
                          <a:ext cx="278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752" name="Object 24">
            <a:extLst>
              <a:ext uri="{FF2B5EF4-FFF2-40B4-BE49-F238E27FC236}">
                <a16:creationId xmlns:a16="http://schemas.microsoft.com/office/drawing/2014/main" id="{7BB7F2A2-867D-4386-AD14-62AAD52F83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684875"/>
              </p:ext>
            </p:extLst>
          </p:nvPr>
        </p:nvGraphicFramePr>
        <p:xfrm>
          <a:off x="914400" y="5634038"/>
          <a:ext cx="673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730920" imgH="444240" progId="Equation.3">
                  <p:embed/>
                </p:oleObj>
              </mc:Choice>
              <mc:Fallback>
                <p:oleObj name="Equation" r:id="rId22" imgW="6730920" imgH="444240" progId="Equation.3">
                  <p:embed/>
                  <p:pic>
                    <p:nvPicPr>
                      <p:cNvPr id="73752" name="Object 24">
                        <a:extLst>
                          <a:ext uri="{FF2B5EF4-FFF2-40B4-BE49-F238E27FC236}">
                            <a16:creationId xmlns:a16="http://schemas.microsoft.com/office/drawing/2014/main" id="{7BB7F2A2-867D-4386-AD14-62AAD52F83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34038"/>
                        <a:ext cx="673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Text Box 8">
            <a:extLst>
              <a:ext uri="{FF2B5EF4-FFF2-40B4-BE49-F238E27FC236}">
                <a16:creationId xmlns:a16="http://schemas.microsoft.com/office/drawing/2014/main" id="{21CE5705-5416-4844-A900-02F11621C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495800"/>
            <a:ext cx="6038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a typeface="黑体" panose="02010609060101010101" pitchFamily="49" charset="-122"/>
              </a:rPr>
              <a:t>       </a:t>
            </a:r>
            <a:r>
              <a:rPr lang="en-US" altLang="zh-CN" sz="2800" b="1"/>
              <a:t> </a:t>
            </a:r>
            <a:r>
              <a:rPr lang="zh-CN" altLang="en-US" sz="2800" b="1">
                <a:solidFill>
                  <a:srgbClr val="FF0000"/>
                </a:solidFill>
              </a:rPr>
              <a:t>第一步</a:t>
            </a:r>
            <a:r>
              <a:rPr lang="zh-CN" altLang="en-US" sz="2800" b="1">
                <a:solidFill>
                  <a:srgbClr val="0000FF"/>
                </a:solidFill>
              </a:rPr>
              <a:t> </a:t>
            </a:r>
            <a:r>
              <a:rPr lang="zh-CN" altLang="en-US" sz="2800" b="1"/>
              <a:t>  先求</a:t>
            </a:r>
            <a:r>
              <a:rPr lang="en-US" altLang="zh-CN" sz="2800" b="1" i="1"/>
              <a:t>Y</a:t>
            </a:r>
            <a:r>
              <a:rPr lang="en-US" altLang="zh-CN" sz="2800" b="1"/>
              <a:t>=2</a:t>
            </a:r>
            <a:r>
              <a:rPr lang="en-US" altLang="zh-CN" sz="2800" b="1" i="1"/>
              <a:t>X</a:t>
            </a:r>
            <a:r>
              <a:rPr lang="en-US" altLang="zh-CN" sz="2800" b="1"/>
              <a:t>+8 </a:t>
            </a:r>
            <a:r>
              <a:rPr lang="zh-CN" altLang="en-US" sz="2800" b="1"/>
              <a:t>的分布函数</a:t>
            </a:r>
          </a:p>
        </p:txBody>
      </p:sp>
      <p:graphicFrame>
        <p:nvGraphicFramePr>
          <p:cNvPr id="31753" name="Object 9">
            <a:extLst>
              <a:ext uri="{FF2B5EF4-FFF2-40B4-BE49-F238E27FC236}">
                <a16:creationId xmlns:a16="http://schemas.microsoft.com/office/drawing/2014/main" id="{93C50DA1-519A-4139-93D3-E3EE5D0968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587556"/>
              </p:ext>
            </p:extLst>
          </p:nvPr>
        </p:nvGraphicFramePr>
        <p:xfrm>
          <a:off x="6934200" y="4572000"/>
          <a:ext cx="977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419040" progId="Equation.3">
                  <p:embed/>
                </p:oleObj>
              </mc:Choice>
              <mc:Fallback>
                <p:oleObj name="Equation" r:id="rId2" imgW="977760" imgH="419040" progId="Equation.3">
                  <p:embed/>
                  <p:pic>
                    <p:nvPicPr>
                      <p:cNvPr id="31753" name="Object 9">
                        <a:extLst>
                          <a:ext uri="{FF2B5EF4-FFF2-40B4-BE49-F238E27FC236}">
                            <a16:creationId xmlns:a16="http://schemas.microsoft.com/office/drawing/2014/main" id="{93C50DA1-519A-4139-93D3-E3EE5D0968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572000"/>
                        <a:ext cx="977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>
            <a:extLst>
              <a:ext uri="{FF2B5EF4-FFF2-40B4-BE49-F238E27FC236}">
                <a16:creationId xmlns:a16="http://schemas.microsoft.com/office/drawing/2014/main" id="{3F7708AB-5553-4C4B-833C-D46B6E5231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57387"/>
              </p:ext>
            </p:extLst>
          </p:nvPr>
        </p:nvGraphicFramePr>
        <p:xfrm>
          <a:off x="1758950" y="5257800"/>
          <a:ext cx="262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28720" imgH="419040" progId="Equation.3">
                  <p:embed/>
                </p:oleObj>
              </mc:Choice>
              <mc:Fallback>
                <p:oleObj name="Equation" r:id="rId4" imgW="2628720" imgH="419040" progId="Equation.3">
                  <p:embed/>
                  <p:pic>
                    <p:nvPicPr>
                      <p:cNvPr id="31755" name="Object 11">
                        <a:extLst>
                          <a:ext uri="{FF2B5EF4-FFF2-40B4-BE49-F238E27FC236}">
                            <a16:creationId xmlns:a16="http://schemas.microsoft.com/office/drawing/2014/main" id="{3F7708AB-5553-4C4B-833C-D46B6E5231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5257800"/>
                        <a:ext cx="2628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2">
            <a:extLst>
              <a:ext uri="{FF2B5EF4-FFF2-40B4-BE49-F238E27FC236}">
                <a16:creationId xmlns:a16="http://schemas.microsoft.com/office/drawing/2014/main" id="{51BCBFD8-E80E-4E9E-A924-A9E1E4C41A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607731"/>
              </p:ext>
            </p:extLst>
          </p:nvPr>
        </p:nvGraphicFramePr>
        <p:xfrm>
          <a:off x="4419600" y="5257800"/>
          <a:ext cx="2451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50880" imgH="393480" progId="Equation.3">
                  <p:embed/>
                </p:oleObj>
              </mc:Choice>
              <mc:Fallback>
                <p:oleObj name="Equation" r:id="rId6" imgW="2450880" imgH="393480" progId="Equation.3">
                  <p:embed/>
                  <p:pic>
                    <p:nvPicPr>
                      <p:cNvPr id="31756" name="Object 12">
                        <a:extLst>
                          <a:ext uri="{FF2B5EF4-FFF2-40B4-BE49-F238E27FC236}">
                            <a16:creationId xmlns:a16="http://schemas.microsoft.com/office/drawing/2014/main" id="{51BCBFD8-E80E-4E9E-A924-A9E1E4C41A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257800"/>
                        <a:ext cx="24511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2" name="Rectangle 18">
            <a:extLst>
              <a:ext uri="{FF2B5EF4-FFF2-40B4-BE49-F238E27FC236}">
                <a16:creationId xmlns:a16="http://schemas.microsoft.com/office/drawing/2014/main" id="{A3332CC8-FDAE-4871-9D2C-CF9349B48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63" y="4452938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31766" name="Rectangle 22">
            <a:extLst>
              <a:ext uri="{FF2B5EF4-FFF2-40B4-BE49-F238E27FC236}">
                <a16:creationId xmlns:a16="http://schemas.microsoft.com/office/drawing/2014/main" id="{61FCCEE7-1BC9-4565-BB38-5A0C86678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730250"/>
            <a:ext cx="8137525" cy="641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tx1"/>
                </a:solidFill>
                <a:latin typeface="黑体" panose="02010609060101010101" pitchFamily="49" charset="-122"/>
              </a:rPr>
              <a:t>二、连续型随机变量的函数的分布</a:t>
            </a:r>
          </a:p>
        </p:txBody>
      </p:sp>
      <p:graphicFrame>
        <p:nvGraphicFramePr>
          <p:cNvPr id="31767" name="Object 23">
            <a:extLst>
              <a:ext uri="{FF2B5EF4-FFF2-40B4-BE49-F238E27FC236}">
                <a16:creationId xmlns:a16="http://schemas.microsoft.com/office/drawing/2014/main" id="{7271A7C4-DEDF-4608-A1E5-FFC2890F71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506700"/>
              </p:ext>
            </p:extLst>
          </p:nvPr>
        </p:nvGraphicFramePr>
        <p:xfrm>
          <a:off x="889000" y="1905000"/>
          <a:ext cx="549910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99000" imgH="2374560" progId="Equation.3">
                  <p:embed/>
                </p:oleObj>
              </mc:Choice>
              <mc:Fallback>
                <p:oleObj name="Equation" r:id="rId8" imgW="5499000" imgH="2374560" progId="Equation.3">
                  <p:embed/>
                  <p:pic>
                    <p:nvPicPr>
                      <p:cNvPr id="31767" name="Object 23">
                        <a:extLst>
                          <a:ext uri="{FF2B5EF4-FFF2-40B4-BE49-F238E27FC236}">
                            <a16:creationId xmlns:a16="http://schemas.microsoft.com/office/drawing/2014/main" id="{7271A7C4-DEDF-4608-A1E5-FFC2890F71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1905000"/>
                        <a:ext cx="5499100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9" name="Rectangle 25">
            <a:extLst>
              <a:ext uri="{FF2B5EF4-FFF2-40B4-BE49-F238E27FC236}">
                <a16:creationId xmlns:a16="http://schemas.microsoft.com/office/drawing/2014/main" id="{B049D5D9-9836-4959-8CA6-A03B18F42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51025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ea typeface="黑体" panose="02010609060101010101" pitchFamily="49" charset="-122"/>
              </a:rPr>
              <a:t>3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" grpId="0" autoUpdateAnimBg="0"/>
      <p:bldP spid="31762" grpId="0" autoUpdateAnimBg="0"/>
      <p:bldP spid="31769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5" name="Object 3">
            <a:extLst>
              <a:ext uri="{FF2B5EF4-FFF2-40B4-BE49-F238E27FC236}">
                <a16:creationId xmlns:a16="http://schemas.microsoft.com/office/drawing/2014/main" id="{68F16AA3-B933-4531-84B0-55FF4887D1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218339"/>
              </p:ext>
            </p:extLst>
          </p:nvPr>
        </p:nvGraphicFramePr>
        <p:xfrm>
          <a:off x="2286000" y="2819400"/>
          <a:ext cx="21463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45960" imgH="469800" progId="Equation.3">
                  <p:embed/>
                </p:oleObj>
              </mc:Choice>
              <mc:Fallback>
                <p:oleObj name="Equation" r:id="rId2" imgW="2145960" imgH="469800" progId="Equation.3">
                  <p:embed/>
                  <p:pic>
                    <p:nvPicPr>
                      <p:cNvPr id="64515" name="Object 3">
                        <a:extLst>
                          <a:ext uri="{FF2B5EF4-FFF2-40B4-BE49-F238E27FC236}">
                            <a16:creationId xmlns:a16="http://schemas.microsoft.com/office/drawing/2014/main" id="{68F16AA3-B933-4531-84B0-55FF4887D1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19400"/>
                        <a:ext cx="21463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>
            <a:extLst>
              <a:ext uri="{FF2B5EF4-FFF2-40B4-BE49-F238E27FC236}">
                <a16:creationId xmlns:a16="http://schemas.microsoft.com/office/drawing/2014/main" id="{8F5F79C9-83BB-4F64-97E0-BB599BA1FE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117328"/>
              </p:ext>
            </p:extLst>
          </p:nvPr>
        </p:nvGraphicFramePr>
        <p:xfrm>
          <a:off x="3276600" y="990600"/>
          <a:ext cx="2273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73040" imgH="787320" progId="Equation.3">
                  <p:embed/>
                </p:oleObj>
              </mc:Choice>
              <mc:Fallback>
                <p:oleObj name="Equation" r:id="rId4" imgW="2273040" imgH="787320" progId="Equation.3">
                  <p:embed/>
                  <p:pic>
                    <p:nvPicPr>
                      <p:cNvPr id="64516" name="Object 4">
                        <a:extLst>
                          <a:ext uri="{FF2B5EF4-FFF2-40B4-BE49-F238E27FC236}">
                            <a16:creationId xmlns:a16="http://schemas.microsoft.com/office/drawing/2014/main" id="{8F5F79C9-83BB-4F64-97E0-BB599BA1FE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990600"/>
                        <a:ext cx="22733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>
            <a:extLst>
              <a:ext uri="{FF2B5EF4-FFF2-40B4-BE49-F238E27FC236}">
                <a16:creationId xmlns:a16="http://schemas.microsoft.com/office/drawing/2014/main" id="{816C0AFD-700F-4AE0-9470-E19D6B6BF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286010"/>
              </p:ext>
            </p:extLst>
          </p:nvPr>
        </p:nvGraphicFramePr>
        <p:xfrm>
          <a:off x="965200" y="1028700"/>
          <a:ext cx="2286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0" imgH="825480" progId="Equation.3">
                  <p:embed/>
                </p:oleObj>
              </mc:Choice>
              <mc:Fallback>
                <p:oleObj name="Equation" r:id="rId6" imgW="2286000" imgH="825480" progId="Equation.3">
                  <p:embed/>
                  <p:pic>
                    <p:nvPicPr>
                      <p:cNvPr id="64517" name="Object 5">
                        <a:extLst>
                          <a:ext uri="{FF2B5EF4-FFF2-40B4-BE49-F238E27FC236}">
                            <a16:creationId xmlns:a16="http://schemas.microsoft.com/office/drawing/2014/main" id="{816C0AFD-700F-4AE0-9470-E19D6B6BF5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028700"/>
                        <a:ext cx="2286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>
            <a:extLst>
              <a:ext uri="{FF2B5EF4-FFF2-40B4-BE49-F238E27FC236}">
                <a16:creationId xmlns:a16="http://schemas.microsoft.com/office/drawing/2014/main" id="{B9AECEC5-86C3-4302-A1DF-5834BEB8F9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614498"/>
              </p:ext>
            </p:extLst>
          </p:nvPr>
        </p:nvGraphicFramePr>
        <p:xfrm>
          <a:off x="3263900" y="4800600"/>
          <a:ext cx="2984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84400" imgH="825480" progId="Equation.3">
                  <p:embed/>
                </p:oleObj>
              </mc:Choice>
              <mc:Fallback>
                <p:oleObj name="Equation" r:id="rId8" imgW="2984400" imgH="825480" progId="Equation.3">
                  <p:embed/>
                  <p:pic>
                    <p:nvPicPr>
                      <p:cNvPr id="64519" name="Object 7">
                        <a:extLst>
                          <a:ext uri="{FF2B5EF4-FFF2-40B4-BE49-F238E27FC236}">
                            <a16:creationId xmlns:a16="http://schemas.microsoft.com/office/drawing/2014/main" id="{B9AECEC5-86C3-4302-A1DF-5834BEB8F9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800600"/>
                        <a:ext cx="2984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Rectangle 8">
            <a:extLst>
              <a:ext uri="{FF2B5EF4-FFF2-40B4-BE49-F238E27FC236}">
                <a16:creationId xmlns:a16="http://schemas.microsoft.com/office/drawing/2014/main" id="{43276849-3FDF-46B6-A79B-2192F9A64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57400"/>
            <a:ext cx="5183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第二步</a:t>
            </a:r>
            <a:r>
              <a:rPr lang="zh-CN" altLang="en-US" sz="2800" b="1">
                <a:solidFill>
                  <a:srgbClr val="3333FF"/>
                </a:solidFill>
              </a:rPr>
              <a:t>   </a:t>
            </a:r>
            <a:r>
              <a:rPr lang="zh-CN" altLang="en-US" sz="2800" b="1"/>
              <a:t>由分布函数求概率密度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64521" name="Object 9">
            <a:extLst>
              <a:ext uri="{FF2B5EF4-FFF2-40B4-BE49-F238E27FC236}">
                <a16:creationId xmlns:a16="http://schemas.microsoft.com/office/drawing/2014/main" id="{B945240E-5E06-4C63-96DA-935CED4AED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048873"/>
              </p:ext>
            </p:extLst>
          </p:nvPr>
        </p:nvGraphicFramePr>
        <p:xfrm>
          <a:off x="3200400" y="3581400"/>
          <a:ext cx="2552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52400" imgH="787320" progId="Equation.3">
                  <p:embed/>
                </p:oleObj>
              </mc:Choice>
              <mc:Fallback>
                <p:oleObj name="Equation" r:id="rId10" imgW="2552400" imgH="787320" progId="Equation.3">
                  <p:embed/>
                  <p:pic>
                    <p:nvPicPr>
                      <p:cNvPr id="64521" name="Object 9">
                        <a:extLst>
                          <a:ext uri="{FF2B5EF4-FFF2-40B4-BE49-F238E27FC236}">
                            <a16:creationId xmlns:a16="http://schemas.microsoft.com/office/drawing/2014/main" id="{B945240E-5E06-4C63-96DA-935CED4AED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81400"/>
                        <a:ext cx="2552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0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C2C0F0FB-DAA7-4732-9C20-571A9DAA55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040876"/>
              </p:ext>
            </p:extLst>
          </p:nvPr>
        </p:nvGraphicFramePr>
        <p:xfrm>
          <a:off x="908050" y="1219200"/>
          <a:ext cx="65151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514920" imgH="1409400" progId="Equation.3">
                  <p:embed/>
                </p:oleObj>
              </mc:Choice>
              <mc:Fallback>
                <p:oleObj name="Equation" r:id="rId2" imgW="6514920" imgH="1409400" progId="Equation.3">
                  <p:embed/>
                  <p:pic>
                    <p:nvPicPr>
                      <p:cNvPr id="33796" name="Object 4">
                        <a:extLst>
                          <a:ext uri="{FF2B5EF4-FFF2-40B4-BE49-F238E27FC236}">
                            <a16:creationId xmlns:a16="http://schemas.microsoft.com/office/drawing/2014/main" id="{C2C0F0FB-DAA7-4732-9C20-571A9DAA55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219200"/>
                        <a:ext cx="65151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4">
            <a:extLst>
              <a:ext uri="{FF2B5EF4-FFF2-40B4-BE49-F238E27FC236}">
                <a16:creationId xmlns:a16="http://schemas.microsoft.com/office/drawing/2014/main" id="{3DE79470-82F0-42F9-B753-110F6C4DA9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043136"/>
              </p:ext>
            </p:extLst>
          </p:nvPr>
        </p:nvGraphicFramePr>
        <p:xfrm>
          <a:off x="2895600" y="3352800"/>
          <a:ext cx="32766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76360" imgH="1409400" progId="Equation.3">
                  <p:embed/>
                </p:oleObj>
              </mc:Choice>
              <mc:Fallback>
                <p:oleObj name="Equation" r:id="rId4" imgW="3276360" imgH="1409400" progId="Equation.3">
                  <p:embed/>
                  <p:pic>
                    <p:nvPicPr>
                      <p:cNvPr id="33806" name="Object 14">
                        <a:extLst>
                          <a:ext uri="{FF2B5EF4-FFF2-40B4-BE49-F238E27FC236}">
                            <a16:creationId xmlns:a16="http://schemas.microsoft.com/office/drawing/2014/main" id="{3DE79470-82F0-42F9-B753-110F6C4DA9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352800"/>
                        <a:ext cx="32766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3" name="Object 3">
            <a:extLst>
              <a:ext uri="{FF2B5EF4-FFF2-40B4-BE49-F238E27FC236}">
                <a16:creationId xmlns:a16="http://schemas.microsoft.com/office/drawing/2014/main" id="{1EA7DC50-3EB2-4617-A40A-DDBC3296D4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926423"/>
              </p:ext>
            </p:extLst>
          </p:nvPr>
        </p:nvGraphicFramePr>
        <p:xfrm>
          <a:off x="628650" y="4221163"/>
          <a:ext cx="8001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001000" imgH="977760" progId="Equation.3">
                  <p:embed/>
                </p:oleObj>
              </mc:Choice>
              <mc:Fallback>
                <p:oleObj name="Equation" r:id="rId2" imgW="8001000" imgH="977760" progId="Equation.3">
                  <p:embed/>
                  <p:pic>
                    <p:nvPicPr>
                      <p:cNvPr id="66563" name="Object 3">
                        <a:extLst>
                          <a:ext uri="{FF2B5EF4-FFF2-40B4-BE49-F238E27FC236}">
                            <a16:creationId xmlns:a16="http://schemas.microsoft.com/office/drawing/2014/main" id="{1EA7DC50-3EB2-4617-A40A-DDBC3296D4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4221163"/>
                        <a:ext cx="8001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6567" name="Object 7">
                <a:extLst>
                  <a:ext uri="{FF2B5EF4-FFF2-40B4-BE49-F238E27FC236}">
                    <a16:creationId xmlns:a16="http://schemas.microsoft.com/office/drawing/2014/main" id="{13927A65-A158-4973-8945-DD19C57FE276}"/>
                  </a:ext>
                </a:extLst>
              </p:cNvPr>
              <p:cNvSpPr txBox="1"/>
              <p:nvPr/>
            </p:nvSpPr>
            <p:spPr bwMode="auto">
              <a:xfrm>
                <a:off x="762000" y="836613"/>
                <a:ext cx="7797800" cy="3175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　　定理　设随机变量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的具有概率密度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), 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其中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−∞&lt;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&lt;+∞, 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又设函数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处处可导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且恒有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)&gt;0(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或恒有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)&lt;0), 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则称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是连续型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随机变量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其概率密度为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)]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, 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0,    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其他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567" name="Object 7">
                <a:extLst>
                  <a:ext uri="{FF2B5EF4-FFF2-40B4-BE49-F238E27FC236}">
                    <a16:creationId xmlns:a16="http://schemas.microsoft.com/office/drawing/2014/main" id="{13927A65-A158-4973-8945-DD19C57F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836613"/>
                <a:ext cx="7797800" cy="3175000"/>
              </a:xfrm>
              <a:prstGeom prst="rect">
                <a:avLst/>
              </a:prstGeom>
              <a:blipFill>
                <a:blip r:embed="rId4"/>
                <a:stretch>
                  <a:fillRect l="-62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8" name="Rectangle 8">
            <a:extLst>
              <a:ext uri="{FF2B5EF4-FFF2-40B4-BE49-F238E27FC236}">
                <a16:creationId xmlns:a16="http://schemas.microsoft.com/office/drawing/2014/main" id="{5AF903CD-B420-4B58-9825-3E2111401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701675"/>
            <a:ext cx="78486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tx1"/>
                </a:solidFill>
                <a:latin typeface="黑体" panose="02010609060101010101" pitchFamily="49" charset="-122"/>
              </a:rPr>
              <a:t>二、常见离散型随机变量的概率分布         </a:t>
            </a:r>
          </a:p>
        </p:txBody>
      </p:sp>
      <p:sp>
        <p:nvSpPr>
          <p:cNvPr id="66569" name="Rectangle 9">
            <a:extLst>
              <a:ext uri="{FF2B5EF4-FFF2-40B4-BE49-F238E27FC236}">
                <a16:creationId xmlns:a16="http://schemas.microsoft.com/office/drawing/2014/main" id="{D8F065D8-A63C-4217-B802-80E413433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068513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　　设随机变量 </a:t>
            </a:r>
            <a:r>
              <a:rPr lang="en-US" altLang="zh-CN" sz="2800" b="1" i="1"/>
              <a:t>X </a:t>
            </a:r>
            <a:r>
              <a:rPr lang="zh-CN" altLang="en-US" sz="2800" b="1"/>
              <a:t>只可能取</a:t>
            </a:r>
            <a:r>
              <a:rPr lang="en-US" altLang="zh-CN" sz="2800" b="1"/>
              <a:t>0</a:t>
            </a:r>
            <a:r>
              <a:rPr lang="zh-CN" altLang="en-US" sz="2800" b="1"/>
              <a:t>与</a:t>
            </a:r>
            <a:r>
              <a:rPr lang="en-US" altLang="zh-CN" sz="2800" b="1"/>
              <a:t>1</a:t>
            </a:r>
            <a:r>
              <a:rPr lang="zh-CN" altLang="en-US" sz="2800" b="1"/>
              <a:t>两个值 </a:t>
            </a:r>
            <a:r>
              <a:rPr lang="en-US" altLang="zh-CN" sz="2800" b="1"/>
              <a:t>, </a:t>
            </a:r>
            <a:r>
              <a:rPr lang="zh-CN" altLang="en-US" sz="2800" b="1"/>
              <a:t>它的分布律为</a:t>
            </a:r>
          </a:p>
        </p:txBody>
      </p:sp>
      <p:grpSp>
        <p:nvGrpSpPr>
          <p:cNvPr id="66581" name="Group 21">
            <a:extLst>
              <a:ext uri="{FF2B5EF4-FFF2-40B4-BE49-F238E27FC236}">
                <a16:creationId xmlns:a16="http://schemas.microsoft.com/office/drawing/2014/main" id="{E58DE3E8-F2C7-43B3-8519-C9650CC16BA6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367088"/>
            <a:ext cx="3505200" cy="1219200"/>
            <a:chOff x="1536" y="2064"/>
            <a:chExt cx="2208" cy="768"/>
          </a:xfrm>
        </p:grpSpPr>
        <p:grpSp>
          <p:nvGrpSpPr>
            <p:cNvPr id="66570" name="Group 10">
              <a:extLst>
                <a:ext uri="{FF2B5EF4-FFF2-40B4-BE49-F238E27FC236}">
                  <a16:creationId xmlns:a16="http://schemas.microsoft.com/office/drawing/2014/main" id="{AC67326A-5B4E-4B2C-B490-39D161AE08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064"/>
              <a:ext cx="2208" cy="768"/>
              <a:chOff x="1104" y="1680"/>
              <a:chExt cx="2928" cy="816"/>
            </a:xfrm>
          </p:grpSpPr>
          <p:sp>
            <p:nvSpPr>
              <p:cNvPr id="66571" name="Line 11">
                <a:extLst>
                  <a:ext uri="{FF2B5EF4-FFF2-40B4-BE49-F238E27FC236}">
                    <a16:creationId xmlns:a16="http://schemas.microsoft.com/office/drawing/2014/main" id="{29418FEF-EA5A-4A53-849E-95B3214164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064"/>
                <a:ext cx="2928" cy="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572" name="Line 12">
                <a:extLst>
                  <a:ext uri="{FF2B5EF4-FFF2-40B4-BE49-F238E27FC236}">
                    <a16:creationId xmlns:a16="http://schemas.microsoft.com/office/drawing/2014/main" id="{F9ECF2C4-C0AE-4688-A1AC-07127BF876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680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66573" name="Object 13">
              <a:extLst>
                <a:ext uri="{FF2B5EF4-FFF2-40B4-BE49-F238E27FC236}">
                  <a16:creationId xmlns:a16="http://schemas.microsoft.com/office/drawing/2014/main" id="{27517C20-3466-4471-92CD-51CB5E84D8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8565539"/>
                </p:ext>
              </p:extLst>
            </p:nvPr>
          </p:nvGraphicFramePr>
          <p:xfrm>
            <a:off x="1628" y="2204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55320" imgH="291960" progId="Equation.3">
                    <p:embed/>
                  </p:oleObj>
                </mc:Choice>
                <mc:Fallback>
                  <p:oleObj name="Equation" r:id="rId2" imgW="355320" imgH="291960" progId="Equation.3">
                    <p:embed/>
                    <p:pic>
                      <p:nvPicPr>
                        <p:cNvPr id="66573" name="Object 13">
                          <a:extLst>
                            <a:ext uri="{FF2B5EF4-FFF2-40B4-BE49-F238E27FC236}">
                              <a16:creationId xmlns:a16="http://schemas.microsoft.com/office/drawing/2014/main" id="{27517C20-3466-4471-92CD-51CB5E84D8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8" y="2204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4" name="Object 14">
              <a:extLst>
                <a:ext uri="{FF2B5EF4-FFF2-40B4-BE49-F238E27FC236}">
                  <a16:creationId xmlns:a16="http://schemas.microsoft.com/office/drawing/2014/main" id="{103A05F8-4483-4F30-A756-C6E3967BF4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9844331"/>
                </p:ext>
              </p:extLst>
            </p:nvPr>
          </p:nvGraphicFramePr>
          <p:xfrm>
            <a:off x="1632" y="2416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80880" imgH="431640" progId="Equation.3">
                    <p:embed/>
                  </p:oleObj>
                </mc:Choice>
                <mc:Fallback>
                  <p:oleObj name="Equation" r:id="rId4" imgW="380880" imgH="431640" progId="Equation.3">
                    <p:embed/>
                    <p:pic>
                      <p:nvPicPr>
                        <p:cNvPr id="66574" name="Object 14">
                          <a:extLst>
                            <a:ext uri="{FF2B5EF4-FFF2-40B4-BE49-F238E27FC236}">
                              <a16:creationId xmlns:a16="http://schemas.microsoft.com/office/drawing/2014/main" id="{103A05F8-4483-4F30-A756-C6E3967BF4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416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5" name="Object 15">
              <a:extLst>
                <a:ext uri="{FF2B5EF4-FFF2-40B4-BE49-F238E27FC236}">
                  <a16:creationId xmlns:a16="http://schemas.microsoft.com/office/drawing/2014/main" id="{AF217FC1-FA3B-4A63-BCB2-3D708BCE4B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319834"/>
                </p:ext>
              </p:extLst>
            </p:nvPr>
          </p:nvGraphicFramePr>
          <p:xfrm>
            <a:off x="2400" y="2208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03040" imgH="317160" progId="Equation.3">
                    <p:embed/>
                  </p:oleObj>
                </mc:Choice>
                <mc:Fallback>
                  <p:oleObj name="Equation" r:id="rId6" imgW="203040" imgH="317160" progId="Equation.3">
                    <p:embed/>
                    <p:pic>
                      <p:nvPicPr>
                        <p:cNvPr id="66575" name="Object 15">
                          <a:extLst>
                            <a:ext uri="{FF2B5EF4-FFF2-40B4-BE49-F238E27FC236}">
                              <a16:creationId xmlns:a16="http://schemas.microsoft.com/office/drawing/2014/main" id="{AF217FC1-FA3B-4A63-BCB2-3D708BCE4B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208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6" name="Object 16">
              <a:extLst>
                <a:ext uri="{FF2B5EF4-FFF2-40B4-BE49-F238E27FC236}">
                  <a16:creationId xmlns:a16="http://schemas.microsoft.com/office/drawing/2014/main" id="{EAD07991-AE3A-4DE6-83BC-6B1396499D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1111261"/>
                </p:ext>
              </p:extLst>
            </p:nvPr>
          </p:nvGraphicFramePr>
          <p:xfrm>
            <a:off x="2256" y="2440"/>
            <a:ext cx="4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36560" imgH="393480" progId="Equation.3">
                    <p:embed/>
                  </p:oleObj>
                </mc:Choice>
                <mc:Fallback>
                  <p:oleObj name="Equation" r:id="rId8" imgW="736560" imgH="393480" progId="Equation.3">
                    <p:embed/>
                    <p:pic>
                      <p:nvPicPr>
                        <p:cNvPr id="66576" name="Object 16">
                          <a:extLst>
                            <a:ext uri="{FF2B5EF4-FFF2-40B4-BE49-F238E27FC236}">
                              <a16:creationId xmlns:a16="http://schemas.microsoft.com/office/drawing/2014/main" id="{EAD07991-AE3A-4DE6-83BC-6B1396499D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440"/>
                          <a:ext cx="46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7" name="Object 17">
              <a:extLst>
                <a:ext uri="{FF2B5EF4-FFF2-40B4-BE49-F238E27FC236}">
                  <a16:creationId xmlns:a16="http://schemas.microsoft.com/office/drawing/2014/main" id="{6705222D-BDE0-4E83-8552-5FC082879A4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6561396"/>
                </p:ext>
              </p:extLst>
            </p:nvPr>
          </p:nvGraphicFramePr>
          <p:xfrm>
            <a:off x="3408" y="2208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77480" imgH="304560" progId="Equation.3">
                    <p:embed/>
                  </p:oleObj>
                </mc:Choice>
                <mc:Fallback>
                  <p:oleObj name="Equation" r:id="rId10" imgW="177480" imgH="304560" progId="Equation.3">
                    <p:embed/>
                    <p:pic>
                      <p:nvPicPr>
                        <p:cNvPr id="66577" name="Object 17">
                          <a:extLst>
                            <a:ext uri="{FF2B5EF4-FFF2-40B4-BE49-F238E27FC236}">
                              <a16:creationId xmlns:a16="http://schemas.microsoft.com/office/drawing/2014/main" id="{6705222D-BDE0-4E83-8552-5FC082879A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208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8" name="Object 18">
              <a:extLst>
                <a:ext uri="{FF2B5EF4-FFF2-40B4-BE49-F238E27FC236}">
                  <a16:creationId xmlns:a16="http://schemas.microsoft.com/office/drawing/2014/main" id="{C4E38C40-6CD4-41F4-A697-3AF20E255C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1707214"/>
                </p:ext>
              </p:extLst>
            </p:nvPr>
          </p:nvGraphicFramePr>
          <p:xfrm>
            <a:off x="3408" y="2496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400" imgH="317160" progId="Equation.3">
                    <p:embed/>
                  </p:oleObj>
                </mc:Choice>
                <mc:Fallback>
                  <p:oleObj name="Equation" r:id="rId12" imgW="266400" imgH="317160" progId="Equation.3">
                    <p:embed/>
                    <p:pic>
                      <p:nvPicPr>
                        <p:cNvPr id="66578" name="Object 18">
                          <a:extLst>
                            <a:ext uri="{FF2B5EF4-FFF2-40B4-BE49-F238E27FC236}">
                              <a16:creationId xmlns:a16="http://schemas.microsoft.com/office/drawing/2014/main" id="{C4E38C40-6CD4-41F4-A697-3AF20E255C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496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579" name="Rectangle 19">
            <a:extLst>
              <a:ext uri="{FF2B5EF4-FFF2-40B4-BE49-F238E27FC236}">
                <a16:creationId xmlns:a16="http://schemas.microsoft.com/office/drawing/2014/main" id="{33FDC477-541E-45A4-B701-F888ECEFB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891088"/>
            <a:ext cx="647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则称 </a:t>
            </a:r>
            <a:r>
              <a:rPr lang="en-US" altLang="zh-CN" sz="2800" b="1" i="1"/>
              <a:t>X </a:t>
            </a:r>
            <a:r>
              <a:rPr lang="zh-CN" altLang="en-US" sz="2800" b="1"/>
              <a:t>服从 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(0—1) 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</a:t>
            </a:r>
            <a:r>
              <a:rPr lang="zh-CN" altLang="en-US" sz="2800" b="1"/>
              <a:t>或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两点分布</a:t>
            </a:r>
            <a:r>
              <a:rPr lang="en-US" altLang="zh-CN" sz="2800" b="1">
                <a:ea typeface="黑体" panose="02010609060101010101" pitchFamily="49" charset="-122"/>
              </a:rPr>
              <a:t>.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580" name="Rectangle 20">
            <a:extLst>
              <a:ext uri="{FF2B5EF4-FFF2-40B4-BE49-F238E27FC236}">
                <a16:creationId xmlns:a16="http://schemas.microsoft.com/office/drawing/2014/main" id="{FC6F0DA0-BA33-40CF-A902-033915A59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1398588"/>
            <a:ext cx="2738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ea typeface="黑体" panose="02010609060101010101" pitchFamily="49" charset="-122"/>
              </a:rPr>
              <a:t>1.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两点分布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 autoUpdateAnimBg="0"/>
      <p:bldP spid="66579" grpId="0" autoUpdateAnimBg="0"/>
      <p:bldP spid="6658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3" name="Object 3">
            <a:extLst>
              <a:ext uri="{FF2B5EF4-FFF2-40B4-BE49-F238E27FC236}">
                <a16:creationId xmlns:a16="http://schemas.microsoft.com/office/drawing/2014/main" id="{51653CA0-FBFD-4A53-A299-32014C378A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594071"/>
              </p:ext>
            </p:extLst>
          </p:nvPr>
        </p:nvGraphicFramePr>
        <p:xfrm>
          <a:off x="952500" y="1636713"/>
          <a:ext cx="77597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59440" imgH="1485720" progId="Equation.3">
                  <p:embed/>
                </p:oleObj>
              </mc:Choice>
              <mc:Fallback>
                <p:oleObj name="Equation" r:id="rId2" imgW="7759440" imgH="1485720" progId="Equation.3">
                  <p:embed/>
                  <p:pic>
                    <p:nvPicPr>
                      <p:cNvPr id="76803" name="Object 3">
                        <a:extLst>
                          <a:ext uri="{FF2B5EF4-FFF2-40B4-BE49-F238E27FC236}">
                            <a16:creationId xmlns:a16="http://schemas.microsoft.com/office/drawing/2014/main" id="{51653CA0-FBFD-4A53-A299-32014C378A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1636713"/>
                        <a:ext cx="77597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4">
            <a:extLst>
              <a:ext uri="{FF2B5EF4-FFF2-40B4-BE49-F238E27FC236}">
                <a16:creationId xmlns:a16="http://schemas.microsoft.com/office/drawing/2014/main" id="{3B600A45-927D-4833-93F3-2C6EB6DB15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360299"/>
              </p:ext>
            </p:extLst>
          </p:nvPr>
        </p:nvGraphicFramePr>
        <p:xfrm>
          <a:off x="977900" y="3467100"/>
          <a:ext cx="75057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505640" imgH="2095200" progId="Equation.3">
                  <p:embed/>
                </p:oleObj>
              </mc:Choice>
              <mc:Fallback>
                <p:oleObj name="Equation" r:id="rId4" imgW="7505640" imgH="2095200" progId="Equation.3">
                  <p:embed/>
                  <p:pic>
                    <p:nvPicPr>
                      <p:cNvPr id="76804" name="Object 4">
                        <a:extLst>
                          <a:ext uri="{FF2B5EF4-FFF2-40B4-BE49-F238E27FC236}">
                            <a16:creationId xmlns:a16="http://schemas.microsoft.com/office/drawing/2014/main" id="{3B600A45-927D-4833-93F3-2C6EB6DB15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3467100"/>
                        <a:ext cx="75057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8" name="Object 4">
            <a:extLst>
              <a:ext uri="{FF2B5EF4-FFF2-40B4-BE49-F238E27FC236}">
                <a16:creationId xmlns:a16="http://schemas.microsoft.com/office/drawing/2014/main" id="{3FEAE0E1-32DD-47C9-BC72-5CD506D1F7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850900"/>
          <a:ext cx="740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03760" imgH="444240" progId="Equation.3">
                  <p:embed/>
                </p:oleObj>
              </mc:Choice>
              <mc:Fallback>
                <p:oleObj name="Equation" r:id="rId2" imgW="7403760" imgH="444240" progId="Equation.3">
                  <p:embed/>
                  <p:pic>
                    <p:nvPicPr>
                      <p:cNvPr id="77828" name="Object 4">
                        <a:extLst>
                          <a:ext uri="{FF2B5EF4-FFF2-40B4-BE49-F238E27FC236}">
                            <a16:creationId xmlns:a16="http://schemas.microsoft.com/office/drawing/2014/main" id="{3FEAE0E1-32DD-47C9-BC72-5CD506D1F7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850900"/>
                        <a:ext cx="7404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>
            <a:extLst>
              <a:ext uri="{FF2B5EF4-FFF2-40B4-BE49-F238E27FC236}">
                <a16:creationId xmlns:a16="http://schemas.microsoft.com/office/drawing/2014/main" id="{9EB1FCCA-3451-4C6F-94FE-0942C1C446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134160"/>
              </p:ext>
            </p:extLst>
          </p:nvPr>
        </p:nvGraphicFramePr>
        <p:xfrm>
          <a:off x="2844800" y="1638300"/>
          <a:ext cx="34163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16040" imgH="1409400" progId="Equation.3">
                  <p:embed/>
                </p:oleObj>
              </mc:Choice>
              <mc:Fallback>
                <p:oleObj name="Equation" r:id="rId4" imgW="3416040" imgH="1409400" progId="Equation.3">
                  <p:embed/>
                  <p:pic>
                    <p:nvPicPr>
                      <p:cNvPr id="77829" name="Object 5">
                        <a:extLst>
                          <a:ext uri="{FF2B5EF4-FFF2-40B4-BE49-F238E27FC236}">
                            <a16:creationId xmlns:a16="http://schemas.microsoft.com/office/drawing/2014/main" id="{9EB1FCCA-3451-4C6F-94FE-0942C1C446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1638300"/>
                        <a:ext cx="34163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>
            <a:extLst>
              <a:ext uri="{FF2B5EF4-FFF2-40B4-BE49-F238E27FC236}">
                <a16:creationId xmlns:a16="http://schemas.microsoft.com/office/drawing/2014/main" id="{2235ABB2-F555-43F8-BD68-54FCBCDC30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62074"/>
              </p:ext>
            </p:extLst>
          </p:nvPr>
        </p:nvGraphicFramePr>
        <p:xfrm>
          <a:off x="939800" y="3276600"/>
          <a:ext cx="6223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22960" imgH="977760" progId="Equation.3">
                  <p:embed/>
                </p:oleObj>
              </mc:Choice>
              <mc:Fallback>
                <p:oleObj name="Equation" r:id="rId6" imgW="6222960" imgH="977760" progId="Equation.3">
                  <p:embed/>
                  <p:pic>
                    <p:nvPicPr>
                      <p:cNvPr id="77830" name="Object 6">
                        <a:extLst>
                          <a:ext uri="{FF2B5EF4-FFF2-40B4-BE49-F238E27FC236}">
                            <a16:creationId xmlns:a16="http://schemas.microsoft.com/office/drawing/2014/main" id="{2235ABB2-F555-43F8-BD68-54FCBCDC30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3276600"/>
                        <a:ext cx="6223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>
            <a:extLst>
              <a:ext uri="{FF2B5EF4-FFF2-40B4-BE49-F238E27FC236}">
                <a16:creationId xmlns:a16="http://schemas.microsoft.com/office/drawing/2014/main" id="{80CD08FF-C51E-401A-87A1-8F2855B71F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182047"/>
              </p:ext>
            </p:extLst>
          </p:nvPr>
        </p:nvGraphicFramePr>
        <p:xfrm>
          <a:off x="1041400" y="4737100"/>
          <a:ext cx="7048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048440" imgH="444240" progId="Equation.3">
                  <p:embed/>
                </p:oleObj>
              </mc:Choice>
              <mc:Fallback>
                <p:oleObj name="Equation" r:id="rId8" imgW="7048440" imgH="444240" progId="Equation.3">
                  <p:embed/>
                  <p:pic>
                    <p:nvPicPr>
                      <p:cNvPr id="77831" name="Object 7">
                        <a:extLst>
                          <a:ext uri="{FF2B5EF4-FFF2-40B4-BE49-F238E27FC236}">
                            <a16:creationId xmlns:a16="http://schemas.microsoft.com/office/drawing/2014/main" id="{80CD08FF-C51E-401A-87A1-8F2855B71F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4737100"/>
                        <a:ext cx="7048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02" name="Object 6">
            <a:extLst>
              <a:ext uri="{FF2B5EF4-FFF2-40B4-BE49-F238E27FC236}">
                <a16:creationId xmlns:a16="http://schemas.microsoft.com/office/drawing/2014/main" id="{7B5112D8-4364-49F9-AA78-6F5A312471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489043"/>
              </p:ext>
            </p:extLst>
          </p:nvPr>
        </p:nvGraphicFramePr>
        <p:xfrm>
          <a:off x="1003300" y="1854200"/>
          <a:ext cx="501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16240" imgH="431640" progId="Equation.3">
                  <p:embed/>
                </p:oleObj>
              </mc:Choice>
              <mc:Fallback>
                <p:oleObj name="Equation" r:id="rId2" imgW="5016240" imgH="431640" progId="Equation.3">
                  <p:embed/>
                  <p:pic>
                    <p:nvPicPr>
                      <p:cNvPr id="80902" name="Object 6">
                        <a:extLst>
                          <a:ext uri="{FF2B5EF4-FFF2-40B4-BE49-F238E27FC236}">
                            <a16:creationId xmlns:a16="http://schemas.microsoft.com/office/drawing/2014/main" id="{7B5112D8-4364-49F9-AA78-6F5A312471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1854200"/>
                        <a:ext cx="5016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7">
            <a:extLst>
              <a:ext uri="{FF2B5EF4-FFF2-40B4-BE49-F238E27FC236}">
                <a16:creationId xmlns:a16="http://schemas.microsoft.com/office/drawing/2014/main" id="{A6B4836B-D746-4389-970C-2581C3FF62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727055"/>
              </p:ext>
            </p:extLst>
          </p:nvPr>
        </p:nvGraphicFramePr>
        <p:xfrm>
          <a:off x="990600" y="2743200"/>
          <a:ext cx="505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54400" imgH="431640" progId="Equation.3">
                  <p:embed/>
                </p:oleObj>
              </mc:Choice>
              <mc:Fallback>
                <p:oleObj name="Equation" r:id="rId4" imgW="5054400" imgH="431640" progId="Equation.3">
                  <p:embed/>
                  <p:pic>
                    <p:nvPicPr>
                      <p:cNvPr id="80903" name="Object 7">
                        <a:extLst>
                          <a:ext uri="{FF2B5EF4-FFF2-40B4-BE49-F238E27FC236}">
                            <a16:creationId xmlns:a16="http://schemas.microsoft.com/office/drawing/2014/main" id="{A6B4836B-D746-4389-970C-2581C3FF62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43200"/>
                        <a:ext cx="5054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8">
            <a:extLst>
              <a:ext uri="{FF2B5EF4-FFF2-40B4-BE49-F238E27FC236}">
                <a16:creationId xmlns:a16="http://schemas.microsoft.com/office/drawing/2014/main" id="{2F19E9F4-9204-42A0-B954-52E3DF447A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78905"/>
              </p:ext>
            </p:extLst>
          </p:nvPr>
        </p:nvGraphicFramePr>
        <p:xfrm>
          <a:off x="990600" y="3581400"/>
          <a:ext cx="725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51480" imgH="431640" progId="Equation.3">
                  <p:embed/>
                </p:oleObj>
              </mc:Choice>
              <mc:Fallback>
                <p:oleObj name="Equation" r:id="rId6" imgW="7251480" imgH="431640" progId="Equation.3">
                  <p:embed/>
                  <p:pic>
                    <p:nvPicPr>
                      <p:cNvPr id="80904" name="Object 8">
                        <a:extLst>
                          <a:ext uri="{FF2B5EF4-FFF2-40B4-BE49-F238E27FC236}">
                            <a16:creationId xmlns:a16="http://schemas.microsoft.com/office/drawing/2014/main" id="{2F19E9F4-9204-42A0-B954-52E3DF447A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81400"/>
                        <a:ext cx="725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5" name="Object 9">
            <a:extLst>
              <a:ext uri="{FF2B5EF4-FFF2-40B4-BE49-F238E27FC236}">
                <a16:creationId xmlns:a16="http://schemas.microsoft.com/office/drawing/2014/main" id="{B4AACA2B-940D-4D25-BFFF-0FEB079700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149437"/>
              </p:ext>
            </p:extLst>
          </p:nvPr>
        </p:nvGraphicFramePr>
        <p:xfrm>
          <a:off x="1219200" y="4343400"/>
          <a:ext cx="462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22760" imgH="736560" progId="Equation.3">
                  <p:embed/>
                </p:oleObj>
              </mc:Choice>
              <mc:Fallback>
                <p:oleObj name="Equation" r:id="rId8" imgW="4622760" imgH="736560" progId="Equation.3">
                  <p:embed/>
                  <p:pic>
                    <p:nvPicPr>
                      <p:cNvPr id="80905" name="Object 9">
                        <a:extLst>
                          <a:ext uri="{FF2B5EF4-FFF2-40B4-BE49-F238E27FC236}">
                            <a16:creationId xmlns:a16="http://schemas.microsoft.com/office/drawing/2014/main" id="{B4AACA2B-940D-4D25-BFFF-0FEB079700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4622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6" name="Object 10">
            <a:extLst>
              <a:ext uri="{FF2B5EF4-FFF2-40B4-BE49-F238E27FC236}">
                <a16:creationId xmlns:a16="http://schemas.microsoft.com/office/drawing/2014/main" id="{D24705EF-D15C-4CDE-BEA3-A96D28C6C6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542034"/>
              </p:ext>
            </p:extLst>
          </p:nvPr>
        </p:nvGraphicFramePr>
        <p:xfrm>
          <a:off x="990600" y="990600"/>
          <a:ext cx="328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288960" imgH="431640" progId="Equation.3">
                  <p:embed/>
                </p:oleObj>
              </mc:Choice>
              <mc:Fallback>
                <p:oleObj name="Equation" r:id="rId10" imgW="3288960" imgH="431640" progId="Equation.3">
                  <p:embed/>
                  <p:pic>
                    <p:nvPicPr>
                      <p:cNvPr id="80906" name="Object 10">
                        <a:extLst>
                          <a:ext uri="{FF2B5EF4-FFF2-40B4-BE49-F238E27FC236}">
                            <a16:creationId xmlns:a16="http://schemas.microsoft.com/office/drawing/2014/main" id="{D24705EF-D15C-4CDE-BEA3-A96D28C6C6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90600"/>
                        <a:ext cx="328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7" name="Text Box 11">
            <a:extLst>
              <a:ext uri="{FF2B5EF4-FFF2-40B4-BE49-F238E27FC236}">
                <a16:creationId xmlns:a16="http://schemas.microsoft.com/office/drawing/2014/main" id="{F686E346-B9B1-4ECC-B794-4A81A7DF9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0" y="9144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所以</a:t>
            </a:r>
          </a:p>
        </p:txBody>
      </p:sp>
      <p:graphicFrame>
        <p:nvGraphicFramePr>
          <p:cNvPr id="80908" name="Object 12">
            <a:extLst>
              <a:ext uri="{FF2B5EF4-FFF2-40B4-BE49-F238E27FC236}">
                <a16:creationId xmlns:a16="http://schemas.microsoft.com/office/drawing/2014/main" id="{90B938E5-7748-47B8-B8DF-F921C5D9E3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742550"/>
              </p:ext>
            </p:extLst>
          </p:nvPr>
        </p:nvGraphicFramePr>
        <p:xfrm>
          <a:off x="1295400" y="5334000"/>
          <a:ext cx="2209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09680" imgH="825480" progId="Equation.3">
                  <p:embed/>
                </p:oleObj>
              </mc:Choice>
              <mc:Fallback>
                <p:oleObj name="Equation" r:id="rId12" imgW="2209680" imgH="825480" progId="Equation.3">
                  <p:embed/>
                  <p:pic>
                    <p:nvPicPr>
                      <p:cNvPr id="80908" name="Object 12">
                        <a:extLst>
                          <a:ext uri="{FF2B5EF4-FFF2-40B4-BE49-F238E27FC236}">
                            <a16:creationId xmlns:a16="http://schemas.microsoft.com/office/drawing/2014/main" id="{90B938E5-7748-47B8-B8DF-F921C5D9E3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334000"/>
                        <a:ext cx="2209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7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3" name="Object 3">
            <a:extLst>
              <a:ext uri="{FF2B5EF4-FFF2-40B4-BE49-F238E27FC236}">
                <a16:creationId xmlns:a16="http://schemas.microsoft.com/office/drawing/2014/main" id="{89235449-7E37-4D5D-A577-5121FC6386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698471"/>
              </p:ext>
            </p:extLst>
          </p:nvPr>
        </p:nvGraphicFramePr>
        <p:xfrm>
          <a:off x="977900" y="1295400"/>
          <a:ext cx="67691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69080" imgH="1968480" progId="Equation.3">
                  <p:embed/>
                </p:oleObj>
              </mc:Choice>
              <mc:Fallback>
                <p:oleObj name="Equation" r:id="rId2" imgW="6769080" imgH="1968480" progId="Equation.3">
                  <p:embed/>
                  <p:pic>
                    <p:nvPicPr>
                      <p:cNvPr id="81923" name="Object 3">
                        <a:extLst>
                          <a:ext uri="{FF2B5EF4-FFF2-40B4-BE49-F238E27FC236}">
                            <a16:creationId xmlns:a16="http://schemas.microsoft.com/office/drawing/2014/main" id="{89235449-7E37-4D5D-A577-5121FC6386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295400"/>
                        <a:ext cx="676910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4">
            <a:extLst>
              <a:ext uri="{FF2B5EF4-FFF2-40B4-BE49-F238E27FC236}">
                <a16:creationId xmlns:a16="http://schemas.microsoft.com/office/drawing/2014/main" id="{8BB62A4E-B548-451B-B50F-905413AC7F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446953"/>
              </p:ext>
            </p:extLst>
          </p:nvPr>
        </p:nvGraphicFramePr>
        <p:xfrm>
          <a:off x="990600" y="3962400"/>
          <a:ext cx="7653338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37280" imgH="1511280" progId="Equation.3">
                  <p:embed/>
                </p:oleObj>
              </mc:Choice>
              <mc:Fallback>
                <p:oleObj name="Equation" r:id="rId4" imgW="7937280" imgH="1511280" progId="Equation.3">
                  <p:embed/>
                  <p:pic>
                    <p:nvPicPr>
                      <p:cNvPr id="81924" name="Object 4">
                        <a:extLst>
                          <a:ext uri="{FF2B5EF4-FFF2-40B4-BE49-F238E27FC236}">
                            <a16:creationId xmlns:a16="http://schemas.microsoft.com/office/drawing/2014/main" id="{8BB62A4E-B548-451B-B50F-905413AC7F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62400"/>
                        <a:ext cx="7653338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6B75CB3D-0DA1-4543-BA5A-617BFFFA3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620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32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CDF4D1BA-C777-41C3-B5F9-13EE47DAC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623888"/>
            <a:ext cx="7772400" cy="701675"/>
          </a:xfrm>
          <a:noFill/>
          <a:ln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三、小结</a:t>
            </a:r>
          </a:p>
        </p:txBody>
      </p:sp>
      <p:sp>
        <p:nvSpPr>
          <p:cNvPr id="75782" name="Rectangle 6">
            <a:extLst>
              <a:ext uri="{FF2B5EF4-FFF2-40B4-BE49-F238E27FC236}">
                <a16:creationId xmlns:a16="http://schemas.microsoft.com/office/drawing/2014/main" id="{54C258AF-A036-4727-ADB2-8DAEB86AB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412875"/>
            <a:ext cx="5199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2800" b="1"/>
              <a:t>1.</a:t>
            </a:r>
            <a:r>
              <a:rPr kumimoji="0" lang="en-US" altLang="zh-CN" sz="2800" b="1"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kumimoji="0" lang="zh-CN" altLang="en-US" sz="2800" b="1">
                <a:latin typeface="Tahoma" panose="020B0604030504040204" pitchFamily="34" charset="0"/>
                <a:ea typeface="黑体" panose="02010609060101010101" pitchFamily="49" charset="-122"/>
              </a:rPr>
              <a:t>离散型随机变量的函数的分布</a:t>
            </a:r>
          </a:p>
        </p:txBody>
      </p:sp>
      <p:grpSp>
        <p:nvGrpSpPr>
          <p:cNvPr id="75804" name="Group 28">
            <a:extLst>
              <a:ext uri="{FF2B5EF4-FFF2-40B4-BE49-F238E27FC236}">
                <a16:creationId xmlns:a16="http://schemas.microsoft.com/office/drawing/2014/main" id="{F89D6DF9-0E60-419E-97A5-8003CBE8207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097088"/>
            <a:ext cx="6629400" cy="1752600"/>
            <a:chOff x="624" y="1321"/>
            <a:chExt cx="4176" cy="1104"/>
          </a:xfrm>
        </p:grpSpPr>
        <p:graphicFrame>
          <p:nvGraphicFramePr>
            <p:cNvPr id="75783" name="Object 7">
              <a:extLst>
                <a:ext uri="{FF2B5EF4-FFF2-40B4-BE49-F238E27FC236}">
                  <a16:creationId xmlns:a16="http://schemas.microsoft.com/office/drawing/2014/main" id="{4C86FC34-2B19-4426-92F8-D5E4699C9A8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4690955"/>
                </p:ext>
              </p:extLst>
            </p:nvPr>
          </p:nvGraphicFramePr>
          <p:xfrm>
            <a:off x="624" y="1321"/>
            <a:ext cx="29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686120" imgH="431640" progId="Equation.3">
                    <p:embed/>
                  </p:oleObj>
                </mc:Choice>
                <mc:Fallback>
                  <p:oleObj name="Equation" r:id="rId2" imgW="4686120" imgH="431640" progId="Equation.3">
                    <p:embed/>
                    <p:pic>
                      <p:nvPicPr>
                        <p:cNvPr id="75783" name="Object 7">
                          <a:extLst>
                            <a:ext uri="{FF2B5EF4-FFF2-40B4-BE49-F238E27FC236}">
                              <a16:creationId xmlns:a16="http://schemas.microsoft.com/office/drawing/2014/main" id="{4C86FC34-2B19-4426-92F8-D5E4699C9A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321"/>
                          <a:ext cx="295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5784" name="Group 8">
              <a:extLst>
                <a:ext uri="{FF2B5EF4-FFF2-40B4-BE49-F238E27FC236}">
                  <a16:creationId xmlns:a16="http://schemas.microsoft.com/office/drawing/2014/main" id="{05C1A7C3-2B26-404E-8DC8-896F491B91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753"/>
              <a:ext cx="4176" cy="672"/>
              <a:chOff x="576" y="2352"/>
              <a:chExt cx="4560" cy="672"/>
            </a:xfrm>
          </p:grpSpPr>
          <p:sp>
            <p:nvSpPr>
              <p:cNvPr id="75785" name="Line 9">
                <a:extLst>
                  <a:ext uri="{FF2B5EF4-FFF2-40B4-BE49-F238E27FC236}">
                    <a16:creationId xmlns:a16="http://schemas.microsoft.com/office/drawing/2014/main" id="{76D45BD8-669B-405F-893B-49CC3A245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352"/>
                <a:ext cx="456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5786" name="Line 10">
                <a:extLst>
                  <a:ext uri="{FF2B5EF4-FFF2-40B4-BE49-F238E27FC236}">
                    <a16:creationId xmlns:a16="http://schemas.microsoft.com/office/drawing/2014/main" id="{9A4BE98E-EADC-4986-94AA-851536364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024"/>
                <a:ext cx="456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5787" name="Line 11">
                <a:extLst>
                  <a:ext uri="{FF2B5EF4-FFF2-40B4-BE49-F238E27FC236}">
                    <a16:creationId xmlns:a16="http://schemas.microsoft.com/office/drawing/2014/main" id="{DF2D6DB0-1794-4DC8-B434-5031871FD4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5788" name="Line 12">
                <a:extLst>
                  <a:ext uri="{FF2B5EF4-FFF2-40B4-BE49-F238E27FC236}">
                    <a16:creationId xmlns:a16="http://schemas.microsoft.com/office/drawing/2014/main" id="{A6AF9CF4-09EA-474D-81AE-9D19619F9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688"/>
                <a:ext cx="456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75789" name="Object 13">
              <a:extLst>
                <a:ext uri="{FF2B5EF4-FFF2-40B4-BE49-F238E27FC236}">
                  <a16:creationId xmlns:a16="http://schemas.microsoft.com/office/drawing/2014/main" id="{DCD4A4FA-3FC9-4B5E-9157-66AC1D583B3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1952955"/>
                </p:ext>
              </p:extLst>
            </p:nvPr>
          </p:nvGraphicFramePr>
          <p:xfrm>
            <a:off x="768" y="1849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55320" imgH="291960" progId="Equation.3">
                    <p:embed/>
                  </p:oleObj>
                </mc:Choice>
                <mc:Fallback>
                  <p:oleObj name="Equation" r:id="rId4" imgW="355320" imgH="291960" progId="Equation.3">
                    <p:embed/>
                    <p:pic>
                      <p:nvPicPr>
                        <p:cNvPr id="75789" name="Object 13">
                          <a:extLst>
                            <a:ext uri="{FF2B5EF4-FFF2-40B4-BE49-F238E27FC236}">
                              <a16:creationId xmlns:a16="http://schemas.microsoft.com/office/drawing/2014/main" id="{DCD4A4FA-3FC9-4B5E-9157-66AC1D583B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849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90" name="Object 14">
              <a:extLst>
                <a:ext uri="{FF2B5EF4-FFF2-40B4-BE49-F238E27FC236}">
                  <a16:creationId xmlns:a16="http://schemas.microsoft.com/office/drawing/2014/main" id="{DF06A448-AC0E-4826-BC22-6427CB3372C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12803"/>
                </p:ext>
              </p:extLst>
            </p:nvPr>
          </p:nvGraphicFramePr>
          <p:xfrm>
            <a:off x="768" y="2137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80880" imgH="431640" progId="Equation.3">
                    <p:embed/>
                  </p:oleObj>
                </mc:Choice>
                <mc:Fallback>
                  <p:oleObj name="Equation" r:id="rId6" imgW="380880" imgH="431640" progId="Equation.3">
                    <p:embed/>
                    <p:pic>
                      <p:nvPicPr>
                        <p:cNvPr id="75790" name="Object 14">
                          <a:extLst>
                            <a:ext uri="{FF2B5EF4-FFF2-40B4-BE49-F238E27FC236}">
                              <a16:creationId xmlns:a16="http://schemas.microsoft.com/office/drawing/2014/main" id="{DF06A448-AC0E-4826-BC22-6427CB3372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137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91" name="Object 15">
              <a:extLst>
                <a:ext uri="{FF2B5EF4-FFF2-40B4-BE49-F238E27FC236}">
                  <a16:creationId xmlns:a16="http://schemas.microsoft.com/office/drawing/2014/main" id="{F7AE6F21-CD43-430F-B2A3-FC82776A51E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4758969"/>
                </p:ext>
              </p:extLst>
            </p:nvPr>
          </p:nvGraphicFramePr>
          <p:xfrm>
            <a:off x="1440" y="1801"/>
            <a:ext cx="28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470120" imgH="431640" progId="Equation.3">
                    <p:embed/>
                  </p:oleObj>
                </mc:Choice>
                <mc:Fallback>
                  <p:oleObj name="Equation" r:id="rId8" imgW="4470120" imgH="431640" progId="Equation.3">
                    <p:embed/>
                    <p:pic>
                      <p:nvPicPr>
                        <p:cNvPr id="75791" name="Object 15">
                          <a:extLst>
                            <a:ext uri="{FF2B5EF4-FFF2-40B4-BE49-F238E27FC236}">
                              <a16:creationId xmlns:a16="http://schemas.microsoft.com/office/drawing/2014/main" id="{F7AE6F21-CD43-430F-B2A3-FC82776A51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801"/>
                          <a:ext cx="28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92" name="Object 16">
              <a:extLst>
                <a:ext uri="{FF2B5EF4-FFF2-40B4-BE49-F238E27FC236}">
                  <a16:creationId xmlns:a16="http://schemas.microsoft.com/office/drawing/2014/main" id="{770BDB8A-540C-4250-9EA8-E645FAEAD97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7752559"/>
                </p:ext>
              </p:extLst>
            </p:nvPr>
          </p:nvGraphicFramePr>
          <p:xfrm>
            <a:off x="1428" y="2137"/>
            <a:ext cx="28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508280" imgH="431640" progId="Equation.3">
                    <p:embed/>
                  </p:oleObj>
                </mc:Choice>
                <mc:Fallback>
                  <p:oleObj name="Equation" r:id="rId10" imgW="4508280" imgH="431640" progId="Equation.3">
                    <p:embed/>
                    <p:pic>
                      <p:nvPicPr>
                        <p:cNvPr id="75792" name="Object 16">
                          <a:extLst>
                            <a:ext uri="{FF2B5EF4-FFF2-40B4-BE49-F238E27FC236}">
                              <a16:creationId xmlns:a16="http://schemas.microsoft.com/office/drawing/2014/main" id="{770BDB8A-540C-4250-9EA8-E645FAEAD9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" y="2137"/>
                          <a:ext cx="28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805" name="Group 29">
            <a:extLst>
              <a:ext uri="{FF2B5EF4-FFF2-40B4-BE49-F238E27FC236}">
                <a16:creationId xmlns:a16="http://schemas.microsoft.com/office/drawing/2014/main" id="{0CA264E9-0207-4566-8E84-30F54E8C63A0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078288"/>
            <a:ext cx="7239000" cy="1752600"/>
            <a:chOff x="624" y="2569"/>
            <a:chExt cx="4560" cy="1104"/>
          </a:xfrm>
        </p:grpSpPr>
        <p:graphicFrame>
          <p:nvGraphicFramePr>
            <p:cNvPr id="75793" name="Object 17">
              <a:extLst>
                <a:ext uri="{FF2B5EF4-FFF2-40B4-BE49-F238E27FC236}">
                  <a16:creationId xmlns:a16="http://schemas.microsoft.com/office/drawing/2014/main" id="{7DDE86F7-AA4B-4727-A4A2-FBF7409941B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8623206"/>
                </p:ext>
              </p:extLst>
            </p:nvPr>
          </p:nvGraphicFramePr>
          <p:xfrm>
            <a:off x="624" y="2569"/>
            <a:ext cx="22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632040" imgH="431640" progId="Equation.3">
                    <p:embed/>
                  </p:oleObj>
                </mc:Choice>
                <mc:Fallback>
                  <p:oleObj name="Equation" r:id="rId12" imgW="3632040" imgH="431640" progId="Equation.3">
                    <p:embed/>
                    <p:pic>
                      <p:nvPicPr>
                        <p:cNvPr id="75793" name="Object 17">
                          <a:extLst>
                            <a:ext uri="{FF2B5EF4-FFF2-40B4-BE49-F238E27FC236}">
                              <a16:creationId xmlns:a16="http://schemas.microsoft.com/office/drawing/2014/main" id="{7DDE86F7-AA4B-4727-A4A2-FBF7409941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569"/>
                          <a:ext cx="22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5794" name="Group 18">
              <a:extLst>
                <a:ext uri="{FF2B5EF4-FFF2-40B4-BE49-F238E27FC236}">
                  <a16:creationId xmlns:a16="http://schemas.microsoft.com/office/drawing/2014/main" id="{34CBF37C-6ACA-40DA-A0A0-F7EEB79108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001"/>
              <a:ext cx="4560" cy="672"/>
              <a:chOff x="624" y="3168"/>
              <a:chExt cx="4560" cy="672"/>
            </a:xfrm>
          </p:grpSpPr>
          <p:sp>
            <p:nvSpPr>
              <p:cNvPr id="75795" name="Line 19">
                <a:extLst>
                  <a:ext uri="{FF2B5EF4-FFF2-40B4-BE49-F238E27FC236}">
                    <a16:creationId xmlns:a16="http://schemas.microsoft.com/office/drawing/2014/main" id="{D437C9F3-EAB5-4669-9F02-DD5C2D667A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3168"/>
                <a:ext cx="456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5796" name="Line 20">
                <a:extLst>
                  <a:ext uri="{FF2B5EF4-FFF2-40B4-BE49-F238E27FC236}">
                    <a16:creationId xmlns:a16="http://schemas.microsoft.com/office/drawing/2014/main" id="{26301DA4-CE67-4208-9022-155E69C43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3840"/>
                <a:ext cx="456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5797" name="Line 21">
                <a:extLst>
                  <a:ext uri="{FF2B5EF4-FFF2-40B4-BE49-F238E27FC236}">
                    <a16:creationId xmlns:a16="http://schemas.microsoft.com/office/drawing/2014/main" id="{C6E73E6B-162E-40B1-99E6-BF7018672D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3168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5798" name="Line 22">
                <a:extLst>
                  <a:ext uri="{FF2B5EF4-FFF2-40B4-BE49-F238E27FC236}">
                    <a16:creationId xmlns:a16="http://schemas.microsoft.com/office/drawing/2014/main" id="{2E6533FE-139D-4A3C-9680-6E68B52A2C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3504"/>
                <a:ext cx="456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75799" name="Object 23">
                <a:extLst>
                  <a:ext uri="{FF2B5EF4-FFF2-40B4-BE49-F238E27FC236}">
                    <a16:creationId xmlns:a16="http://schemas.microsoft.com/office/drawing/2014/main" id="{C7045066-22F8-4635-86D2-53D369CE1C7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10447871"/>
                  </p:ext>
                </p:extLst>
              </p:nvPr>
            </p:nvGraphicFramePr>
            <p:xfrm>
              <a:off x="1152" y="3552"/>
              <a:ext cx="240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380880" imgH="431640" progId="Equation.3">
                      <p:embed/>
                    </p:oleObj>
                  </mc:Choice>
                  <mc:Fallback>
                    <p:oleObj name="Equation" r:id="rId14" imgW="380880" imgH="431640" progId="Equation.3">
                      <p:embed/>
                      <p:pic>
                        <p:nvPicPr>
                          <p:cNvPr id="75799" name="Object 23">
                            <a:extLst>
                              <a:ext uri="{FF2B5EF4-FFF2-40B4-BE49-F238E27FC236}">
                                <a16:creationId xmlns:a16="http://schemas.microsoft.com/office/drawing/2014/main" id="{C7045066-22F8-4635-86D2-53D369CE1C7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3552"/>
                            <a:ext cx="240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5800" name="Object 24">
                <a:extLst>
                  <a:ext uri="{FF2B5EF4-FFF2-40B4-BE49-F238E27FC236}">
                    <a16:creationId xmlns:a16="http://schemas.microsoft.com/office/drawing/2014/main" id="{A4865241-E07B-4C07-AF91-1A724D72C25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54231403"/>
                  </p:ext>
                </p:extLst>
              </p:nvPr>
            </p:nvGraphicFramePr>
            <p:xfrm>
              <a:off x="816" y="3264"/>
              <a:ext cx="904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1434960" imgH="393480" progId="Equation.3">
                      <p:embed/>
                    </p:oleObj>
                  </mc:Choice>
                  <mc:Fallback>
                    <p:oleObj name="Equation" r:id="rId16" imgW="1434960" imgH="393480" progId="Equation.3">
                      <p:embed/>
                      <p:pic>
                        <p:nvPicPr>
                          <p:cNvPr id="75800" name="Object 24">
                            <a:extLst>
                              <a:ext uri="{FF2B5EF4-FFF2-40B4-BE49-F238E27FC236}">
                                <a16:creationId xmlns:a16="http://schemas.microsoft.com/office/drawing/2014/main" id="{A4865241-E07B-4C07-AF91-1A724D72C25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3264"/>
                            <a:ext cx="904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5801" name="Object 25">
                <a:extLst>
                  <a:ext uri="{FF2B5EF4-FFF2-40B4-BE49-F238E27FC236}">
                    <a16:creationId xmlns:a16="http://schemas.microsoft.com/office/drawing/2014/main" id="{E0D110F8-49A5-49DF-93A7-89FF203061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7140075"/>
                  </p:ext>
                </p:extLst>
              </p:nvPr>
            </p:nvGraphicFramePr>
            <p:xfrm>
              <a:off x="2160" y="3552"/>
              <a:ext cx="2736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3060360" imgH="431640" progId="Equation.3">
                      <p:embed/>
                    </p:oleObj>
                  </mc:Choice>
                  <mc:Fallback>
                    <p:oleObj name="Equation" r:id="rId18" imgW="3060360" imgH="431640" progId="Equation.3">
                      <p:embed/>
                      <p:pic>
                        <p:nvPicPr>
                          <p:cNvPr id="75801" name="Object 25">
                            <a:extLst>
                              <a:ext uri="{FF2B5EF4-FFF2-40B4-BE49-F238E27FC236}">
                                <a16:creationId xmlns:a16="http://schemas.microsoft.com/office/drawing/2014/main" id="{E0D110F8-49A5-49DF-93A7-89FF2030611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3552"/>
                            <a:ext cx="2736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5802" name="Object 26">
                <a:extLst>
                  <a:ext uri="{FF2B5EF4-FFF2-40B4-BE49-F238E27FC236}">
                    <a16:creationId xmlns:a16="http://schemas.microsoft.com/office/drawing/2014/main" id="{81DA2175-9F58-44A6-8A94-D0F190EB41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52472202"/>
                  </p:ext>
                </p:extLst>
              </p:nvPr>
            </p:nvGraphicFramePr>
            <p:xfrm>
              <a:off x="2016" y="3216"/>
              <a:ext cx="2784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4419360" imgH="431640" progId="Equation.3">
                      <p:embed/>
                    </p:oleObj>
                  </mc:Choice>
                  <mc:Fallback>
                    <p:oleObj name="Equation" r:id="rId20" imgW="4419360" imgH="431640" progId="Equation.3">
                      <p:embed/>
                      <p:pic>
                        <p:nvPicPr>
                          <p:cNvPr id="75802" name="Object 26">
                            <a:extLst>
                              <a:ext uri="{FF2B5EF4-FFF2-40B4-BE49-F238E27FC236}">
                                <a16:creationId xmlns:a16="http://schemas.microsoft.com/office/drawing/2014/main" id="{81DA2175-9F58-44A6-8A94-D0F190EB415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3216"/>
                            <a:ext cx="2784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>
            <a:extLst>
              <a:ext uri="{FF2B5EF4-FFF2-40B4-BE49-F238E27FC236}">
                <a16:creationId xmlns:a16="http://schemas.microsoft.com/office/drawing/2014/main" id="{53F5637D-DE0A-4DEE-86A0-091830004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762000"/>
            <a:ext cx="5199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800" b="1"/>
              <a:t>2.</a:t>
            </a:r>
            <a:r>
              <a:rPr kumimoji="0" lang="en-US" altLang="zh-CN" sz="2800" b="1"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kumimoji="0" lang="zh-CN" altLang="en-US" sz="2800" b="1">
                <a:latin typeface="Tahoma" panose="020B0604030504040204" pitchFamily="34" charset="0"/>
                <a:ea typeface="黑体" panose="02010609060101010101" pitchFamily="49" charset="-122"/>
              </a:rPr>
              <a:t>连续型随机变量的函数的分布</a:t>
            </a:r>
          </a:p>
        </p:txBody>
      </p:sp>
      <p:grpSp>
        <p:nvGrpSpPr>
          <p:cNvPr id="79886" name="Group 14">
            <a:extLst>
              <a:ext uri="{FF2B5EF4-FFF2-40B4-BE49-F238E27FC236}">
                <a16:creationId xmlns:a16="http://schemas.microsoft.com/office/drawing/2014/main" id="{6E291A2E-5481-4DA7-B536-9B1A06D07D3B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524000"/>
            <a:ext cx="6731000" cy="2044700"/>
            <a:chOff x="576" y="960"/>
            <a:chExt cx="4240" cy="1288"/>
          </a:xfrm>
        </p:grpSpPr>
        <p:graphicFrame>
          <p:nvGraphicFramePr>
            <p:cNvPr id="79877" name="Object 5">
              <a:extLst>
                <a:ext uri="{FF2B5EF4-FFF2-40B4-BE49-F238E27FC236}">
                  <a16:creationId xmlns:a16="http://schemas.microsoft.com/office/drawing/2014/main" id="{84BEAEBA-2887-4597-8A95-4BFDBA909A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8836941"/>
                </p:ext>
              </p:extLst>
            </p:nvPr>
          </p:nvGraphicFramePr>
          <p:xfrm>
            <a:off x="1440" y="1008"/>
            <a:ext cx="30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902120" imgH="419040" progId="Equation.3">
                    <p:embed/>
                  </p:oleObj>
                </mc:Choice>
                <mc:Fallback>
                  <p:oleObj name="Equation" r:id="rId2" imgW="4902120" imgH="419040" progId="Equation.3">
                    <p:embed/>
                    <p:pic>
                      <p:nvPicPr>
                        <p:cNvPr id="79877" name="Object 5">
                          <a:extLst>
                            <a:ext uri="{FF2B5EF4-FFF2-40B4-BE49-F238E27FC236}">
                              <a16:creationId xmlns:a16="http://schemas.microsoft.com/office/drawing/2014/main" id="{84BEAEBA-2887-4597-8A95-4BFDBA909A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008"/>
                          <a:ext cx="308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78" name="Object 6">
              <a:extLst>
                <a:ext uri="{FF2B5EF4-FFF2-40B4-BE49-F238E27FC236}">
                  <a16:creationId xmlns:a16="http://schemas.microsoft.com/office/drawing/2014/main" id="{F0C6D8AF-4829-4180-A855-3D118935FD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4108057"/>
                </p:ext>
              </p:extLst>
            </p:nvPr>
          </p:nvGraphicFramePr>
          <p:xfrm>
            <a:off x="1376" y="1392"/>
            <a:ext cx="3320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270400" imgH="660240" progId="Equation.3">
                    <p:embed/>
                  </p:oleObj>
                </mc:Choice>
                <mc:Fallback>
                  <p:oleObj name="Equation" r:id="rId4" imgW="5270400" imgH="660240" progId="Equation.3">
                    <p:embed/>
                    <p:pic>
                      <p:nvPicPr>
                        <p:cNvPr id="79878" name="Object 6">
                          <a:extLst>
                            <a:ext uri="{FF2B5EF4-FFF2-40B4-BE49-F238E27FC236}">
                              <a16:creationId xmlns:a16="http://schemas.microsoft.com/office/drawing/2014/main" id="{F0C6D8AF-4829-4180-A855-3D118935FD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" y="1392"/>
                          <a:ext cx="3320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79" name="Object 7">
              <a:extLst>
                <a:ext uri="{FF2B5EF4-FFF2-40B4-BE49-F238E27FC236}">
                  <a16:creationId xmlns:a16="http://schemas.microsoft.com/office/drawing/2014/main" id="{CBF31C19-0DC6-443A-A61F-5FFECCA638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0074643"/>
                </p:ext>
              </p:extLst>
            </p:nvPr>
          </p:nvGraphicFramePr>
          <p:xfrm>
            <a:off x="1392" y="1968"/>
            <a:ext cx="34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435280" imgH="444240" progId="Equation.3">
                    <p:embed/>
                  </p:oleObj>
                </mc:Choice>
                <mc:Fallback>
                  <p:oleObj name="Equation" r:id="rId6" imgW="5435280" imgH="444240" progId="Equation.3">
                    <p:embed/>
                    <p:pic>
                      <p:nvPicPr>
                        <p:cNvPr id="79879" name="Object 7">
                          <a:extLst>
                            <a:ext uri="{FF2B5EF4-FFF2-40B4-BE49-F238E27FC236}">
                              <a16:creationId xmlns:a16="http://schemas.microsoft.com/office/drawing/2014/main" id="{CBF31C19-0DC6-443A-A61F-5FFECCA638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968"/>
                          <a:ext cx="34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80" name="Text Box 8">
              <a:extLst>
                <a:ext uri="{FF2B5EF4-FFF2-40B4-BE49-F238E27FC236}">
                  <a16:creationId xmlns:a16="http://schemas.microsoft.com/office/drawing/2014/main" id="{DF1FF7BD-106E-44EB-84DE-D465B79E0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960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FF0000"/>
                  </a:solidFill>
                </a:rPr>
                <a:t>方法</a:t>
              </a:r>
              <a:r>
                <a:rPr lang="en-US" altLang="zh-CN" sz="2800" b="1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79887" name="Group 15">
            <a:extLst>
              <a:ext uri="{FF2B5EF4-FFF2-40B4-BE49-F238E27FC236}">
                <a16:creationId xmlns:a16="http://schemas.microsoft.com/office/drawing/2014/main" id="{DFD87B72-54A3-42F4-857E-3E336120BB2A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657600"/>
            <a:ext cx="6373813" cy="2347913"/>
            <a:chOff x="576" y="2304"/>
            <a:chExt cx="4015" cy="1479"/>
          </a:xfrm>
        </p:grpSpPr>
        <p:sp>
          <p:nvSpPr>
            <p:cNvPr id="79881" name="Rectangle 9">
              <a:extLst>
                <a:ext uri="{FF2B5EF4-FFF2-40B4-BE49-F238E27FC236}">
                  <a16:creationId xmlns:a16="http://schemas.microsoft.com/office/drawing/2014/main" id="{ADD1286C-C884-41B8-8A16-C63D06738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304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FF0000"/>
                  </a:solidFill>
                </a:rPr>
                <a:t>方法</a:t>
              </a:r>
              <a:r>
                <a:rPr lang="en-US" altLang="zh-CN" sz="2800" b="1">
                  <a:solidFill>
                    <a:srgbClr val="FF0000"/>
                  </a:solidFill>
                </a:rPr>
                <a:t>2</a:t>
              </a:r>
            </a:p>
          </p:txBody>
        </p:sp>
        <p:graphicFrame>
          <p:nvGraphicFramePr>
            <p:cNvPr id="79882" name="Object 10">
              <a:extLst>
                <a:ext uri="{FF2B5EF4-FFF2-40B4-BE49-F238E27FC236}">
                  <a16:creationId xmlns:a16="http://schemas.microsoft.com/office/drawing/2014/main" id="{CDF4D17C-BDA3-418C-95A3-DF5287BD128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9279247"/>
                </p:ext>
              </p:extLst>
            </p:nvPr>
          </p:nvGraphicFramePr>
          <p:xfrm>
            <a:off x="1377" y="2640"/>
            <a:ext cx="3214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308560" imgH="990360" progId="Equation.3">
                    <p:embed/>
                  </p:oleObj>
                </mc:Choice>
                <mc:Fallback>
                  <p:oleObj name="Equation" r:id="rId8" imgW="5308560" imgH="990360" progId="Equation.3">
                    <p:embed/>
                    <p:pic>
                      <p:nvPicPr>
                        <p:cNvPr id="79882" name="Object 10">
                          <a:extLst>
                            <a:ext uri="{FF2B5EF4-FFF2-40B4-BE49-F238E27FC236}">
                              <a16:creationId xmlns:a16="http://schemas.microsoft.com/office/drawing/2014/main" id="{CDF4D17C-BDA3-418C-95A3-DF5287BD12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7" y="2640"/>
                          <a:ext cx="3214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83" name="Rectangle 11">
              <a:extLst>
                <a:ext uri="{FF2B5EF4-FFF2-40B4-BE49-F238E27FC236}">
                  <a16:creationId xmlns:a16="http://schemas.microsoft.com/office/drawing/2014/main" id="{36A3C336-DFF6-465B-8517-BACCD5310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456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tx2"/>
                  </a:solidFill>
                </a:rPr>
                <a:t>注意条件</a:t>
              </a:r>
              <a:r>
                <a:rPr lang="en-US" altLang="zh-CN" sz="2800" b="1">
                  <a:solidFill>
                    <a:schemeClr val="tx2"/>
                  </a:solidFill>
                </a:rPr>
                <a:t>.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2545949-F443-42FC-BD26-05784DAD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作业题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299150E-7EF9-44B5-801C-1B2CF8D0E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SzTx/>
            </a:pPr>
            <a:r>
              <a:rPr lang="zh-CN" altLang="en-US" sz="3200" b="1" dirty="0">
                <a:solidFill>
                  <a:srgbClr val="000000"/>
                </a:solidFill>
              </a:rPr>
              <a:t>盛骤等，</a:t>
            </a:r>
            <a:r>
              <a:rPr lang="en-US" altLang="zh-CN" sz="3200" b="1" dirty="0">
                <a:solidFill>
                  <a:srgbClr val="000000"/>
                </a:solidFill>
              </a:rPr>
              <a:t>《</a:t>
            </a:r>
            <a:r>
              <a:rPr lang="zh-CN" altLang="en-US" sz="3200" b="1" dirty="0">
                <a:solidFill>
                  <a:srgbClr val="000000"/>
                </a:solidFill>
              </a:rPr>
              <a:t>概率论与数理统计</a:t>
            </a:r>
            <a:r>
              <a:rPr lang="en-US" altLang="zh-CN" sz="3200" b="1" dirty="0">
                <a:solidFill>
                  <a:srgbClr val="000000"/>
                </a:solidFill>
              </a:rPr>
              <a:t>》</a:t>
            </a:r>
            <a:r>
              <a:rPr lang="zh-CN" altLang="en-US" sz="3200" b="1" dirty="0">
                <a:solidFill>
                  <a:srgbClr val="000000"/>
                </a:solidFill>
              </a:rPr>
              <a:t>第四版，第二章习题：</a:t>
            </a:r>
            <a:endParaRPr lang="en-US" altLang="zh-CN" sz="3200" b="1" dirty="0">
              <a:solidFill>
                <a:srgbClr val="000000"/>
              </a:solidFill>
            </a:endParaRPr>
          </a:p>
          <a:p>
            <a:pPr marL="457200" lvl="1" indent="0" eaLnBrk="1" hangingPunct="1">
              <a:buSzTx/>
              <a:buNone/>
            </a:pPr>
            <a:r>
              <a:rPr lang="zh-CN" altLang="en-US" sz="2800" b="1" dirty="0">
                <a:solidFill>
                  <a:srgbClr val="1406CA"/>
                </a:solidFill>
              </a:rPr>
              <a:t>第</a:t>
            </a:r>
            <a:r>
              <a:rPr lang="en-US" altLang="zh-CN" sz="2800" b="1" dirty="0">
                <a:solidFill>
                  <a:srgbClr val="1406CA"/>
                </a:solidFill>
              </a:rPr>
              <a:t>1</a:t>
            </a:r>
            <a:r>
              <a:rPr lang="zh-CN" altLang="en-US" sz="2800" b="1" dirty="0">
                <a:solidFill>
                  <a:srgbClr val="1406CA"/>
                </a:solidFill>
              </a:rPr>
              <a:t>；</a:t>
            </a:r>
            <a:r>
              <a:rPr lang="en-US" altLang="zh-CN" sz="2800" b="1" dirty="0">
                <a:solidFill>
                  <a:srgbClr val="1406CA"/>
                </a:solidFill>
              </a:rPr>
              <a:t>4</a:t>
            </a:r>
            <a:r>
              <a:rPr lang="zh-CN" altLang="en-US" sz="2800" b="1" dirty="0">
                <a:solidFill>
                  <a:srgbClr val="1406CA"/>
                </a:solidFill>
              </a:rPr>
              <a:t>；</a:t>
            </a:r>
            <a:r>
              <a:rPr lang="en-US" altLang="zh-CN" sz="2800" b="1" dirty="0">
                <a:solidFill>
                  <a:srgbClr val="1406CA"/>
                </a:solidFill>
              </a:rPr>
              <a:t>16</a:t>
            </a:r>
            <a:r>
              <a:rPr lang="zh-CN" altLang="en-US" sz="2800" b="1" dirty="0">
                <a:solidFill>
                  <a:srgbClr val="1406CA"/>
                </a:solidFill>
              </a:rPr>
              <a:t>；</a:t>
            </a:r>
            <a:r>
              <a:rPr lang="en-US" altLang="zh-CN" sz="2800" b="1" dirty="0">
                <a:solidFill>
                  <a:srgbClr val="1406CA"/>
                </a:solidFill>
              </a:rPr>
              <a:t>22</a:t>
            </a:r>
            <a:r>
              <a:rPr lang="zh-CN" altLang="en-US" sz="2800" b="1" dirty="0">
                <a:solidFill>
                  <a:srgbClr val="1406CA"/>
                </a:solidFill>
              </a:rPr>
              <a:t>；</a:t>
            </a:r>
            <a:r>
              <a:rPr lang="en-US" altLang="zh-CN" sz="2800" b="1" dirty="0">
                <a:solidFill>
                  <a:srgbClr val="1406CA"/>
                </a:solidFill>
              </a:rPr>
              <a:t>24</a:t>
            </a:r>
            <a:r>
              <a:rPr lang="zh-CN" altLang="en-US" sz="2800" b="1" dirty="0">
                <a:solidFill>
                  <a:srgbClr val="1406CA"/>
                </a:solidFill>
              </a:rPr>
              <a:t>；</a:t>
            </a:r>
            <a:r>
              <a:rPr lang="en-US" altLang="zh-CN" sz="2800" b="1" dirty="0">
                <a:solidFill>
                  <a:srgbClr val="1406CA"/>
                </a:solidFill>
              </a:rPr>
              <a:t>29</a:t>
            </a:r>
            <a:r>
              <a:rPr lang="zh-CN" altLang="en-US" sz="2800" b="1" dirty="0">
                <a:solidFill>
                  <a:srgbClr val="1406CA"/>
                </a:solidFill>
              </a:rPr>
              <a:t>；</a:t>
            </a:r>
            <a:r>
              <a:rPr lang="en-US" altLang="zh-CN" sz="2800" b="1" dirty="0">
                <a:solidFill>
                  <a:srgbClr val="1406CA"/>
                </a:solidFill>
              </a:rPr>
              <a:t>31</a:t>
            </a:r>
            <a:r>
              <a:rPr lang="zh-CN" altLang="en-US" sz="2800" b="1" dirty="0">
                <a:solidFill>
                  <a:srgbClr val="1406CA"/>
                </a:solidFill>
              </a:rPr>
              <a:t>；</a:t>
            </a:r>
            <a:r>
              <a:rPr lang="en-US" altLang="zh-CN" sz="2800" b="1" dirty="0">
                <a:solidFill>
                  <a:srgbClr val="1406CA"/>
                </a:solidFill>
              </a:rPr>
              <a:t>33</a:t>
            </a:r>
            <a:r>
              <a:rPr lang="zh-CN" altLang="en-US" sz="2800" b="1" dirty="0">
                <a:solidFill>
                  <a:srgbClr val="1406CA"/>
                </a:solidFill>
              </a:rPr>
              <a:t>；</a:t>
            </a:r>
            <a:r>
              <a:rPr lang="en-US" altLang="zh-CN" sz="2800" b="1" dirty="0">
                <a:solidFill>
                  <a:srgbClr val="1406CA"/>
                </a:solidFill>
              </a:rPr>
              <a:t>35</a:t>
            </a:r>
            <a:r>
              <a:rPr lang="zh-CN" altLang="en-US" sz="2800" b="1" dirty="0">
                <a:solidFill>
                  <a:srgbClr val="1406CA"/>
                </a:solidFill>
              </a:rPr>
              <a:t>；</a:t>
            </a:r>
            <a:r>
              <a:rPr lang="en-US" altLang="zh-CN" sz="2800" b="1" dirty="0">
                <a:solidFill>
                  <a:srgbClr val="1406CA"/>
                </a:solidFill>
              </a:rPr>
              <a:t>36</a:t>
            </a:r>
            <a:r>
              <a:rPr lang="zh-CN" altLang="en-US" sz="2800" b="1" dirty="0">
                <a:solidFill>
                  <a:srgbClr val="1406CA"/>
                </a:solidFill>
              </a:rPr>
              <a:t>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47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>
            <a:extLst>
              <a:ext uri="{FF2B5EF4-FFF2-40B4-BE49-F238E27FC236}">
                <a16:creationId xmlns:a16="http://schemas.microsoft.com/office/drawing/2014/main" id="{F33D9863-4692-4F04-8BAF-FF67C5628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81075"/>
            <a:ext cx="693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实例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800" b="1"/>
              <a:t>   “</a:t>
            </a:r>
            <a:r>
              <a:rPr lang="zh-CN" altLang="en-US" sz="2800" b="1"/>
              <a:t>抛硬币”试验</a:t>
            </a:r>
            <a:r>
              <a:rPr lang="en-US" altLang="zh-CN" sz="2800" b="1"/>
              <a:t>,</a:t>
            </a:r>
            <a:r>
              <a:rPr lang="zh-CN" altLang="en-US" sz="2800" b="1"/>
              <a:t>观察正、反两面情况</a:t>
            </a:r>
            <a:r>
              <a:rPr lang="en-US" altLang="zh-CN" sz="2800" b="1"/>
              <a:t>.          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02224A54-98FE-44BF-84CC-0A881AA7A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13100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   </a:t>
            </a:r>
            <a:r>
              <a:rPr lang="zh-CN" altLang="en-US" sz="2800" b="1"/>
              <a:t>随机变量 </a:t>
            </a:r>
            <a:r>
              <a:rPr lang="en-US" altLang="zh-CN" sz="2800" b="1" i="1"/>
              <a:t>X </a:t>
            </a:r>
            <a:r>
              <a:rPr lang="zh-CN" altLang="en-US" sz="2800" b="1"/>
              <a:t>服从 </a:t>
            </a:r>
            <a:r>
              <a:rPr lang="en-US" altLang="zh-CN" sz="2800" b="1"/>
              <a:t>(0—1) </a:t>
            </a:r>
            <a:r>
              <a:rPr lang="zh-CN" altLang="en-US" sz="2800" b="1"/>
              <a:t>分布</a:t>
            </a:r>
            <a:r>
              <a:rPr lang="en-US" altLang="zh-CN" sz="2800" b="1"/>
              <a:t>.</a:t>
            </a:r>
          </a:p>
        </p:txBody>
      </p:sp>
      <p:grpSp>
        <p:nvGrpSpPr>
          <p:cNvPr id="78869" name="Group 21">
            <a:extLst>
              <a:ext uri="{FF2B5EF4-FFF2-40B4-BE49-F238E27FC236}">
                <a16:creationId xmlns:a16="http://schemas.microsoft.com/office/drawing/2014/main" id="{32CF2245-49A2-4C28-A413-4C565AA23BB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989138"/>
            <a:ext cx="4064000" cy="977900"/>
            <a:chOff x="1344" y="1253"/>
            <a:chExt cx="2560" cy="616"/>
          </a:xfrm>
        </p:grpSpPr>
        <p:graphicFrame>
          <p:nvGraphicFramePr>
            <p:cNvPr id="78863" name="Object 15">
              <a:extLst>
                <a:ext uri="{FF2B5EF4-FFF2-40B4-BE49-F238E27FC236}">
                  <a16:creationId xmlns:a16="http://schemas.microsoft.com/office/drawing/2014/main" id="{F415714D-005D-4459-865F-C1E4D8B9677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7412876"/>
                </p:ext>
              </p:extLst>
            </p:nvPr>
          </p:nvGraphicFramePr>
          <p:xfrm>
            <a:off x="2592" y="1589"/>
            <a:ext cx="16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66400" imgH="368280" progId="Equation.3">
                    <p:embed/>
                  </p:oleObj>
                </mc:Choice>
                <mc:Fallback>
                  <p:oleObj name="Equation" r:id="rId2" imgW="266400" imgH="368280" progId="Equation.3">
                    <p:embed/>
                    <p:pic>
                      <p:nvPicPr>
                        <p:cNvPr id="78863" name="Object 15">
                          <a:extLst>
                            <a:ext uri="{FF2B5EF4-FFF2-40B4-BE49-F238E27FC236}">
                              <a16:creationId xmlns:a16="http://schemas.microsoft.com/office/drawing/2014/main" id="{F415714D-005D-4459-865F-C1E4D8B967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589"/>
                          <a:ext cx="16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8867" name="Group 19">
              <a:extLst>
                <a:ext uri="{FF2B5EF4-FFF2-40B4-BE49-F238E27FC236}">
                  <a16:creationId xmlns:a16="http://schemas.microsoft.com/office/drawing/2014/main" id="{767747B0-1280-4EEF-AECF-E8C898680C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253"/>
              <a:ext cx="2560" cy="616"/>
              <a:chOff x="1344" y="1253"/>
              <a:chExt cx="2560" cy="616"/>
            </a:xfrm>
          </p:grpSpPr>
          <p:graphicFrame>
            <p:nvGraphicFramePr>
              <p:cNvPr id="78851" name="Object 3">
                <a:extLst>
                  <a:ext uri="{FF2B5EF4-FFF2-40B4-BE49-F238E27FC236}">
                    <a16:creationId xmlns:a16="http://schemas.microsoft.com/office/drawing/2014/main" id="{EFC04309-B0B0-4C5F-ADB9-EECBAFC4D9B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33434807"/>
                  </p:ext>
                </p:extLst>
              </p:nvPr>
            </p:nvGraphicFramePr>
            <p:xfrm>
              <a:off x="1344" y="1449"/>
              <a:ext cx="912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447560" imgH="393480" progId="Equation.3">
                      <p:embed/>
                    </p:oleObj>
                  </mc:Choice>
                  <mc:Fallback>
                    <p:oleObj name="Equation" r:id="rId4" imgW="1447560" imgH="393480" progId="Equation.3">
                      <p:embed/>
                      <p:pic>
                        <p:nvPicPr>
                          <p:cNvPr id="78851" name="Object 3">
                            <a:extLst>
                              <a:ext uri="{FF2B5EF4-FFF2-40B4-BE49-F238E27FC236}">
                                <a16:creationId xmlns:a16="http://schemas.microsoft.com/office/drawing/2014/main" id="{EFC04309-B0B0-4C5F-ADB9-EECBAFC4D9B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1449"/>
                            <a:ext cx="912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8861" name="Object 13">
                <a:extLst>
                  <a:ext uri="{FF2B5EF4-FFF2-40B4-BE49-F238E27FC236}">
                    <a16:creationId xmlns:a16="http://schemas.microsoft.com/office/drawing/2014/main" id="{574ADDC8-813D-4035-926D-3AB44BD135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54187586"/>
                  </p:ext>
                </p:extLst>
              </p:nvPr>
            </p:nvGraphicFramePr>
            <p:xfrm>
              <a:off x="2256" y="1253"/>
              <a:ext cx="488" cy="6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774360" imgH="977760" progId="Equation.3">
                      <p:embed/>
                    </p:oleObj>
                  </mc:Choice>
                  <mc:Fallback>
                    <p:oleObj name="Equation" r:id="rId6" imgW="774360" imgH="977760" progId="Equation.3">
                      <p:embed/>
                      <p:pic>
                        <p:nvPicPr>
                          <p:cNvPr id="78861" name="Object 13">
                            <a:extLst>
                              <a:ext uri="{FF2B5EF4-FFF2-40B4-BE49-F238E27FC236}">
                                <a16:creationId xmlns:a16="http://schemas.microsoft.com/office/drawing/2014/main" id="{574ADDC8-813D-4035-926D-3AB44BD1359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1253"/>
                            <a:ext cx="488" cy="6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8862" name="Object 14">
                <a:extLst>
                  <a:ext uri="{FF2B5EF4-FFF2-40B4-BE49-F238E27FC236}">
                    <a16:creationId xmlns:a16="http://schemas.microsoft.com/office/drawing/2014/main" id="{17CA4F7C-C3BF-47B2-8AAB-1CE9F973ED5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78735334"/>
                  </p:ext>
                </p:extLst>
              </p:nvPr>
            </p:nvGraphicFramePr>
            <p:xfrm>
              <a:off x="2832" y="1253"/>
              <a:ext cx="107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701720" imgH="406080" progId="Equation.3">
                      <p:embed/>
                    </p:oleObj>
                  </mc:Choice>
                  <mc:Fallback>
                    <p:oleObj name="Equation" r:id="rId8" imgW="1701720" imgH="406080" progId="Equation.3">
                      <p:embed/>
                      <p:pic>
                        <p:nvPicPr>
                          <p:cNvPr id="78862" name="Object 14">
                            <a:extLst>
                              <a:ext uri="{FF2B5EF4-FFF2-40B4-BE49-F238E27FC236}">
                                <a16:creationId xmlns:a16="http://schemas.microsoft.com/office/drawing/2014/main" id="{17CA4F7C-C3BF-47B2-8AAB-1CE9F973ED5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1253"/>
                            <a:ext cx="1072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8864" name="Object 16">
                <a:extLst>
                  <a:ext uri="{FF2B5EF4-FFF2-40B4-BE49-F238E27FC236}">
                    <a16:creationId xmlns:a16="http://schemas.microsoft.com/office/drawing/2014/main" id="{95A2D0C8-487A-4D6A-85EE-7E08B05785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46299935"/>
                  </p:ext>
                </p:extLst>
              </p:nvPr>
            </p:nvGraphicFramePr>
            <p:xfrm>
              <a:off x="2832" y="1589"/>
              <a:ext cx="106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688760" imgH="380880" progId="Equation.3">
                      <p:embed/>
                    </p:oleObj>
                  </mc:Choice>
                  <mc:Fallback>
                    <p:oleObj name="Equation" r:id="rId10" imgW="1688760" imgH="380880" progId="Equation.3">
                      <p:embed/>
                      <p:pic>
                        <p:nvPicPr>
                          <p:cNvPr id="78864" name="Object 16">
                            <a:extLst>
                              <a:ext uri="{FF2B5EF4-FFF2-40B4-BE49-F238E27FC236}">
                                <a16:creationId xmlns:a16="http://schemas.microsoft.com/office/drawing/2014/main" id="{95A2D0C8-487A-4D6A-85EE-7E08B057851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1589"/>
                            <a:ext cx="1064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8868" name="Group 20">
            <a:extLst>
              <a:ext uri="{FF2B5EF4-FFF2-40B4-BE49-F238E27FC236}">
                <a16:creationId xmlns:a16="http://schemas.microsoft.com/office/drawing/2014/main" id="{ACAD05FC-7F07-4021-989F-6710EFBA7033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149725"/>
            <a:ext cx="5181600" cy="1371600"/>
            <a:chOff x="576" y="2614"/>
            <a:chExt cx="3264" cy="864"/>
          </a:xfrm>
        </p:grpSpPr>
        <p:grpSp>
          <p:nvGrpSpPr>
            <p:cNvPr id="78866" name="Group 18">
              <a:extLst>
                <a:ext uri="{FF2B5EF4-FFF2-40B4-BE49-F238E27FC236}">
                  <a16:creationId xmlns:a16="http://schemas.microsoft.com/office/drawing/2014/main" id="{A6FB237F-2B8F-4989-83E4-BB850906EB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614"/>
              <a:ext cx="1728" cy="864"/>
              <a:chOff x="2112" y="2832"/>
              <a:chExt cx="1728" cy="864"/>
            </a:xfrm>
          </p:grpSpPr>
          <p:sp>
            <p:nvSpPr>
              <p:cNvPr id="78853" name="Line 5">
                <a:extLst>
                  <a:ext uri="{FF2B5EF4-FFF2-40B4-BE49-F238E27FC236}">
                    <a16:creationId xmlns:a16="http://schemas.microsoft.com/office/drawing/2014/main" id="{3AD2EDB5-566F-470B-9560-EBD99A2BD8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3168"/>
                <a:ext cx="1728" cy="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854" name="Line 6">
                <a:extLst>
                  <a:ext uri="{FF2B5EF4-FFF2-40B4-BE49-F238E27FC236}">
                    <a16:creationId xmlns:a16="http://schemas.microsoft.com/office/drawing/2014/main" id="{2180BD7F-4691-41F8-8006-70DCE5391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832"/>
                <a:ext cx="0" cy="864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78855" name="Object 7">
              <a:extLst>
                <a:ext uri="{FF2B5EF4-FFF2-40B4-BE49-F238E27FC236}">
                  <a16:creationId xmlns:a16="http://schemas.microsoft.com/office/drawing/2014/main" id="{04602436-0F4B-4377-B8FB-60C7CFCB7B8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2887851"/>
                </p:ext>
              </p:extLst>
            </p:nvPr>
          </p:nvGraphicFramePr>
          <p:xfrm>
            <a:off x="2212" y="2718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55320" imgH="291960" progId="Equation.3">
                    <p:embed/>
                  </p:oleObj>
                </mc:Choice>
                <mc:Fallback>
                  <p:oleObj name="Equation" r:id="rId12" imgW="355320" imgH="291960" progId="Equation.3">
                    <p:embed/>
                    <p:pic>
                      <p:nvPicPr>
                        <p:cNvPr id="78855" name="Object 7">
                          <a:extLst>
                            <a:ext uri="{FF2B5EF4-FFF2-40B4-BE49-F238E27FC236}">
                              <a16:creationId xmlns:a16="http://schemas.microsoft.com/office/drawing/2014/main" id="{04602436-0F4B-4377-B8FB-60C7CFCB7B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2" y="2718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6" name="Object 8">
              <a:extLst>
                <a:ext uri="{FF2B5EF4-FFF2-40B4-BE49-F238E27FC236}">
                  <a16:creationId xmlns:a16="http://schemas.microsoft.com/office/drawing/2014/main" id="{40C378A1-54CA-4121-B934-99E79D65C6A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1569266"/>
                </p:ext>
              </p:extLst>
            </p:nvPr>
          </p:nvGraphicFramePr>
          <p:xfrm>
            <a:off x="2208" y="3094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80880" imgH="431640" progId="Equation.3">
                    <p:embed/>
                  </p:oleObj>
                </mc:Choice>
                <mc:Fallback>
                  <p:oleObj name="Equation" r:id="rId14" imgW="380880" imgH="431640" progId="Equation.3">
                    <p:embed/>
                    <p:pic>
                      <p:nvPicPr>
                        <p:cNvPr id="78856" name="Object 8">
                          <a:extLst>
                            <a:ext uri="{FF2B5EF4-FFF2-40B4-BE49-F238E27FC236}">
                              <a16:creationId xmlns:a16="http://schemas.microsoft.com/office/drawing/2014/main" id="{40C378A1-54CA-4121-B934-99E79D65C6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094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7" name="Object 9">
              <a:extLst>
                <a:ext uri="{FF2B5EF4-FFF2-40B4-BE49-F238E27FC236}">
                  <a16:creationId xmlns:a16="http://schemas.microsoft.com/office/drawing/2014/main" id="{467D3C91-8DE9-4F1C-8113-4DAC83CE10B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0153611"/>
                </p:ext>
              </p:extLst>
            </p:nvPr>
          </p:nvGraphicFramePr>
          <p:xfrm>
            <a:off x="2836" y="2714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03040" imgH="317160" progId="Equation.3">
                    <p:embed/>
                  </p:oleObj>
                </mc:Choice>
                <mc:Fallback>
                  <p:oleObj name="Equation" r:id="rId16" imgW="203040" imgH="317160" progId="Equation.3">
                    <p:embed/>
                    <p:pic>
                      <p:nvPicPr>
                        <p:cNvPr id="78857" name="Object 9">
                          <a:extLst>
                            <a:ext uri="{FF2B5EF4-FFF2-40B4-BE49-F238E27FC236}">
                              <a16:creationId xmlns:a16="http://schemas.microsoft.com/office/drawing/2014/main" id="{467D3C91-8DE9-4F1C-8113-4DAC83CE10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6" y="2714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8" name="Object 10">
              <a:extLst>
                <a:ext uri="{FF2B5EF4-FFF2-40B4-BE49-F238E27FC236}">
                  <a16:creationId xmlns:a16="http://schemas.microsoft.com/office/drawing/2014/main" id="{7ABAE72D-56F6-446D-9C78-A3826F2DC8C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5334391"/>
                </p:ext>
              </p:extLst>
            </p:nvPr>
          </p:nvGraphicFramePr>
          <p:xfrm>
            <a:off x="3504" y="2710"/>
            <a:ext cx="1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90440" imgH="317160" progId="Equation.3">
                    <p:embed/>
                  </p:oleObj>
                </mc:Choice>
                <mc:Fallback>
                  <p:oleObj name="Equation" r:id="rId18" imgW="190440" imgH="317160" progId="Equation.3">
                    <p:embed/>
                    <p:pic>
                      <p:nvPicPr>
                        <p:cNvPr id="78858" name="Object 10">
                          <a:extLst>
                            <a:ext uri="{FF2B5EF4-FFF2-40B4-BE49-F238E27FC236}">
                              <a16:creationId xmlns:a16="http://schemas.microsoft.com/office/drawing/2014/main" id="{7ABAE72D-56F6-446D-9C78-A3826F2DC8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710"/>
                          <a:ext cx="12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9" name="Object 11">
              <a:extLst>
                <a:ext uri="{FF2B5EF4-FFF2-40B4-BE49-F238E27FC236}">
                  <a16:creationId xmlns:a16="http://schemas.microsoft.com/office/drawing/2014/main" id="{088AEB02-3767-42CF-BB8B-D29F0FAFA3F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7016155"/>
                </p:ext>
              </p:extLst>
            </p:nvPr>
          </p:nvGraphicFramePr>
          <p:xfrm>
            <a:off x="2812" y="2918"/>
            <a:ext cx="152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41200" imgH="825480" progId="Equation.3">
                    <p:embed/>
                  </p:oleObj>
                </mc:Choice>
                <mc:Fallback>
                  <p:oleObj name="Equation" r:id="rId20" imgW="241200" imgH="825480" progId="Equation.3">
                    <p:embed/>
                    <p:pic>
                      <p:nvPicPr>
                        <p:cNvPr id="78859" name="Object 11">
                          <a:extLst>
                            <a:ext uri="{FF2B5EF4-FFF2-40B4-BE49-F238E27FC236}">
                              <a16:creationId xmlns:a16="http://schemas.microsoft.com/office/drawing/2014/main" id="{088AEB02-3767-42CF-BB8B-D29F0FAFA3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2" y="2918"/>
                          <a:ext cx="152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0" name="Object 12">
              <a:extLst>
                <a:ext uri="{FF2B5EF4-FFF2-40B4-BE49-F238E27FC236}">
                  <a16:creationId xmlns:a16="http://schemas.microsoft.com/office/drawing/2014/main" id="{04366FA5-C856-4D28-8A80-D4B4BB331A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766702"/>
                </p:ext>
              </p:extLst>
            </p:nvPr>
          </p:nvGraphicFramePr>
          <p:xfrm>
            <a:off x="3484" y="2918"/>
            <a:ext cx="152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41200" imgH="825480" progId="Equation.3">
                    <p:embed/>
                  </p:oleObj>
                </mc:Choice>
                <mc:Fallback>
                  <p:oleObj name="Equation" r:id="rId22" imgW="241200" imgH="825480" progId="Equation.3">
                    <p:embed/>
                    <p:pic>
                      <p:nvPicPr>
                        <p:cNvPr id="78860" name="Object 12">
                          <a:extLst>
                            <a:ext uri="{FF2B5EF4-FFF2-40B4-BE49-F238E27FC236}">
                              <a16:creationId xmlns:a16="http://schemas.microsoft.com/office/drawing/2014/main" id="{04366FA5-C856-4D28-8A80-D4B4BB331A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4" y="2918"/>
                          <a:ext cx="152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65" name="Rectangle 17">
              <a:extLst>
                <a:ext uri="{FF2B5EF4-FFF2-40B4-BE49-F238E27FC236}">
                  <a16:creationId xmlns:a16="http://schemas.microsoft.com/office/drawing/2014/main" id="{638443DC-139C-4512-8886-57D24D393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758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其分布律为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>
            <a:extLst>
              <a:ext uri="{FF2B5EF4-FFF2-40B4-BE49-F238E27FC236}">
                <a16:creationId xmlns:a16="http://schemas.microsoft.com/office/drawing/2014/main" id="{FF5BD203-6FB7-484D-A8E1-2A8D7702C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90600"/>
            <a:ext cx="76898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实例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800" b="1"/>
              <a:t>    200</a:t>
            </a:r>
            <a:r>
              <a:rPr lang="zh-CN" altLang="en-US" sz="2800" b="1"/>
              <a:t>件产品中</a:t>
            </a:r>
            <a:r>
              <a:rPr lang="en-US" altLang="zh-CN" sz="2800" b="1"/>
              <a:t>,</a:t>
            </a:r>
            <a:r>
              <a:rPr lang="zh-CN" altLang="en-US" sz="2800" b="1"/>
              <a:t>有</a:t>
            </a:r>
            <a:r>
              <a:rPr lang="en-US" altLang="zh-CN" sz="2800" b="1"/>
              <a:t>190</a:t>
            </a:r>
            <a:r>
              <a:rPr lang="zh-CN" altLang="en-US" sz="2800" b="1"/>
              <a:t>件合格品</a:t>
            </a:r>
            <a:r>
              <a:rPr lang="en-US" altLang="zh-CN" sz="2800" b="1"/>
              <a:t>,10</a:t>
            </a:r>
            <a:r>
              <a:rPr lang="zh-CN" altLang="en-US" sz="2800" b="1"/>
              <a:t>件不合格品</a:t>
            </a:r>
            <a:r>
              <a:rPr lang="en-US" altLang="zh-CN" sz="2800" b="1"/>
              <a:t>,</a:t>
            </a:r>
            <a:r>
              <a:rPr lang="zh-CN" altLang="en-US" sz="2800" b="1"/>
              <a:t>现从中随机抽取一件</a:t>
            </a:r>
            <a:r>
              <a:rPr lang="en-US" altLang="zh-CN" sz="2800" b="1"/>
              <a:t>,</a:t>
            </a:r>
            <a:r>
              <a:rPr lang="zh-CN" altLang="en-US" sz="2800" b="1"/>
              <a:t>那末</a:t>
            </a:r>
            <a:r>
              <a:rPr lang="en-US" altLang="zh-CN" sz="2800" b="1"/>
              <a:t>,</a:t>
            </a:r>
            <a:r>
              <a:rPr lang="zh-CN" altLang="en-US" sz="2800" b="1"/>
              <a:t>若规定</a:t>
            </a:r>
          </a:p>
        </p:txBody>
      </p:sp>
      <p:grpSp>
        <p:nvGrpSpPr>
          <p:cNvPr id="42006" name="Group 22">
            <a:extLst>
              <a:ext uri="{FF2B5EF4-FFF2-40B4-BE49-F238E27FC236}">
                <a16:creationId xmlns:a16="http://schemas.microsoft.com/office/drawing/2014/main" id="{D552E718-36BE-4C37-AF0D-9D45F0FA3726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133600"/>
            <a:ext cx="3711575" cy="1052513"/>
            <a:chOff x="1248" y="1344"/>
            <a:chExt cx="2338" cy="663"/>
          </a:xfrm>
        </p:grpSpPr>
        <p:graphicFrame>
          <p:nvGraphicFramePr>
            <p:cNvPr id="41987" name="Object 3">
              <a:extLst>
                <a:ext uri="{FF2B5EF4-FFF2-40B4-BE49-F238E27FC236}">
                  <a16:creationId xmlns:a16="http://schemas.microsoft.com/office/drawing/2014/main" id="{096DD437-5BDB-425E-9434-0B0E2E6548D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5955944"/>
                </p:ext>
              </p:extLst>
            </p:nvPr>
          </p:nvGraphicFramePr>
          <p:xfrm>
            <a:off x="1248" y="1364"/>
            <a:ext cx="736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68200" imgH="977760" progId="Equation.3">
                    <p:embed/>
                  </p:oleObj>
                </mc:Choice>
                <mc:Fallback>
                  <p:oleObj name="Equation" r:id="rId2" imgW="1168200" imgH="977760" progId="Equation.3">
                    <p:embed/>
                    <p:pic>
                      <p:nvPicPr>
                        <p:cNvPr id="41987" name="Object 3">
                          <a:extLst>
                            <a:ext uri="{FF2B5EF4-FFF2-40B4-BE49-F238E27FC236}">
                              <a16:creationId xmlns:a16="http://schemas.microsoft.com/office/drawing/2014/main" id="{096DD437-5BDB-425E-9434-0B0E2E6548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364"/>
                          <a:ext cx="736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89" name="Rectangle 5">
              <a:extLst>
                <a:ext uri="{FF2B5EF4-FFF2-40B4-BE49-F238E27FC236}">
                  <a16:creationId xmlns:a16="http://schemas.microsoft.com/office/drawing/2014/main" id="{A86C57A8-C7C7-4E7D-A90E-1D5FC30B2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15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取得不合格品</a:t>
              </a:r>
              <a:r>
                <a:rPr lang="en-US" altLang="zh-CN" sz="2800" b="1"/>
                <a:t>,</a:t>
              </a:r>
            </a:p>
          </p:txBody>
        </p:sp>
        <p:sp>
          <p:nvSpPr>
            <p:cNvPr id="41990" name="Rectangle 6">
              <a:extLst>
                <a:ext uri="{FF2B5EF4-FFF2-40B4-BE49-F238E27FC236}">
                  <a16:creationId xmlns:a16="http://schemas.microsoft.com/office/drawing/2014/main" id="{91CEDCA8-55DB-4C8A-9A98-F33AD9386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680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取得合格品</a:t>
              </a:r>
              <a:r>
                <a:rPr lang="en-US" altLang="zh-CN" sz="2800" b="1"/>
                <a:t>.</a:t>
              </a:r>
            </a:p>
          </p:txBody>
        </p:sp>
      </p:grpSp>
      <p:sp>
        <p:nvSpPr>
          <p:cNvPr id="41992" name="Rectangle 8">
            <a:extLst>
              <a:ext uri="{FF2B5EF4-FFF2-40B4-BE49-F238E27FC236}">
                <a16:creationId xmlns:a16="http://schemas.microsoft.com/office/drawing/2014/main" id="{4E4B6328-BCB8-46E0-B11E-FE80B3427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334000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则随机变量 </a:t>
            </a:r>
            <a:r>
              <a:rPr lang="en-US" altLang="zh-CN" sz="2800" b="1" i="1"/>
              <a:t>X </a:t>
            </a:r>
            <a:r>
              <a:rPr lang="zh-CN" altLang="en-US" sz="2800" b="1"/>
              <a:t>服从</a:t>
            </a:r>
            <a:r>
              <a:rPr lang="en-US" altLang="zh-CN" sz="2800" b="1">
                <a:ea typeface="黑体" panose="02010609060101010101" pitchFamily="49" charset="-122"/>
              </a:rPr>
              <a:t>(0 —1)</a:t>
            </a:r>
            <a:r>
              <a:rPr lang="zh-CN" altLang="en-US" sz="2800" b="1">
                <a:ea typeface="黑体" panose="02010609060101010101" pitchFamily="49" charset="-122"/>
              </a:rPr>
              <a:t>分布</a:t>
            </a:r>
            <a:r>
              <a:rPr lang="en-US" altLang="zh-CN" sz="2800" b="1"/>
              <a:t>.</a:t>
            </a:r>
          </a:p>
        </p:txBody>
      </p:sp>
      <p:grpSp>
        <p:nvGrpSpPr>
          <p:cNvPr id="42007" name="Group 23">
            <a:extLst>
              <a:ext uri="{FF2B5EF4-FFF2-40B4-BE49-F238E27FC236}">
                <a16:creationId xmlns:a16="http://schemas.microsoft.com/office/drawing/2014/main" id="{A1372EEC-8155-49E8-A23E-2B20447EDBAF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505200"/>
            <a:ext cx="3657600" cy="1447800"/>
            <a:chOff x="1296" y="2208"/>
            <a:chExt cx="2304" cy="912"/>
          </a:xfrm>
        </p:grpSpPr>
        <p:sp>
          <p:nvSpPr>
            <p:cNvPr id="41995" name="Line 11">
              <a:extLst>
                <a:ext uri="{FF2B5EF4-FFF2-40B4-BE49-F238E27FC236}">
                  <a16:creationId xmlns:a16="http://schemas.microsoft.com/office/drawing/2014/main" id="{9F229914-1FBB-4348-992F-672C3147E9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544"/>
              <a:ext cx="2304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1997" name="Object 13">
              <a:extLst>
                <a:ext uri="{FF2B5EF4-FFF2-40B4-BE49-F238E27FC236}">
                  <a16:creationId xmlns:a16="http://schemas.microsoft.com/office/drawing/2014/main" id="{EBF49F9B-7D7F-4C8A-8EDD-084CE140A0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7622726"/>
                </p:ext>
              </p:extLst>
            </p:nvPr>
          </p:nvGraphicFramePr>
          <p:xfrm>
            <a:off x="1536" y="2304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55320" imgH="291960" progId="Equation.3">
                    <p:embed/>
                  </p:oleObj>
                </mc:Choice>
                <mc:Fallback>
                  <p:oleObj name="Equation" r:id="rId4" imgW="355320" imgH="291960" progId="Equation.3">
                    <p:embed/>
                    <p:pic>
                      <p:nvPicPr>
                        <p:cNvPr id="41997" name="Object 13">
                          <a:extLst>
                            <a:ext uri="{FF2B5EF4-FFF2-40B4-BE49-F238E27FC236}">
                              <a16:creationId xmlns:a16="http://schemas.microsoft.com/office/drawing/2014/main" id="{EBF49F9B-7D7F-4C8A-8EDD-084CE140A0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304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8" name="Object 14">
              <a:extLst>
                <a:ext uri="{FF2B5EF4-FFF2-40B4-BE49-F238E27FC236}">
                  <a16:creationId xmlns:a16="http://schemas.microsoft.com/office/drawing/2014/main" id="{9E005454-1361-4E02-BA4E-F97DCAB6727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0560556"/>
                </p:ext>
              </p:extLst>
            </p:nvPr>
          </p:nvGraphicFramePr>
          <p:xfrm>
            <a:off x="1536" y="2688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80880" imgH="431640" progId="Equation.3">
                    <p:embed/>
                  </p:oleObj>
                </mc:Choice>
                <mc:Fallback>
                  <p:oleObj name="Equation" r:id="rId6" imgW="380880" imgH="431640" progId="Equation.3">
                    <p:embed/>
                    <p:pic>
                      <p:nvPicPr>
                        <p:cNvPr id="41998" name="Object 14">
                          <a:extLst>
                            <a:ext uri="{FF2B5EF4-FFF2-40B4-BE49-F238E27FC236}">
                              <a16:creationId xmlns:a16="http://schemas.microsoft.com/office/drawing/2014/main" id="{9E005454-1361-4E02-BA4E-F97DCAB672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688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9" name="Object 15">
              <a:extLst>
                <a:ext uri="{FF2B5EF4-FFF2-40B4-BE49-F238E27FC236}">
                  <a16:creationId xmlns:a16="http://schemas.microsoft.com/office/drawing/2014/main" id="{26EF0629-1846-46B6-BCBB-ACCD35C6BF3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6277763"/>
                </p:ext>
              </p:extLst>
            </p:nvPr>
          </p:nvGraphicFramePr>
          <p:xfrm>
            <a:off x="2164" y="2260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03040" imgH="317160" progId="Equation.3">
                    <p:embed/>
                  </p:oleObj>
                </mc:Choice>
                <mc:Fallback>
                  <p:oleObj name="Equation" r:id="rId8" imgW="203040" imgH="317160" progId="Equation.3">
                    <p:embed/>
                    <p:pic>
                      <p:nvPicPr>
                        <p:cNvPr id="41999" name="Object 15">
                          <a:extLst>
                            <a:ext uri="{FF2B5EF4-FFF2-40B4-BE49-F238E27FC236}">
                              <a16:creationId xmlns:a16="http://schemas.microsoft.com/office/drawing/2014/main" id="{26EF0629-1846-46B6-BCBB-ACCD35C6BF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4" y="2260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0" name="Object 16">
              <a:extLst>
                <a:ext uri="{FF2B5EF4-FFF2-40B4-BE49-F238E27FC236}">
                  <a16:creationId xmlns:a16="http://schemas.microsoft.com/office/drawing/2014/main" id="{ABB6F815-D0E8-4ADA-89A9-91A55E78311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6687619"/>
                </p:ext>
              </p:extLst>
            </p:nvPr>
          </p:nvGraphicFramePr>
          <p:xfrm>
            <a:off x="2904" y="2256"/>
            <a:ext cx="1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0440" imgH="317160" progId="Equation.3">
                    <p:embed/>
                  </p:oleObj>
                </mc:Choice>
                <mc:Fallback>
                  <p:oleObj name="Equation" r:id="rId10" imgW="190440" imgH="317160" progId="Equation.3">
                    <p:embed/>
                    <p:pic>
                      <p:nvPicPr>
                        <p:cNvPr id="42000" name="Object 16">
                          <a:extLst>
                            <a:ext uri="{FF2B5EF4-FFF2-40B4-BE49-F238E27FC236}">
                              <a16:creationId xmlns:a16="http://schemas.microsoft.com/office/drawing/2014/main" id="{ABB6F815-D0E8-4ADA-89A9-91A55E7831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2256"/>
                          <a:ext cx="12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3" name="Object 19">
              <a:extLst>
                <a:ext uri="{FF2B5EF4-FFF2-40B4-BE49-F238E27FC236}">
                  <a16:creationId xmlns:a16="http://schemas.microsoft.com/office/drawing/2014/main" id="{A17EB077-9158-418B-8264-8BFB23DBB8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2304173"/>
                </p:ext>
              </p:extLst>
            </p:nvPr>
          </p:nvGraphicFramePr>
          <p:xfrm>
            <a:off x="2064" y="2592"/>
            <a:ext cx="37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96880" imgH="838080" progId="Equation.3">
                    <p:embed/>
                  </p:oleObj>
                </mc:Choice>
                <mc:Fallback>
                  <p:oleObj name="Equation" r:id="rId12" imgW="596880" imgH="838080" progId="Equation.3">
                    <p:embed/>
                    <p:pic>
                      <p:nvPicPr>
                        <p:cNvPr id="42003" name="Object 19">
                          <a:extLst>
                            <a:ext uri="{FF2B5EF4-FFF2-40B4-BE49-F238E27FC236}">
                              <a16:creationId xmlns:a16="http://schemas.microsoft.com/office/drawing/2014/main" id="{A17EB077-9158-418B-8264-8BFB23DBB8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592"/>
                          <a:ext cx="376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4" name="Object 20">
              <a:extLst>
                <a:ext uri="{FF2B5EF4-FFF2-40B4-BE49-F238E27FC236}">
                  <a16:creationId xmlns:a16="http://schemas.microsoft.com/office/drawing/2014/main" id="{19BFBF52-3CDB-40F0-8FAB-084AA145F33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6065794"/>
                </p:ext>
              </p:extLst>
            </p:nvPr>
          </p:nvGraphicFramePr>
          <p:xfrm>
            <a:off x="2784" y="2592"/>
            <a:ext cx="48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96880" imgH="838080" progId="Equation.3">
                    <p:embed/>
                  </p:oleObj>
                </mc:Choice>
                <mc:Fallback>
                  <p:oleObj name="Equation" r:id="rId14" imgW="596880" imgH="838080" progId="Equation.3">
                    <p:embed/>
                    <p:pic>
                      <p:nvPicPr>
                        <p:cNvPr id="42004" name="Object 20">
                          <a:extLst>
                            <a:ext uri="{FF2B5EF4-FFF2-40B4-BE49-F238E27FC236}">
                              <a16:creationId xmlns:a16="http://schemas.microsoft.com/office/drawing/2014/main" id="{19BFBF52-3CDB-40F0-8FAB-084AA145F3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592"/>
                          <a:ext cx="48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5" name="Line 21">
              <a:extLst>
                <a:ext uri="{FF2B5EF4-FFF2-40B4-BE49-F238E27FC236}">
                  <a16:creationId xmlns:a16="http://schemas.microsoft.com/office/drawing/2014/main" id="{8E2798A6-96CE-4A1F-8442-F33C81FF2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208"/>
              <a:ext cx="0" cy="91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6B98E59-6BCC-46AE-90E2-301ABD0EB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765175"/>
            <a:ext cx="2962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ea typeface="黑体" panose="02010609060101010101" pitchFamily="49" charset="-122"/>
              </a:rPr>
              <a:t>2.</a:t>
            </a:r>
            <a:r>
              <a:rPr lang="zh-CN" altLang="en-US" sz="3200" b="1">
                <a:solidFill>
                  <a:srgbClr val="FF0000"/>
                </a:solidFill>
                <a:ea typeface="黑体" panose="02010609060101010101" pitchFamily="49" charset="-122"/>
              </a:rPr>
              <a:t>等可能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5E6F1456-7DF7-43B3-A418-B9312EFD0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313" y="1343025"/>
            <a:ext cx="452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如果随机变量 </a:t>
            </a:r>
            <a:r>
              <a:rPr lang="en-US" altLang="zh-CN" sz="2800" b="1" i="1"/>
              <a:t>X </a:t>
            </a:r>
            <a:r>
              <a:rPr lang="zh-CN" altLang="en-US" sz="2800" b="1"/>
              <a:t>的分布律为</a:t>
            </a:r>
          </a:p>
        </p:txBody>
      </p:sp>
      <p:sp>
        <p:nvSpPr>
          <p:cNvPr id="31758" name="Rectangle 14">
            <a:extLst>
              <a:ext uri="{FF2B5EF4-FFF2-40B4-BE49-F238E27FC236}">
                <a16:creationId xmlns:a16="http://schemas.microsoft.com/office/drawing/2014/main" id="{0E77DD2D-25A9-47DE-95C3-FF244DC7E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52850"/>
            <a:ext cx="7294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实例</a:t>
            </a:r>
            <a:r>
              <a:rPr lang="zh-CN" altLang="en-US" sz="2800" b="1"/>
              <a:t>   抛掷骰子并记出现的点数为随机变量 </a:t>
            </a:r>
            <a:r>
              <a:rPr lang="en-US" altLang="zh-CN" sz="2800" b="1" i="1"/>
              <a:t>X</a:t>
            </a:r>
            <a:r>
              <a:rPr lang="en-US" altLang="zh-CN" sz="2800" b="1"/>
              <a:t>,</a:t>
            </a:r>
          </a:p>
        </p:txBody>
      </p:sp>
      <p:grpSp>
        <p:nvGrpSpPr>
          <p:cNvPr id="31790" name="Group 46">
            <a:extLst>
              <a:ext uri="{FF2B5EF4-FFF2-40B4-BE49-F238E27FC236}">
                <a16:creationId xmlns:a16="http://schemas.microsoft.com/office/drawing/2014/main" id="{47FD6090-4124-4B35-9846-F6C25C15C503}"/>
              </a:ext>
            </a:extLst>
          </p:cNvPr>
          <p:cNvGrpSpPr>
            <a:grpSpLocks/>
          </p:cNvGrpSpPr>
          <p:nvPr/>
        </p:nvGrpSpPr>
        <p:grpSpPr bwMode="auto">
          <a:xfrm>
            <a:off x="823913" y="4200525"/>
            <a:ext cx="6507162" cy="1447800"/>
            <a:chOff x="519" y="2777"/>
            <a:chExt cx="4099" cy="912"/>
          </a:xfrm>
        </p:grpSpPr>
        <p:sp>
          <p:nvSpPr>
            <p:cNvPr id="31761" name="Line 17">
              <a:extLst>
                <a:ext uri="{FF2B5EF4-FFF2-40B4-BE49-F238E27FC236}">
                  <a16:creationId xmlns:a16="http://schemas.microsoft.com/office/drawing/2014/main" id="{11D63695-7007-44EE-89F4-38AD1637C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3184"/>
              <a:ext cx="355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2" name="Line 18">
              <a:extLst>
                <a:ext uri="{FF2B5EF4-FFF2-40B4-BE49-F238E27FC236}">
                  <a16:creationId xmlns:a16="http://schemas.microsoft.com/office/drawing/2014/main" id="{E33354BF-130C-4A24-AA1E-46F89C6729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" y="2777"/>
              <a:ext cx="0" cy="86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1764" name="Object 20">
              <a:extLst>
                <a:ext uri="{FF2B5EF4-FFF2-40B4-BE49-F238E27FC236}">
                  <a16:creationId xmlns:a16="http://schemas.microsoft.com/office/drawing/2014/main" id="{D1A5924A-7A70-4017-A094-BD97B18464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1067464"/>
                </p:ext>
              </p:extLst>
            </p:nvPr>
          </p:nvGraphicFramePr>
          <p:xfrm>
            <a:off x="1354" y="2913"/>
            <a:ext cx="23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68280" imgH="317160" progId="Equation.3">
                    <p:embed/>
                  </p:oleObj>
                </mc:Choice>
                <mc:Fallback>
                  <p:oleObj name="Equation" r:id="rId2" imgW="368280" imgH="317160" progId="Equation.3">
                    <p:embed/>
                    <p:pic>
                      <p:nvPicPr>
                        <p:cNvPr id="31764" name="Object 20">
                          <a:extLst>
                            <a:ext uri="{FF2B5EF4-FFF2-40B4-BE49-F238E27FC236}">
                              <a16:creationId xmlns:a16="http://schemas.microsoft.com/office/drawing/2014/main" id="{D1A5924A-7A70-4017-A094-BD97B18464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" y="2913"/>
                          <a:ext cx="23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5" name="Object 21">
              <a:extLst>
                <a:ext uri="{FF2B5EF4-FFF2-40B4-BE49-F238E27FC236}">
                  <a16:creationId xmlns:a16="http://schemas.microsoft.com/office/drawing/2014/main" id="{C8E82099-3437-4082-BE6F-944E1D4F83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5344000"/>
                </p:ext>
              </p:extLst>
            </p:nvPr>
          </p:nvGraphicFramePr>
          <p:xfrm>
            <a:off x="1354" y="3257"/>
            <a:ext cx="24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3480" imgH="457200" progId="Equation.3">
                    <p:embed/>
                  </p:oleObj>
                </mc:Choice>
                <mc:Fallback>
                  <p:oleObj name="Equation" r:id="rId4" imgW="393480" imgH="457200" progId="Equation.3">
                    <p:embed/>
                    <p:pic>
                      <p:nvPicPr>
                        <p:cNvPr id="31765" name="Object 21">
                          <a:extLst>
                            <a:ext uri="{FF2B5EF4-FFF2-40B4-BE49-F238E27FC236}">
                              <a16:creationId xmlns:a16="http://schemas.microsoft.com/office/drawing/2014/main" id="{C8E82099-3437-4082-BE6F-944E1D4F83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" y="3257"/>
                          <a:ext cx="24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6" name="Object 22">
              <a:extLst>
                <a:ext uri="{FF2B5EF4-FFF2-40B4-BE49-F238E27FC236}">
                  <a16:creationId xmlns:a16="http://schemas.microsoft.com/office/drawing/2014/main" id="{E7414A60-117F-4725-8AF3-CF722AF8129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9333549"/>
                </p:ext>
              </p:extLst>
            </p:nvPr>
          </p:nvGraphicFramePr>
          <p:xfrm>
            <a:off x="1978" y="2913"/>
            <a:ext cx="49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33160" imgH="393480" progId="Equation.3">
                    <p:embed/>
                  </p:oleObj>
                </mc:Choice>
                <mc:Fallback>
                  <p:oleObj name="Equation" r:id="rId6" imgW="533160" imgH="393480" progId="Equation.3">
                    <p:embed/>
                    <p:pic>
                      <p:nvPicPr>
                        <p:cNvPr id="31766" name="Object 22">
                          <a:extLst>
                            <a:ext uri="{FF2B5EF4-FFF2-40B4-BE49-F238E27FC236}">
                              <a16:creationId xmlns:a16="http://schemas.microsoft.com/office/drawing/2014/main" id="{E7414A60-117F-4725-8AF3-CF722AF812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8" y="2913"/>
                          <a:ext cx="49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7" name="Object 23">
              <a:extLst>
                <a:ext uri="{FF2B5EF4-FFF2-40B4-BE49-F238E27FC236}">
                  <a16:creationId xmlns:a16="http://schemas.microsoft.com/office/drawing/2014/main" id="{84319FBD-0B1F-4907-B895-D73CC04383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4170344"/>
                </p:ext>
              </p:extLst>
            </p:nvPr>
          </p:nvGraphicFramePr>
          <p:xfrm>
            <a:off x="1930" y="3161"/>
            <a:ext cx="20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28600" imgH="838080" progId="Equation.3">
                    <p:embed/>
                  </p:oleObj>
                </mc:Choice>
                <mc:Fallback>
                  <p:oleObj name="Equation" r:id="rId8" imgW="228600" imgH="838080" progId="Equation.3">
                    <p:embed/>
                    <p:pic>
                      <p:nvPicPr>
                        <p:cNvPr id="31767" name="Object 23">
                          <a:extLst>
                            <a:ext uri="{FF2B5EF4-FFF2-40B4-BE49-F238E27FC236}">
                              <a16:creationId xmlns:a16="http://schemas.microsoft.com/office/drawing/2014/main" id="{84319FBD-0B1F-4907-B895-D73CC04383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0" y="3161"/>
                          <a:ext cx="20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2" name="Object 28">
              <a:extLst>
                <a:ext uri="{FF2B5EF4-FFF2-40B4-BE49-F238E27FC236}">
                  <a16:creationId xmlns:a16="http://schemas.microsoft.com/office/drawing/2014/main" id="{F28E0C5C-0F1C-4D5D-A4BB-4F12A822220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8543083"/>
                </p:ext>
              </p:extLst>
            </p:nvPr>
          </p:nvGraphicFramePr>
          <p:xfrm>
            <a:off x="2458" y="2921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15640" imgH="304560" progId="Equation.3">
                    <p:embed/>
                  </p:oleObj>
                </mc:Choice>
                <mc:Fallback>
                  <p:oleObj name="Equation" r:id="rId10" imgW="215640" imgH="304560" progId="Equation.3">
                    <p:embed/>
                    <p:pic>
                      <p:nvPicPr>
                        <p:cNvPr id="31772" name="Object 28">
                          <a:extLst>
                            <a:ext uri="{FF2B5EF4-FFF2-40B4-BE49-F238E27FC236}">
                              <a16:creationId xmlns:a16="http://schemas.microsoft.com/office/drawing/2014/main" id="{F28E0C5C-0F1C-4D5D-A4BB-4F12A82222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8" y="2921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3" name="Object 29">
              <a:extLst>
                <a:ext uri="{FF2B5EF4-FFF2-40B4-BE49-F238E27FC236}">
                  <a16:creationId xmlns:a16="http://schemas.microsoft.com/office/drawing/2014/main" id="{4C02F4D7-045B-414E-9764-D137AEB5E8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4074468"/>
                </p:ext>
              </p:extLst>
            </p:nvPr>
          </p:nvGraphicFramePr>
          <p:xfrm>
            <a:off x="2938" y="2913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15640" imgH="317160" progId="Equation.3">
                    <p:embed/>
                  </p:oleObj>
                </mc:Choice>
                <mc:Fallback>
                  <p:oleObj name="Equation" r:id="rId12" imgW="215640" imgH="317160" progId="Equation.3">
                    <p:embed/>
                    <p:pic>
                      <p:nvPicPr>
                        <p:cNvPr id="31773" name="Object 29">
                          <a:extLst>
                            <a:ext uri="{FF2B5EF4-FFF2-40B4-BE49-F238E27FC236}">
                              <a16:creationId xmlns:a16="http://schemas.microsoft.com/office/drawing/2014/main" id="{4C02F4D7-045B-414E-9764-D137AEB5E8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8" y="2913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4" name="Object 30">
              <a:extLst>
                <a:ext uri="{FF2B5EF4-FFF2-40B4-BE49-F238E27FC236}">
                  <a16:creationId xmlns:a16="http://schemas.microsoft.com/office/drawing/2014/main" id="{5E0AD82D-962F-4343-9B5E-72B31FA9362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8999169"/>
                </p:ext>
              </p:extLst>
            </p:nvPr>
          </p:nvGraphicFramePr>
          <p:xfrm>
            <a:off x="3370" y="2921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03040" imgH="304560" progId="Equation.3">
                    <p:embed/>
                  </p:oleObj>
                </mc:Choice>
                <mc:Fallback>
                  <p:oleObj name="Equation" r:id="rId14" imgW="203040" imgH="304560" progId="Equation.3">
                    <p:embed/>
                    <p:pic>
                      <p:nvPicPr>
                        <p:cNvPr id="31774" name="Object 30">
                          <a:extLst>
                            <a:ext uri="{FF2B5EF4-FFF2-40B4-BE49-F238E27FC236}">
                              <a16:creationId xmlns:a16="http://schemas.microsoft.com/office/drawing/2014/main" id="{5E0AD82D-962F-4343-9B5E-72B31FA936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0" y="2921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5" name="Object 31">
              <a:extLst>
                <a:ext uri="{FF2B5EF4-FFF2-40B4-BE49-F238E27FC236}">
                  <a16:creationId xmlns:a16="http://schemas.microsoft.com/office/drawing/2014/main" id="{D74165CE-5C90-4B40-B3D6-379D8DBE3FF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7117863"/>
                </p:ext>
              </p:extLst>
            </p:nvPr>
          </p:nvGraphicFramePr>
          <p:xfrm>
            <a:off x="3898" y="2921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03040" imgH="304560" progId="Equation.3">
                    <p:embed/>
                  </p:oleObj>
                </mc:Choice>
                <mc:Fallback>
                  <p:oleObj name="Equation" r:id="rId16" imgW="203040" imgH="304560" progId="Equation.3">
                    <p:embed/>
                    <p:pic>
                      <p:nvPicPr>
                        <p:cNvPr id="31775" name="Object 31">
                          <a:extLst>
                            <a:ext uri="{FF2B5EF4-FFF2-40B4-BE49-F238E27FC236}">
                              <a16:creationId xmlns:a16="http://schemas.microsoft.com/office/drawing/2014/main" id="{D74165CE-5C90-4B40-B3D6-379D8DBE3F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8" y="2921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6" name="Object 32">
              <a:extLst>
                <a:ext uri="{FF2B5EF4-FFF2-40B4-BE49-F238E27FC236}">
                  <a16:creationId xmlns:a16="http://schemas.microsoft.com/office/drawing/2014/main" id="{B63FD598-3868-4BE5-9E88-7B52F0A4EC8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5909957"/>
                </p:ext>
              </p:extLst>
            </p:nvPr>
          </p:nvGraphicFramePr>
          <p:xfrm>
            <a:off x="4330" y="2913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03040" imgH="317160" progId="Equation.3">
                    <p:embed/>
                  </p:oleObj>
                </mc:Choice>
                <mc:Fallback>
                  <p:oleObj name="Equation" r:id="rId18" imgW="203040" imgH="317160" progId="Equation.3">
                    <p:embed/>
                    <p:pic>
                      <p:nvPicPr>
                        <p:cNvPr id="31776" name="Object 32">
                          <a:extLst>
                            <a:ext uri="{FF2B5EF4-FFF2-40B4-BE49-F238E27FC236}">
                              <a16:creationId xmlns:a16="http://schemas.microsoft.com/office/drawing/2014/main" id="{B63FD598-3868-4BE5-9E88-7B52F0A4EC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0" y="2913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7" name="Object 33">
              <a:extLst>
                <a:ext uri="{FF2B5EF4-FFF2-40B4-BE49-F238E27FC236}">
                  <a16:creationId xmlns:a16="http://schemas.microsoft.com/office/drawing/2014/main" id="{790D1662-CD2F-42AB-ABD0-57F215861D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1943372"/>
                </p:ext>
              </p:extLst>
            </p:nvPr>
          </p:nvGraphicFramePr>
          <p:xfrm>
            <a:off x="2458" y="3161"/>
            <a:ext cx="14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28600" imgH="838080" progId="Equation.3">
                    <p:embed/>
                  </p:oleObj>
                </mc:Choice>
                <mc:Fallback>
                  <p:oleObj name="Equation" r:id="rId20" imgW="228600" imgH="838080" progId="Equation.3">
                    <p:embed/>
                    <p:pic>
                      <p:nvPicPr>
                        <p:cNvPr id="31777" name="Object 33">
                          <a:extLst>
                            <a:ext uri="{FF2B5EF4-FFF2-40B4-BE49-F238E27FC236}">
                              <a16:creationId xmlns:a16="http://schemas.microsoft.com/office/drawing/2014/main" id="{790D1662-CD2F-42AB-ABD0-57F215861D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8" y="3161"/>
                          <a:ext cx="14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8" name="Object 34">
              <a:extLst>
                <a:ext uri="{FF2B5EF4-FFF2-40B4-BE49-F238E27FC236}">
                  <a16:creationId xmlns:a16="http://schemas.microsoft.com/office/drawing/2014/main" id="{0D55E070-B1CB-4477-A1AF-6FC75DE2B63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931400"/>
                </p:ext>
              </p:extLst>
            </p:nvPr>
          </p:nvGraphicFramePr>
          <p:xfrm>
            <a:off x="2938" y="3161"/>
            <a:ext cx="14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28600" imgH="838080" progId="Equation.3">
                    <p:embed/>
                  </p:oleObj>
                </mc:Choice>
                <mc:Fallback>
                  <p:oleObj name="Equation" r:id="rId21" imgW="228600" imgH="838080" progId="Equation.3">
                    <p:embed/>
                    <p:pic>
                      <p:nvPicPr>
                        <p:cNvPr id="31778" name="Object 34">
                          <a:extLst>
                            <a:ext uri="{FF2B5EF4-FFF2-40B4-BE49-F238E27FC236}">
                              <a16:creationId xmlns:a16="http://schemas.microsoft.com/office/drawing/2014/main" id="{0D55E070-B1CB-4477-A1AF-6FC75DE2B6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8" y="3161"/>
                          <a:ext cx="14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9" name="Object 35">
              <a:extLst>
                <a:ext uri="{FF2B5EF4-FFF2-40B4-BE49-F238E27FC236}">
                  <a16:creationId xmlns:a16="http://schemas.microsoft.com/office/drawing/2014/main" id="{7B12071E-F164-4028-9335-FC6780CDD42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860780"/>
                </p:ext>
              </p:extLst>
            </p:nvPr>
          </p:nvGraphicFramePr>
          <p:xfrm>
            <a:off x="3370" y="3161"/>
            <a:ext cx="14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28600" imgH="838080" progId="Equation.3">
                    <p:embed/>
                  </p:oleObj>
                </mc:Choice>
                <mc:Fallback>
                  <p:oleObj name="Equation" r:id="rId23" imgW="228600" imgH="838080" progId="Equation.3">
                    <p:embed/>
                    <p:pic>
                      <p:nvPicPr>
                        <p:cNvPr id="31779" name="Object 35">
                          <a:extLst>
                            <a:ext uri="{FF2B5EF4-FFF2-40B4-BE49-F238E27FC236}">
                              <a16:creationId xmlns:a16="http://schemas.microsoft.com/office/drawing/2014/main" id="{7B12071E-F164-4028-9335-FC6780CDD4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0" y="3161"/>
                          <a:ext cx="14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0" name="Object 36">
              <a:extLst>
                <a:ext uri="{FF2B5EF4-FFF2-40B4-BE49-F238E27FC236}">
                  <a16:creationId xmlns:a16="http://schemas.microsoft.com/office/drawing/2014/main" id="{8259DE8C-AAA0-41EC-B2EA-A29B9881405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2389441"/>
                </p:ext>
              </p:extLst>
            </p:nvPr>
          </p:nvGraphicFramePr>
          <p:xfrm>
            <a:off x="3898" y="3161"/>
            <a:ext cx="14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28600" imgH="838080" progId="Equation.3">
                    <p:embed/>
                  </p:oleObj>
                </mc:Choice>
                <mc:Fallback>
                  <p:oleObj name="Equation" r:id="rId25" imgW="228600" imgH="838080" progId="Equation.3">
                    <p:embed/>
                    <p:pic>
                      <p:nvPicPr>
                        <p:cNvPr id="31780" name="Object 36">
                          <a:extLst>
                            <a:ext uri="{FF2B5EF4-FFF2-40B4-BE49-F238E27FC236}">
                              <a16:creationId xmlns:a16="http://schemas.microsoft.com/office/drawing/2014/main" id="{8259DE8C-AAA0-41EC-B2EA-A29B988140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8" y="3161"/>
                          <a:ext cx="14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1" name="Object 37">
              <a:extLst>
                <a:ext uri="{FF2B5EF4-FFF2-40B4-BE49-F238E27FC236}">
                  <a16:creationId xmlns:a16="http://schemas.microsoft.com/office/drawing/2014/main" id="{6166F448-D6E5-43C7-A449-0F1A10DFF4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7826863"/>
                </p:ext>
              </p:extLst>
            </p:nvPr>
          </p:nvGraphicFramePr>
          <p:xfrm>
            <a:off x="4330" y="3161"/>
            <a:ext cx="14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28600" imgH="838080" progId="Equation.3">
                    <p:embed/>
                  </p:oleObj>
                </mc:Choice>
                <mc:Fallback>
                  <p:oleObj name="Equation" r:id="rId27" imgW="228600" imgH="838080" progId="Equation.3">
                    <p:embed/>
                    <p:pic>
                      <p:nvPicPr>
                        <p:cNvPr id="31781" name="Object 37">
                          <a:extLst>
                            <a:ext uri="{FF2B5EF4-FFF2-40B4-BE49-F238E27FC236}">
                              <a16:creationId xmlns:a16="http://schemas.microsoft.com/office/drawing/2014/main" id="{6166F448-D6E5-43C7-A449-0F1A10DFF4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0" y="3161"/>
                          <a:ext cx="14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2" name="Rectangle 38">
              <a:extLst>
                <a:ext uri="{FF2B5EF4-FFF2-40B4-BE49-F238E27FC236}">
                  <a16:creationId xmlns:a16="http://schemas.microsoft.com/office/drawing/2014/main" id="{FACA37B4-4487-4215-AB83-A00C8AA4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" y="2987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则有</a:t>
              </a:r>
            </a:p>
          </p:txBody>
        </p:sp>
      </p:grpSp>
      <p:graphicFrame>
        <p:nvGraphicFramePr>
          <p:cNvPr id="31785" name="Object 41">
            <a:extLst>
              <a:ext uri="{FF2B5EF4-FFF2-40B4-BE49-F238E27FC236}">
                <a16:creationId xmlns:a16="http://schemas.microsoft.com/office/drawing/2014/main" id="{18E8EEAA-8A5F-42B6-ACAA-330D0AEFA3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692291"/>
              </p:ext>
            </p:extLst>
          </p:nvPr>
        </p:nvGraphicFramePr>
        <p:xfrm>
          <a:off x="715963" y="3278188"/>
          <a:ext cx="7099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7099200" imgH="495000" progId="Equation.3">
                  <p:embed/>
                </p:oleObj>
              </mc:Choice>
              <mc:Fallback>
                <p:oleObj name="Equation" r:id="rId29" imgW="7099200" imgH="495000" progId="Equation.3">
                  <p:embed/>
                  <p:pic>
                    <p:nvPicPr>
                      <p:cNvPr id="31785" name="Object 41">
                        <a:extLst>
                          <a:ext uri="{FF2B5EF4-FFF2-40B4-BE49-F238E27FC236}">
                            <a16:creationId xmlns:a16="http://schemas.microsoft.com/office/drawing/2014/main" id="{18E8EEAA-8A5F-42B6-ACAA-330D0AEFA3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3278188"/>
                        <a:ext cx="7099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89" name="Group 45">
            <a:extLst>
              <a:ext uri="{FF2B5EF4-FFF2-40B4-BE49-F238E27FC236}">
                <a16:creationId xmlns:a16="http://schemas.microsoft.com/office/drawing/2014/main" id="{54067538-87AC-4240-8E9B-6FFB981BFAE1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743075"/>
            <a:ext cx="4419600" cy="1524000"/>
            <a:chOff x="1440" y="1296"/>
            <a:chExt cx="2784" cy="960"/>
          </a:xfrm>
        </p:grpSpPr>
        <p:sp>
          <p:nvSpPr>
            <p:cNvPr id="31750" name="Line 6">
              <a:extLst>
                <a:ext uri="{FF2B5EF4-FFF2-40B4-BE49-F238E27FC236}">
                  <a16:creationId xmlns:a16="http://schemas.microsoft.com/office/drawing/2014/main" id="{5C5A8F27-79CB-4859-8C57-E250D835B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296"/>
              <a:ext cx="0" cy="96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1751" name="Object 7">
              <a:extLst>
                <a:ext uri="{FF2B5EF4-FFF2-40B4-BE49-F238E27FC236}">
                  <a16:creationId xmlns:a16="http://schemas.microsoft.com/office/drawing/2014/main" id="{4B77CD72-3871-4612-9F52-6646C99060C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1272356"/>
                </p:ext>
              </p:extLst>
            </p:nvPr>
          </p:nvGraphicFramePr>
          <p:xfrm>
            <a:off x="1584" y="1400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355320" imgH="291960" progId="Equation.3">
                    <p:embed/>
                  </p:oleObj>
                </mc:Choice>
                <mc:Fallback>
                  <p:oleObj name="Equation" r:id="rId31" imgW="355320" imgH="291960" progId="Equation.3">
                    <p:embed/>
                    <p:pic>
                      <p:nvPicPr>
                        <p:cNvPr id="31751" name="Object 7">
                          <a:extLst>
                            <a:ext uri="{FF2B5EF4-FFF2-40B4-BE49-F238E27FC236}">
                              <a16:creationId xmlns:a16="http://schemas.microsoft.com/office/drawing/2014/main" id="{4B77CD72-3871-4612-9F52-6646C99060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400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2" name="Object 8">
              <a:extLst>
                <a:ext uri="{FF2B5EF4-FFF2-40B4-BE49-F238E27FC236}">
                  <a16:creationId xmlns:a16="http://schemas.microsoft.com/office/drawing/2014/main" id="{50BE8E1C-37EB-4565-9235-347D8E4BBD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4847197"/>
                </p:ext>
              </p:extLst>
            </p:nvPr>
          </p:nvGraphicFramePr>
          <p:xfrm>
            <a:off x="1584" y="1824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380880" imgH="431640" progId="Equation.3">
                    <p:embed/>
                  </p:oleObj>
                </mc:Choice>
                <mc:Fallback>
                  <p:oleObj name="Equation" r:id="rId33" imgW="380880" imgH="431640" progId="Equation.3">
                    <p:embed/>
                    <p:pic>
                      <p:nvPicPr>
                        <p:cNvPr id="31752" name="Object 8">
                          <a:extLst>
                            <a:ext uri="{FF2B5EF4-FFF2-40B4-BE49-F238E27FC236}">
                              <a16:creationId xmlns:a16="http://schemas.microsoft.com/office/drawing/2014/main" id="{50BE8E1C-37EB-4565-9235-347D8E4BBD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824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3" name="Object 9">
              <a:extLst>
                <a:ext uri="{FF2B5EF4-FFF2-40B4-BE49-F238E27FC236}">
                  <a16:creationId xmlns:a16="http://schemas.microsoft.com/office/drawing/2014/main" id="{FFC1CA5D-17B4-49FA-9D9C-652BE28A9A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4029673"/>
                </p:ext>
              </p:extLst>
            </p:nvPr>
          </p:nvGraphicFramePr>
          <p:xfrm>
            <a:off x="2350" y="1360"/>
            <a:ext cx="163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1777680" imgH="431640" progId="Equation.3">
                    <p:embed/>
                  </p:oleObj>
                </mc:Choice>
                <mc:Fallback>
                  <p:oleObj name="Equation" r:id="rId35" imgW="1777680" imgH="431640" progId="Equation.3">
                    <p:embed/>
                    <p:pic>
                      <p:nvPicPr>
                        <p:cNvPr id="31753" name="Object 9">
                          <a:extLst>
                            <a:ext uri="{FF2B5EF4-FFF2-40B4-BE49-F238E27FC236}">
                              <a16:creationId xmlns:a16="http://schemas.microsoft.com/office/drawing/2014/main" id="{FFC1CA5D-17B4-49FA-9D9C-652BE28A9A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0" y="1360"/>
                          <a:ext cx="163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4" name="Object 10">
              <a:extLst>
                <a:ext uri="{FF2B5EF4-FFF2-40B4-BE49-F238E27FC236}">
                  <a16:creationId xmlns:a16="http://schemas.microsoft.com/office/drawing/2014/main" id="{4B8D5D12-4100-4E4F-8988-DF96E7B5295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129304"/>
                </p:ext>
              </p:extLst>
            </p:nvPr>
          </p:nvGraphicFramePr>
          <p:xfrm>
            <a:off x="2334" y="1680"/>
            <a:ext cx="165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1625400" imgH="838080" progId="Equation.3">
                    <p:embed/>
                  </p:oleObj>
                </mc:Choice>
                <mc:Fallback>
                  <p:oleObj name="Equation" r:id="rId37" imgW="1625400" imgH="838080" progId="Equation.3">
                    <p:embed/>
                    <p:pic>
                      <p:nvPicPr>
                        <p:cNvPr id="31754" name="Object 10">
                          <a:extLst>
                            <a:ext uri="{FF2B5EF4-FFF2-40B4-BE49-F238E27FC236}">
                              <a16:creationId xmlns:a16="http://schemas.microsoft.com/office/drawing/2014/main" id="{4B8D5D12-4100-4E4F-8988-DF96E7B529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4" y="1680"/>
                          <a:ext cx="165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8" name="Line 44">
              <a:extLst>
                <a:ext uri="{FF2B5EF4-FFF2-40B4-BE49-F238E27FC236}">
                  <a16:creationId xmlns:a16="http://schemas.microsoft.com/office/drawing/2014/main" id="{E3534EF7-D4EF-4247-ADE1-F201BC370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680"/>
              <a:ext cx="2784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5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Settings\a\Application Data\Microsoft\Templates\jy3.pot</Template>
  <TotalTime>8576</TotalTime>
  <Words>1825</Words>
  <Application>Microsoft Office PowerPoint</Application>
  <PresentationFormat>On-screen Show (4:3)</PresentationFormat>
  <Paragraphs>160</Paragraphs>
  <Slides>66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77" baseType="lpstr">
      <vt:lpstr>黑体</vt:lpstr>
      <vt:lpstr>宋体</vt:lpstr>
      <vt:lpstr>Arial</vt:lpstr>
      <vt:lpstr>Calibri</vt:lpstr>
      <vt:lpstr>Calibri Light</vt:lpstr>
      <vt:lpstr>Cambria Math</vt:lpstr>
      <vt:lpstr>Tahoma</vt:lpstr>
      <vt:lpstr>Times New Roman</vt:lpstr>
      <vt:lpstr>Office Theme</vt:lpstr>
      <vt:lpstr>Equation</vt:lpstr>
      <vt:lpstr>公式</vt:lpstr>
      <vt:lpstr>第2章 ：随机变量及其分布</vt:lpstr>
      <vt:lpstr>（随机变量的定义）</vt:lpstr>
      <vt:lpstr>离散型随机变量及其分布律</vt:lpstr>
      <vt:lpstr>一、离散型随机变量的分布律</vt:lpstr>
      <vt:lpstr>PowerPoint Presentation</vt:lpstr>
      <vt:lpstr>二、常见离散型随机变量的概率分布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分布函数的概念</vt:lpstr>
      <vt:lpstr>PowerPoint Presentation</vt:lpstr>
      <vt:lpstr>PowerPoint Presentation</vt:lpstr>
      <vt:lpstr>PowerPoint Presentation</vt:lpstr>
      <vt:lpstr>分布函数的性质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连续型随机变量及其概率密度</vt:lpstr>
      <vt:lpstr>PowerPoint Presentation</vt:lpstr>
      <vt:lpstr>PowerPoint Presentation</vt:lpstr>
      <vt:lpstr>PowerPoint Presentation</vt:lpstr>
      <vt:lpstr>常见连续型随机变量的分布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三、小结</vt:lpstr>
      <vt:lpstr>PowerPoint Presentation</vt:lpstr>
      <vt:lpstr>PowerPoint Presentation</vt:lpstr>
      <vt:lpstr>（泊松过程，泊松分布，指数分布）</vt:lpstr>
      <vt:lpstr>PowerPoint Presentation</vt:lpstr>
      <vt:lpstr>PowerPoint Presentation</vt:lpstr>
      <vt:lpstr>PowerPoint Presentation</vt:lpstr>
      <vt:lpstr>随机变量的函数的分布</vt:lpstr>
      <vt:lpstr>一、离散型随机变量的函数的分布</vt:lpstr>
      <vt:lpstr>PowerPoint Presentation</vt:lpstr>
      <vt:lpstr>二、连续型随机变量的函数的分布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三、小结</vt:lpstr>
      <vt:lpstr>PowerPoint Presentation</vt:lpstr>
      <vt:lpstr>作业题</vt:lpstr>
    </vt:vector>
  </TitlesOfParts>
  <Company>txxy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第一节 随机试验</dc:title>
  <dc:creator>西安通信学院数学教研室</dc:creator>
  <cp:lastModifiedBy>Kwon Osub</cp:lastModifiedBy>
  <cp:revision>388</cp:revision>
  <dcterms:created xsi:type="dcterms:W3CDTF">2000-02-11T01:32:08Z</dcterms:created>
  <dcterms:modified xsi:type="dcterms:W3CDTF">2023-08-26T06:49:42Z</dcterms:modified>
</cp:coreProperties>
</file>