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  <p:sldMasterId id="2147483741" r:id="rId3"/>
    <p:sldMasterId id="2147483753" r:id="rId4"/>
    <p:sldMasterId id="2147483765" r:id="rId5"/>
  </p:sldMasterIdLst>
  <p:notesMasterIdLst>
    <p:notesMasterId r:id="rId63"/>
  </p:notesMasterIdLst>
  <p:handoutMasterIdLst>
    <p:handoutMasterId r:id="rId64"/>
  </p:handoutMasterIdLst>
  <p:sldIdLst>
    <p:sldId id="324" r:id="rId6"/>
    <p:sldId id="325" r:id="rId7"/>
    <p:sldId id="330" r:id="rId8"/>
    <p:sldId id="337" r:id="rId9"/>
    <p:sldId id="273" r:id="rId10"/>
    <p:sldId id="306" r:id="rId11"/>
    <p:sldId id="295" r:id="rId12"/>
    <p:sldId id="315" r:id="rId13"/>
    <p:sldId id="316" r:id="rId14"/>
    <p:sldId id="301" r:id="rId15"/>
    <p:sldId id="284" r:id="rId16"/>
    <p:sldId id="285" r:id="rId17"/>
    <p:sldId id="302" r:id="rId18"/>
    <p:sldId id="303" r:id="rId19"/>
    <p:sldId id="304" r:id="rId20"/>
    <p:sldId id="842" r:id="rId21"/>
    <p:sldId id="332" r:id="rId22"/>
    <p:sldId id="843" r:id="rId23"/>
    <p:sldId id="844" r:id="rId24"/>
    <p:sldId id="845" r:id="rId25"/>
    <p:sldId id="846" r:id="rId26"/>
    <p:sldId id="851" r:id="rId27"/>
    <p:sldId id="852" r:id="rId28"/>
    <p:sldId id="320" r:id="rId29"/>
    <p:sldId id="853" r:id="rId30"/>
    <p:sldId id="346" r:id="rId31"/>
    <p:sldId id="294" r:id="rId32"/>
    <p:sldId id="858" r:id="rId33"/>
    <p:sldId id="347" r:id="rId34"/>
    <p:sldId id="312" r:id="rId35"/>
    <p:sldId id="859" r:id="rId36"/>
    <p:sldId id="343" r:id="rId37"/>
    <p:sldId id="860" r:id="rId38"/>
    <p:sldId id="861" r:id="rId39"/>
    <p:sldId id="862" r:id="rId40"/>
    <p:sldId id="865" r:id="rId41"/>
    <p:sldId id="866" r:id="rId42"/>
    <p:sldId id="867" r:id="rId43"/>
    <p:sldId id="868" r:id="rId44"/>
    <p:sldId id="869" r:id="rId45"/>
    <p:sldId id="311" r:id="rId46"/>
    <p:sldId id="870" r:id="rId47"/>
    <p:sldId id="871" r:id="rId48"/>
    <p:sldId id="873" r:id="rId49"/>
    <p:sldId id="874" r:id="rId50"/>
    <p:sldId id="359" r:id="rId51"/>
    <p:sldId id="360" r:id="rId52"/>
    <p:sldId id="362" r:id="rId53"/>
    <p:sldId id="361" r:id="rId54"/>
    <p:sldId id="357" r:id="rId55"/>
    <p:sldId id="883" r:id="rId56"/>
    <p:sldId id="886" r:id="rId57"/>
    <p:sldId id="887" r:id="rId58"/>
    <p:sldId id="888" r:id="rId59"/>
    <p:sldId id="889" r:id="rId60"/>
    <p:sldId id="349" r:id="rId61"/>
    <p:sldId id="350" r:id="rId62"/>
  </p:sldIdLst>
  <p:sldSz cx="9144000" cy="6858000" type="screen4x3"/>
  <p:notesSz cx="6797675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81" userDrawn="1">
          <p15:clr>
            <a:srgbClr val="A4A3A4"/>
          </p15:clr>
        </p15:guide>
        <p15:guide id="3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1406CA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82029" autoAdjust="0"/>
  </p:normalViewPr>
  <p:slideViewPr>
    <p:cSldViewPr>
      <p:cViewPr varScale="1">
        <p:scale>
          <a:sx n="82" d="100"/>
          <a:sy n="82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48" d="100"/>
          <a:sy n="48" d="100"/>
        </p:scale>
        <p:origin x="2763" y="21"/>
      </p:cViewPr>
      <p:guideLst>
        <p:guide orient="horz" pos="3128"/>
        <p:guide pos="2181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sub" userId="760dd869e46f08f5" providerId="LiveId" clId="{B3A2B600-9CF9-4122-9A00-55CE0373E98E}"/>
    <pc:docChg chg="undo custSel addSld delSld delMainMaster">
      <pc:chgData name="Kwon Osub" userId="760dd869e46f08f5" providerId="LiveId" clId="{B3A2B600-9CF9-4122-9A00-55CE0373E98E}" dt="2023-09-18T09:37:12.992" v="82" actId="47"/>
      <pc:docMkLst>
        <pc:docMk/>
      </pc:docMkLst>
      <pc:sldChg chg="del">
        <pc:chgData name="Kwon Osub" userId="760dd869e46f08f5" providerId="LiveId" clId="{B3A2B600-9CF9-4122-9A00-55CE0373E98E}" dt="2023-09-18T09:34:08.934" v="0" actId="47"/>
        <pc:sldMkLst>
          <pc:docMk/>
          <pc:sldMk cId="0" sldId="256"/>
        </pc:sldMkLst>
      </pc:sldChg>
      <pc:sldChg chg="add del">
        <pc:chgData name="Kwon Osub" userId="760dd869e46f08f5" providerId="LiveId" clId="{B3A2B600-9CF9-4122-9A00-55CE0373E98E}" dt="2023-09-18T09:34:18.680" v="13" actId="47"/>
        <pc:sldMkLst>
          <pc:docMk/>
          <pc:sldMk cId="0" sldId="257"/>
        </pc:sldMkLst>
      </pc:sldChg>
      <pc:sldChg chg="del">
        <pc:chgData name="Kwon Osub" userId="760dd869e46f08f5" providerId="LiveId" clId="{B3A2B600-9CF9-4122-9A00-55CE0373E98E}" dt="2023-09-18T09:34:40.834" v="27" actId="47"/>
        <pc:sldMkLst>
          <pc:docMk/>
          <pc:sldMk cId="0" sldId="258"/>
        </pc:sldMkLst>
      </pc:sldChg>
      <pc:sldChg chg="add del">
        <pc:chgData name="Kwon Osub" userId="760dd869e46f08f5" providerId="LiveId" clId="{B3A2B600-9CF9-4122-9A00-55CE0373E98E}" dt="2023-09-18T09:34:19.491" v="14" actId="47"/>
        <pc:sldMkLst>
          <pc:docMk/>
          <pc:sldMk cId="0" sldId="259"/>
        </pc:sldMkLst>
      </pc:sldChg>
      <pc:sldChg chg="add del">
        <pc:chgData name="Kwon Osub" userId="760dd869e46f08f5" providerId="LiveId" clId="{B3A2B600-9CF9-4122-9A00-55CE0373E98E}" dt="2023-09-18T09:34:20.011" v="15" actId="47"/>
        <pc:sldMkLst>
          <pc:docMk/>
          <pc:sldMk cId="0" sldId="260"/>
        </pc:sldMkLst>
      </pc:sldChg>
      <pc:sldChg chg="del">
        <pc:chgData name="Kwon Osub" userId="760dd869e46f08f5" providerId="LiveId" clId="{B3A2B600-9CF9-4122-9A00-55CE0373E98E}" dt="2023-09-18T09:34:20.524" v="16" actId="47"/>
        <pc:sldMkLst>
          <pc:docMk/>
          <pc:sldMk cId="0" sldId="261"/>
        </pc:sldMkLst>
      </pc:sldChg>
      <pc:sldChg chg="del">
        <pc:chgData name="Kwon Osub" userId="760dd869e46f08f5" providerId="LiveId" clId="{B3A2B600-9CF9-4122-9A00-55CE0373E98E}" dt="2023-09-18T09:34:34.220" v="24" actId="47"/>
        <pc:sldMkLst>
          <pc:docMk/>
          <pc:sldMk cId="0" sldId="271"/>
        </pc:sldMkLst>
      </pc:sldChg>
      <pc:sldChg chg="del">
        <pc:chgData name="Kwon Osub" userId="760dd869e46f08f5" providerId="LiveId" clId="{B3A2B600-9CF9-4122-9A00-55CE0373E98E}" dt="2023-09-18T09:34:35.566" v="26" actId="47"/>
        <pc:sldMkLst>
          <pc:docMk/>
          <pc:sldMk cId="0" sldId="272"/>
        </pc:sldMkLst>
      </pc:sldChg>
      <pc:sldChg chg="del">
        <pc:chgData name="Kwon Osub" userId="760dd869e46f08f5" providerId="LiveId" clId="{B3A2B600-9CF9-4122-9A00-55CE0373E98E}" dt="2023-09-18T09:34:09.935" v="2" actId="47"/>
        <pc:sldMkLst>
          <pc:docMk/>
          <pc:sldMk cId="0" sldId="277"/>
        </pc:sldMkLst>
      </pc:sldChg>
      <pc:sldChg chg="del">
        <pc:chgData name="Kwon Osub" userId="760dd869e46f08f5" providerId="LiveId" clId="{B3A2B600-9CF9-4122-9A00-55CE0373E98E}" dt="2023-09-18T09:34:42.790" v="30" actId="47"/>
        <pc:sldMkLst>
          <pc:docMk/>
          <pc:sldMk cId="0" sldId="280"/>
        </pc:sldMkLst>
      </pc:sldChg>
      <pc:sldChg chg="del">
        <pc:chgData name="Kwon Osub" userId="760dd869e46f08f5" providerId="LiveId" clId="{B3A2B600-9CF9-4122-9A00-55CE0373E98E}" dt="2023-09-18T09:34:43.608" v="31" actId="47"/>
        <pc:sldMkLst>
          <pc:docMk/>
          <pc:sldMk cId="0" sldId="281"/>
        </pc:sldMkLst>
      </pc:sldChg>
      <pc:sldChg chg="del">
        <pc:chgData name="Kwon Osub" userId="760dd869e46f08f5" providerId="LiveId" clId="{B3A2B600-9CF9-4122-9A00-55CE0373E98E}" dt="2023-09-18T09:34:45.300" v="33" actId="47"/>
        <pc:sldMkLst>
          <pc:docMk/>
          <pc:sldMk cId="0" sldId="282"/>
        </pc:sldMkLst>
      </pc:sldChg>
      <pc:sldChg chg="del">
        <pc:chgData name="Kwon Osub" userId="760dd869e46f08f5" providerId="LiveId" clId="{B3A2B600-9CF9-4122-9A00-55CE0373E98E}" dt="2023-09-18T09:34:52.381" v="34" actId="47"/>
        <pc:sldMkLst>
          <pc:docMk/>
          <pc:sldMk cId="0" sldId="283"/>
        </pc:sldMkLst>
      </pc:sldChg>
      <pc:sldChg chg="del">
        <pc:chgData name="Kwon Osub" userId="760dd869e46f08f5" providerId="LiveId" clId="{B3A2B600-9CF9-4122-9A00-55CE0373E98E}" dt="2023-09-18T09:35:30.012" v="51" actId="47"/>
        <pc:sldMkLst>
          <pc:docMk/>
          <pc:sldMk cId="0" sldId="290"/>
        </pc:sldMkLst>
      </pc:sldChg>
      <pc:sldChg chg="del">
        <pc:chgData name="Kwon Osub" userId="760dd869e46f08f5" providerId="LiveId" clId="{B3A2B600-9CF9-4122-9A00-55CE0373E98E}" dt="2023-09-18T09:35:10.255" v="40" actId="47"/>
        <pc:sldMkLst>
          <pc:docMk/>
          <pc:sldMk cId="0" sldId="299"/>
        </pc:sldMkLst>
      </pc:sldChg>
      <pc:sldChg chg="del">
        <pc:chgData name="Kwon Osub" userId="760dd869e46f08f5" providerId="LiveId" clId="{B3A2B600-9CF9-4122-9A00-55CE0373E98E}" dt="2023-09-18T09:34:41.466" v="28" actId="47"/>
        <pc:sldMkLst>
          <pc:docMk/>
          <pc:sldMk cId="0" sldId="300"/>
        </pc:sldMkLst>
      </pc:sldChg>
      <pc:sldChg chg="add del">
        <pc:chgData name="Kwon Osub" userId="760dd869e46f08f5" providerId="LiveId" clId="{B3A2B600-9CF9-4122-9A00-55CE0373E98E}" dt="2023-09-18T09:34:55.655" v="37" actId="47"/>
        <pc:sldMkLst>
          <pc:docMk/>
          <pc:sldMk cId="0" sldId="301"/>
        </pc:sldMkLst>
      </pc:sldChg>
      <pc:sldChg chg="del">
        <pc:chgData name="Kwon Osub" userId="760dd869e46f08f5" providerId="LiveId" clId="{B3A2B600-9CF9-4122-9A00-55CE0373E98E}" dt="2023-09-18T09:35:04.102" v="38" actId="47"/>
        <pc:sldMkLst>
          <pc:docMk/>
          <pc:sldMk cId="0" sldId="305"/>
        </pc:sldMkLst>
      </pc:sldChg>
      <pc:sldChg chg="del">
        <pc:chgData name="Kwon Osub" userId="760dd869e46f08f5" providerId="LiveId" clId="{B3A2B600-9CF9-4122-9A00-55CE0373E98E}" dt="2023-09-18T09:34:53.032" v="35" actId="47"/>
        <pc:sldMkLst>
          <pc:docMk/>
          <pc:sldMk cId="0" sldId="308"/>
        </pc:sldMkLst>
      </pc:sldChg>
      <pc:sldChg chg="del">
        <pc:chgData name="Kwon Osub" userId="760dd869e46f08f5" providerId="LiveId" clId="{B3A2B600-9CF9-4122-9A00-55CE0373E98E}" dt="2023-09-18T09:35:09.463" v="39" actId="47"/>
        <pc:sldMkLst>
          <pc:docMk/>
          <pc:sldMk cId="0" sldId="309"/>
        </pc:sldMkLst>
      </pc:sldChg>
      <pc:sldChg chg="del">
        <pc:chgData name="Kwon Osub" userId="760dd869e46f08f5" providerId="LiveId" clId="{B3A2B600-9CF9-4122-9A00-55CE0373E98E}" dt="2023-09-18T09:34:44.431" v="32" actId="47"/>
        <pc:sldMkLst>
          <pc:docMk/>
          <pc:sldMk cId="0" sldId="310"/>
        </pc:sldMkLst>
      </pc:sldChg>
      <pc:sldChg chg="del">
        <pc:chgData name="Kwon Osub" userId="760dd869e46f08f5" providerId="LiveId" clId="{B3A2B600-9CF9-4122-9A00-55CE0373E98E}" dt="2023-09-18T09:34:41.971" v="29" actId="47"/>
        <pc:sldMkLst>
          <pc:docMk/>
          <pc:sldMk cId="0" sldId="313"/>
        </pc:sldMkLst>
      </pc:sldChg>
      <pc:sldChg chg="del">
        <pc:chgData name="Kwon Osub" userId="760dd869e46f08f5" providerId="LiveId" clId="{B3A2B600-9CF9-4122-9A00-55CE0373E98E}" dt="2023-09-18T09:35:11.470" v="42" actId="47"/>
        <pc:sldMkLst>
          <pc:docMk/>
          <pc:sldMk cId="0" sldId="314"/>
        </pc:sldMkLst>
      </pc:sldChg>
      <pc:sldChg chg="del">
        <pc:chgData name="Kwon Osub" userId="760dd869e46f08f5" providerId="LiveId" clId="{B3A2B600-9CF9-4122-9A00-55CE0373E98E}" dt="2023-09-18T09:34:10.983" v="4" actId="47"/>
        <pc:sldMkLst>
          <pc:docMk/>
          <pc:sldMk cId="0" sldId="318"/>
        </pc:sldMkLst>
      </pc:sldChg>
      <pc:sldChg chg="add del">
        <pc:chgData name="Kwon Osub" userId="760dd869e46f08f5" providerId="LiveId" clId="{B3A2B600-9CF9-4122-9A00-55CE0373E98E}" dt="2023-09-18T09:34:28.934" v="22" actId="47"/>
        <pc:sldMkLst>
          <pc:docMk/>
          <pc:sldMk cId="0" sldId="319"/>
        </pc:sldMkLst>
      </pc:sldChg>
      <pc:sldChg chg="del">
        <pc:chgData name="Kwon Osub" userId="760dd869e46f08f5" providerId="LiveId" clId="{B3A2B600-9CF9-4122-9A00-55CE0373E98E}" dt="2023-09-18T09:34:34.924" v="25" actId="47"/>
        <pc:sldMkLst>
          <pc:docMk/>
          <pc:sldMk cId="0" sldId="321"/>
        </pc:sldMkLst>
      </pc:sldChg>
      <pc:sldChg chg="del">
        <pc:chgData name="Kwon Osub" userId="760dd869e46f08f5" providerId="LiveId" clId="{B3A2B600-9CF9-4122-9A00-55CE0373E98E}" dt="2023-09-18T09:34:11.620" v="5" actId="47"/>
        <pc:sldMkLst>
          <pc:docMk/>
          <pc:sldMk cId="0" sldId="323"/>
        </pc:sldMkLst>
      </pc:sldChg>
      <pc:sldChg chg="del">
        <pc:chgData name="Kwon Osub" userId="760dd869e46f08f5" providerId="LiveId" clId="{B3A2B600-9CF9-4122-9A00-55CE0373E98E}" dt="2023-09-18T09:36:05.288" v="66" actId="47"/>
        <pc:sldMkLst>
          <pc:docMk/>
          <pc:sldMk cId="0" sldId="328"/>
        </pc:sldMkLst>
      </pc:sldChg>
      <pc:sldChg chg="del">
        <pc:chgData name="Kwon Osub" userId="760dd869e46f08f5" providerId="LiveId" clId="{B3A2B600-9CF9-4122-9A00-55CE0373E98E}" dt="2023-09-18T09:34:12.144" v="6" actId="47"/>
        <pc:sldMkLst>
          <pc:docMk/>
          <pc:sldMk cId="0" sldId="329"/>
        </pc:sldMkLst>
      </pc:sldChg>
      <pc:sldChg chg="del">
        <pc:chgData name="Kwon Osub" userId="760dd869e46f08f5" providerId="LiveId" clId="{B3A2B600-9CF9-4122-9A00-55CE0373E98E}" dt="2023-09-18T09:34:33.373" v="23" actId="47"/>
        <pc:sldMkLst>
          <pc:docMk/>
          <pc:sldMk cId="0" sldId="333"/>
        </pc:sldMkLst>
      </pc:sldChg>
      <pc:sldChg chg="add del">
        <pc:chgData name="Kwon Osub" userId="760dd869e46f08f5" providerId="LiveId" clId="{B3A2B600-9CF9-4122-9A00-55CE0373E98E}" dt="2023-09-18T09:34:28.648" v="21" actId="47"/>
        <pc:sldMkLst>
          <pc:docMk/>
          <pc:sldMk cId="0" sldId="335"/>
        </pc:sldMkLst>
      </pc:sldChg>
      <pc:sldChg chg="del">
        <pc:chgData name="Kwon Osub" userId="760dd869e46f08f5" providerId="LiveId" clId="{B3A2B600-9CF9-4122-9A00-55CE0373E98E}" dt="2023-09-18T09:35:41.569" v="55" actId="47"/>
        <pc:sldMkLst>
          <pc:docMk/>
          <pc:sldMk cId="0" sldId="338"/>
        </pc:sldMkLst>
      </pc:sldChg>
      <pc:sldChg chg="del">
        <pc:chgData name="Kwon Osub" userId="760dd869e46f08f5" providerId="LiveId" clId="{B3A2B600-9CF9-4122-9A00-55CE0373E98E}" dt="2023-09-18T09:35:42.271" v="56" actId="47"/>
        <pc:sldMkLst>
          <pc:docMk/>
          <pc:sldMk cId="0" sldId="339"/>
        </pc:sldMkLst>
      </pc:sldChg>
      <pc:sldChg chg="del">
        <pc:chgData name="Kwon Osub" userId="760dd869e46f08f5" providerId="LiveId" clId="{B3A2B600-9CF9-4122-9A00-55CE0373E98E}" dt="2023-09-18T09:35:43.055" v="57" actId="47"/>
        <pc:sldMkLst>
          <pc:docMk/>
          <pc:sldMk cId="0" sldId="340"/>
        </pc:sldMkLst>
      </pc:sldChg>
      <pc:sldChg chg="del">
        <pc:chgData name="Kwon Osub" userId="760dd869e46f08f5" providerId="LiveId" clId="{B3A2B600-9CF9-4122-9A00-55CE0373E98E}" dt="2023-09-18T09:35:43.706" v="58" actId="47"/>
        <pc:sldMkLst>
          <pc:docMk/>
          <pc:sldMk cId="0" sldId="341"/>
        </pc:sldMkLst>
      </pc:sldChg>
      <pc:sldChg chg="del">
        <pc:chgData name="Kwon Osub" userId="760dd869e46f08f5" providerId="LiveId" clId="{B3A2B600-9CF9-4122-9A00-55CE0373E98E}" dt="2023-09-18T09:35:44.421" v="59" actId="47"/>
        <pc:sldMkLst>
          <pc:docMk/>
          <pc:sldMk cId="0" sldId="342"/>
        </pc:sldMkLst>
      </pc:sldChg>
      <pc:sldChg chg="del">
        <pc:chgData name="Kwon Osub" userId="760dd869e46f08f5" providerId="LiveId" clId="{B3A2B600-9CF9-4122-9A00-55CE0373E98E}" dt="2023-09-18T09:35:45.260" v="60" actId="47"/>
        <pc:sldMkLst>
          <pc:docMk/>
          <pc:sldMk cId="0" sldId="344"/>
        </pc:sldMkLst>
      </pc:sldChg>
      <pc:sldChg chg="del">
        <pc:chgData name="Kwon Osub" userId="760dd869e46f08f5" providerId="LiveId" clId="{B3A2B600-9CF9-4122-9A00-55CE0373E98E}" dt="2023-09-18T09:35:31.765" v="53" actId="47"/>
        <pc:sldMkLst>
          <pc:docMk/>
          <pc:sldMk cId="0" sldId="348"/>
        </pc:sldMkLst>
      </pc:sldChg>
      <pc:sldChg chg="del">
        <pc:chgData name="Kwon Osub" userId="760dd869e46f08f5" providerId="LiveId" clId="{B3A2B600-9CF9-4122-9A00-55CE0373E98E}" dt="2023-09-18T09:36:25.646" v="68" actId="47"/>
        <pc:sldMkLst>
          <pc:docMk/>
          <pc:sldMk cId="0" sldId="356"/>
        </pc:sldMkLst>
      </pc:sldChg>
      <pc:sldChg chg="del">
        <pc:chgData name="Kwon Osub" userId="760dd869e46f08f5" providerId="LiveId" clId="{B3A2B600-9CF9-4122-9A00-55CE0373E98E}" dt="2023-09-18T09:37:03.130" v="78" actId="47"/>
        <pc:sldMkLst>
          <pc:docMk/>
          <pc:sldMk cId="0" sldId="358"/>
        </pc:sldMkLst>
      </pc:sldChg>
      <pc:sldChg chg="del">
        <pc:chgData name="Kwon Osub" userId="760dd869e46f08f5" providerId="LiveId" clId="{B3A2B600-9CF9-4122-9A00-55CE0373E98E}" dt="2023-09-18T09:35:47.328" v="62" actId="47"/>
        <pc:sldMkLst>
          <pc:docMk/>
          <pc:sldMk cId="0" sldId="363"/>
        </pc:sldMkLst>
      </pc:sldChg>
      <pc:sldChg chg="del">
        <pc:chgData name="Kwon Osub" userId="760dd869e46f08f5" providerId="LiveId" clId="{B3A2B600-9CF9-4122-9A00-55CE0373E98E}" dt="2023-09-18T09:37:10.791" v="80" actId="47"/>
        <pc:sldMkLst>
          <pc:docMk/>
          <pc:sldMk cId="0" sldId="364"/>
        </pc:sldMkLst>
      </pc:sldChg>
      <pc:sldChg chg="del">
        <pc:chgData name="Kwon Osub" userId="760dd869e46f08f5" providerId="LiveId" clId="{B3A2B600-9CF9-4122-9A00-55CE0373E98E}" dt="2023-09-18T09:35:58.245" v="65" actId="47"/>
        <pc:sldMkLst>
          <pc:docMk/>
          <pc:sldMk cId="0" sldId="366"/>
        </pc:sldMkLst>
      </pc:sldChg>
      <pc:sldChg chg="del">
        <pc:chgData name="Kwon Osub" userId="760dd869e46f08f5" providerId="LiveId" clId="{B3A2B600-9CF9-4122-9A00-55CE0373E98E}" dt="2023-09-18T09:37:11.864" v="81" actId="47"/>
        <pc:sldMkLst>
          <pc:docMk/>
          <pc:sldMk cId="0" sldId="367"/>
        </pc:sldMkLst>
      </pc:sldChg>
      <pc:sldChg chg="del">
        <pc:chgData name="Kwon Osub" userId="760dd869e46f08f5" providerId="LiveId" clId="{B3A2B600-9CF9-4122-9A00-55CE0373E98E}" dt="2023-09-18T09:34:09.397" v="1" actId="47"/>
        <pc:sldMkLst>
          <pc:docMk/>
          <pc:sldMk cId="720188777" sldId="838"/>
        </pc:sldMkLst>
      </pc:sldChg>
      <pc:sldChg chg="del">
        <pc:chgData name="Kwon Osub" userId="760dd869e46f08f5" providerId="LiveId" clId="{B3A2B600-9CF9-4122-9A00-55CE0373E98E}" dt="2023-09-18T09:34:10.489" v="3" actId="47"/>
        <pc:sldMkLst>
          <pc:docMk/>
          <pc:sldMk cId="0" sldId="839"/>
        </pc:sldMkLst>
      </pc:sldChg>
      <pc:sldChg chg="del">
        <pc:chgData name="Kwon Osub" userId="760dd869e46f08f5" providerId="LiveId" clId="{B3A2B600-9CF9-4122-9A00-55CE0373E98E}" dt="2023-09-18T09:35:10.871" v="41" actId="47"/>
        <pc:sldMkLst>
          <pc:docMk/>
          <pc:sldMk cId="0" sldId="840"/>
        </pc:sldMkLst>
      </pc:sldChg>
      <pc:sldChg chg="del">
        <pc:chgData name="Kwon Osub" userId="760dd869e46f08f5" providerId="LiveId" clId="{B3A2B600-9CF9-4122-9A00-55CE0373E98E}" dt="2023-09-18T09:35:13.150" v="43" actId="47"/>
        <pc:sldMkLst>
          <pc:docMk/>
          <pc:sldMk cId="0" sldId="841"/>
        </pc:sldMkLst>
      </pc:sldChg>
      <pc:sldChg chg="del">
        <pc:chgData name="Kwon Osub" userId="760dd869e46f08f5" providerId="LiveId" clId="{B3A2B600-9CF9-4122-9A00-55CE0373E98E}" dt="2023-09-18T09:35:19.794" v="44" actId="47"/>
        <pc:sldMkLst>
          <pc:docMk/>
          <pc:sldMk cId="0" sldId="847"/>
        </pc:sldMkLst>
      </pc:sldChg>
      <pc:sldChg chg="del">
        <pc:chgData name="Kwon Osub" userId="760dd869e46f08f5" providerId="LiveId" clId="{B3A2B600-9CF9-4122-9A00-55CE0373E98E}" dt="2023-09-18T09:35:20.758" v="45" actId="47"/>
        <pc:sldMkLst>
          <pc:docMk/>
          <pc:sldMk cId="0" sldId="848"/>
        </pc:sldMkLst>
      </pc:sldChg>
      <pc:sldChg chg="del">
        <pc:chgData name="Kwon Osub" userId="760dd869e46f08f5" providerId="LiveId" clId="{B3A2B600-9CF9-4122-9A00-55CE0373E98E}" dt="2023-09-18T09:35:21.615" v="46" actId="47"/>
        <pc:sldMkLst>
          <pc:docMk/>
          <pc:sldMk cId="0" sldId="849"/>
        </pc:sldMkLst>
      </pc:sldChg>
      <pc:sldChg chg="del">
        <pc:chgData name="Kwon Osub" userId="760dd869e46f08f5" providerId="LiveId" clId="{B3A2B600-9CF9-4122-9A00-55CE0373E98E}" dt="2023-09-18T09:35:22.604" v="47" actId="47"/>
        <pc:sldMkLst>
          <pc:docMk/>
          <pc:sldMk cId="0" sldId="850"/>
        </pc:sldMkLst>
      </pc:sldChg>
      <pc:sldChg chg="del">
        <pc:chgData name="Kwon Osub" userId="760dd869e46f08f5" providerId="LiveId" clId="{B3A2B600-9CF9-4122-9A00-55CE0373E98E}" dt="2023-09-18T09:35:27.442" v="48" actId="47"/>
        <pc:sldMkLst>
          <pc:docMk/>
          <pc:sldMk cId="0" sldId="854"/>
        </pc:sldMkLst>
      </pc:sldChg>
      <pc:sldChg chg="del">
        <pc:chgData name="Kwon Osub" userId="760dd869e46f08f5" providerId="LiveId" clId="{B3A2B600-9CF9-4122-9A00-55CE0373E98E}" dt="2023-09-18T09:35:28.569" v="49" actId="47"/>
        <pc:sldMkLst>
          <pc:docMk/>
          <pc:sldMk cId="0" sldId="855"/>
        </pc:sldMkLst>
      </pc:sldChg>
      <pc:sldChg chg="del">
        <pc:chgData name="Kwon Osub" userId="760dd869e46f08f5" providerId="LiveId" clId="{B3A2B600-9CF9-4122-9A00-55CE0373E98E}" dt="2023-09-18T09:35:29.128" v="50" actId="47"/>
        <pc:sldMkLst>
          <pc:docMk/>
          <pc:sldMk cId="0" sldId="856"/>
        </pc:sldMkLst>
      </pc:sldChg>
      <pc:sldChg chg="del">
        <pc:chgData name="Kwon Osub" userId="760dd869e46f08f5" providerId="LiveId" clId="{B3A2B600-9CF9-4122-9A00-55CE0373E98E}" dt="2023-09-18T09:35:31.041" v="52" actId="47"/>
        <pc:sldMkLst>
          <pc:docMk/>
          <pc:sldMk cId="0" sldId="857"/>
        </pc:sldMkLst>
      </pc:sldChg>
      <pc:sldChg chg="del">
        <pc:chgData name="Kwon Osub" userId="760dd869e46f08f5" providerId="LiveId" clId="{B3A2B600-9CF9-4122-9A00-55CE0373E98E}" dt="2023-09-18T09:35:40.471" v="54" actId="47"/>
        <pc:sldMkLst>
          <pc:docMk/>
          <pc:sldMk cId="0" sldId="863"/>
        </pc:sldMkLst>
      </pc:sldChg>
      <pc:sldChg chg="del">
        <pc:chgData name="Kwon Osub" userId="760dd869e46f08f5" providerId="LiveId" clId="{B3A2B600-9CF9-4122-9A00-55CE0373E98E}" dt="2023-09-18T09:35:45.981" v="61" actId="47"/>
        <pc:sldMkLst>
          <pc:docMk/>
          <pc:sldMk cId="0" sldId="864"/>
        </pc:sldMkLst>
      </pc:sldChg>
      <pc:sldChg chg="add del">
        <pc:chgData name="Kwon Osub" userId="760dd869e46f08f5" providerId="LiveId" clId="{B3A2B600-9CF9-4122-9A00-55CE0373E98E}" dt="2023-09-18T09:35:50.042" v="64" actId="47"/>
        <pc:sldMkLst>
          <pc:docMk/>
          <pc:sldMk cId="0" sldId="865"/>
        </pc:sldMkLst>
      </pc:sldChg>
      <pc:sldChg chg="del">
        <pc:chgData name="Kwon Osub" userId="760dd869e46f08f5" providerId="LiveId" clId="{B3A2B600-9CF9-4122-9A00-55CE0373E98E}" dt="2023-09-18T09:36:06.207" v="67" actId="47"/>
        <pc:sldMkLst>
          <pc:docMk/>
          <pc:sldMk cId="0" sldId="872"/>
        </pc:sldMkLst>
      </pc:sldChg>
      <pc:sldChg chg="del">
        <pc:chgData name="Kwon Osub" userId="760dd869e46f08f5" providerId="LiveId" clId="{B3A2B600-9CF9-4122-9A00-55CE0373E98E}" dt="2023-09-18T09:36:45.270" v="69" actId="47"/>
        <pc:sldMkLst>
          <pc:docMk/>
          <pc:sldMk cId="0" sldId="875"/>
        </pc:sldMkLst>
      </pc:sldChg>
      <pc:sldChg chg="del">
        <pc:chgData name="Kwon Osub" userId="760dd869e46f08f5" providerId="LiveId" clId="{B3A2B600-9CF9-4122-9A00-55CE0373E98E}" dt="2023-09-18T09:36:45.988" v="70" actId="47"/>
        <pc:sldMkLst>
          <pc:docMk/>
          <pc:sldMk cId="0" sldId="876"/>
        </pc:sldMkLst>
      </pc:sldChg>
      <pc:sldChg chg="del">
        <pc:chgData name="Kwon Osub" userId="760dd869e46f08f5" providerId="LiveId" clId="{B3A2B600-9CF9-4122-9A00-55CE0373E98E}" dt="2023-09-18T09:36:46.711" v="71" actId="47"/>
        <pc:sldMkLst>
          <pc:docMk/>
          <pc:sldMk cId="0" sldId="877"/>
        </pc:sldMkLst>
      </pc:sldChg>
      <pc:sldChg chg="del">
        <pc:chgData name="Kwon Osub" userId="760dd869e46f08f5" providerId="LiveId" clId="{B3A2B600-9CF9-4122-9A00-55CE0373E98E}" dt="2023-09-18T09:36:48.416" v="72" actId="47"/>
        <pc:sldMkLst>
          <pc:docMk/>
          <pc:sldMk cId="0" sldId="878"/>
        </pc:sldMkLst>
      </pc:sldChg>
      <pc:sldChg chg="del">
        <pc:chgData name="Kwon Osub" userId="760dd869e46f08f5" providerId="LiveId" clId="{B3A2B600-9CF9-4122-9A00-55CE0373E98E}" dt="2023-09-18T09:36:49.388" v="73" actId="47"/>
        <pc:sldMkLst>
          <pc:docMk/>
          <pc:sldMk cId="0" sldId="879"/>
        </pc:sldMkLst>
      </pc:sldChg>
      <pc:sldChg chg="del">
        <pc:chgData name="Kwon Osub" userId="760dd869e46f08f5" providerId="LiveId" clId="{B3A2B600-9CF9-4122-9A00-55CE0373E98E}" dt="2023-09-18T09:36:54.691" v="74" actId="47"/>
        <pc:sldMkLst>
          <pc:docMk/>
          <pc:sldMk cId="0" sldId="880"/>
        </pc:sldMkLst>
      </pc:sldChg>
      <pc:sldChg chg="del">
        <pc:chgData name="Kwon Osub" userId="760dd869e46f08f5" providerId="LiveId" clId="{B3A2B600-9CF9-4122-9A00-55CE0373E98E}" dt="2023-09-18T09:36:55.216" v="75" actId="47"/>
        <pc:sldMkLst>
          <pc:docMk/>
          <pc:sldMk cId="0" sldId="881"/>
        </pc:sldMkLst>
      </pc:sldChg>
      <pc:sldChg chg="del">
        <pc:chgData name="Kwon Osub" userId="760dd869e46f08f5" providerId="LiveId" clId="{B3A2B600-9CF9-4122-9A00-55CE0373E98E}" dt="2023-09-18T09:36:56.090" v="76" actId="47"/>
        <pc:sldMkLst>
          <pc:docMk/>
          <pc:sldMk cId="0" sldId="882"/>
        </pc:sldMkLst>
      </pc:sldChg>
      <pc:sldChg chg="del">
        <pc:chgData name="Kwon Osub" userId="760dd869e46f08f5" providerId="LiveId" clId="{B3A2B600-9CF9-4122-9A00-55CE0373E98E}" dt="2023-09-18T09:37:02.395" v="77" actId="47"/>
        <pc:sldMkLst>
          <pc:docMk/>
          <pc:sldMk cId="0" sldId="884"/>
        </pc:sldMkLst>
      </pc:sldChg>
      <pc:sldChg chg="del">
        <pc:chgData name="Kwon Osub" userId="760dd869e46f08f5" providerId="LiveId" clId="{B3A2B600-9CF9-4122-9A00-55CE0373E98E}" dt="2023-09-18T09:37:03.959" v="79" actId="47"/>
        <pc:sldMkLst>
          <pc:docMk/>
          <pc:sldMk cId="0" sldId="885"/>
        </pc:sldMkLst>
      </pc:sldChg>
      <pc:sldChg chg="del">
        <pc:chgData name="Kwon Osub" userId="760dd869e46f08f5" providerId="LiveId" clId="{B3A2B600-9CF9-4122-9A00-55CE0373E98E}" dt="2023-09-18T09:37:12.992" v="82" actId="47"/>
        <pc:sldMkLst>
          <pc:docMk/>
          <pc:sldMk cId="3369472022" sldId="913"/>
        </pc:sldMkLst>
      </pc:sldChg>
      <pc:sldMasterChg chg="del delSldLayout">
        <pc:chgData name="Kwon Osub" userId="760dd869e46f08f5" providerId="LiveId" clId="{B3A2B600-9CF9-4122-9A00-55CE0373E98E}" dt="2023-09-18T09:34:09.397" v="1" actId="47"/>
        <pc:sldMasterMkLst>
          <pc:docMk/>
          <pc:sldMasterMk cId="0" sldId="2147483648"/>
        </pc:sldMasterMkLst>
        <pc:sldLayoutChg chg="del">
          <pc:chgData name="Kwon Osub" userId="760dd869e46f08f5" providerId="LiveId" clId="{B3A2B600-9CF9-4122-9A00-55CE0373E98E}" dt="2023-09-18T09:34:09.397" v="1" actId="47"/>
          <pc:sldLayoutMkLst>
            <pc:docMk/>
            <pc:sldMasterMk cId="0" sldId="2147483648"/>
            <pc:sldLayoutMk cId="0" sldId="2147483706"/>
          </pc:sldLayoutMkLst>
        </pc:sldLayoutChg>
        <pc:sldLayoutChg chg="del">
          <pc:chgData name="Kwon Osub" userId="760dd869e46f08f5" providerId="LiveId" clId="{B3A2B600-9CF9-4122-9A00-55CE0373E98E}" dt="2023-09-18T09:34:09.397" v="1" actId="47"/>
          <pc:sldLayoutMkLst>
            <pc:docMk/>
            <pc:sldMasterMk cId="0" sldId="2147483648"/>
            <pc:sldLayoutMk cId="0" sldId="2147483707"/>
          </pc:sldLayoutMkLst>
        </pc:sldLayoutChg>
        <pc:sldLayoutChg chg="del">
          <pc:chgData name="Kwon Osub" userId="760dd869e46f08f5" providerId="LiveId" clId="{B3A2B600-9CF9-4122-9A00-55CE0373E98E}" dt="2023-09-18T09:34:09.397" v="1" actId="47"/>
          <pc:sldLayoutMkLst>
            <pc:docMk/>
            <pc:sldMasterMk cId="0" sldId="2147483648"/>
            <pc:sldLayoutMk cId="0" sldId="2147483708"/>
          </pc:sldLayoutMkLst>
        </pc:sldLayoutChg>
        <pc:sldLayoutChg chg="del">
          <pc:chgData name="Kwon Osub" userId="760dd869e46f08f5" providerId="LiveId" clId="{B3A2B600-9CF9-4122-9A00-55CE0373E98E}" dt="2023-09-18T09:34:09.397" v="1" actId="47"/>
          <pc:sldLayoutMkLst>
            <pc:docMk/>
            <pc:sldMasterMk cId="0" sldId="2147483648"/>
            <pc:sldLayoutMk cId="0" sldId="2147483709"/>
          </pc:sldLayoutMkLst>
        </pc:sldLayoutChg>
        <pc:sldLayoutChg chg="del">
          <pc:chgData name="Kwon Osub" userId="760dd869e46f08f5" providerId="LiveId" clId="{B3A2B600-9CF9-4122-9A00-55CE0373E98E}" dt="2023-09-18T09:34:09.397" v="1" actId="47"/>
          <pc:sldLayoutMkLst>
            <pc:docMk/>
            <pc:sldMasterMk cId="0" sldId="2147483648"/>
            <pc:sldLayoutMk cId="0" sldId="2147483710"/>
          </pc:sldLayoutMkLst>
        </pc:sldLayoutChg>
        <pc:sldLayoutChg chg="del">
          <pc:chgData name="Kwon Osub" userId="760dd869e46f08f5" providerId="LiveId" clId="{B3A2B600-9CF9-4122-9A00-55CE0373E98E}" dt="2023-09-18T09:34:09.397" v="1" actId="47"/>
          <pc:sldLayoutMkLst>
            <pc:docMk/>
            <pc:sldMasterMk cId="0" sldId="2147483648"/>
            <pc:sldLayoutMk cId="0" sldId="2147483711"/>
          </pc:sldLayoutMkLst>
        </pc:sldLayoutChg>
        <pc:sldLayoutChg chg="del">
          <pc:chgData name="Kwon Osub" userId="760dd869e46f08f5" providerId="LiveId" clId="{B3A2B600-9CF9-4122-9A00-55CE0373E98E}" dt="2023-09-18T09:34:09.397" v="1" actId="47"/>
          <pc:sldLayoutMkLst>
            <pc:docMk/>
            <pc:sldMasterMk cId="0" sldId="2147483648"/>
            <pc:sldLayoutMk cId="0" sldId="2147483712"/>
          </pc:sldLayoutMkLst>
        </pc:sldLayoutChg>
        <pc:sldLayoutChg chg="del">
          <pc:chgData name="Kwon Osub" userId="760dd869e46f08f5" providerId="LiveId" clId="{B3A2B600-9CF9-4122-9A00-55CE0373E98E}" dt="2023-09-18T09:34:09.397" v="1" actId="47"/>
          <pc:sldLayoutMkLst>
            <pc:docMk/>
            <pc:sldMasterMk cId="0" sldId="2147483648"/>
            <pc:sldLayoutMk cId="0" sldId="2147483713"/>
          </pc:sldLayoutMkLst>
        </pc:sldLayoutChg>
        <pc:sldLayoutChg chg="del">
          <pc:chgData name="Kwon Osub" userId="760dd869e46f08f5" providerId="LiveId" clId="{B3A2B600-9CF9-4122-9A00-55CE0373E98E}" dt="2023-09-18T09:34:09.397" v="1" actId="47"/>
          <pc:sldLayoutMkLst>
            <pc:docMk/>
            <pc:sldMasterMk cId="0" sldId="2147483648"/>
            <pc:sldLayoutMk cId="0" sldId="2147483714"/>
          </pc:sldLayoutMkLst>
        </pc:sldLayoutChg>
        <pc:sldLayoutChg chg="del">
          <pc:chgData name="Kwon Osub" userId="760dd869e46f08f5" providerId="LiveId" clId="{B3A2B600-9CF9-4122-9A00-55CE0373E98E}" dt="2023-09-18T09:34:09.397" v="1" actId="47"/>
          <pc:sldLayoutMkLst>
            <pc:docMk/>
            <pc:sldMasterMk cId="0" sldId="2147483648"/>
            <pc:sldLayoutMk cId="0" sldId="2147483715"/>
          </pc:sldLayoutMkLst>
        </pc:sldLayoutChg>
        <pc:sldLayoutChg chg="del">
          <pc:chgData name="Kwon Osub" userId="760dd869e46f08f5" providerId="LiveId" clId="{B3A2B600-9CF9-4122-9A00-55CE0373E98E}" dt="2023-09-18T09:34:09.397" v="1" actId="47"/>
          <pc:sldLayoutMkLst>
            <pc:docMk/>
            <pc:sldMasterMk cId="0" sldId="2147483648"/>
            <pc:sldLayoutMk cId="0" sldId="2147483716"/>
          </pc:sldLayoutMkLst>
        </pc:sldLayoutChg>
      </pc:sldMasterChg>
      <pc:sldMasterChg chg="del delSldLayout">
        <pc:chgData name="Kwon Osub" userId="760dd869e46f08f5" providerId="LiveId" clId="{B3A2B600-9CF9-4122-9A00-55CE0373E98E}" dt="2023-09-18T09:37:12.992" v="82" actId="47"/>
        <pc:sldMasterMkLst>
          <pc:docMk/>
          <pc:sldMasterMk cId="2681251592" sldId="2147483777"/>
        </pc:sldMasterMkLst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1982579135" sldId="2147483778"/>
          </pc:sldLayoutMkLst>
        </pc:sldLayoutChg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2017222593" sldId="2147483779"/>
          </pc:sldLayoutMkLst>
        </pc:sldLayoutChg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1971761191" sldId="2147483780"/>
          </pc:sldLayoutMkLst>
        </pc:sldLayoutChg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1923365646" sldId="2147483781"/>
          </pc:sldLayoutMkLst>
        </pc:sldLayoutChg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1842173904" sldId="2147483782"/>
          </pc:sldLayoutMkLst>
        </pc:sldLayoutChg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3732530750" sldId="2147483783"/>
          </pc:sldLayoutMkLst>
        </pc:sldLayoutChg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3188250199" sldId="2147483784"/>
          </pc:sldLayoutMkLst>
        </pc:sldLayoutChg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4203263282" sldId="2147483785"/>
          </pc:sldLayoutMkLst>
        </pc:sldLayoutChg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3815515641" sldId="2147483786"/>
          </pc:sldLayoutMkLst>
        </pc:sldLayoutChg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164586661" sldId="2147483787"/>
          </pc:sldLayoutMkLst>
        </pc:sldLayoutChg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2050343720" sldId="2147483788"/>
          </pc:sldLayoutMkLst>
        </pc:sldLayoutChg>
        <pc:sldLayoutChg chg="del">
          <pc:chgData name="Kwon Osub" userId="760dd869e46f08f5" providerId="LiveId" clId="{B3A2B600-9CF9-4122-9A00-55CE0373E98E}" dt="2023-09-18T09:37:12.992" v="82" actId="47"/>
          <pc:sldLayoutMkLst>
            <pc:docMk/>
            <pc:sldMasterMk cId="2681251592" sldId="2147483777"/>
            <pc:sldLayoutMk cId="215900590" sldId="214748378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>
              <a:defRPr sz="1300"/>
            </a:lvl1pPr>
          </a:lstStyle>
          <a:p>
            <a:pPr>
              <a:defRPr/>
            </a:pPr>
            <a:fld id="{DA3D764E-19C3-41DE-A35F-97EDED34B456}" type="datetimeFigureOut">
              <a:rPr lang="en-US"/>
              <a:pPr>
                <a:defRPr/>
              </a:pPr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>
              <a:defRPr sz="1300"/>
            </a:lvl1pPr>
          </a:lstStyle>
          <a:p>
            <a:pPr>
              <a:defRPr/>
            </a:pPr>
            <a:fld id="{5E0A104A-38CE-4E5D-981C-A40D9DDDC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4AEA9D-6950-49D4-BBB7-F42AD80E3570}" type="datetimeFigureOut">
              <a:rPr lang="en-US"/>
              <a:pPr>
                <a:defRPr/>
              </a:pPr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88" tIns="46545" rIns="93088" bIns="4654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002"/>
            <a:ext cx="5438140" cy="4467397"/>
          </a:xfrm>
          <a:prstGeom prst="rect">
            <a:avLst/>
          </a:prstGeom>
        </p:spPr>
        <p:txBody>
          <a:bodyPr vert="horz" lIns="93088" tIns="46545" rIns="93088" bIns="4654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42F86C9-3A2C-4AAE-971D-0C5590090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3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F6397-8832-4B2F-9EFB-48A5B441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05CC42-0178-499A-91F2-C25F6A265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820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22348-93C1-43DB-8CB4-9840C31E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D8EA6-64A0-4704-9B89-6B20D6C5C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87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AB03ED-34FE-4DFF-A5E1-D9C739DCA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9A95A-3318-4F19-B822-FDE708F61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475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A55AF-2B39-465D-A350-4D87D334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5480CD-9087-4DE7-9AC0-FF66B099B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3453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D85E-99DB-416C-9847-3A263B7B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7ED4D-8FD0-41BF-9A79-6BC30C29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480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1EBD5-08D4-43EF-9CD4-3ACD0593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52705-57E5-4E8C-8440-29B43699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0176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C291C-596A-48E1-A659-97865FEA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946AE-BE50-4AFE-A78C-71203B4A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4337B-AED2-4503-B9D4-C85D6D699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133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0E10B-9786-4ADF-95CC-10B87EC6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9168A-445C-45F7-9D77-9B5581252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B672FC-2293-4BA5-8D12-37B65361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2FA00E-8B9E-4D5D-B6C0-F2A7B3ADF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1D7C40-2627-4AD3-B10E-19DD816D0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1038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E33F8-FA3A-4805-9EF1-604D13E9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7101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52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11390-EAEC-4832-9D2F-A2BE07B5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C0EC7-3328-4561-BBC0-69D39C464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ADC01-1619-4BF3-986B-A4AB40F1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327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66A5E-1C96-4AD7-B017-478AA01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D30CD-C83B-4D36-9276-2EAF2DDE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0790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0D0CD-7E87-4E42-9D11-86D4F43C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FADA35-FA18-488C-868E-F0D32D1A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1DC7C-0729-4E31-AEEF-1D54DA847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7501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FDB75-57F1-467B-AE4C-D144B1AA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86909-62B0-404B-B598-BEFEEAA1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9814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C34125-AE8C-4E16-8815-3DEC2C045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BFC195-28C8-4029-9AD9-08D161462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2278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9BFD4-3619-40CF-BD29-D9D2CAF60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71C69E-47BA-4B57-BB8C-5AF5DCA9E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9120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5E7CF-8C5A-46BD-AAC8-B8EC7B6E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CFE27-C322-4367-AF68-C35AC879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6054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F0F6B-5716-41EA-B21C-89036493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E1A97-AE8C-4522-903B-587FE601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9311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B3FE1-D8D1-4CC3-8C2F-D7D663CD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E782C-4036-4C3E-882B-133367D1D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9336B2-FB87-479F-A23E-BB473760B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09992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40704-39F9-4B15-BED7-AD713653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F8CC0-7756-4907-AB81-C8206FA23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C0858-75B5-41A4-9A9C-E2FC829DD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42E72B-262E-4A2C-91A1-67C2422CC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DABB5-79F9-4612-B1C8-47DDEDC68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7849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6434-808F-4F64-802B-57663E87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57555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7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74723-19C1-47E5-AC2E-CB12FDEE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63AEB-79AD-4CC0-A8C2-D521010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9922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41E61-69B3-481D-8495-9D8A0C0F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4F2FD-E6AE-4876-9435-857EA1DA5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6A76D-6500-4CAF-B9C1-DC9BA78FE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5566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F979D-E1B5-473A-9989-BD7DFB45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EC8A3E-D7C2-46BA-B1C7-2F1A5F0CA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007EC-C184-4A2E-833E-5B16F4216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21823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6E94E-33EB-4E74-8A17-EDFF926A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5696E5-C3D3-410E-934A-AE459AEFE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8123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286848-DDBF-409A-9413-99705530C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0EF64-BF6F-4EA9-9968-DEC3563D2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2129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4CE6C-8E1B-4698-BB20-882FE2BD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1F30E-9E87-4D9F-BEDE-EC32E5DFD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89186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31F5F-5086-4297-BBBB-822FA674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49CF-A562-49B0-AAE7-796DA59E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4827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6C0C2-B2CC-440D-8C08-FB942366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C4E00-72EA-4F31-B829-198F974C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34027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E6A39-60D1-4347-ABE7-24BBF8B2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D4366-AD98-4259-BEFD-FFCE58C35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67ECAE-FFC2-4CF9-8922-1E6051540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7621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43E77-9A02-4C8B-B5B6-ED13F8FE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24C34-91B8-4C7F-A98D-DC5970AB9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3A51C7-4624-4AC3-B2FA-0885A511D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87ABB7-89F0-44F9-AF64-F729DEE7E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A4A8C4-3380-4470-BDCB-977F5E54B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08472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EB10A-D893-427B-AAC3-6D872C77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170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C6A54-5833-44EA-B7ED-C9C4AC93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8536B-25B7-45A9-93BE-362589EB7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3BE711-AEE8-4F63-84BC-5B480B13C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35173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2180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D5CD0-0902-456B-AA40-B015BF7D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78880-B988-49C3-9C17-24760512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604D1-7C65-4D20-8619-5392A9A9E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38833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06700-0007-43A1-8AB9-3E30A665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EAA712-BC90-4651-890F-834AB8A54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44BEE-3834-4989-96F9-CC9624AD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5614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E406E-AD33-4EC7-A796-6A1DF7CC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063B5-7AE2-4361-926F-32F6C7D33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41586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C941F9-A070-442E-8C61-A01E68F40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157761-4938-479D-8398-D559CD0C8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0061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A7AD6-187D-4789-A969-D3B66A210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68B09A-35C3-47C3-A3D3-1E4748B99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075597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36A46-747B-432F-9021-43C0BDE1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DD5BB-7FAD-43D9-9181-7D157694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0516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07780-AB9A-46B5-8D2A-F3935233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45F41-4C6B-4C89-A826-26AA27CB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2988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B45AE-C16C-4B03-A09A-0885B1F5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DC548-0ABC-4635-8BA5-AC102CD05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99699-2957-4A66-853D-96FFCB2B8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84458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69E44-55BE-44FC-BF20-8524060A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B2E19-90A6-4533-AFD3-1617C267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63D95C-624B-46AB-BBE4-DC811B99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17815B-2743-4D36-B849-6374BD12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742901-870C-4C0C-9FB8-4E4467641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22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7CF23-969B-4B61-AE98-B4EBDB9A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86523-93F2-45EA-9A10-1AB2EB5D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47030-B057-47CC-9AD6-15A086662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2832D9-D8FB-4C90-B607-A50586A02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E810C2-B81A-4B39-B812-B4C1E5DA3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02075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89CF0-8BF4-4A14-97C2-88E53C6C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56383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7386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2D9D-D2A5-4239-9639-2C84166B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B180F-25B6-43C1-B6C6-0375E09E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CEAE0-FCA9-4400-A97D-45711194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81009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3559A-E64C-412C-AFE8-DA5F7010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A7BB61-CAC7-4BA2-8ACE-7F8988538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4C95D-C5F5-4B1C-BCE3-A84457BFC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1654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2B78F-C8BC-40DE-B743-B14A18FC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11DE9A-AB0C-4E90-9B02-19893A289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86275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B335CC-3864-4731-B591-B90BFD46E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A27D3-ED3A-4629-BE0A-E6869A1BF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50D3B-2CBB-4EE8-8A1B-8D735AB2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043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08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E087C-FB91-453A-97B8-7B12B1A9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A4082-95CD-4214-8366-9C2A72D5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F1771-25D3-416E-A65F-774E29DDC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429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D41C7-1BD6-4C5A-8B31-04258ABE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0D5431-F2DE-415D-9AC6-84FAB5F8C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C73AB-AFF4-4C23-BAB3-F0226CDDE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00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949A0987-55E1-4DF8-AED7-2C7B336BC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4147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0ABB4AC-A42C-4644-94F4-653460922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8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A6A3965-4065-49EE-9FEF-B721FD9B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9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A57F4A7-D2D5-4502-907E-CD12B8F5F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1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8287D1A-0434-4CC5-A4C3-4AE042495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8787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EE9137F-A924-45CA-A8C3-19B5F521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8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1035CF0-E1EB-4D9C-A3D7-23645016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89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8534B6E-D2E2-4E21-B20A-AD83AD078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7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97BD18E-32F5-4885-B445-A7EF1794C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5475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34B23E9-10B0-456B-99E4-483B4CF9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6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5597F63-C184-4E08-A7A4-6276928EF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7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F639670-2780-4B89-A10F-5434A68B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2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D6334CF-F753-4A96-94CF-4634DFEC0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1619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80085E3-CF51-48FB-8653-5F40CA45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0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E830BEC-CAE6-4225-8147-91B67E501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1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0BF1B2B-F17E-444B-82A0-E4553724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>
            <a:extLst>
              <a:ext uri="{FF2B5EF4-FFF2-40B4-BE49-F238E27FC236}">
                <a16:creationId xmlns:a16="http://schemas.microsoft.com/office/drawing/2014/main" id="{ABA6B9DE-937E-4435-91C8-9FC25A613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9267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8115BAB-37DD-42FB-8241-BE61C0B6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8" name="AutoShape 10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1935759-9369-463C-A584-D73E4A32F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69" name="AutoShape 102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613BF12-467E-4B7A-BA98-CACCAF90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9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153.bin"/><Relationship Id="rId3" Type="http://schemas.openxmlformats.org/officeDocument/2006/relationships/image" Target="../media/image98.wmf"/><Relationship Id="rId21" Type="http://schemas.openxmlformats.org/officeDocument/2006/relationships/image" Target="../media/image106.w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145.bin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5" Type="http://schemas.openxmlformats.org/officeDocument/2006/relationships/image" Target="../media/image36.wmf"/><Relationship Id="rId23" Type="http://schemas.openxmlformats.org/officeDocument/2006/relationships/image" Target="../media/image107.wmf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164.bin"/><Relationship Id="rId3" Type="http://schemas.openxmlformats.org/officeDocument/2006/relationships/image" Target="../media/image108.wmf"/><Relationship Id="rId21" Type="http://schemas.openxmlformats.org/officeDocument/2006/relationships/image" Target="../media/image105.wmf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156.bin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01.wmf"/><Relationship Id="rId5" Type="http://schemas.openxmlformats.org/officeDocument/2006/relationships/image" Target="../media/image109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74.bin"/><Relationship Id="rId26" Type="http://schemas.openxmlformats.org/officeDocument/2006/relationships/oleObject" Target="../embeddings/oleObject178.bin"/><Relationship Id="rId3" Type="http://schemas.openxmlformats.org/officeDocument/2006/relationships/image" Target="../media/image112.wmf"/><Relationship Id="rId21" Type="http://schemas.openxmlformats.org/officeDocument/2006/relationships/image" Target="../media/image103.wmf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101.wmf"/><Relationship Id="rId25" Type="http://schemas.openxmlformats.org/officeDocument/2006/relationships/image" Target="../media/image104.wmf"/><Relationship Id="rId2" Type="http://schemas.openxmlformats.org/officeDocument/2006/relationships/oleObject" Target="../embeddings/oleObject166.bin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16.wmf"/><Relationship Id="rId24" Type="http://schemas.openxmlformats.org/officeDocument/2006/relationships/oleObject" Target="../embeddings/oleObject177.bin"/><Relationship Id="rId5" Type="http://schemas.openxmlformats.org/officeDocument/2006/relationships/image" Target="../media/image113.wmf"/><Relationship Id="rId15" Type="http://schemas.openxmlformats.org/officeDocument/2006/relationships/image" Target="../media/image118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170.bin"/><Relationship Id="rId19" Type="http://schemas.openxmlformats.org/officeDocument/2006/relationships/image" Target="../media/image102.wmf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72.bin"/><Relationship Id="rId22" Type="http://schemas.openxmlformats.org/officeDocument/2006/relationships/oleObject" Target="../embeddings/oleObject176.bin"/><Relationship Id="rId27" Type="http://schemas.openxmlformats.org/officeDocument/2006/relationships/image" Target="../media/image10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179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image" Target="../media/image129.wmf"/><Relationship Id="rId7" Type="http://schemas.openxmlformats.org/officeDocument/2006/relationships/image" Target="../media/image131.emf"/><Relationship Id="rId2" Type="http://schemas.openxmlformats.org/officeDocument/2006/relationships/oleObject" Target="../embeddings/oleObject189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91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201.bin"/><Relationship Id="rId26" Type="http://schemas.openxmlformats.org/officeDocument/2006/relationships/oleObject" Target="../embeddings/oleObject205.bin"/><Relationship Id="rId3" Type="http://schemas.openxmlformats.org/officeDocument/2006/relationships/image" Target="../media/image133.wmf"/><Relationship Id="rId21" Type="http://schemas.openxmlformats.org/officeDocument/2006/relationships/image" Target="../media/image142.wmf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140.wmf"/><Relationship Id="rId25" Type="http://schemas.openxmlformats.org/officeDocument/2006/relationships/image" Target="../media/image144.wmf"/><Relationship Id="rId2" Type="http://schemas.openxmlformats.org/officeDocument/2006/relationships/oleObject" Target="../embeddings/oleObject193.bin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29" Type="http://schemas.openxmlformats.org/officeDocument/2006/relationships/image" Target="../media/image146.wmf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37.wmf"/><Relationship Id="rId24" Type="http://schemas.openxmlformats.org/officeDocument/2006/relationships/oleObject" Target="../embeddings/oleObject204.bin"/><Relationship Id="rId5" Type="http://schemas.openxmlformats.org/officeDocument/2006/relationships/image" Target="../media/image134.wmf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28" Type="http://schemas.openxmlformats.org/officeDocument/2006/relationships/oleObject" Target="../embeddings/oleObject206.bin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141.wmf"/><Relationship Id="rId31" Type="http://schemas.openxmlformats.org/officeDocument/2006/relationships/image" Target="../media/image147.wmf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3.bin"/><Relationship Id="rId27" Type="http://schemas.openxmlformats.org/officeDocument/2006/relationships/image" Target="../media/image145.wmf"/><Relationship Id="rId30" Type="http://schemas.openxmlformats.org/officeDocument/2006/relationships/oleObject" Target="../embeddings/oleObject20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213.bin"/><Relationship Id="rId2" Type="http://schemas.openxmlformats.org/officeDocument/2006/relationships/oleObject" Target="../embeddings/oleObject208.bin"/><Relationship Id="rId16" Type="http://schemas.openxmlformats.org/officeDocument/2006/relationships/image" Target="../media/image155.gif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21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161.wmf"/><Relationship Id="rId18" Type="http://schemas.openxmlformats.org/officeDocument/2006/relationships/oleObject" Target="../embeddings/oleObject223.bin"/><Relationship Id="rId3" Type="http://schemas.openxmlformats.org/officeDocument/2006/relationships/image" Target="../media/image156.wmf"/><Relationship Id="rId21" Type="http://schemas.openxmlformats.org/officeDocument/2006/relationships/image" Target="../media/image165.wmf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163.wmf"/><Relationship Id="rId2" Type="http://schemas.openxmlformats.org/officeDocument/2006/relationships/oleObject" Target="../embeddings/oleObject215.bin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5" Type="http://schemas.openxmlformats.org/officeDocument/2006/relationships/image" Target="../media/image162.wmf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164.wmf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2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68.emf"/><Relationship Id="rId12" Type="http://schemas.openxmlformats.org/officeDocument/2006/relationships/oleObject" Target="../embeddings/oleObject230.bin"/><Relationship Id="rId2" Type="http://schemas.openxmlformats.org/officeDocument/2006/relationships/oleObject" Target="../embeddings/oleObject225.bin"/><Relationship Id="rId16" Type="http://schemas.openxmlformats.org/officeDocument/2006/relationships/image" Target="../media/image173.wmf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5" Type="http://schemas.openxmlformats.org/officeDocument/2006/relationships/image" Target="../media/image172.wmf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169.emf"/><Relationship Id="rId14" Type="http://schemas.openxmlformats.org/officeDocument/2006/relationships/oleObject" Target="../embeddings/oleObject231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0.bin"/><Relationship Id="rId26" Type="http://schemas.openxmlformats.org/officeDocument/2006/relationships/image" Target="../media/image22.wmf"/><Relationship Id="rId39" Type="http://schemas.openxmlformats.org/officeDocument/2006/relationships/oleObject" Target="../embeddings/oleObject33.bin"/><Relationship Id="rId21" Type="http://schemas.openxmlformats.org/officeDocument/2006/relationships/oleObject" Target="../embeddings/oleObject22.bin"/><Relationship Id="rId34" Type="http://schemas.openxmlformats.org/officeDocument/2006/relationships/image" Target="../media/image25.wmf"/><Relationship Id="rId42" Type="http://schemas.openxmlformats.org/officeDocument/2006/relationships/oleObject" Target="../embeddings/oleObject36.bin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6" Type="http://schemas.openxmlformats.org/officeDocument/2006/relationships/image" Target="../media/image18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6.bin"/><Relationship Id="rId41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24" Type="http://schemas.openxmlformats.org/officeDocument/2006/relationships/image" Target="../media/image21.wmf"/><Relationship Id="rId32" Type="http://schemas.openxmlformats.org/officeDocument/2006/relationships/image" Target="../media/image24.wmf"/><Relationship Id="rId37" Type="http://schemas.openxmlformats.org/officeDocument/2006/relationships/image" Target="../media/image26.wmf"/><Relationship Id="rId40" Type="http://schemas.openxmlformats.org/officeDocument/2006/relationships/oleObject" Target="../embeddings/oleObject34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3.wmf"/><Relationship Id="rId36" Type="http://schemas.openxmlformats.org/officeDocument/2006/relationships/oleObject" Target="../embeddings/oleObject31.bin"/><Relationship Id="rId10" Type="http://schemas.openxmlformats.org/officeDocument/2006/relationships/oleObject" Target="../embeddings/oleObject15.bin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8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7.bin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7.bin"/><Relationship Id="rId35" Type="http://schemas.openxmlformats.org/officeDocument/2006/relationships/oleObject" Target="../embeddings/oleObject30.bin"/><Relationship Id="rId8" Type="http://schemas.openxmlformats.org/officeDocument/2006/relationships/oleObject" Target="../embeddings/oleObject14.bin"/><Relationship Id="rId3" Type="http://schemas.openxmlformats.org/officeDocument/2006/relationships/image" Target="../media/image12.wmf"/><Relationship Id="rId12" Type="http://schemas.openxmlformats.org/officeDocument/2006/relationships/oleObject" Target="../embeddings/oleObject16.bin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9.bin"/><Relationship Id="rId38" Type="http://schemas.openxmlformats.org/officeDocument/2006/relationships/oleObject" Target="../embeddings/oleObject3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240.bin"/><Relationship Id="rId3" Type="http://schemas.openxmlformats.org/officeDocument/2006/relationships/image" Target="../media/image174.wmf"/><Relationship Id="rId21" Type="http://schemas.openxmlformats.org/officeDocument/2006/relationships/image" Target="../media/image183.wmf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181.wmf"/><Relationship Id="rId25" Type="http://schemas.openxmlformats.org/officeDocument/2006/relationships/image" Target="../media/image185.wmf"/><Relationship Id="rId2" Type="http://schemas.openxmlformats.org/officeDocument/2006/relationships/oleObject" Target="../embeddings/oleObject232.bin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178.wmf"/><Relationship Id="rId24" Type="http://schemas.openxmlformats.org/officeDocument/2006/relationships/oleObject" Target="../embeddings/oleObject243.bin"/><Relationship Id="rId5" Type="http://schemas.openxmlformats.org/officeDocument/2006/relationships/image" Target="../media/image175.wmf"/><Relationship Id="rId15" Type="http://schemas.openxmlformats.org/officeDocument/2006/relationships/image" Target="../media/image180.wmf"/><Relationship Id="rId23" Type="http://schemas.openxmlformats.org/officeDocument/2006/relationships/image" Target="../media/image184.wmf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182.wmf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13" Type="http://schemas.openxmlformats.org/officeDocument/2006/relationships/image" Target="../media/image191.wmf"/><Relationship Id="rId18" Type="http://schemas.openxmlformats.org/officeDocument/2006/relationships/oleObject" Target="../embeddings/oleObject252.bin"/><Relationship Id="rId3" Type="http://schemas.openxmlformats.org/officeDocument/2006/relationships/image" Target="../media/image186.wmf"/><Relationship Id="rId21" Type="http://schemas.openxmlformats.org/officeDocument/2006/relationships/image" Target="../media/image195.wmf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249.bin"/><Relationship Id="rId17" Type="http://schemas.openxmlformats.org/officeDocument/2006/relationships/image" Target="../media/image193.wmf"/><Relationship Id="rId2" Type="http://schemas.openxmlformats.org/officeDocument/2006/relationships/oleObject" Target="../embeddings/oleObject244.bin"/><Relationship Id="rId16" Type="http://schemas.openxmlformats.org/officeDocument/2006/relationships/oleObject" Target="../embeddings/oleObject251.bin"/><Relationship Id="rId20" Type="http://schemas.openxmlformats.org/officeDocument/2006/relationships/oleObject" Target="../embeddings/oleObject253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46.bin"/><Relationship Id="rId11" Type="http://schemas.openxmlformats.org/officeDocument/2006/relationships/image" Target="../media/image190.wmf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23" Type="http://schemas.openxmlformats.org/officeDocument/2006/relationships/image" Target="../media/image196.wmf"/><Relationship Id="rId10" Type="http://schemas.openxmlformats.org/officeDocument/2006/relationships/oleObject" Target="../embeddings/oleObject248.bin"/><Relationship Id="rId19" Type="http://schemas.openxmlformats.org/officeDocument/2006/relationships/image" Target="../media/image194.wmf"/><Relationship Id="rId4" Type="http://schemas.openxmlformats.org/officeDocument/2006/relationships/oleObject" Target="../embeddings/oleObject245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250.bin"/><Relationship Id="rId22" Type="http://schemas.openxmlformats.org/officeDocument/2006/relationships/oleObject" Target="../embeddings/oleObject25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7" Type="http://schemas.openxmlformats.org/officeDocument/2006/relationships/image" Target="../media/image199.wmf"/><Relationship Id="rId2" Type="http://schemas.openxmlformats.org/officeDocument/2006/relationships/oleObject" Target="../embeddings/oleObject255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57.bin"/><Relationship Id="rId5" Type="http://schemas.openxmlformats.org/officeDocument/2006/relationships/image" Target="../media/image198.wmf"/><Relationship Id="rId4" Type="http://schemas.openxmlformats.org/officeDocument/2006/relationships/oleObject" Target="../embeddings/oleObject25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3" Type="http://schemas.openxmlformats.org/officeDocument/2006/relationships/image" Target="../media/image200.wmf"/><Relationship Id="rId7" Type="http://schemas.openxmlformats.org/officeDocument/2006/relationships/image" Target="../media/image202.wmf"/><Relationship Id="rId2" Type="http://schemas.openxmlformats.org/officeDocument/2006/relationships/oleObject" Target="../embeddings/oleObject258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60.bin"/><Relationship Id="rId5" Type="http://schemas.openxmlformats.org/officeDocument/2006/relationships/image" Target="../media/image201.wmf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0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6.wmf"/><Relationship Id="rId12" Type="http://schemas.openxmlformats.org/officeDocument/2006/relationships/oleObject" Target="../embeddings/oleObject267.bin"/><Relationship Id="rId2" Type="http://schemas.openxmlformats.org/officeDocument/2006/relationships/oleObject" Target="../embeddings/oleObject262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08.wmf"/><Relationship Id="rId5" Type="http://schemas.openxmlformats.org/officeDocument/2006/relationships/image" Target="../media/image205.wmf"/><Relationship Id="rId15" Type="http://schemas.openxmlformats.org/officeDocument/2006/relationships/image" Target="../media/image210.wmf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07.wmf"/><Relationship Id="rId14" Type="http://schemas.openxmlformats.org/officeDocument/2006/relationships/oleObject" Target="../embeddings/oleObject26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216.wmf"/><Relationship Id="rId3" Type="http://schemas.openxmlformats.org/officeDocument/2006/relationships/image" Target="../media/image211.wmf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74.bin"/><Relationship Id="rId2" Type="http://schemas.openxmlformats.org/officeDocument/2006/relationships/oleObject" Target="../embeddings/oleObject269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215.wmf"/><Relationship Id="rId5" Type="http://schemas.openxmlformats.org/officeDocument/2006/relationships/image" Target="../media/image212.wmf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214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2.wmf"/><Relationship Id="rId18" Type="http://schemas.openxmlformats.org/officeDocument/2006/relationships/oleObject" Target="../embeddings/oleObject283.bin"/><Relationship Id="rId26" Type="http://schemas.openxmlformats.org/officeDocument/2006/relationships/oleObject" Target="../embeddings/oleObject287.bin"/><Relationship Id="rId3" Type="http://schemas.openxmlformats.org/officeDocument/2006/relationships/image" Target="../media/image217.wmf"/><Relationship Id="rId21" Type="http://schemas.openxmlformats.org/officeDocument/2006/relationships/image" Target="../media/image226.wmf"/><Relationship Id="rId34" Type="http://schemas.openxmlformats.org/officeDocument/2006/relationships/oleObject" Target="../embeddings/oleObject291.bin"/><Relationship Id="rId7" Type="http://schemas.openxmlformats.org/officeDocument/2006/relationships/image" Target="../media/image219.wmf"/><Relationship Id="rId12" Type="http://schemas.openxmlformats.org/officeDocument/2006/relationships/oleObject" Target="../embeddings/oleObject280.bin"/><Relationship Id="rId17" Type="http://schemas.openxmlformats.org/officeDocument/2006/relationships/image" Target="../media/image224.wmf"/><Relationship Id="rId25" Type="http://schemas.openxmlformats.org/officeDocument/2006/relationships/image" Target="../media/image228.wmf"/><Relationship Id="rId33" Type="http://schemas.openxmlformats.org/officeDocument/2006/relationships/image" Target="../media/image232.wmf"/><Relationship Id="rId2" Type="http://schemas.openxmlformats.org/officeDocument/2006/relationships/oleObject" Target="../embeddings/oleObject275.bin"/><Relationship Id="rId16" Type="http://schemas.openxmlformats.org/officeDocument/2006/relationships/oleObject" Target="../embeddings/oleObject282.bin"/><Relationship Id="rId20" Type="http://schemas.openxmlformats.org/officeDocument/2006/relationships/oleObject" Target="../embeddings/oleObject284.bin"/><Relationship Id="rId29" Type="http://schemas.openxmlformats.org/officeDocument/2006/relationships/image" Target="../media/image230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77.bin"/><Relationship Id="rId11" Type="http://schemas.openxmlformats.org/officeDocument/2006/relationships/image" Target="../media/image221.wmf"/><Relationship Id="rId24" Type="http://schemas.openxmlformats.org/officeDocument/2006/relationships/oleObject" Target="../embeddings/oleObject286.bin"/><Relationship Id="rId32" Type="http://schemas.openxmlformats.org/officeDocument/2006/relationships/oleObject" Target="../embeddings/oleObject290.bin"/><Relationship Id="rId5" Type="http://schemas.openxmlformats.org/officeDocument/2006/relationships/image" Target="../media/image218.wmf"/><Relationship Id="rId15" Type="http://schemas.openxmlformats.org/officeDocument/2006/relationships/image" Target="../media/image223.wmf"/><Relationship Id="rId23" Type="http://schemas.openxmlformats.org/officeDocument/2006/relationships/image" Target="../media/image227.wmf"/><Relationship Id="rId28" Type="http://schemas.openxmlformats.org/officeDocument/2006/relationships/oleObject" Target="../embeddings/oleObject288.bin"/><Relationship Id="rId10" Type="http://schemas.openxmlformats.org/officeDocument/2006/relationships/oleObject" Target="../embeddings/oleObject279.bin"/><Relationship Id="rId19" Type="http://schemas.openxmlformats.org/officeDocument/2006/relationships/image" Target="../media/image225.wmf"/><Relationship Id="rId31" Type="http://schemas.openxmlformats.org/officeDocument/2006/relationships/image" Target="../media/image231.wmf"/><Relationship Id="rId4" Type="http://schemas.openxmlformats.org/officeDocument/2006/relationships/oleObject" Target="../embeddings/oleObject276.bin"/><Relationship Id="rId9" Type="http://schemas.openxmlformats.org/officeDocument/2006/relationships/image" Target="../media/image220.wmf"/><Relationship Id="rId14" Type="http://schemas.openxmlformats.org/officeDocument/2006/relationships/oleObject" Target="../embeddings/oleObject281.bin"/><Relationship Id="rId22" Type="http://schemas.openxmlformats.org/officeDocument/2006/relationships/oleObject" Target="../embeddings/oleObject285.bin"/><Relationship Id="rId27" Type="http://schemas.openxmlformats.org/officeDocument/2006/relationships/image" Target="../media/image229.wmf"/><Relationship Id="rId30" Type="http://schemas.openxmlformats.org/officeDocument/2006/relationships/oleObject" Target="../embeddings/oleObject289.bin"/><Relationship Id="rId35" Type="http://schemas.openxmlformats.org/officeDocument/2006/relationships/image" Target="../media/image233.wmf"/><Relationship Id="rId8" Type="http://schemas.openxmlformats.org/officeDocument/2006/relationships/oleObject" Target="../embeddings/oleObject278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7.wmf"/><Relationship Id="rId18" Type="http://schemas.openxmlformats.org/officeDocument/2006/relationships/oleObject" Target="../embeddings/oleObject300.bin"/><Relationship Id="rId26" Type="http://schemas.openxmlformats.org/officeDocument/2006/relationships/oleObject" Target="../embeddings/oleObject304.bin"/><Relationship Id="rId39" Type="http://schemas.openxmlformats.org/officeDocument/2006/relationships/image" Target="../media/image247.wmf"/><Relationship Id="rId21" Type="http://schemas.openxmlformats.org/officeDocument/2006/relationships/image" Target="../media/image239.wmf"/><Relationship Id="rId34" Type="http://schemas.openxmlformats.org/officeDocument/2006/relationships/oleObject" Target="../embeddings/oleObject308.bin"/><Relationship Id="rId42" Type="http://schemas.openxmlformats.org/officeDocument/2006/relationships/oleObject" Target="../embeddings/oleObject312.bin"/><Relationship Id="rId7" Type="http://schemas.openxmlformats.org/officeDocument/2006/relationships/image" Target="../media/image236.wmf"/><Relationship Id="rId2" Type="http://schemas.openxmlformats.org/officeDocument/2006/relationships/oleObject" Target="../embeddings/oleObject292.bin"/><Relationship Id="rId16" Type="http://schemas.openxmlformats.org/officeDocument/2006/relationships/oleObject" Target="../embeddings/oleObject299.bin"/><Relationship Id="rId29" Type="http://schemas.openxmlformats.org/officeDocument/2006/relationships/image" Target="../media/image242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94.bin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303.bin"/><Relationship Id="rId32" Type="http://schemas.openxmlformats.org/officeDocument/2006/relationships/oleObject" Target="../embeddings/oleObject307.bin"/><Relationship Id="rId37" Type="http://schemas.openxmlformats.org/officeDocument/2006/relationships/image" Target="../media/image246.wmf"/><Relationship Id="rId40" Type="http://schemas.openxmlformats.org/officeDocument/2006/relationships/oleObject" Target="../embeddings/oleObject311.bin"/><Relationship Id="rId45" Type="http://schemas.openxmlformats.org/officeDocument/2006/relationships/image" Target="../media/image250.wmf"/><Relationship Id="rId5" Type="http://schemas.openxmlformats.org/officeDocument/2006/relationships/image" Target="../media/image235.wmf"/><Relationship Id="rId15" Type="http://schemas.openxmlformats.org/officeDocument/2006/relationships/image" Target="../media/image59.wmf"/><Relationship Id="rId23" Type="http://schemas.openxmlformats.org/officeDocument/2006/relationships/image" Target="../media/image240.wmf"/><Relationship Id="rId28" Type="http://schemas.openxmlformats.org/officeDocument/2006/relationships/oleObject" Target="../embeddings/oleObject305.bin"/><Relationship Id="rId36" Type="http://schemas.openxmlformats.org/officeDocument/2006/relationships/oleObject" Target="../embeddings/oleObject309.bin"/><Relationship Id="rId10" Type="http://schemas.openxmlformats.org/officeDocument/2006/relationships/oleObject" Target="../embeddings/oleObject296.bin"/><Relationship Id="rId19" Type="http://schemas.openxmlformats.org/officeDocument/2006/relationships/image" Target="../media/image225.wmf"/><Relationship Id="rId31" Type="http://schemas.openxmlformats.org/officeDocument/2006/relationships/image" Target="../media/image243.wmf"/><Relationship Id="rId44" Type="http://schemas.openxmlformats.org/officeDocument/2006/relationships/oleObject" Target="../embeddings/oleObject313.bin"/><Relationship Id="rId4" Type="http://schemas.openxmlformats.org/officeDocument/2006/relationships/oleObject" Target="../embeddings/oleObject293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298.bin"/><Relationship Id="rId22" Type="http://schemas.openxmlformats.org/officeDocument/2006/relationships/oleObject" Target="../embeddings/oleObject302.bin"/><Relationship Id="rId27" Type="http://schemas.openxmlformats.org/officeDocument/2006/relationships/image" Target="../media/image241.wmf"/><Relationship Id="rId30" Type="http://schemas.openxmlformats.org/officeDocument/2006/relationships/oleObject" Target="../embeddings/oleObject306.bin"/><Relationship Id="rId35" Type="http://schemas.openxmlformats.org/officeDocument/2006/relationships/image" Target="../media/image245.wmf"/><Relationship Id="rId43" Type="http://schemas.openxmlformats.org/officeDocument/2006/relationships/image" Target="../media/image249.wmf"/><Relationship Id="rId8" Type="http://schemas.openxmlformats.org/officeDocument/2006/relationships/oleObject" Target="../embeddings/oleObject295.bin"/><Relationship Id="rId3" Type="http://schemas.openxmlformats.org/officeDocument/2006/relationships/image" Target="../media/image234.wmf"/><Relationship Id="rId12" Type="http://schemas.openxmlformats.org/officeDocument/2006/relationships/oleObject" Target="../embeddings/oleObject297.bin"/><Relationship Id="rId17" Type="http://schemas.openxmlformats.org/officeDocument/2006/relationships/image" Target="../media/image238.wmf"/><Relationship Id="rId25" Type="http://schemas.openxmlformats.org/officeDocument/2006/relationships/image" Target="../media/image228.wmf"/><Relationship Id="rId33" Type="http://schemas.openxmlformats.org/officeDocument/2006/relationships/image" Target="../media/image244.wmf"/><Relationship Id="rId38" Type="http://schemas.openxmlformats.org/officeDocument/2006/relationships/oleObject" Target="../embeddings/oleObject310.bin"/><Relationship Id="rId20" Type="http://schemas.openxmlformats.org/officeDocument/2006/relationships/oleObject" Target="../embeddings/oleObject301.bin"/><Relationship Id="rId41" Type="http://schemas.openxmlformats.org/officeDocument/2006/relationships/image" Target="../media/image24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256.wmf"/><Relationship Id="rId3" Type="http://schemas.openxmlformats.org/officeDocument/2006/relationships/image" Target="../media/image251.wmf"/><Relationship Id="rId7" Type="http://schemas.openxmlformats.org/officeDocument/2006/relationships/image" Target="../media/image253.wmf"/><Relationship Id="rId12" Type="http://schemas.openxmlformats.org/officeDocument/2006/relationships/oleObject" Target="../embeddings/oleObject319.bin"/><Relationship Id="rId2" Type="http://schemas.openxmlformats.org/officeDocument/2006/relationships/oleObject" Target="../embeddings/oleObject314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255.wmf"/><Relationship Id="rId5" Type="http://schemas.openxmlformats.org/officeDocument/2006/relationships/image" Target="../media/image252.wmf"/><Relationship Id="rId10" Type="http://schemas.openxmlformats.org/officeDocument/2006/relationships/oleObject" Target="../embeddings/oleObject318.bin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25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7" Type="http://schemas.openxmlformats.org/officeDocument/2006/relationships/image" Target="../media/image259.wmf"/><Relationship Id="rId2" Type="http://schemas.openxmlformats.org/officeDocument/2006/relationships/oleObject" Target="../embeddings/oleObject320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22.bin"/><Relationship Id="rId5" Type="http://schemas.openxmlformats.org/officeDocument/2006/relationships/image" Target="../media/image258.wmf"/><Relationship Id="rId4" Type="http://schemas.openxmlformats.org/officeDocument/2006/relationships/oleObject" Target="../embeddings/oleObject32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3" Type="http://schemas.openxmlformats.org/officeDocument/2006/relationships/image" Target="../media/image260.wmf"/><Relationship Id="rId7" Type="http://schemas.openxmlformats.org/officeDocument/2006/relationships/image" Target="../media/image262.wmf"/><Relationship Id="rId2" Type="http://schemas.openxmlformats.org/officeDocument/2006/relationships/oleObject" Target="../embeddings/oleObject323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25.bin"/><Relationship Id="rId5" Type="http://schemas.openxmlformats.org/officeDocument/2006/relationships/image" Target="../media/image261.wmf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26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0.bin"/><Relationship Id="rId13" Type="http://schemas.openxmlformats.org/officeDocument/2006/relationships/image" Target="../media/image269.wmf"/><Relationship Id="rId18" Type="http://schemas.openxmlformats.org/officeDocument/2006/relationships/oleObject" Target="../embeddings/oleObject335.bin"/><Relationship Id="rId26" Type="http://schemas.openxmlformats.org/officeDocument/2006/relationships/oleObject" Target="../embeddings/oleObject339.bin"/><Relationship Id="rId3" Type="http://schemas.openxmlformats.org/officeDocument/2006/relationships/image" Target="../media/image264.wmf"/><Relationship Id="rId21" Type="http://schemas.openxmlformats.org/officeDocument/2006/relationships/image" Target="../media/image273.wmf"/><Relationship Id="rId7" Type="http://schemas.openxmlformats.org/officeDocument/2006/relationships/image" Target="../media/image266.wmf"/><Relationship Id="rId12" Type="http://schemas.openxmlformats.org/officeDocument/2006/relationships/oleObject" Target="../embeddings/oleObject332.bin"/><Relationship Id="rId17" Type="http://schemas.openxmlformats.org/officeDocument/2006/relationships/image" Target="../media/image271.wmf"/><Relationship Id="rId25" Type="http://schemas.openxmlformats.org/officeDocument/2006/relationships/image" Target="../media/image275.wmf"/><Relationship Id="rId2" Type="http://schemas.openxmlformats.org/officeDocument/2006/relationships/oleObject" Target="../embeddings/oleObject327.bin"/><Relationship Id="rId16" Type="http://schemas.openxmlformats.org/officeDocument/2006/relationships/oleObject" Target="../embeddings/oleObject334.bin"/><Relationship Id="rId20" Type="http://schemas.openxmlformats.org/officeDocument/2006/relationships/oleObject" Target="../embeddings/oleObject336.bin"/><Relationship Id="rId29" Type="http://schemas.openxmlformats.org/officeDocument/2006/relationships/image" Target="../media/image277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29.bin"/><Relationship Id="rId11" Type="http://schemas.openxmlformats.org/officeDocument/2006/relationships/image" Target="../media/image268.wmf"/><Relationship Id="rId24" Type="http://schemas.openxmlformats.org/officeDocument/2006/relationships/oleObject" Target="../embeddings/oleObject338.bin"/><Relationship Id="rId5" Type="http://schemas.openxmlformats.org/officeDocument/2006/relationships/image" Target="../media/image265.wmf"/><Relationship Id="rId15" Type="http://schemas.openxmlformats.org/officeDocument/2006/relationships/image" Target="../media/image270.wmf"/><Relationship Id="rId23" Type="http://schemas.openxmlformats.org/officeDocument/2006/relationships/image" Target="../media/image274.wmf"/><Relationship Id="rId28" Type="http://schemas.openxmlformats.org/officeDocument/2006/relationships/oleObject" Target="../embeddings/oleObject340.bin"/><Relationship Id="rId10" Type="http://schemas.openxmlformats.org/officeDocument/2006/relationships/oleObject" Target="../embeddings/oleObject331.bin"/><Relationship Id="rId19" Type="http://schemas.openxmlformats.org/officeDocument/2006/relationships/image" Target="../media/image272.wmf"/><Relationship Id="rId31" Type="http://schemas.openxmlformats.org/officeDocument/2006/relationships/image" Target="../media/image278.wmf"/><Relationship Id="rId4" Type="http://schemas.openxmlformats.org/officeDocument/2006/relationships/oleObject" Target="../embeddings/oleObject328.bin"/><Relationship Id="rId9" Type="http://schemas.openxmlformats.org/officeDocument/2006/relationships/image" Target="../media/image267.wmf"/><Relationship Id="rId14" Type="http://schemas.openxmlformats.org/officeDocument/2006/relationships/oleObject" Target="../embeddings/oleObject333.bin"/><Relationship Id="rId22" Type="http://schemas.openxmlformats.org/officeDocument/2006/relationships/oleObject" Target="../embeddings/oleObject337.bin"/><Relationship Id="rId27" Type="http://schemas.openxmlformats.org/officeDocument/2006/relationships/image" Target="../media/image276.wmf"/><Relationship Id="rId30" Type="http://schemas.openxmlformats.org/officeDocument/2006/relationships/oleObject" Target="../embeddings/oleObject341.bin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4.wmf"/><Relationship Id="rId18" Type="http://schemas.openxmlformats.org/officeDocument/2006/relationships/oleObject" Target="../embeddings/oleObject350.bin"/><Relationship Id="rId26" Type="http://schemas.openxmlformats.org/officeDocument/2006/relationships/oleObject" Target="../embeddings/oleObject354.bin"/><Relationship Id="rId3" Type="http://schemas.openxmlformats.org/officeDocument/2006/relationships/image" Target="../media/image279.wmf"/><Relationship Id="rId21" Type="http://schemas.openxmlformats.org/officeDocument/2006/relationships/image" Target="../media/image270.wmf"/><Relationship Id="rId7" Type="http://schemas.openxmlformats.org/officeDocument/2006/relationships/image" Target="../media/image281.wmf"/><Relationship Id="rId12" Type="http://schemas.openxmlformats.org/officeDocument/2006/relationships/oleObject" Target="../embeddings/oleObject347.bin"/><Relationship Id="rId17" Type="http://schemas.openxmlformats.org/officeDocument/2006/relationships/image" Target="../media/image286.wmf"/><Relationship Id="rId25" Type="http://schemas.openxmlformats.org/officeDocument/2006/relationships/image" Target="../media/image289.wmf"/><Relationship Id="rId33" Type="http://schemas.openxmlformats.org/officeDocument/2006/relationships/image" Target="../media/image293.wmf"/><Relationship Id="rId2" Type="http://schemas.openxmlformats.org/officeDocument/2006/relationships/oleObject" Target="../embeddings/oleObject342.bin"/><Relationship Id="rId16" Type="http://schemas.openxmlformats.org/officeDocument/2006/relationships/oleObject" Target="../embeddings/oleObject349.bin"/><Relationship Id="rId20" Type="http://schemas.openxmlformats.org/officeDocument/2006/relationships/oleObject" Target="../embeddings/oleObject351.bin"/><Relationship Id="rId29" Type="http://schemas.openxmlformats.org/officeDocument/2006/relationships/image" Target="../media/image291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44.bin"/><Relationship Id="rId11" Type="http://schemas.openxmlformats.org/officeDocument/2006/relationships/image" Target="../media/image283.wmf"/><Relationship Id="rId24" Type="http://schemas.openxmlformats.org/officeDocument/2006/relationships/oleObject" Target="../embeddings/oleObject353.bin"/><Relationship Id="rId32" Type="http://schemas.openxmlformats.org/officeDocument/2006/relationships/oleObject" Target="../embeddings/oleObject357.bin"/><Relationship Id="rId5" Type="http://schemas.openxmlformats.org/officeDocument/2006/relationships/image" Target="../media/image280.wmf"/><Relationship Id="rId15" Type="http://schemas.openxmlformats.org/officeDocument/2006/relationships/image" Target="../media/image285.wmf"/><Relationship Id="rId23" Type="http://schemas.openxmlformats.org/officeDocument/2006/relationships/image" Target="../media/image288.wmf"/><Relationship Id="rId28" Type="http://schemas.openxmlformats.org/officeDocument/2006/relationships/oleObject" Target="../embeddings/oleObject355.bin"/><Relationship Id="rId10" Type="http://schemas.openxmlformats.org/officeDocument/2006/relationships/oleObject" Target="../embeddings/oleObject346.bin"/><Relationship Id="rId19" Type="http://schemas.openxmlformats.org/officeDocument/2006/relationships/image" Target="../media/image287.wmf"/><Relationship Id="rId31" Type="http://schemas.openxmlformats.org/officeDocument/2006/relationships/image" Target="../media/image292.wmf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282.wmf"/><Relationship Id="rId14" Type="http://schemas.openxmlformats.org/officeDocument/2006/relationships/oleObject" Target="../embeddings/oleObject348.bin"/><Relationship Id="rId22" Type="http://schemas.openxmlformats.org/officeDocument/2006/relationships/oleObject" Target="../embeddings/oleObject352.bin"/><Relationship Id="rId27" Type="http://schemas.openxmlformats.org/officeDocument/2006/relationships/image" Target="../media/image290.wmf"/><Relationship Id="rId30" Type="http://schemas.openxmlformats.org/officeDocument/2006/relationships/oleObject" Target="../embeddings/oleObject356.bin"/><Relationship Id="rId8" Type="http://schemas.openxmlformats.org/officeDocument/2006/relationships/oleObject" Target="../embeddings/oleObject34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13" Type="http://schemas.openxmlformats.org/officeDocument/2006/relationships/image" Target="../media/image299.wmf"/><Relationship Id="rId3" Type="http://schemas.openxmlformats.org/officeDocument/2006/relationships/image" Target="../media/image294.wmf"/><Relationship Id="rId7" Type="http://schemas.openxmlformats.org/officeDocument/2006/relationships/image" Target="../media/image296.wmf"/><Relationship Id="rId12" Type="http://schemas.openxmlformats.org/officeDocument/2006/relationships/oleObject" Target="../embeddings/oleObject363.bin"/><Relationship Id="rId2" Type="http://schemas.openxmlformats.org/officeDocument/2006/relationships/oleObject" Target="../embeddings/oleObject358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60.bin"/><Relationship Id="rId11" Type="http://schemas.openxmlformats.org/officeDocument/2006/relationships/image" Target="../media/image298.wmf"/><Relationship Id="rId5" Type="http://schemas.openxmlformats.org/officeDocument/2006/relationships/image" Target="../media/image295.wmf"/><Relationship Id="rId15" Type="http://schemas.openxmlformats.org/officeDocument/2006/relationships/image" Target="../media/image301.gif"/><Relationship Id="rId10" Type="http://schemas.openxmlformats.org/officeDocument/2006/relationships/oleObject" Target="../embeddings/oleObject362.bin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297.wmf"/><Relationship Id="rId14" Type="http://schemas.openxmlformats.org/officeDocument/2006/relationships/image" Target="../media/image300.gi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7.wmf"/><Relationship Id="rId18" Type="http://schemas.openxmlformats.org/officeDocument/2006/relationships/oleObject" Target="../embeddings/oleObject372.bin"/><Relationship Id="rId26" Type="http://schemas.openxmlformats.org/officeDocument/2006/relationships/oleObject" Target="../embeddings/oleObject376.bin"/><Relationship Id="rId21" Type="http://schemas.openxmlformats.org/officeDocument/2006/relationships/image" Target="../media/image311.wmf"/><Relationship Id="rId34" Type="http://schemas.openxmlformats.org/officeDocument/2006/relationships/oleObject" Target="../embeddings/oleObject380.bin"/><Relationship Id="rId7" Type="http://schemas.openxmlformats.org/officeDocument/2006/relationships/image" Target="../media/image304.wmf"/><Relationship Id="rId12" Type="http://schemas.openxmlformats.org/officeDocument/2006/relationships/oleObject" Target="../embeddings/oleObject369.bin"/><Relationship Id="rId17" Type="http://schemas.openxmlformats.org/officeDocument/2006/relationships/image" Target="../media/image309.wmf"/><Relationship Id="rId25" Type="http://schemas.openxmlformats.org/officeDocument/2006/relationships/image" Target="../media/image313.wmf"/><Relationship Id="rId33" Type="http://schemas.openxmlformats.org/officeDocument/2006/relationships/image" Target="../media/image317.wmf"/><Relationship Id="rId2" Type="http://schemas.openxmlformats.org/officeDocument/2006/relationships/oleObject" Target="../embeddings/oleObject364.bin"/><Relationship Id="rId16" Type="http://schemas.openxmlformats.org/officeDocument/2006/relationships/oleObject" Target="../embeddings/oleObject371.bin"/><Relationship Id="rId20" Type="http://schemas.openxmlformats.org/officeDocument/2006/relationships/oleObject" Target="../embeddings/oleObject373.bin"/><Relationship Id="rId29" Type="http://schemas.openxmlformats.org/officeDocument/2006/relationships/image" Target="../media/image315.w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66.bin"/><Relationship Id="rId11" Type="http://schemas.openxmlformats.org/officeDocument/2006/relationships/image" Target="../media/image306.wmf"/><Relationship Id="rId24" Type="http://schemas.openxmlformats.org/officeDocument/2006/relationships/oleObject" Target="../embeddings/oleObject375.bin"/><Relationship Id="rId32" Type="http://schemas.openxmlformats.org/officeDocument/2006/relationships/oleObject" Target="../embeddings/oleObject379.bin"/><Relationship Id="rId37" Type="http://schemas.openxmlformats.org/officeDocument/2006/relationships/image" Target="../media/image319.emf"/><Relationship Id="rId5" Type="http://schemas.openxmlformats.org/officeDocument/2006/relationships/image" Target="../media/image303.wmf"/><Relationship Id="rId15" Type="http://schemas.openxmlformats.org/officeDocument/2006/relationships/image" Target="../media/image308.wmf"/><Relationship Id="rId23" Type="http://schemas.openxmlformats.org/officeDocument/2006/relationships/image" Target="../media/image312.wmf"/><Relationship Id="rId28" Type="http://schemas.openxmlformats.org/officeDocument/2006/relationships/oleObject" Target="../embeddings/oleObject377.bin"/><Relationship Id="rId36" Type="http://schemas.openxmlformats.org/officeDocument/2006/relationships/oleObject" Target="../embeddings/oleObject381.bin"/><Relationship Id="rId10" Type="http://schemas.openxmlformats.org/officeDocument/2006/relationships/oleObject" Target="../embeddings/oleObject368.bin"/><Relationship Id="rId19" Type="http://schemas.openxmlformats.org/officeDocument/2006/relationships/image" Target="../media/image310.wmf"/><Relationship Id="rId31" Type="http://schemas.openxmlformats.org/officeDocument/2006/relationships/image" Target="../media/image316.wmf"/><Relationship Id="rId4" Type="http://schemas.openxmlformats.org/officeDocument/2006/relationships/oleObject" Target="../embeddings/oleObject365.bin"/><Relationship Id="rId9" Type="http://schemas.openxmlformats.org/officeDocument/2006/relationships/image" Target="../media/image305.wmf"/><Relationship Id="rId14" Type="http://schemas.openxmlformats.org/officeDocument/2006/relationships/oleObject" Target="../embeddings/oleObject370.bin"/><Relationship Id="rId22" Type="http://schemas.openxmlformats.org/officeDocument/2006/relationships/oleObject" Target="../embeddings/oleObject374.bin"/><Relationship Id="rId27" Type="http://schemas.openxmlformats.org/officeDocument/2006/relationships/image" Target="../media/image314.wmf"/><Relationship Id="rId30" Type="http://schemas.openxmlformats.org/officeDocument/2006/relationships/oleObject" Target="../embeddings/oleObject378.bin"/><Relationship Id="rId35" Type="http://schemas.openxmlformats.org/officeDocument/2006/relationships/image" Target="../media/image318.wmf"/><Relationship Id="rId8" Type="http://schemas.openxmlformats.org/officeDocument/2006/relationships/oleObject" Target="../embeddings/oleObject367.bin"/><Relationship Id="rId3" Type="http://schemas.openxmlformats.org/officeDocument/2006/relationships/image" Target="../media/image302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5.wmf"/><Relationship Id="rId18" Type="http://schemas.openxmlformats.org/officeDocument/2006/relationships/oleObject" Target="../embeddings/oleObject390.bin"/><Relationship Id="rId26" Type="http://schemas.openxmlformats.org/officeDocument/2006/relationships/oleObject" Target="../embeddings/oleObject394.bin"/><Relationship Id="rId39" Type="http://schemas.openxmlformats.org/officeDocument/2006/relationships/image" Target="../media/image318.wmf"/><Relationship Id="rId21" Type="http://schemas.openxmlformats.org/officeDocument/2006/relationships/image" Target="../media/image309.wmf"/><Relationship Id="rId34" Type="http://schemas.openxmlformats.org/officeDocument/2006/relationships/oleObject" Target="../embeddings/oleObject398.bin"/><Relationship Id="rId7" Type="http://schemas.openxmlformats.org/officeDocument/2006/relationships/image" Target="../media/image322.wmf"/><Relationship Id="rId2" Type="http://schemas.openxmlformats.org/officeDocument/2006/relationships/oleObject" Target="../embeddings/oleObject382.bin"/><Relationship Id="rId16" Type="http://schemas.openxmlformats.org/officeDocument/2006/relationships/oleObject" Target="../embeddings/oleObject389.bin"/><Relationship Id="rId20" Type="http://schemas.openxmlformats.org/officeDocument/2006/relationships/oleObject" Target="../embeddings/oleObject391.bin"/><Relationship Id="rId29" Type="http://schemas.openxmlformats.org/officeDocument/2006/relationships/image" Target="../media/image313.wmf"/><Relationship Id="rId41" Type="http://schemas.openxmlformats.org/officeDocument/2006/relationships/image" Target="../media/image327.emf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384.bin"/><Relationship Id="rId11" Type="http://schemas.openxmlformats.org/officeDocument/2006/relationships/image" Target="../media/image324.wmf"/><Relationship Id="rId24" Type="http://schemas.openxmlformats.org/officeDocument/2006/relationships/oleObject" Target="../embeddings/oleObject393.bin"/><Relationship Id="rId32" Type="http://schemas.openxmlformats.org/officeDocument/2006/relationships/oleObject" Target="../embeddings/oleObject397.bin"/><Relationship Id="rId37" Type="http://schemas.openxmlformats.org/officeDocument/2006/relationships/image" Target="../media/image317.wmf"/><Relationship Id="rId40" Type="http://schemas.openxmlformats.org/officeDocument/2006/relationships/oleObject" Target="../embeddings/oleObject401.bin"/><Relationship Id="rId5" Type="http://schemas.openxmlformats.org/officeDocument/2006/relationships/image" Target="../media/image321.wmf"/><Relationship Id="rId15" Type="http://schemas.openxmlformats.org/officeDocument/2006/relationships/image" Target="../media/image326.wmf"/><Relationship Id="rId23" Type="http://schemas.openxmlformats.org/officeDocument/2006/relationships/image" Target="../media/image310.wmf"/><Relationship Id="rId28" Type="http://schemas.openxmlformats.org/officeDocument/2006/relationships/oleObject" Target="../embeddings/oleObject395.bin"/><Relationship Id="rId36" Type="http://schemas.openxmlformats.org/officeDocument/2006/relationships/oleObject" Target="../embeddings/oleObject399.bin"/><Relationship Id="rId10" Type="http://schemas.openxmlformats.org/officeDocument/2006/relationships/oleObject" Target="../embeddings/oleObject386.bin"/><Relationship Id="rId19" Type="http://schemas.openxmlformats.org/officeDocument/2006/relationships/image" Target="../media/image308.wmf"/><Relationship Id="rId31" Type="http://schemas.openxmlformats.org/officeDocument/2006/relationships/image" Target="../media/image314.wmf"/><Relationship Id="rId4" Type="http://schemas.openxmlformats.org/officeDocument/2006/relationships/oleObject" Target="../embeddings/oleObject383.bin"/><Relationship Id="rId9" Type="http://schemas.openxmlformats.org/officeDocument/2006/relationships/image" Target="../media/image323.wmf"/><Relationship Id="rId14" Type="http://schemas.openxmlformats.org/officeDocument/2006/relationships/oleObject" Target="../embeddings/oleObject388.bin"/><Relationship Id="rId22" Type="http://schemas.openxmlformats.org/officeDocument/2006/relationships/oleObject" Target="../embeddings/oleObject392.bin"/><Relationship Id="rId27" Type="http://schemas.openxmlformats.org/officeDocument/2006/relationships/image" Target="../media/image312.wmf"/><Relationship Id="rId30" Type="http://schemas.openxmlformats.org/officeDocument/2006/relationships/oleObject" Target="../embeddings/oleObject396.bin"/><Relationship Id="rId35" Type="http://schemas.openxmlformats.org/officeDocument/2006/relationships/image" Target="../media/image316.wmf"/><Relationship Id="rId8" Type="http://schemas.openxmlformats.org/officeDocument/2006/relationships/oleObject" Target="../embeddings/oleObject385.bin"/><Relationship Id="rId3" Type="http://schemas.openxmlformats.org/officeDocument/2006/relationships/image" Target="../media/image320.wmf"/><Relationship Id="rId12" Type="http://schemas.openxmlformats.org/officeDocument/2006/relationships/oleObject" Target="../embeddings/oleObject387.bin"/><Relationship Id="rId17" Type="http://schemas.openxmlformats.org/officeDocument/2006/relationships/image" Target="../media/image307.wmf"/><Relationship Id="rId25" Type="http://schemas.openxmlformats.org/officeDocument/2006/relationships/image" Target="../media/image311.wmf"/><Relationship Id="rId33" Type="http://schemas.openxmlformats.org/officeDocument/2006/relationships/image" Target="../media/image315.wmf"/><Relationship Id="rId38" Type="http://schemas.openxmlformats.org/officeDocument/2006/relationships/oleObject" Target="../embeddings/oleObject40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5.bin"/><Relationship Id="rId13" Type="http://schemas.openxmlformats.org/officeDocument/2006/relationships/image" Target="../media/image333.wmf"/><Relationship Id="rId18" Type="http://schemas.openxmlformats.org/officeDocument/2006/relationships/oleObject" Target="../embeddings/oleObject410.bin"/><Relationship Id="rId3" Type="http://schemas.openxmlformats.org/officeDocument/2006/relationships/image" Target="../media/image328.wmf"/><Relationship Id="rId21" Type="http://schemas.openxmlformats.org/officeDocument/2006/relationships/image" Target="../media/image337.wmf"/><Relationship Id="rId7" Type="http://schemas.openxmlformats.org/officeDocument/2006/relationships/image" Target="../media/image330.wmf"/><Relationship Id="rId12" Type="http://schemas.openxmlformats.org/officeDocument/2006/relationships/oleObject" Target="../embeddings/oleObject407.bin"/><Relationship Id="rId17" Type="http://schemas.openxmlformats.org/officeDocument/2006/relationships/image" Target="../media/image335.wmf"/><Relationship Id="rId2" Type="http://schemas.openxmlformats.org/officeDocument/2006/relationships/oleObject" Target="../embeddings/oleObject402.bin"/><Relationship Id="rId16" Type="http://schemas.openxmlformats.org/officeDocument/2006/relationships/oleObject" Target="../embeddings/oleObject409.bin"/><Relationship Id="rId20" Type="http://schemas.openxmlformats.org/officeDocument/2006/relationships/oleObject" Target="../embeddings/oleObject411.bin"/><Relationship Id="rId1" Type="http://schemas.openxmlformats.org/officeDocument/2006/relationships/slideLayout" Target="../slideLayouts/slideLayout50.xml"/><Relationship Id="rId6" Type="http://schemas.openxmlformats.org/officeDocument/2006/relationships/oleObject" Target="../embeddings/oleObject404.bin"/><Relationship Id="rId11" Type="http://schemas.openxmlformats.org/officeDocument/2006/relationships/image" Target="../media/image332.wmf"/><Relationship Id="rId5" Type="http://schemas.openxmlformats.org/officeDocument/2006/relationships/image" Target="../media/image329.wmf"/><Relationship Id="rId15" Type="http://schemas.openxmlformats.org/officeDocument/2006/relationships/image" Target="../media/image334.wmf"/><Relationship Id="rId23" Type="http://schemas.openxmlformats.org/officeDocument/2006/relationships/image" Target="../media/image338.wmf"/><Relationship Id="rId10" Type="http://schemas.openxmlformats.org/officeDocument/2006/relationships/oleObject" Target="../embeddings/oleObject406.bin"/><Relationship Id="rId19" Type="http://schemas.openxmlformats.org/officeDocument/2006/relationships/image" Target="../media/image336.wmf"/><Relationship Id="rId4" Type="http://schemas.openxmlformats.org/officeDocument/2006/relationships/oleObject" Target="../embeddings/oleObject403.bin"/><Relationship Id="rId9" Type="http://schemas.openxmlformats.org/officeDocument/2006/relationships/image" Target="../media/image331.wmf"/><Relationship Id="rId14" Type="http://schemas.openxmlformats.org/officeDocument/2006/relationships/oleObject" Target="../embeddings/oleObject408.bin"/><Relationship Id="rId22" Type="http://schemas.openxmlformats.org/officeDocument/2006/relationships/oleObject" Target="../embeddings/oleObject412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2.wmf"/><Relationship Id="rId18" Type="http://schemas.openxmlformats.org/officeDocument/2006/relationships/oleObject" Target="../embeddings/oleObject421.bin"/><Relationship Id="rId26" Type="http://schemas.openxmlformats.org/officeDocument/2006/relationships/oleObject" Target="../embeddings/oleObject426.bin"/><Relationship Id="rId39" Type="http://schemas.openxmlformats.org/officeDocument/2006/relationships/image" Target="../media/image350.wmf"/><Relationship Id="rId21" Type="http://schemas.openxmlformats.org/officeDocument/2006/relationships/image" Target="../media/image346.wmf"/><Relationship Id="rId34" Type="http://schemas.openxmlformats.org/officeDocument/2006/relationships/oleObject" Target="../embeddings/oleObject430.bin"/><Relationship Id="rId42" Type="http://schemas.openxmlformats.org/officeDocument/2006/relationships/oleObject" Target="../embeddings/oleObject434.bin"/><Relationship Id="rId47" Type="http://schemas.openxmlformats.org/officeDocument/2006/relationships/image" Target="../media/image336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413.bin"/><Relationship Id="rId16" Type="http://schemas.openxmlformats.org/officeDocument/2006/relationships/oleObject" Target="../embeddings/oleObject420.bin"/><Relationship Id="rId29" Type="http://schemas.openxmlformats.org/officeDocument/2006/relationships/image" Target="../media/image349.wmf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415.bin"/><Relationship Id="rId11" Type="http://schemas.openxmlformats.org/officeDocument/2006/relationships/image" Target="../media/image21.wmf"/><Relationship Id="rId24" Type="http://schemas.openxmlformats.org/officeDocument/2006/relationships/image" Target="../media/image347.wmf"/><Relationship Id="rId32" Type="http://schemas.openxmlformats.org/officeDocument/2006/relationships/oleObject" Target="../embeddings/oleObject429.bin"/><Relationship Id="rId37" Type="http://schemas.openxmlformats.org/officeDocument/2006/relationships/image" Target="../media/image331.wmf"/><Relationship Id="rId40" Type="http://schemas.openxmlformats.org/officeDocument/2006/relationships/oleObject" Target="../embeddings/oleObject433.bin"/><Relationship Id="rId45" Type="http://schemas.openxmlformats.org/officeDocument/2006/relationships/image" Target="../media/image335.wmf"/><Relationship Id="rId5" Type="http://schemas.openxmlformats.org/officeDocument/2006/relationships/image" Target="../media/image340.wmf"/><Relationship Id="rId15" Type="http://schemas.openxmlformats.org/officeDocument/2006/relationships/image" Target="../media/image343.wmf"/><Relationship Id="rId23" Type="http://schemas.openxmlformats.org/officeDocument/2006/relationships/oleObject" Target="../embeddings/oleObject424.bin"/><Relationship Id="rId28" Type="http://schemas.openxmlformats.org/officeDocument/2006/relationships/oleObject" Target="../embeddings/oleObject427.bin"/><Relationship Id="rId36" Type="http://schemas.openxmlformats.org/officeDocument/2006/relationships/oleObject" Target="../embeddings/oleObject431.bin"/><Relationship Id="rId10" Type="http://schemas.openxmlformats.org/officeDocument/2006/relationships/oleObject" Target="../embeddings/oleObject417.bin"/><Relationship Id="rId19" Type="http://schemas.openxmlformats.org/officeDocument/2006/relationships/image" Target="../media/image345.wmf"/><Relationship Id="rId31" Type="http://schemas.openxmlformats.org/officeDocument/2006/relationships/image" Target="../media/image328.wmf"/><Relationship Id="rId44" Type="http://schemas.openxmlformats.org/officeDocument/2006/relationships/oleObject" Target="../embeddings/oleObject435.bin"/><Relationship Id="rId4" Type="http://schemas.openxmlformats.org/officeDocument/2006/relationships/oleObject" Target="../embeddings/oleObject414.bin"/><Relationship Id="rId9" Type="http://schemas.openxmlformats.org/officeDocument/2006/relationships/image" Target="../media/image341.wmf"/><Relationship Id="rId14" Type="http://schemas.openxmlformats.org/officeDocument/2006/relationships/oleObject" Target="../embeddings/oleObject419.bin"/><Relationship Id="rId22" Type="http://schemas.openxmlformats.org/officeDocument/2006/relationships/oleObject" Target="../embeddings/oleObject423.bin"/><Relationship Id="rId27" Type="http://schemas.openxmlformats.org/officeDocument/2006/relationships/image" Target="../media/image348.wmf"/><Relationship Id="rId30" Type="http://schemas.openxmlformats.org/officeDocument/2006/relationships/oleObject" Target="../embeddings/oleObject428.bin"/><Relationship Id="rId35" Type="http://schemas.openxmlformats.org/officeDocument/2006/relationships/image" Target="../media/image330.wmf"/><Relationship Id="rId43" Type="http://schemas.openxmlformats.org/officeDocument/2006/relationships/image" Target="../media/image334.wmf"/><Relationship Id="rId8" Type="http://schemas.openxmlformats.org/officeDocument/2006/relationships/oleObject" Target="../embeddings/oleObject416.bin"/><Relationship Id="rId3" Type="http://schemas.openxmlformats.org/officeDocument/2006/relationships/image" Target="../media/image339.wmf"/><Relationship Id="rId12" Type="http://schemas.openxmlformats.org/officeDocument/2006/relationships/oleObject" Target="../embeddings/oleObject418.bin"/><Relationship Id="rId17" Type="http://schemas.openxmlformats.org/officeDocument/2006/relationships/image" Target="../media/image344.wmf"/><Relationship Id="rId25" Type="http://schemas.openxmlformats.org/officeDocument/2006/relationships/oleObject" Target="../embeddings/oleObject425.bin"/><Relationship Id="rId33" Type="http://schemas.openxmlformats.org/officeDocument/2006/relationships/image" Target="../media/image329.wmf"/><Relationship Id="rId38" Type="http://schemas.openxmlformats.org/officeDocument/2006/relationships/oleObject" Target="../embeddings/oleObject432.bin"/><Relationship Id="rId46" Type="http://schemas.openxmlformats.org/officeDocument/2006/relationships/oleObject" Target="../embeddings/oleObject436.bin"/><Relationship Id="rId20" Type="http://schemas.openxmlformats.org/officeDocument/2006/relationships/oleObject" Target="../embeddings/oleObject422.bin"/><Relationship Id="rId41" Type="http://schemas.openxmlformats.org/officeDocument/2006/relationships/image" Target="../media/image351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3.bin"/><Relationship Id="rId18" Type="http://schemas.openxmlformats.org/officeDocument/2006/relationships/image" Target="../media/image358.wmf"/><Relationship Id="rId26" Type="http://schemas.openxmlformats.org/officeDocument/2006/relationships/image" Target="../media/image361.wmf"/><Relationship Id="rId39" Type="http://schemas.openxmlformats.org/officeDocument/2006/relationships/image" Target="../media/image367.wmf"/><Relationship Id="rId21" Type="http://schemas.openxmlformats.org/officeDocument/2006/relationships/oleObject" Target="../embeddings/oleObject447.bin"/><Relationship Id="rId34" Type="http://schemas.openxmlformats.org/officeDocument/2006/relationships/oleObject" Target="../embeddings/oleObject455.bin"/><Relationship Id="rId42" Type="http://schemas.openxmlformats.org/officeDocument/2006/relationships/oleObject" Target="../embeddings/oleObject459.bin"/><Relationship Id="rId47" Type="http://schemas.openxmlformats.org/officeDocument/2006/relationships/oleObject" Target="../embeddings/oleObject462.bin"/><Relationship Id="rId50" Type="http://schemas.openxmlformats.org/officeDocument/2006/relationships/oleObject" Target="../embeddings/oleObject464.bin"/><Relationship Id="rId55" Type="http://schemas.openxmlformats.org/officeDocument/2006/relationships/image" Target="../media/image372.wmf"/><Relationship Id="rId7" Type="http://schemas.openxmlformats.org/officeDocument/2006/relationships/image" Target="../media/image353.wmf"/><Relationship Id="rId2" Type="http://schemas.openxmlformats.org/officeDocument/2006/relationships/oleObject" Target="../embeddings/oleObject437.bin"/><Relationship Id="rId16" Type="http://schemas.openxmlformats.org/officeDocument/2006/relationships/image" Target="../media/image357.wmf"/><Relationship Id="rId29" Type="http://schemas.openxmlformats.org/officeDocument/2006/relationships/image" Target="../media/image362.wmf"/><Relationship Id="rId11" Type="http://schemas.openxmlformats.org/officeDocument/2006/relationships/oleObject" Target="../embeddings/oleObject442.bin"/><Relationship Id="rId24" Type="http://schemas.openxmlformats.org/officeDocument/2006/relationships/oleObject" Target="../embeddings/oleObject449.bin"/><Relationship Id="rId32" Type="http://schemas.openxmlformats.org/officeDocument/2006/relationships/oleObject" Target="../embeddings/oleObject454.bin"/><Relationship Id="rId37" Type="http://schemas.openxmlformats.org/officeDocument/2006/relationships/image" Target="../media/image366.wmf"/><Relationship Id="rId40" Type="http://schemas.openxmlformats.org/officeDocument/2006/relationships/oleObject" Target="../embeddings/oleObject458.bin"/><Relationship Id="rId45" Type="http://schemas.openxmlformats.org/officeDocument/2006/relationships/image" Target="../media/image368.wmf"/><Relationship Id="rId53" Type="http://schemas.openxmlformats.org/officeDocument/2006/relationships/image" Target="../media/image371.wmf"/><Relationship Id="rId5" Type="http://schemas.openxmlformats.org/officeDocument/2006/relationships/image" Target="../media/image352.wmf"/><Relationship Id="rId19" Type="http://schemas.openxmlformats.org/officeDocument/2006/relationships/oleObject" Target="../embeddings/oleObject446.bin"/><Relationship Id="rId4" Type="http://schemas.openxmlformats.org/officeDocument/2006/relationships/oleObject" Target="../embeddings/oleObject438.bin"/><Relationship Id="rId9" Type="http://schemas.openxmlformats.org/officeDocument/2006/relationships/image" Target="../media/image354.wmf"/><Relationship Id="rId14" Type="http://schemas.openxmlformats.org/officeDocument/2006/relationships/image" Target="../media/image356.wmf"/><Relationship Id="rId22" Type="http://schemas.openxmlformats.org/officeDocument/2006/relationships/oleObject" Target="../embeddings/oleObject448.bin"/><Relationship Id="rId27" Type="http://schemas.openxmlformats.org/officeDocument/2006/relationships/oleObject" Target="../embeddings/oleObject451.bin"/><Relationship Id="rId30" Type="http://schemas.openxmlformats.org/officeDocument/2006/relationships/oleObject" Target="../embeddings/oleObject453.bin"/><Relationship Id="rId35" Type="http://schemas.openxmlformats.org/officeDocument/2006/relationships/image" Target="../media/image365.wmf"/><Relationship Id="rId43" Type="http://schemas.openxmlformats.org/officeDocument/2006/relationships/image" Target="../media/image351.wmf"/><Relationship Id="rId48" Type="http://schemas.openxmlformats.org/officeDocument/2006/relationships/image" Target="../media/image369.wmf"/><Relationship Id="rId56" Type="http://schemas.openxmlformats.org/officeDocument/2006/relationships/oleObject" Target="../embeddings/oleObject467.bin"/><Relationship Id="rId8" Type="http://schemas.openxmlformats.org/officeDocument/2006/relationships/oleObject" Target="../embeddings/oleObject440.bin"/><Relationship Id="rId51" Type="http://schemas.openxmlformats.org/officeDocument/2006/relationships/image" Target="../media/image370.wmf"/><Relationship Id="rId3" Type="http://schemas.openxmlformats.org/officeDocument/2006/relationships/image" Target="../media/image217.wmf"/><Relationship Id="rId12" Type="http://schemas.openxmlformats.org/officeDocument/2006/relationships/image" Target="../media/image355.wmf"/><Relationship Id="rId17" Type="http://schemas.openxmlformats.org/officeDocument/2006/relationships/oleObject" Target="../embeddings/oleObject445.bin"/><Relationship Id="rId25" Type="http://schemas.openxmlformats.org/officeDocument/2006/relationships/oleObject" Target="../embeddings/oleObject450.bin"/><Relationship Id="rId33" Type="http://schemas.openxmlformats.org/officeDocument/2006/relationships/image" Target="../media/image364.wmf"/><Relationship Id="rId38" Type="http://schemas.openxmlformats.org/officeDocument/2006/relationships/oleObject" Target="../embeddings/oleObject457.bin"/><Relationship Id="rId46" Type="http://schemas.openxmlformats.org/officeDocument/2006/relationships/oleObject" Target="../embeddings/oleObject461.bin"/><Relationship Id="rId20" Type="http://schemas.openxmlformats.org/officeDocument/2006/relationships/image" Target="../media/image359.wmf"/><Relationship Id="rId41" Type="http://schemas.openxmlformats.org/officeDocument/2006/relationships/image" Target="../media/image14.wmf"/><Relationship Id="rId54" Type="http://schemas.openxmlformats.org/officeDocument/2006/relationships/oleObject" Target="../embeddings/oleObject466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439.bin"/><Relationship Id="rId15" Type="http://schemas.openxmlformats.org/officeDocument/2006/relationships/oleObject" Target="../embeddings/oleObject444.bin"/><Relationship Id="rId23" Type="http://schemas.openxmlformats.org/officeDocument/2006/relationships/image" Target="../media/image360.wmf"/><Relationship Id="rId28" Type="http://schemas.openxmlformats.org/officeDocument/2006/relationships/oleObject" Target="../embeddings/oleObject452.bin"/><Relationship Id="rId36" Type="http://schemas.openxmlformats.org/officeDocument/2006/relationships/oleObject" Target="../embeddings/oleObject456.bin"/><Relationship Id="rId49" Type="http://schemas.openxmlformats.org/officeDocument/2006/relationships/oleObject" Target="../embeddings/oleObject463.bin"/><Relationship Id="rId57" Type="http://schemas.openxmlformats.org/officeDocument/2006/relationships/image" Target="../media/image16.wmf"/><Relationship Id="rId10" Type="http://schemas.openxmlformats.org/officeDocument/2006/relationships/oleObject" Target="../embeddings/oleObject441.bin"/><Relationship Id="rId31" Type="http://schemas.openxmlformats.org/officeDocument/2006/relationships/image" Target="../media/image363.wmf"/><Relationship Id="rId44" Type="http://schemas.openxmlformats.org/officeDocument/2006/relationships/oleObject" Target="../embeddings/oleObject460.bin"/><Relationship Id="rId52" Type="http://schemas.openxmlformats.org/officeDocument/2006/relationships/oleObject" Target="../embeddings/oleObject465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5.wmf"/><Relationship Id="rId18" Type="http://schemas.openxmlformats.org/officeDocument/2006/relationships/oleObject" Target="../embeddings/oleObject476.bin"/><Relationship Id="rId26" Type="http://schemas.openxmlformats.org/officeDocument/2006/relationships/image" Target="../media/image378.wmf"/><Relationship Id="rId39" Type="http://schemas.openxmlformats.org/officeDocument/2006/relationships/image" Target="../media/image371.wmf"/><Relationship Id="rId21" Type="http://schemas.openxmlformats.org/officeDocument/2006/relationships/image" Target="../media/image376.wmf"/><Relationship Id="rId34" Type="http://schemas.openxmlformats.org/officeDocument/2006/relationships/image" Target="../media/image369.wmf"/><Relationship Id="rId42" Type="http://schemas.openxmlformats.org/officeDocument/2006/relationships/oleObject" Target="../embeddings/oleObject491.bin"/><Relationship Id="rId47" Type="http://schemas.openxmlformats.org/officeDocument/2006/relationships/oleObject" Target="../embeddings/oleObject495.bin"/><Relationship Id="rId50" Type="http://schemas.openxmlformats.org/officeDocument/2006/relationships/oleObject" Target="../embeddings/oleObject498.bin"/><Relationship Id="rId7" Type="http://schemas.openxmlformats.org/officeDocument/2006/relationships/image" Target="../media/image363.wmf"/><Relationship Id="rId2" Type="http://schemas.openxmlformats.org/officeDocument/2006/relationships/oleObject" Target="../embeddings/oleObject468.bin"/><Relationship Id="rId16" Type="http://schemas.openxmlformats.org/officeDocument/2006/relationships/oleObject" Target="../embeddings/oleObject475.bin"/><Relationship Id="rId29" Type="http://schemas.openxmlformats.org/officeDocument/2006/relationships/oleObject" Target="../embeddings/oleObject483.bin"/><Relationship Id="rId11" Type="http://schemas.openxmlformats.org/officeDocument/2006/relationships/image" Target="../media/image365.wmf"/><Relationship Id="rId24" Type="http://schemas.openxmlformats.org/officeDocument/2006/relationships/image" Target="../media/image377.wmf"/><Relationship Id="rId32" Type="http://schemas.openxmlformats.org/officeDocument/2006/relationships/oleObject" Target="../embeddings/oleObject485.bin"/><Relationship Id="rId37" Type="http://schemas.openxmlformats.org/officeDocument/2006/relationships/image" Target="../media/image370.wmf"/><Relationship Id="rId40" Type="http://schemas.openxmlformats.org/officeDocument/2006/relationships/oleObject" Target="../embeddings/oleObject490.bin"/><Relationship Id="rId45" Type="http://schemas.openxmlformats.org/officeDocument/2006/relationships/oleObject" Target="../embeddings/oleObject493.bin"/><Relationship Id="rId5" Type="http://schemas.openxmlformats.org/officeDocument/2006/relationships/image" Target="../media/image374.wmf"/><Relationship Id="rId15" Type="http://schemas.openxmlformats.org/officeDocument/2006/relationships/image" Target="../media/image367.wmf"/><Relationship Id="rId23" Type="http://schemas.openxmlformats.org/officeDocument/2006/relationships/oleObject" Target="../embeddings/oleObject479.bin"/><Relationship Id="rId28" Type="http://schemas.openxmlformats.org/officeDocument/2006/relationships/oleObject" Target="../embeddings/oleObject482.bin"/><Relationship Id="rId36" Type="http://schemas.openxmlformats.org/officeDocument/2006/relationships/oleObject" Target="../embeddings/oleObject488.bin"/><Relationship Id="rId49" Type="http://schemas.openxmlformats.org/officeDocument/2006/relationships/oleObject" Target="../embeddings/oleObject497.bin"/><Relationship Id="rId10" Type="http://schemas.openxmlformats.org/officeDocument/2006/relationships/oleObject" Target="../embeddings/oleObject472.bin"/><Relationship Id="rId19" Type="http://schemas.openxmlformats.org/officeDocument/2006/relationships/image" Target="../media/image16.wmf"/><Relationship Id="rId31" Type="http://schemas.openxmlformats.org/officeDocument/2006/relationships/image" Target="../media/image368.wmf"/><Relationship Id="rId44" Type="http://schemas.openxmlformats.org/officeDocument/2006/relationships/image" Target="../media/image379.wmf"/><Relationship Id="rId4" Type="http://schemas.openxmlformats.org/officeDocument/2006/relationships/oleObject" Target="../embeddings/oleObject469.bin"/><Relationship Id="rId9" Type="http://schemas.openxmlformats.org/officeDocument/2006/relationships/image" Target="../media/image364.wmf"/><Relationship Id="rId14" Type="http://schemas.openxmlformats.org/officeDocument/2006/relationships/oleObject" Target="../embeddings/oleObject474.bin"/><Relationship Id="rId22" Type="http://schemas.openxmlformats.org/officeDocument/2006/relationships/oleObject" Target="../embeddings/oleObject478.bin"/><Relationship Id="rId27" Type="http://schemas.openxmlformats.org/officeDocument/2006/relationships/oleObject" Target="../embeddings/oleObject481.bin"/><Relationship Id="rId30" Type="http://schemas.openxmlformats.org/officeDocument/2006/relationships/oleObject" Target="../embeddings/oleObject484.bin"/><Relationship Id="rId35" Type="http://schemas.openxmlformats.org/officeDocument/2006/relationships/oleObject" Target="../embeddings/oleObject487.bin"/><Relationship Id="rId43" Type="http://schemas.openxmlformats.org/officeDocument/2006/relationships/oleObject" Target="../embeddings/oleObject492.bin"/><Relationship Id="rId48" Type="http://schemas.openxmlformats.org/officeDocument/2006/relationships/oleObject" Target="../embeddings/oleObject496.bin"/><Relationship Id="rId8" Type="http://schemas.openxmlformats.org/officeDocument/2006/relationships/oleObject" Target="../embeddings/oleObject471.bin"/><Relationship Id="rId51" Type="http://schemas.openxmlformats.org/officeDocument/2006/relationships/image" Target="../media/image380.wmf"/><Relationship Id="rId3" Type="http://schemas.openxmlformats.org/officeDocument/2006/relationships/image" Target="../media/image373.wmf"/><Relationship Id="rId12" Type="http://schemas.openxmlformats.org/officeDocument/2006/relationships/oleObject" Target="../embeddings/oleObject473.bin"/><Relationship Id="rId17" Type="http://schemas.openxmlformats.org/officeDocument/2006/relationships/image" Target="../media/image14.wmf"/><Relationship Id="rId25" Type="http://schemas.openxmlformats.org/officeDocument/2006/relationships/oleObject" Target="../embeddings/oleObject480.bin"/><Relationship Id="rId33" Type="http://schemas.openxmlformats.org/officeDocument/2006/relationships/oleObject" Target="../embeddings/oleObject486.bin"/><Relationship Id="rId38" Type="http://schemas.openxmlformats.org/officeDocument/2006/relationships/oleObject" Target="../embeddings/oleObject489.bin"/><Relationship Id="rId46" Type="http://schemas.openxmlformats.org/officeDocument/2006/relationships/oleObject" Target="../embeddings/oleObject494.bin"/><Relationship Id="rId20" Type="http://schemas.openxmlformats.org/officeDocument/2006/relationships/oleObject" Target="../embeddings/oleObject477.bin"/><Relationship Id="rId41" Type="http://schemas.openxmlformats.org/officeDocument/2006/relationships/image" Target="../media/image372.wmf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47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9.bin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9.wmf"/><Relationship Id="rId18" Type="http://schemas.openxmlformats.org/officeDocument/2006/relationships/oleObject" Target="../embeddings/oleObject507.bin"/><Relationship Id="rId26" Type="http://schemas.openxmlformats.org/officeDocument/2006/relationships/oleObject" Target="../embeddings/oleObject511.bin"/><Relationship Id="rId21" Type="http://schemas.openxmlformats.org/officeDocument/2006/relationships/image" Target="../media/image389.wmf"/><Relationship Id="rId34" Type="http://schemas.openxmlformats.org/officeDocument/2006/relationships/oleObject" Target="../embeddings/oleObject515.bin"/><Relationship Id="rId7" Type="http://schemas.openxmlformats.org/officeDocument/2006/relationships/image" Target="../media/image383.wmf"/><Relationship Id="rId12" Type="http://schemas.openxmlformats.org/officeDocument/2006/relationships/oleObject" Target="../embeddings/oleObject504.bin"/><Relationship Id="rId17" Type="http://schemas.openxmlformats.org/officeDocument/2006/relationships/image" Target="../media/image387.wmf"/><Relationship Id="rId25" Type="http://schemas.openxmlformats.org/officeDocument/2006/relationships/image" Target="../media/image391.wmf"/><Relationship Id="rId33" Type="http://schemas.openxmlformats.org/officeDocument/2006/relationships/image" Target="../media/image395.wmf"/><Relationship Id="rId2" Type="http://schemas.openxmlformats.org/officeDocument/2006/relationships/oleObject" Target="../embeddings/oleObject499.bin"/><Relationship Id="rId16" Type="http://schemas.openxmlformats.org/officeDocument/2006/relationships/oleObject" Target="../embeddings/oleObject506.bin"/><Relationship Id="rId20" Type="http://schemas.openxmlformats.org/officeDocument/2006/relationships/oleObject" Target="../embeddings/oleObject508.bin"/><Relationship Id="rId29" Type="http://schemas.openxmlformats.org/officeDocument/2006/relationships/image" Target="../media/image393.wmf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501.bin"/><Relationship Id="rId11" Type="http://schemas.openxmlformats.org/officeDocument/2006/relationships/image" Target="../media/image385.wmf"/><Relationship Id="rId24" Type="http://schemas.openxmlformats.org/officeDocument/2006/relationships/oleObject" Target="../embeddings/oleObject510.bin"/><Relationship Id="rId32" Type="http://schemas.openxmlformats.org/officeDocument/2006/relationships/oleObject" Target="../embeddings/oleObject514.bin"/><Relationship Id="rId37" Type="http://schemas.openxmlformats.org/officeDocument/2006/relationships/image" Target="../media/image397.wmf"/><Relationship Id="rId5" Type="http://schemas.openxmlformats.org/officeDocument/2006/relationships/image" Target="../media/image382.wmf"/><Relationship Id="rId15" Type="http://schemas.openxmlformats.org/officeDocument/2006/relationships/image" Target="../media/image386.wmf"/><Relationship Id="rId23" Type="http://schemas.openxmlformats.org/officeDocument/2006/relationships/image" Target="../media/image390.wmf"/><Relationship Id="rId28" Type="http://schemas.openxmlformats.org/officeDocument/2006/relationships/oleObject" Target="../embeddings/oleObject512.bin"/><Relationship Id="rId36" Type="http://schemas.openxmlformats.org/officeDocument/2006/relationships/oleObject" Target="../embeddings/oleObject516.bin"/><Relationship Id="rId10" Type="http://schemas.openxmlformats.org/officeDocument/2006/relationships/oleObject" Target="../embeddings/oleObject503.bin"/><Relationship Id="rId19" Type="http://schemas.openxmlformats.org/officeDocument/2006/relationships/image" Target="../media/image388.wmf"/><Relationship Id="rId31" Type="http://schemas.openxmlformats.org/officeDocument/2006/relationships/image" Target="../media/image394.wmf"/><Relationship Id="rId4" Type="http://schemas.openxmlformats.org/officeDocument/2006/relationships/oleObject" Target="../embeddings/oleObject500.bin"/><Relationship Id="rId9" Type="http://schemas.openxmlformats.org/officeDocument/2006/relationships/image" Target="../media/image384.wmf"/><Relationship Id="rId14" Type="http://schemas.openxmlformats.org/officeDocument/2006/relationships/oleObject" Target="../embeddings/oleObject505.bin"/><Relationship Id="rId22" Type="http://schemas.openxmlformats.org/officeDocument/2006/relationships/oleObject" Target="../embeddings/oleObject509.bin"/><Relationship Id="rId27" Type="http://schemas.openxmlformats.org/officeDocument/2006/relationships/image" Target="../media/image392.wmf"/><Relationship Id="rId30" Type="http://schemas.openxmlformats.org/officeDocument/2006/relationships/oleObject" Target="../embeddings/oleObject513.bin"/><Relationship Id="rId35" Type="http://schemas.openxmlformats.org/officeDocument/2006/relationships/image" Target="../media/image396.wmf"/><Relationship Id="rId8" Type="http://schemas.openxmlformats.org/officeDocument/2006/relationships/oleObject" Target="../embeddings/oleObject502.bin"/><Relationship Id="rId3" Type="http://schemas.openxmlformats.org/officeDocument/2006/relationships/image" Target="../media/image381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2.wmf"/><Relationship Id="rId18" Type="http://schemas.openxmlformats.org/officeDocument/2006/relationships/oleObject" Target="../embeddings/oleObject525.bin"/><Relationship Id="rId26" Type="http://schemas.openxmlformats.org/officeDocument/2006/relationships/image" Target="../media/image407.wmf"/><Relationship Id="rId39" Type="http://schemas.openxmlformats.org/officeDocument/2006/relationships/image" Target="../media/image413.wmf"/><Relationship Id="rId21" Type="http://schemas.openxmlformats.org/officeDocument/2006/relationships/image" Target="../media/image405.wmf"/><Relationship Id="rId34" Type="http://schemas.openxmlformats.org/officeDocument/2006/relationships/image" Target="../media/image411.wmf"/><Relationship Id="rId42" Type="http://schemas.openxmlformats.org/officeDocument/2006/relationships/oleObject" Target="../embeddings/oleObject538.bin"/><Relationship Id="rId47" Type="http://schemas.openxmlformats.org/officeDocument/2006/relationships/image" Target="../media/image392.wmf"/><Relationship Id="rId50" Type="http://schemas.openxmlformats.org/officeDocument/2006/relationships/oleObject" Target="../embeddings/oleObject542.bin"/><Relationship Id="rId55" Type="http://schemas.openxmlformats.org/officeDocument/2006/relationships/image" Target="../media/image396.wmf"/><Relationship Id="rId7" Type="http://schemas.openxmlformats.org/officeDocument/2006/relationships/image" Target="../media/image399.wmf"/><Relationship Id="rId2" Type="http://schemas.openxmlformats.org/officeDocument/2006/relationships/oleObject" Target="../embeddings/oleObject517.bin"/><Relationship Id="rId16" Type="http://schemas.openxmlformats.org/officeDocument/2006/relationships/oleObject" Target="../embeddings/oleObject524.bin"/><Relationship Id="rId29" Type="http://schemas.openxmlformats.org/officeDocument/2006/relationships/oleObject" Target="../embeddings/oleObject531.bin"/><Relationship Id="rId11" Type="http://schemas.openxmlformats.org/officeDocument/2006/relationships/image" Target="../media/image401.wmf"/><Relationship Id="rId24" Type="http://schemas.openxmlformats.org/officeDocument/2006/relationships/image" Target="../media/image406.wmf"/><Relationship Id="rId32" Type="http://schemas.openxmlformats.org/officeDocument/2006/relationships/image" Target="../media/image410.wmf"/><Relationship Id="rId37" Type="http://schemas.openxmlformats.org/officeDocument/2006/relationships/image" Target="../media/image412.wmf"/><Relationship Id="rId40" Type="http://schemas.openxmlformats.org/officeDocument/2006/relationships/oleObject" Target="../embeddings/oleObject537.bin"/><Relationship Id="rId45" Type="http://schemas.openxmlformats.org/officeDocument/2006/relationships/image" Target="../media/image414.wmf"/><Relationship Id="rId53" Type="http://schemas.openxmlformats.org/officeDocument/2006/relationships/image" Target="../media/image395.wmf"/><Relationship Id="rId5" Type="http://schemas.openxmlformats.org/officeDocument/2006/relationships/image" Target="../media/image398.wmf"/><Relationship Id="rId10" Type="http://schemas.openxmlformats.org/officeDocument/2006/relationships/oleObject" Target="../embeddings/oleObject521.bin"/><Relationship Id="rId19" Type="http://schemas.openxmlformats.org/officeDocument/2006/relationships/image" Target="../media/image404.wmf"/><Relationship Id="rId31" Type="http://schemas.openxmlformats.org/officeDocument/2006/relationships/oleObject" Target="../embeddings/oleObject532.bin"/><Relationship Id="rId44" Type="http://schemas.openxmlformats.org/officeDocument/2006/relationships/oleObject" Target="../embeddings/oleObject539.bin"/><Relationship Id="rId52" Type="http://schemas.openxmlformats.org/officeDocument/2006/relationships/oleObject" Target="../embeddings/oleObject543.bin"/><Relationship Id="rId4" Type="http://schemas.openxmlformats.org/officeDocument/2006/relationships/oleObject" Target="../embeddings/oleObject518.bin"/><Relationship Id="rId9" Type="http://schemas.openxmlformats.org/officeDocument/2006/relationships/image" Target="../media/image400.wmf"/><Relationship Id="rId14" Type="http://schemas.openxmlformats.org/officeDocument/2006/relationships/oleObject" Target="../embeddings/oleObject523.bin"/><Relationship Id="rId22" Type="http://schemas.openxmlformats.org/officeDocument/2006/relationships/oleObject" Target="../embeddings/oleObject527.bin"/><Relationship Id="rId27" Type="http://schemas.openxmlformats.org/officeDocument/2006/relationships/oleObject" Target="../embeddings/oleObject530.bin"/><Relationship Id="rId30" Type="http://schemas.openxmlformats.org/officeDocument/2006/relationships/image" Target="../media/image409.wmf"/><Relationship Id="rId35" Type="http://schemas.openxmlformats.org/officeDocument/2006/relationships/oleObject" Target="../embeddings/oleObject534.bin"/><Relationship Id="rId43" Type="http://schemas.openxmlformats.org/officeDocument/2006/relationships/image" Target="../media/image390.wmf"/><Relationship Id="rId48" Type="http://schemas.openxmlformats.org/officeDocument/2006/relationships/oleObject" Target="../embeddings/oleObject541.bin"/><Relationship Id="rId56" Type="http://schemas.openxmlformats.org/officeDocument/2006/relationships/oleObject" Target="../embeddings/oleObject545.bin"/><Relationship Id="rId8" Type="http://schemas.openxmlformats.org/officeDocument/2006/relationships/oleObject" Target="../embeddings/oleObject520.bin"/><Relationship Id="rId51" Type="http://schemas.openxmlformats.org/officeDocument/2006/relationships/image" Target="../media/image394.wmf"/><Relationship Id="rId3" Type="http://schemas.openxmlformats.org/officeDocument/2006/relationships/image" Target="../media/image339.wmf"/><Relationship Id="rId12" Type="http://schemas.openxmlformats.org/officeDocument/2006/relationships/oleObject" Target="../embeddings/oleObject522.bin"/><Relationship Id="rId17" Type="http://schemas.openxmlformats.org/officeDocument/2006/relationships/image" Target="../media/image403.wmf"/><Relationship Id="rId25" Type="http://schemas.openxmlformats.org/officeDocument/2006/relationships/oleObject" Target="../embeddings/oleObject529.bin"/><Relationship Id="rId33" Type="http://schemas.openxmlformats.org/officeDocument/2006/relationships/oleObject" Target="../embeddings/oleObject533.bin"/><Relationship Id="rId38" Type="http://schemas.openxmlformats.org/officeDocument/2006/relationships/oleObject" Target="../embeddings/oleObject536.bin"/><Relationship Id="rId46" Type="http://schemas.openxmlformats.org/officeDocument/2006/relationships/oleObject" Target="../embeddings/oleObject540.bin"/><Relationship Id="rId20" Type="http://schemas.openxmlformats.org/officeDocument/2006/relationships/oleObject" Target="../embeddings/oleObject526.bin"/><Relationship Id="rId41" Type="http://schemas.openxmlformats.org/officeDocument/2006/relationships/image" Target="../media/image389.wmf"/><Relationship Id="rId54" Type="http://schemas.openxmlformats.org/officeDocument/2006/relationships/oleObject" Target="../embeddings/oleObject544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519.bin"/><Relationship Id="rId15" Type="http://schemas.openxmlformats.org/officeDocument/2006/relationships/image" Target="../media/image397.wmf"/><Relationship Id="rId23" Type="http://schemas.openxmlformats.org/officeDocument/2006/relationships/oleObject" Target="../embeddings/oleObject528.bin"/><Relationship Id="rId28" Type="http://schemas.openxmlformats.org/officeDocument/2006/relationships/image" Target="../media/image408.wmf"/><Relationship Id="rId36" Type="http://schemas.openxmlformats.org/officeDocument/2006/relationships/oleObject" Target="../embeddings/oleObject535.bin"/><Relationship Id="rId49" Type="http://schemas.openxmlformats.org/officeDocument/2006/relationships/image" Target="../media/image39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9.bin"/><Relationship Id="rId13" Type="http://schemas.openxmlformats.org/officeDocument/2006/relationships/image" Target="../media/image420.wmf"/><Relationship Id="rId18" Type="http://schemas.openxmlformats.org/officeDocument/2006/relationships/oleObject" Target="../embeddings/oleObject554.bin"/><Relationship Id="rId26" Type="http://schemas.openxmlformats.org/officeDocument/2006/relationships/oleObject" Target="../embeddings/oleObject558.bin"/><Relationship Id="rId3" Type="http://schemas.openxmlformats.org/officeDocument/2006/relationships/image" Target="../media/image415.wmf"/><Relationship Id="rId21" Type="http://schemas.openxmlformats.org/officeDocument/2006/relationships/image" Target="../media/image424.wmf"/><Relationship Id="rId7" Type="http://schemas.openxmlformats.org/officeDocument/2006/relationships/image" Target="../media/image417.wmf"/><Relationship Id="rId12" Type="http://schemas.openxmlformats.org/officeDocument/2006/relationships/oleObject" Target="../embeddings/oleObject551.bin"/><Relationship Id="rId17" Type="http://schemas.openxmlformats.org/officeDocument/2006/relationships/image" Target="../media/image422.wmf"/><Relationship Id="rId25" Type="http://schemas.openxmlformats.org/officeDocument/2006/relationships/image" Target="../media/image426.wmf"/><Relationship Id="rId2" Type="http://schemas.openxmlformats.org/officeDocument/2006/relationships/oleObject" Target="../embeddings/oleObject546.bin"/><Relationship Id="rId16" Type="http://schemas.openxmlformats.org/officeDocument/2006/relationships/oleObject" Target="../embeddings/oleObject553.bin"/><Relationship Id="rId20" Type="http://schemas.openxmlformats.org/officeDocument/2006/relationships/oleObject" Target="../embeddings/oleObject555.bin"/><Relationship Id="rId29" Type="http://schemas.openxmlformats.org/officeDocument/2006/relationships/image" Target="../media/image427.wmf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548.bin"/><Relationship Id="rId11" Type="http://schemas.openxmlformats.org/officeDocument/2006/relationships/image" Target="../media/image419.wmf"/><Relationship Id="rId24" Type="http://schemas.openxmlformats.org/officeDocument/2006/relationships/oleObject" Target="../embeddings/oleObject557.bin"/><Relationship Id="rId5" Type="http://schemas.openxmlformats.org/officeDocument/2006/relationships/image" Target="../media/image416.wmf"/><Relationship Id="rId15" Type="http://schemas.openxmlformats.org/officeDocument/2006/relationships/image" Target="../media/image421.wmf"/><Relationship Id="rId23" Type="http://schemas.openxmlformats.org/officeDocument/2006/relationships/image" Target="../media/image425.wmf"/><Relationship Id="rId28" Type="http://schemas.openxmlformats.org/officeDocument/2006/relationships/oleObject" Target="../embeddings/oleObject560.bin"/><Relationship Id="rId10" Type="http://schemas.openxmlformats.org/officeDocument/2006/relationships/oleObject" Target="../embeddings/oleObject550.bin"/><Relationship Id="rId19" Type="http://schemas.openxmlformats.org/officeDocument/2006/relationships/image" Target="../media/image423.wmf"/><Relationship Id="rId4" Type="http://schemas.openxmlformats.org/officeDocument/2006/relationships/oleObject" Target="../embeddings/oleObject547.bin"/><Relationship Id="rId9" Type="http://schemas.openxmlformats.org/officeDocument/2006/relationships/image" Target="../media/image418.wmf"/><Relationship Id="rId14" Type="http://schemas.openxmlformats.org/officeDocument/2006/relationships/oleObject" Target="../embeddings/oleObject552.bin"/><Relationship Id="rId22" Type="http://schemas.openxmlformats.org/officeDocument/2006/relationships/oleObject" Target="../embeddings/oleObject556.bin"/><Relationship Id="rId27" Type="http://schemas.openxmlformats.org/officeDocument/2006/relationships/oleObject" Target="../embeddings/oleObject559.bin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3.wmf"/><Relationship Id="rId18" Type="http://schemas.openxmlformats.org/officeDocument/2006/relationships/oleObject" Target="../embeddings/oleObject569.bin"/><Relationship Id="rId26" Type="http://schemas.openxmlformats.org/officeDocument/2006/relationships/oleObject" Target="../embeddings/oleObject573.bin"/><Relationship Id="rId39" Type="http://schemas.openxmlformats.org/officeDocument/2006/relationships/image" Target="../media/image424.wmf"/><Relationship Id="rId21" Type="http://schemas.openxmlformats.org/officeDocument/2006/relationships/image" Target="../media/image437.wmf"/><Relationship Id="rId34" Type="http://schemas.openxmlformats.org/officeDocument/2006/relationships/oleObject" Target="../embeddings/oleObject577.bin"/><Relationship Id="rId42" Type="http://schemas.openxmlformats.org/officeDocument/2006/relationships/oleObject" Target="../embeddings/oleObject581.bin"/><Relationship Id="rId7" Type="http://schemas.openxmlformats.org/officeDocument/2006/relationships/image" Target="../media/image430.wmf"/><Relationship Id="rId2" Type="http://schemas.openxmlformats.org/officeDocument/2006/relationships/oleObject" Target="../embeddings/oleObject561.bin"/><Relationship Id="rId16" Type="http://schemas.openxmlformats.org/officeDocument/2006/relationships/oleObject" Target="../embeddings/oleObject568.bin"/><Relationship Id="rId29" Type="http://schemas.openxmlformats.org/officeDocument/2006/relationships/image" Target="../media/image440.wmf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563.bin"/><Relationship Id="rId11" Type="http://schemas.openxmlformats.org/officeDocument/2006/relationships/image" Target="../media/image432.wmf"/><Relationship Id="rId24" Type="http://schemas.openxmlformats.org/officeDocument/2006/relationships/oleObject" Target="../embeddings/oleObject572.bin"/><Relationship Id="rId32" Type="http://schemas.openxmlformats.org/officeDocument/2006/relationships/oleObject" Target="../embeddings/oleObject576.bin"/><Relationship Id="rId37" Type="http://schemas.openxmlformats.org/officeDocument/2006/relationships/image" Target="../media/image423.wmf"/><Relationship Id="rId40" Type="http://schemas.openxmlformats.org/officeDocument/2006/relationships/oleObject" Target="../embeddings/oleObject580.bin"/><Relationship Id="rId45" Type="http://schemas.openxmlformats.org/officeDocument/2006/relationships/oleObject" Target="../embeddings/oleObject583.bin"/><Relationship Id="rId5" Type="http://schemas.openxmlformats.org/officeDocument/2006/relationships/image" Target="../media/image429.wmf"/><Relationship Id="rId15" Type="http://schemas.openxmlformats.org/officeDocument/2006/relationships/image" Target="../media/image434.wmf"/><Relationship Id="rId23" Type="http://schemas.openxmlformats.org/officeDocument/2006/relationships/image" Target="../media/image438.wmf"/><Relationship Id="rId28" Type="http://schemas.openxmlformats.org/officeDocument/2006/relationships/oleObject" Target="../embeddings/oleObject574.bin"/><Relationship Id="rId36" Type="http://schemas.openxmlformats.org/officeDocument/2006/relationships/oleObject" Target="../embeddings/oleObject578.bin"/><Relationship Id="rId10" Type="http://schemas.openxmlformats.org/officeDocument/2006/relationships/oleObject" Target="../embeddings/oleObject565.bin"/><Relationship Id="rId19" Type="http://schemas.openxmlformats.org/officeDocument/2006/relationships/image" Target="../media/image436.wmf"/><Relationship Id="rId31" Type="http://schemas.openxmlformats.org/officeDocument/2006/relationships/image" Target="../media/image441.wmf"/><Relationship Id="rId44" Type="http://schemas.openxmlformats.org/officeDocument/2006/relationships/oleObject" Target="../embeddings/oleObject582.bin"/><Relationship Id="rId4" Type="http://schemas.openxmlformats.org/officeDocument/2006/relationships/oleObject" Target="../embeddings/oleObject562.bin"/><Relationship Id="rId9" Type="http://schemas.openxmlformats.org/officeDocument/2006/relationships/image" Target="../media/image431.wmf"/><Relationship Id="rId14" Type="http://schemas.openxmlformats.org/officeDocument/2006/relationships/oleObject" Target="../embeddings/oleObject567.bin"/><Relationship Id="rId22" Type="http://schemas.openxmlformats.org/officeDocument/2006/relationships/oleObject" Target="../embeddings/oleObject571.bin"/><Relationship Id="rId27" Type="http://schemas.openxmlformats.org/officeDocument/2006/relationships/image" Target="../media/image374.wmf"/><Relationship Id="rId30" Type="http://schemas.openxmlformats.org/officeDocument/2006/relationships/oleObject" Target="../embeddings/oleObject575.bin"/><Relationship Id="rId35" Type="http://schemas.openxmlformats.org/officeDocument/2006/relationships/image" Target="../media/image422.wmf"/><Relationship Id="rId43" Type="http://schemas.openxmlformats.org/officeDocument/2006/relationships/image" Target="../media/image426.wmf"/><Relationship Id="rId8" Type="http://schemas.openxmlformats.org/officeDocument/2006/relationships/oleObject" Target="../embeddings/oleObject564.bin"/><Relationship Id="rId3" Type="http://schemas.openxmlformats.org/officeDocument/2006/relationships/image" Target="../media/image428.wmf"/><Relationship Id="rId12" Type="http://schemas.openxmlformats.org/officeDocument/2006/relationships/oleObject" Target="../embeddings/oleObject566.bin"/><Relationship Id="rId17" Type="http://schemas.openxmlformats.org/officeDocument/2006/relationships/image" Target="../media/image435.wmf"/><Relationship Id="rId25" Type="http://schemas.openxmlformats.org/officeDocument/2006/relationships/image" Target="../media/image439.wmf"/><Relationship Id="rId33" Type="http://schemas.openxmlformats.org/officeDocument/2006/relationships/image" Target="../media/image421.wmf"/><Relationship Id="rId38" Type="http://schemas.openxmlformats.org/officeDocument/2006/relationships/oleObject" Target="../embeddings/oleObject579.bin"/><Relationship Id="rId20" Type="http://schemas.openxmlformats.org/officeDocument/2006/relationships/oleObject" Target="../embeddings/oleObject570.bin"/><Relationship Id="rId41" Type="http://schemas.openxmlformats.org/officeDocument/2006/relationships/image" Target="../media/image425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wmf"/><Relationship Id="rId7" Type="http://schemas.openxmlformats.org/officeDocument/2006/relationships/image" Target="../media/image444.wmf"/><Relationship Id="rId2" Type="http://schemas.openxmlformats.org/officeDocument/2006/relationships/oleObject" Target="../embeddings/oleObject584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586.bin"/><Relationship Id="rId5" Type="http://schemas.openxmlformats.org/officeDocument/2006/relationships/image" Target="../media/image443.wmf"/><Relationship Id="rId4" Type="http://schemas.openxmlformats.org/officeDocument/2006/relationships/oleObject" Target="../embeddings/oleObject58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0.bin"/><Relationship Id="rId13" Type="http://schemas.openxmlformats.org/officeDocument/2006/relationships/image" Target="../media/image450.wmf"/><Relationship Id="rId3" Type="http://schemas.openxmlformats.org/officeDocument/2006/relationships/image" Target="../media/image445.wmf"/><Relationship Id="rId7" Type="http://schemas.openxmlformats.org/officeDocument/2006/relationships/image" Target="../media/image447.wmf"/><Relationship Id="rId12" Type="http://schemas.openxmlformats.org/officeDocument/2006/relationships/oleObject" Target="../embeddings/oleObject592.bin"/><Relationship Id="rId2" Type="http://schemas.openxmlformats.org/officeDocument/2006/relationships/oleObject" Target="../embeddings/oleObject587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589.bin"/><Relationship Id="rId11" Type="http://schemas.openxmlformats.org/officeDocument/2006/relationships/image" Target="../media/image449.wmf"/><Relationship Id="rId5" Type="http://schemas.openxmlformats.org/officeDocument/2006/relationships/image" Target="../media/image446.wmf"/><Relationship Id="rId10" Type="http://schemas.openxmlformats.org/officeDocument/2006/relationships/oleObject" Target="../embeddings/oleObject591.bin"/><Relationship Id="rId4" Type="http://schemas.openxmlformats.org/officeDocument/2006/relationships/oleObject" Target="../embeddings/oleObject588.bin"/><Relationship Id="rId9" Type="http://schemas.openxmlformats.org/officeDocument/2006/relationships/image" Target="../media/image44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wmf"/><Relationship Id="rId7" Type="http://schemas.openxmlformats.org/officeDocument/2006/relationships/image" Target="../media/image453.emf"/><Relationship Id="rId2" Type="http://schemas.openxmlformats.org/officeDocument/2006/relationships/oleObject" Target="../embeddings/oleObject593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595.bin"/><Relationship Id="rId5" Type="http://schemas.openxmlformats.org/officeDocument/2006/relationships/image" Target="../media/image452.wmf"/><Relationship Id="rId4" Type="http://schemas.openxmlformats.org/officeDocument/2006/relationships/oleObject" Target="../embeddings/oleObject59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9.bin"/><Relationship Id="rId13" Type="http://schemas.openxmlformats.org/officeDocument/2006/relationships/image" Target="../media/image459.wmf"/><Relationship Id="rId18" Type="http://schemas.openxmlformats.org/officeDocument/2006/relationships/oleObject" Target="../embeddings/oleObject604.bin"/><Relationship Id="rId3" Type="http://schemas.openxmlformats.org/officeDocument/2006/relationships/image" Target="../media/image454.wmf"/><Relationship Id="rId21" Type="http://schemas.openxmlformats.org/officeDocument/2006/relationships/image" Target="../media/image462.wmf"/><Relationship Id="rId7" Type="http://schemas.openxmlformats.org/officeDocument/2006/relationships/image" Target="../media/image456.wmf"/><Relationship Id="rId12" Type="http://schemas.openxmlformats.org/officeDocument/2006/relationships/oleObject" Target="../embeddings/oleObject601.bin"/><Relationship Id="rId17" Type="http://schemas.openxmlformats.org/officeDocument/2006/relationships/image" Target="../media/image460.wmf"/><Relationship Id="rId2" Type="http://schemas.openxmlformats.org/officeDocument/2006/relationships/oleObject" Target="../embeddings/oleObject596.bin"/><Relationship Id="rId16" Type="http://schemas.openxmlformats.org/officeDocument/2006/relationships/oleObject" Target="../embeddings/oleObject603.bin"/><Relationship Id="rId20" Type="http://schemas.openxmlformats.org/officeDocument/2006/relationships/oleObject" Target="../embeddings/oleObject605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598.bin"/><Relationship Id="rId11" Type="http://schemas.openxmlformats.org/officeDocument/2006/relationships/image" Target="../media/image458.wmf"/><Relationship Id="rId5" Type="http://schemas.openxmlformats.org/officeDocument/2006/relationships/image" Target="../media/image455.wmf"/><Relationship Id="rId15" Type="http://schemas.openxmlformats.org/officeDocument/2006/relationships/image" Target="../media/image36.wmf"/><Relationship Id="rId23" Type="http://schemas.openxmlformats.org/officeDocument/2006/relationships/image" Target="../media/image463.emf"/><Relationship Id="rId10" Type="http://schemas.openxmlformats.org/officeDocument/2006/relationships/oleObject" Target="../embeddings/oleObject600.bin"/><Relationship Id="rId19" Type="http://schemas.openxmlformats.org/officeDocument/2006/relationships/image" Target="../media/image461.wmf"/><Relationship Id="rId4" Type="http://schemas.openxmlformats.org/officeDocument/2006/relationships/oleObject" Target="../embeddings/oleObject597.bin"/><Relationship Id="rId9" Type="http://schemas.openxmlformats.org/officeDocument/2006/relationships/image" Target="../media/image457.wmf"/><Relationship Id="rId14" Type="http://schemas.openxmlformats.org/officeDocument/2006/relationships/oleObject" Target="../embeddings/oleObject602.bin"/><Relationship Id="rId22" Type="http://schemas.openxmlformats.org/officeDocument/2006/relationships/oleObject" Target="../embeddings/oleObject60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wmf"/><Relationship Id="rId2" Type="http://schemas.openxmlformats.org/officeDocument/2006/relationships/oleObject" Target="../embeddings/oleObject607.bin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465.wmf"/><Relationship Id="rId4" Type="http://schemas.openxmlformats.org/officeDocument/2006/relationships/oleObject" Target="../embeddings/oleObject60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6.wmf"/><Relationship Id="rId7" Type="http://schemas.openxmlformats.org/officeDocument/2006/relationships/image" Target="../media/image468.wmf"/><Relationship Id="rId2" Type="http://schemas.openxmlformats.org/officeDocument/2006/relationships/oleObject" Target="../embeddings/oleObject609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611.bin"/><Relationship Id="rId5" Type="http://schemas.openxmlformats.org/officeDocument/2006/relationships/image" Target="../media/image467.wmf"/><Relationship Id="rId4" Type="http://schemas.openxmlformats.org/officeDocument/2006/relationships/oleObject" Target="../embeddings/oleObject6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32.wmf"/><Relationship Id="rId21" Type="http://schemas.openxmlformats.org/officeDocument/2006/relationships/image" Target="../media/image41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9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7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wmf"/><Relationship Id="rId2" Type="http://schemas.openxmlformats.org/officeDocument/2006/relationships/oleObject" Target="../embeddings/oleObject612.bin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470.wmf"/><Relationship Id="rId4" Type="http://schemas.openxmlformats.org/officeDocument/2006/relationships/oleObject" Target="../embeddings/oleObject61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7.bin"/><Relationship Id="rId13" Type="http://schemas.openxmlformats.org/officeDocument/2006/relationships/image" Target="../media/image476.wmf"/><Relationship Id="rId3" Type="http://schemas.openxmlformats.org/officeDocument/2006/relationships/image" Target="../media/image471.wmf"/><Relationship Id="rId7" Type="http://schemas.openxmlformats.org/officeDocument/2006/relationships/image" Target="../media/image473.wmf"/><Relationship Id="rId12" Type="http://schemas.openxmlformats.org/officeDocument/2006/relationships/oleObject" Target="../embeddings/oleObject619.bin"/><Relationship Id="rId17" Type="http://schemas.openxmlformats.org/officeDocument/2006/relationships/image" Target="../media/image478.wmf"/><Relationship Id="rId2" Type="http://schemas.openxmlformats.org/officeDocument/2006/relationships/oleObject" Target="../embeddings/oleObject614.bin"/><Relationship Id="rId16" Type="http://schemas.openxmlformats.org/officeDocument/2006/relationships/oleObject" Target="../embeddings/oleObject621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616.bin"/><Relationship Id="rId11" Type="http://schemas.openxmlformats.org/officeDocument/2006/relationships/image" Target="../media/image475.wmf"/><Relationship Id="rId5" Type="http://schemas.openxmlformats.org/officeDocument/2006/relationships/image" Target="../media/image472.wmf"/><Relationship Id="rId15" Type="http://schemas.openxmlformats.org/officeDocument/2006/relationships/image" Target="../media/image477.wmf"/><Relationship Id="rId10" Type="http://schemas.openxmlformats.org/officeDocument/2006/relationships/oleObject" Target="../embeddings/oleObject618.bin"/><Relationship Id="rId4" Type="http://schemas.openxmlformats.org/officeDocument/2006/relationships/oleObject" Target="../embeddings/oleObject615.bin"/><Relationship Id="rId9" Type="http://schemas.openxmlformats.org/officeDocument/2006/relationships/image" Target="../media/image474.wmf"/><Relationship Id="rId14" Type="http://schemas.openxmlformats.org/officeDocument/2006/relationships/oleObject" Target="../embeddings/oleObject62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5.bin"/><Relationship Id="rId13" Type="http://schemas.openxmlformats.org/officeDocument/2006/relationships/image" Target="../media/image483.wmf"/><Relationship Id="rId18" Type="http://schemas.openxmlformats.org/officeDocument/2006/relationships/oleObject" Target="../embeddings/oleObject630.bin"/><Relationship Id="rId26" Type="http://schemas.openxmlformats.org/officeDocument/2006/relationships/oleObject" Target="../embeddings/oleObject635.bin"/><Relationship Id="rId3" Type="http://schemas.openxmlformats.org/officeDocument/2006/relationships/image" Target="../media/image479.wmf"/><Relationship Id="rId21" Type="http://schemas.openxmlformats.org/officeDocument/2006/relationships/oleObject" Target="../embeddings/oleObject632.bin"/><Relationship Id="rId7" Type="http://schemas.openxmlformats.org/officeDocument/2006/relationships/image" Target="../media/image268.wmf"/><Relationship Id="rId12" Type="http://schemas.openxmlformats.org/officeDocument/2006/relationships/oleObject" Target="../embeddings/oleObject627.bin"/><Relationship Id="rId17" Type="http://schemas.openxmlformats.org/officeDocument/2006/relationships/image" Target="../media/image485.wmf"/><Relationship Id="rId25" Type="http://schemas.openxmlformats.org/officeDocument/2006/relationships/image" Target="../media/image488.wmf"/><Relationship Id="rId2" Type="http://schemas.openxmlformats.org/officeDocument/2006/relationships/oleObject" Target="../embeddings/oleObject622.bin"/><Relationship Id="rId16" Type="http://schemas.openxmlformats.org/officeDocument/2006/relationships/oleObject" Target="../embeddings/oleObject629.bin"/><Relationship Id="rId20" Type="http://schemas.openxmlformats.org/officeDocument/2006/relationships/oleObject" Target="../embeddings/oleObject631.bin"/><Relationship Id="rId29" Type="http://schemas.openxmlformats.org/officeDocument/2006/relationships/image" Target="../media/image489.wmf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624.bin"/><Relationship Id="rId11" Type="http://schemas.openxmlformats.org/officeDocument/2006/relationships/image" Target="../media/image482.wmf"/><Relationship Id="rId24" Type="http://schemas.openxmlformats.org/officeDocument/2006/relationships/oleObject" Target="../embeddings/oleObject634.bin"/><Relationship Id="rId5" Type="http://schemas.openxmlformats.org/officeDocument/2006/relationships/image" Target="../media/image480.wmf"/><Relationship Id="rId15" Type="http://schemas.openxmlformats.org/officeDocument/2006/relationships/image" Target="../media/image484.wmf"/><Relationship Id="rId23" Type="http://schemas.openxmlformats.org/officeDocument/2006/relationships/image" Target="../media/image487.wmf"/><Relationship Id="rId28" Type="http://schemas.openxmlformats.org/officeDocument/2006/relationships/oleObject" Target="../embeddings/oleObject637.bin"/><Relationship Id="rId10" Type="http://schemas.openxmlformats.org/officeDocument/2006/relationships/oleObject" Target="../embeddings/oleObject626.bin"/><Relationship Id="rId19" Type="http://schemas.openxmlformats.org/officeDocument/2006/relationships/image" Target="../media/image486.wmf"/><Relationship Id="rId4" Type="http://schemas.openxmlformats.org/officeDocument/2006/relationships/oleObject" Target="../embeddings/oleObject623.bin"/><Relationship Id="rId9" Type="http://schemas.openxmlformats.org/officeDocument/2006/relationships/image" Target="../media/image481.wmf"/><Relationship Id="rId14" Type="http://schemas.openxmlformats.org/officeDocument/2006/relationships/oleObject" Target="../embeddings/oleObject628.bin"/><Relationship Id="rId22" Type="http://schemas.openxmlformats.org/officeDocument/2006/relationships/oleObject" Target="../embeddings/oleObject633.bin"/><Relationship Id="rId27" Type="http://schemas.openxmlformats.org/officeDocument/2006/relationships/oleObject" Target="../embeddings/oleObject63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1.bin"/><Relationship Id="rId13" Type="http://schemas.openxmlformats.org/officeDocument/2006/relationships/image" Target="../media/image495.wmf"/><Relationship Id="rId18" Type="http://schemas.openxmlformats.org/officeDocument/2006/relationships/oleObject" Target="../embeddings/oleObject646.bin"/><Relationship Id="rId3" Type="http://schemas.openxmlformats.org/officeDocument/2006/relationships/image" Target="../media/image490.wmf"/><Relationship Id="rId21" Type="http://schemas.openxmlformats.org/officeDocument/2006/relationships/image" Target="../media/image499.wmf"/><Relationship Id="rId7" Type="http://schemas.openxmlformats.org/officeDocument/2006/relationships/image" Target="../media/image492.wmf"/><Relationship Id="rId12" Type="http://schemas.openxmlformats.org/officeDocument/2006/relationships/oleObject" Target="../embeddings/oleObject643.bin"/><Relationship Id="rId17" Type="http://schemas.openxmlformats.org/officeDocument/2006/relationships/image" Target="../media/image497.wmf"/><Relationship Id="rId2" Type="http://schemas.openxmlformats.org/officeDocument/2006/relationships/oleObject" Target="../embeddings/oleObject638.bin"/><Relationship Id="rId16" Type="http://schemas.openxmlformats.org/officeDocument/2006/relationships/oleObject" Target="../embeddings/oleObject645.bin"/><Relationship Id="rId20" Type="http://schemas.openxmlformats.org/officeDocument/2006/relationships/oleObject" Target="../embeddings/oleObject647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640.bin"/><Relationship Id="rId11" Type="http://schemas.openxmlformats.org/officeDocument/2006/relationships/image" Target="../media/image494.wmf"/><Relationship Id="rId5" Type="http://schemas.openxmlformats.org/officeDocument/2006/relationships/image" Target="../media/image491.emf"/><Relationship Id="rId15" Type="http://schemas.openxmlformats.org/officeDocument/2006/relationships/image" Target="../media/image496.wmf"/><Relationship Id="rId10" Type="http://schemas.openxmlformats.org/officeDocument/2006/relationships/oleObject" Target="../embeddings/oleObject642.bin"/><Relationship Id="rId19" Type="http://schemas.openxmlformats.org/officeDocument/2006/relationships/image" Target="../media/image498.wmf"/><Relationship Id="rId4" Type="http://schemas.openxmlformats.org/officeDocument/2006/relationships/oleObject" Target="../embeddings/oleObject639.bin"/><Relationship Id="rId9" Type="http://schemas.openxmlformats.org/officeDocument/2006/relationships/image" Target="../media/image493.wmf"/><Relationship Id="rId14" Type="http://schemas.openxmlformats.org/officeDocument/2006/relationships/oleObject" Target="../embeddings/oleObject644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1.bin"/><Relationship Id="rId3" Type="http://schemas.openxmlformats.org/officeDocument/2006/relationships/image" Target="../media/image500.wmf"/><Relationship Id="rId7" Type="http://schemas.openxmlformats.org/officeDocument/2006/relationships/image" Target="../media/image502.emf"/><Relationship Id="rId2" Type="http://schemas.openxmlformats.org/officeDocument/2006/relationships/oleObject" Target="../embeddings/oleObject648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650.bin"/><Relationship Id="rId11" Type="http://schemas.openxmlformats.org/officeDocument/2006/relationships/image" Target="../media/image504.wmf"/><Relationship Id="rId5" Type="http://schemas.openxmlformats.org/officeDocument/2006/relationships/image" Target="../media/image501.wmf"/><Relationship Id="rId10" Type="http://schemas.openxmlformats.org/officeDocument/2006/relationships/oleObject" Target="../embeddings/oleObject652.bin"/><Relationship Id="rId4" Type="http://schemas.openxmlformats.org/officeDocument/2006/relationships/oleObject" Target="../embeddings/oleObject649.bin"/><Relationship Id="rId9" Type="http://schemas.openxmlformats.org/officeDocument/2006/relationships/image" Target="../media/image50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6.bin"/><Relationship Id="rId13" Type="http://schemas.openxmlformats.org/officeDocument/2006/relationships/image" Target="../media/image510.wmf"/><Relationship Id="rId3" Type="http://schemas.openxmlformats.org/officeDocument/2006/relationships/image" Target="../media/image505.wmf"/><Relationship Id="rId7" Type="http://schemas.openxmlformats.org/officeDocument/2006/relationships/image" Target="../media/image507.wmf"/><Relationship Id="rId12" Type="http://schemas.openxmlformats.org/officeDocument/2006/relationships/oleObject" Target="../embeddings/oleObject658.bin"/><Relationship Id="rId17" Type="http://schemas.openxmlformats.org/officeDocument/2006/relationships/image" Target="../media/image512.wmf"/><Relationship Id="rId2" Type="http://schemas.openxmlformats.org/officeDocument/2006/relationships/oleObject" Target="../embeddings/oleObject653.bin"/><Relationship Id="rId16" Type="http://schemas.openxmlformats.org/officeDocument/2006/relationships/oleObject" Target="../embeddings/oleObject660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655.bin"/><Relationship Id="rId11" Type="http://schemas.openxmlformats.org/officeDocument/2006/relationships/image" Target="../media/image509.wmf"/><Relationship Id="rId5" Type="http://schemas.openxmlformats.org/officeDocument/2006/relationships/image" Target="../media/image506.wmf"/><Relationship Id="rId15" Type="http://schemas.openxmlformats.org/officeDocument/2006/relationships/image" Target="../media/image511.emf"/><Relationship Id="rId10" Type="http://schemas.openxmlformats.org/officeDocument/2006/relationships/oleObject" Target="../embeddings/oleObject657.bin"/><Relationship Id="rId4" Type="http://schemas.openxmlformats.org/officeDocument/2006/relationships/oleObject" Target="../embeddings/oleObject654.bin"/><Relationship Id="rId9" Type="http://schemas.openxmlformats.org/officeDocument/2006/relationships/image" Target="../media/image508.wmf"/><Relationship Id="rId14" Type="http://schemas.openxmlformats.org/officeDocument/2006/relationships/oleObject" Target="../embeddings/oleObject659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4.bin"/><Relationship Id="rId13" Type="http://schemas.openxmlformats.org/officeDocument/2006/relationships/image" Target="../media/image518.wmf"/><Relationship Id="rId3" Type="http://schemas.openxmlformats.org/officeDocument/2006/relationships/image" Target="../media/image513.wmf"/><Relationship Id="rId7" Type="http://schemas.openxmlformats.org/officeDocument/2006/relationships/image" Target="../media/image515.wmf"/><Relationship Id="rId12" Type="http://schemas.openxmlformats.org/officeDocument/2006/relationships/oleObject" Target="../embeddings/oleObject666.bin"/><Relationship Id="rId17" Type="http://schemas.openxmlformats.org/officeDocument/2006/relationships/image" Target="../media/image520.emf"/><Relationship Id="rId2" Type="http://schemas.openxmlformats.org/officeDocument/2006/relationships/oleObject" Target="../embeddings/oleObject661.bin"/><Relationship Id="rId16" Type="http://schemas.openxmlformats.org/officeDocument/2006/relationships/oleObject" Target="../embeddings/oleObject668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663.bin"/><Relationship Id="rId11" Type="http://schemas.openxmlformats.org/officeDocument/2006/relationships/image" Target="../media/image517.wmf"/><Relationship Id="rId5" Type="http://schemas.openxmlformats.org/officeDocument/2006/relationships/image" Target="../media/image514.wmf"/><Relationship Id="rId15" Type="http://schemas.openxmlformats.org/officeDocument/2006/relationships/image" Target="../media/image519.wmf"/><Relationship Id="rId10" Type="http://schemas.openxmlformats.org/officeDocument/2006/relationships/oleObject" Target="../embeddings/oleObject665.bin"/><Relationship Id="rId4" Type="http://schemas.openxmlformats.org/officeDocument/2006/relationships/oleObject" Target="../embeddings/oleObject662.bin"/><Relationship Id="rId9" Type="http://schemas.openxmlformats.org/officeDocument/2006/relationships/image" Target="../media/image516.wmf"/><Relationship Id="rId14" Type="http://schemas.openxmlformats.org/officeDocument/2006/relationships/oleObject" Target="../embeddings/oleObject66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2.bin"/><Relationship Id="rId3" Type="http://schemas.openxmlformats.org/officeDocument/2006/relationships/image" Target="../media/image521.wmf"/><Relationship Id="rId7" Type="http://schemas.openxmlformats.org/officeDocument/2006/relationships/image" Target="../media/image523.wmf"/><Relationship Id="rId2" Type="http://schemas.openxmlformats.org/officeDocument/2006/relationships/oleObject" Target="../embeddings/oleObject669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671.bin"/><Relationship Id="rId5" Type="http://schemas.openxmlformats.org/officeDocument/2006/relationships/image" Target="../media/image522.wmf"/><Relationship Id="rId4" Type="http://schemas.openxmlformats.org/officeDocument/2006/relationships/oleObject" Target="../embeddings/oleObject670.bin"/><Relationship Id="rId9" Type="http://schemas.openxmlformats.org/officeDocument/2006/relationships/image" Target="../media/image5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45.wmf"/><Relationship Id="rId3" Type="http://schemas.openxmlformats.org/officeDocument/2006/relationships/image" Target="../media/image12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44.wmf"/><Relationship Id="rId5" Type="http://schemas.openxmlformats.org/officeDocument/2006/relationships/image" Target="../media/image13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57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wmf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21" Type="http://schemas.openxmlformats.org/officeDocument/2006/relationships/image" Target="../media/image53.emf"/><Relationship Id="rId34" Type="http://schemas.openxmlformats.org/officeDocument/2006/relationships/oleObject" Target="../embeddings/oleObject76.bin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51.emf"/><Relationship Id="rId25" Type="http://schemas.openxmlformats.org/officeDocument/2006/relationships/image" Target="../media/image55.emf"/><Relationship Id="rId33" Type="http://schemas.openxmlformats.org/officeDocument/2006/relationships/image" Target="../media/image59.w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29" Type="http://schemas.openxmlformats.org/officeDocument/2006/relationships/image" Target="../media/image57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4.bin"/><Relationship Id="rId24" Type="http://schemas.openxmlformats.org/officeDocument/2006/relationships/oleObject" Target="../embeddings/oleObject71.bin"/><Relationship Id="rId32" Type="http://schemas.openxmlformats.org/officeDocument/2006/relationships/oleObject" Target="../embeddings/oleObject75.bin"/><Relationship Id="rId37" Type="http://schemas.openxmlformats.org/officeDocument/2006/relationships/image" Target="../media/image61.wmf"/><Relationship Id="rId5" Type="http://schemas.openxmlformats.org/officeDocument/2006/relationships/image" Target="../media/image13.wmf"/><Relationship Id="rId15" Type="http://schemas.openxmlformats.org/officeDocument/2006/relationships/image" Target="../media/image47.wmf"/><Relationship Id="rId23" Type="http://schemas.openxmlformats.org/officeDocument/2006/relationships/image" Target="../media/image54.emf"/><Relationship Id="rId28" Type="http://schemas.openxmlformats.org/officeDocument/2006/relationships/oleObject" Target="../embeddings/oleObject73.bin"/><Relationship Id="rId36" Type="http://schemas.openxmlformats.org/officeDocument/2006/relationships/oleObject" Target="../embeddings/oleObject77.bin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52.emf"/><Relationship Id="rId31" Type="http://schemas.openxmlformats.org/officeDocument/2006/relationships/image" Target="../media/image58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56.emf"/><Relationship Id="rId30" Type="http://schemas.openxmlformats.org/officeDocument/2006/relationships/oleObject" Target="../embeddings/oleObject74.bin"/><Relationship Id="rId35" Type="http://schemas.openxmlformats.org/officeDocument/2006/relationships/image" Target="../media/image60.wmf"/><Relationship Id="rId8" Type="http://schemas.openxmlformats.org/officeDocument/2006/relationships/oleObject" Target="../embeddings/oleObject62.bin"/><Relationship Id="rId3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4.bin"/><Relationship Id="rId18" Type="http://schemas.openxmlformats.org/officeDocument/2006/relationships/oleObject" Target="../embeddings/oleObject87.bin"/><Relationship Id="rId26" Type="http://schemas.openxmlformats.org/officeDocument/2006/relationships/oleObject" Target="../embeddings/oleObject92.bin"/><Relationship Id="rId39" Type="http://schemas.openxmlformats.org/officeDocument/2006/relationships/image" Target="../media/image75.wmf"/><Relationship Id="rId21" Type="http://schemas.openxmlformats.org/officeDocument/2006/relationships/oleObject" Target="../embeddings/oleObject89.bin"/><Relationship Id="rId34" Type="http://schemas.openxmlformats.org/officeDocument/2006/relationships/oleObject" Target="../embeddings/oleObject99.bin"/><Relationship Id="rId7" Type="http://schemas.openxmlformats.org/officeDocument/2006/relationships/image" Target="../media/image64.wmf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29" Type="http://schemas.openxmlformats.org/officeDocument/2006/relationships/image" Target="../media/image72.wmf"/><Relationship Id="rId41" Type="http://schemas.openxmlformats.org/officeDocument/2006/relationships/image" Target="../media/image76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66.wmf"/><Relationship Id="rId24" Type="http://schemas.openxmlformats.org/officeDocument/2006/relationships/image" Target="../media/image71.wmf"/><Relationship Id="rId32" Type="http://schemas.openxmlformats.org/officeDocument/2006/relationships/oleObject" Target="../embeddings/oleObject97.bin"/><Relationship Id="rId37" Type="http://schemas.openxmlformats.org/officeDocument/2006/relationships/image" Target="../media/image74.wmf"/><Relationship Id="rId40" Type="http://schemas.openxmlformats.org/officeDocument/2006/relationships/oleObject" Target="../embeddings/oleObject102.bin"/><Relationship Id="rId5" Type="http://schemas.openxmlformats.org/officeDocument/2006/relationships/image" Target="../media/image63.wmf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90.bin"/><Relationship Id="rId28" Type="http://schemas.openxmlformats.org/officeDocument/2006/relationships/oleObject" Target="../embeddings/oleObject94.bin"/><Relationship Id="rId36" Type="http://schemas.openxmlformats.org/officeDocument/2006/relationships/oleObject" Target="../embeddings/oleObject100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69.wmf"/><Relationship Id="rId31" Type="http://schemas.openxmlformats.org/officeDocument/2006/relationships/oleObject" Target="../embeddings/oleObject96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5.wmf"/><Relationship Id="rId14" Type="http://schemas.openxmlformats.org/officeDocument/2006/relationships/image" Target="../media/image67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93.bin"/><Relationship Id="rId30" Type="http://schemas.openxmlformats.org/officeDocument/2006/relationships/oleObject" Target="../embeddings/oleObject95.bin"/><Relationship Id="rId35" Type="http://schemas.openxmlformats.org/officeDocument/2006/relationships/image" Target="../media/image73.wmf"/><Relationship Id="rId8" Type="http://schemas.openxmlformats.org/officeDocument/2006/relationships/oleObject" Target="../embeddings/oleObject81.bin"/><Relationship Id="rId3" Type="http://schemas.openxmlformats.org/officeDocument/2006/relationships/image" Target="../media/image62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68.wmf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8.bin"/><Relationship Id="rId38" Type="http://schemas.openxmlformats.org/officeDocument/2006/relationships/oleObject" Target="../embeddings/oleObject101.bin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16.bin"/><Relationship Id="rId21" Type="http://schemas.openxmlformats.org/officeDocument/2006/relationships/oleObject" Target="../embeddings/oleObject113.bin"/><Relationship Id="rId34" Type="http://schemas.openxmlformats.org/officeDocument/2006/relationships/oleObject" Target="../embeddings/oleObject121.bin"/><Relationship Id="rId42" Type="http://schemas.openxmlformats.org/officeDocument/2006/relationships/oleObject" Target="../embeddings/oleObject127.bin"/><Relationship Id="rId47" Type="http://schemas.openxmlformats.org/officeDocument/2006/relationships/image" Target="../media/image91.wmf"/><Relationship Id="rId50" Type="http://schemas.openxmlformats.org/officeDocument/2006/relationships/oleObject" Target="../embeddings/oleObject134.bin"/><Relationship Id="rId55" Type="http://schemas.openxmlformats.org/officeDocument/2006/relationships/oleObject" Target="../embeddings/oleObject138.bin"/><Relationship Id="rId63" Type="http://schemas.openxmlformats.org/officeDocument/2006/relationships/oleObject" Target="../embeddings/oleObject143.bin"/><Relationship Id="rId7" Type="http://schemas.openxmlformats.org/officeDocument/2006/relationships/image" Target="../media/image79.w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10.bin"/><Relationship Id="rId29" Type="http://schemas.openxmlformats.org/officeDocument/2006/relationships/oleObject" Target="../embeddings/oleObject118.bin"/><Relationship Id="rId11" Type="http://schemas.openxmlformats.org/officeDocument/2006/relationships/image" Target="../media/image81.wmf"/><Relationship Id="rId24" Type="http://schemas.openxmlformats.org/officeDocument/2006/relationships/oleObject" Target="../embeddings/oleObject115.bin"/><Relationship Id="rId32" Type="http://schemas.openxmlformats.org/officeDocument/2006/relationships/image" Target="../media/image70.wmf"/><Relationship Id="rId37" Type="http://schemas.openxmlformats.org/officeDocument/2006/relationships/oleObject" Target="../embeddings/oleObject123.bin"/><Relationship Id="rId40" Type="http://schemas.openxmlformats.org/officeDocument/2006/relationships/image" Target="../media/image90.wmf"/><Relationship Id="rId45" Type="http://schemas.openxmlformats.org/officeDocument/2006/relationships/oleObject" Target="../embeddings/oleObject130.bin"/><Relationship Id="rId53" Type="http://schemas.openxmlformats.org/officeDocument/2006/relationships/oleObject" Target="../embeddings/oleObject136.bin"/><Relationship Id="rId58" Type="http://schemas.openxmlformats.org/officeDocument/2006/relationships/image" Target="../media/image93.wmf"/><Relationship Id="rId66" Type="http://schemas.openxmlformats.org/officeDocument/2006/relationships/image" Target="../media/image97.wmf"/><Relationship Id="rId5" Type="http://schemas.openxmlformats.org/officeDocument/2006/relationships/image" Target="../media/image78.wmf"/><Relationship Id="rId61" Type="http://schemas.openxmlformats.org/officeDocument/2006/relationships/oleObject" Target="../embeddings/oleObject142.bin"/><Relationship Id="rId19" Type="http://schemas.openxmlformats.org/officeDocument/2006/relationships/oleObject" Target="../embeddings/oleObject112.bin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4.bin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88.wmf"/><Relationship Id="rId35" Type="http://schemas.openxmlformats.org/officeDocument/2006/relationships/oleObject" Target="../embeddings/oleObject122.bin"/><Relationship Id="rId43" Type="http://schemas.openxmlformats.org/officeDocument/2006/relationships/oleObject" Target="../embeddings/oleObject128.bin"/><Relationship Id="rId48" Type="http://schemas.openxmlformats.org/officeDocument/2006/relationships/oleObject" Target="../embeddings/oleObject132.bin"/><Relationship Id="rId56" Type="http://schemas.openxmlformats.org/officeDocument/2006/relationships/oleObject" Target="../embeddings/oleObject139.bin"/><Relationship Id="rId64" Type="http://schemas.openxmlformats.org/officeDocument/2006/relationships/image" Target="../media/image96.wmf"/><Relationship Id="rId8" Type="http://schemas.openxmlformats.org/officeDocument/2006/relationships/oleObject" Target="../embeddings/oleObject106.bin"/><Relationship Id="rId51" Type="http://schemas.openxmlformats.org/officeDocument/2006/relationships/oleObject" Target="../embeddings/oleObject135.bin"/><Relationship Id="rId3" Type="http://schemas.openxmlformats.org/officeDocument/2006/relationships/image" Target="../media/image77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76.wmf"/><Relationship Id="rId25" Type="http://schemas.openxmlformats.org/officeDocument/2006/relationships/image" Target="../media/image86.wmf"/><Relationship Id="rId33" Type="http://schemas.openxmlformats.org/officeDocument/2006/relationships/oleObject" Target="../embeddings/oleObject120.bin"/><Relationship Id="rId38" Type="http://schemas.openxmlformats.org/officeDocument/2006/relationships/oleObject" Target="../embeddings/oleObject124.bin"/><Relationship Id="rId46" Type="http://schemas.openxmlformats.org/officeDocument/2006/relationships/oleObject" Target="../embeddings/oleObject131.bin"/><Relationship Id="rId59" Type="http://schemas.openxmlformats.org/officeDocument/2006/relationships/oleObject" Target="../embeddings/oleObject141.bin"/><Relationship Id="rId20" Type="http://schemas.openxmlformats.org/officeDocument/2006/relationships/image" Target="../media/image84.wmf"/><Relationship Id="rId41" Type="http://schemas.openxmlformats.org/officeDocument/2006/relationships/oleObject" Target="../embeddings/oleObject126.bin"/><Relationship Id="rId54" Type="http://schemas.openxmlformats.org/officeDocument/2006/relationships/oleObject" Target="../embeddings/oleObject137.bin"/><Relationship Id="rId62" Type="http://schemas.openxmlformats.org/officeDocument/2006/relationships/image" Target="../media/image95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05.bin"/><Relationship Id="rId15" Type="http://schemas.openxmlformats.org/officeDocument/2006/relationships/image" Target="../media/image83.wmf"/><Relationship Id="rId23" Type="http://schemas.openxmlformats.org/officeDocument/2006/relationships/image" Target="../media/image85.wmf"/><Relationship Id="rId28" Type="http://schemas.openxmlformats.org/officeDocument/2006/relationships/image" Target="../media/image87.wmf"/><Relationship Id="rId36" Type="http://schemas.openxmlformats.org/officeDocument/2006/relationships/image" Target="../media/image89.wmf"/><Relationship Id="rId49" Type="http://schemas.openxmlformats.org/officeDocument/2006/relationships/oleObject" Target="../embeddings/oleObject133.bin"/><Relationship Id="rId57" Type="http://schemas.openxmlformats.org/officeDocument/2006/relationships/oleObject" Target="../embeddings/oleObject140.bin"/><Relationship Id="rId10" Type="http://schemas.openxmlformats.org/officeDocument/2006/relationships/oleObject" Target="../embeddings/oleObject107.bin"/><Relationship Id="rId31" Type="http://schemas.openxmlformats.org/officeDocument/2006/relationships/oleObject" Target="../embeddings/oleObject119.bin"/><Relationship Id="rId44" Type="http://schemas.openxmlformats.org/officeDocument/2006/relationships/oleObject" Target="../embeddings/oleObject129.bin"/><Relationship Id="rId52" Type="http://schemas.openxmlformats.org/officeDocument/2006/relationships/image" Target="../media/image92.wmf"/><Relationship Id="rId60" Type="http://schemas.openxmlformats.org/officeDocument/2006/relationships/image" Target="../media/image94.wmf"/><Relationship Id="rId65" Type="http://schemas.openxmlformats.org/officeDocument/2006/relationships/oleObject" Target="../embeddings/oleObject144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80.wmf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11.bin"/><Relationship Id="rId39" Type="http://schemas.openxmlformats.org/officeDocument/2006/relationships/oleObject" Target="../embeddings/oleObject1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2088F227-78ED-4DA2-95B9-B92AAEF01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7696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96080" imgH="1523880" progId="Equation.3">
                  <p:embed/>
                </p:oleObj>
              </mc:Choice>
              <mc:Fallback>
                <p:oleObj name="Equation" r:id="rId2" imgW="7696080" imgH="1523880" progId="Equation.3">
                  <p:embed/>
                  <p:pic>
                    <p:nvPicPr>
                      <p:cNvPr id="72706" name="Object 2">
                        <a:extLst>
                          <a:ext uri="{FF2B5EF4-FFF2-40B4-BE49-F238E27FC236}">
                            <a16:creationId xmlns:a16="http://schemas.microsoft.com/office/drawing/2014/main" id="{2088F227-78ED-4DA2-95B9-B92AAEF01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696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Rectangle 3">
            <a:extLst>
              <a:ext uri="{FF2B5EF4-FFF2-40B4-BE49-F238E27FC236}">
                <a16:creationId xmlns:a16="http://schemas.microsoft.com/office/drawing/2014/main" id="{BDF51042-8B38-4698-9485-0E443DF8D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003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9AB46C5A-AA05-415D-B8CC-C7C941B7C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2590800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68600" imgH="431640" progId="Equation.3">
                  <p:embed/>
                </p:oleObj>
              </mc:Choice>
              <mc:Fallback>
                <p:oleObj name="Equation" r:id="rId4" imgW="4368600" imgH="43164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9AB46C5A-AA05-415D-B8CC-C7C941B7C1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590800"/>
                        <a:ext cx="436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5BDB445E-1466-4DF6-9A09-B8248FCF7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590800"/>
          <a:ext cx="157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368280" progId="Equation.3">
                  <p:embed/>
                </p:oleObj>
              </mc:Choice>
              <mc:Fallback>
                <p:oleObj name="Equation" r:id="rId6" imgW="1574640" imgH="368280" progId="Equation.3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5BDB445E-1466-4DF6-9A09-B8248FCF7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157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6DEFB0C2-8FB6-4E13-8D04-C1A8E6828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302000"/>
          <a:ext cx="326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63760" imgH="431640" progId="Equation.3">
                  <p:embed/>
                </p:oleObj>
              </mc:Choice>
              <mc:Fallback>
                <p:oleObj name="Equation" r:id="rId8" imgW="3263760" imgH="431640" progId="Equation.3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id="{6DEFB0C2-8FB6-4E13-8D04-C1A8E6828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02000"/>
                        <a:ext cx="326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>
            <a:extLst>
              <a:ext uri="{FF2B5EF4-FFF2-40B4-BE49-F238E27FC236}">
                <a16:creationId xmlns:a16="http://schemas.microsoft.com/office/drawing/2014/main" id="{7B1D3D2E-4C14-4489-BA02-1D7BE9F86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2146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且由乘法公式得</a:t>
            </a:r>
          </a:p>
        </p:txBody>
      </p:sp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1582B445-C91C-4E64-B4AC-A06867853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78300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73040" imgH="393480" progId="Equation.3">
                  <p:embed/>
                </p:oleObj>
              </mc:Choice>
              <mc:Fallback>
                <p:oleObj name="Equation" r:id="rId10" imgW="2273040" imgH="393480" progId="Equation.3">
                  <p:embed/>
                  <p:pic>
                    <p:nvPicPr>
                      <p:cNvPr id="72712" name="Object 8">
                        <a:extLst>
                          <a:ext uri="{FF2B5EF4-FFF2-40B4-BE49-F238E27FC236}">
                            <a16:creationId xmlns:a16="http://schemas.microsoft.com/office/drawing/2014/main" id="{1582B445-C91C-4E64-B4AC-A06867853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78300"/>
                        <a:ext cx="227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0269C287-F4C3-4830-989E-A162FBBF5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114800"/>
          <a:ext cx="356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68680" imgH="431640" progId="Equation.3">
                  <p:embed/>
                </p:oleObj>
              </mc:Choice>
              <mc:Fallback>
                <p:oleObj name="Equation" r:id="rId12" imgW="3568680" imgH="431640" progId="Equation.3">
                  <p:embed/>
                  <p:pic>
                    <p:nvPicPr>
                      <p:cNvPr id="72713" name="Object 9">
                        <a:extLst>
                          <a:ext uri="{FF2B5EF4-FFF2-40B4-BE49-F238E27FC236}">
                            <a16:creationId xmlns:a16="http://schemas.microsoft.com/office/drawing/2014/main" id="{0269C287-F4C3-4830-989E-A162FBBF5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14800"/>
                        <a:ext cx="356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9F7EEC0C-B6BF-4965-97D6-BB8AF21B2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3886200"/>
          <a:ext cx="100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2960" imgH="838080" progId="Equation.3">
                  <p:embed/>
                </p:oleObj>
              </mc:Choice>
              <mc:Fallback>
                <p:oleObj name="Equation" r:id="rId14" imgW="1002960" imgH="838080" progId="Equation.3">
                  <p:embed/>
                  <p:pic>
                    <p:nvPicPr>
                      <p:cNvPr id="72714" name="Object 10">
                        <a:extLst>
                          <a:ext uri="{FF2B5EF4-FFF2-40B4-BE49-F238E27FC236}">
                            <a16:creationId xmlns:a16="http://schemas.microsoft.com/office/drawing/2014/main" id="{9F7EEC0C-B6BF-4965-97D6-BB8AF21B2E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86200"/>
                        <a:ext cx="100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BD03C274-687E-45B3-A313-57440F2E3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800600"/>
          <a:ext cx="157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74640" imgH="368280" progId="Equation.3">
                  <p:embed/>
                </p:oleObj>
              </mc:Choice>
              <mc:Fallback>
                <p:oleObj name="Equation" r:id="rId16" imgW="1574640" imgH="368280" progId="Equation.3">
                  <p:embed/>
                  <p:pic>
                    <p:nvPicPr>
                      <p:cNvPr id="72715" name="Object 11">
                        <a:extLst>
                          <a:ext uri="{FF2B5EF4-FFF2-40B4-BE49-F238E27FC236}">
                            <a16:creationId xmlns:a16="http://schemas.microsoft.com/office/drawing/2014/main" id="{BD03C274-687E-45B3-A313-57440F2E34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00600"/>
                        <a:ext cx="157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>
            <a:extLst>
              <a:ext uri="{FF2B5EF4-FFF2-40B4-BE49-F238E27FC236}">
                <a16:creationId xmlns:a16="http://schemas.microsoft.com/office/drawing/2014/main" id="{CD86D4C8-1EA9-4CCB-846D-821F36EB9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8006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74360" imgH="393480" progId="Equation.3">
                  <p:embed/>
                </p:oleObj>
              </mc:Choice>
              <mc:Fallback>
                <p:oleObj name="Equation" r:id="rId18" imgW="774360" imgH="393480" progId="Equation.3">
                  <p:embed/>
                  <p:pic>
                    <p:nvPicPr>
                      <p:cNvPr id="72716" name="Object 12">
                        <a:extLst>
                          <a:ext uri="{FF2B5EF4-FFF2-40B4-BE49-F238E27FC236}">
                            <a16:creationId xmlns:a16="http://schemas.microsoft.com/office/drawing/2014/main" id="{CD86D4C8-1EA9-4CCB-846D-821F36EB9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>
            <a:extLst>
              <a:ext uri="{FF2B5EF4-FFF2-40B4-BE49-F238E27FC236}">
                <a16:creationId xmlns:a16="http://schemas.microsoft.com/office/drawing/2014/main" id="{36F1BDBE-FA91-4054-B091-4A76C0990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562600"/>
          <a:ext cx="358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81280" imgH="431640" progId="Equation.3">
                  <p:embed/>
                </p:oleObj>
              </mc:Choice>
              <mc:Fallback>
                <p:oleObj name="Equation" r:id="rId20" imgW="3581280" imgH="431640" progId="Equation.3">
                  <p:embed/>
                  <p:pic>
                    <p:nvPicPr>
                      <p:cNvPr id="72717" name="Object 13">
                        <a:extLst>
                          <a:ext uri="{FF2B5EF4-FFF2-40B4-BE49-F238E27FC236}">
                            <a16:creationId xmlns:a16="http://schemas.microsoft.com/office/drawing/2014/main" id="{36F1BDBE-FA91-4054-B091-4A76C0990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3581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Rectangle 14">
            <a:extLst>
              <a:ext uri="{FF2B5EF4-FFF2-40B4-BE49-F238E27FC236}">
                <a16:creationId xmlns:a16="http://schemas.microsoft.com/office/drawing/2014/main" id="{2F45F40A-1D17-46EA-ACE8-5131FA3DF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1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9" name="Object 1033">
            <a:extLst>
              <a:ext uri="{FF2B5EF4-FFF2-40B4-BE49-F238E27FC236}">
                <a16:creationId xmlns:a16="http://schemas.microsoft.com/office/drawing/2014/main" id="{A58DA27E-691C-4130-A685-D8A389FA4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762000"/>
          <a:ext cx="68453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45040" imgH="2158920" progId="Equation.3">
                  <p:embed/>
                </p:oleObj>
              </mc:Choice>
              <mc:Fallback>
                <p:oleObj name="Equation" r:id="rId2" imgW="6845040" imgH="2158920" progId="Equation.3">
                  <p:embed/>
                  <p:pic>
                    <p:nvPicPr>
                      <p:cNvPr id="76809" name="Object 1033">
                        <a:extLst>
                          <a:ext uri="{FF2B5EF4-FFF2-40B4-BE49-F238E27FC236}">
                            <a16:creationId xmlns:a16="http://schemas.microsoft.com/office/drawing/2014/main" id="{A58DA27E-691C-4130-A685-D8A389FA4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762000"/>
                        <a:ext cx="68453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6" name="Text Box 1050">
            <a:extLst>
              <a:ext uri="{FF2B5EF4-FFF2-40B4-BE49-F238E27FC236}">
                <a16:creationId xmlns:a16="http://schemas.microsoft.com/office/drawing/2014/main" id="{3B8B4D00-2996-4997-B777-C95C7628F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76827" name="Object 1051">
            <a:extLst>
              <a:ext uri="{FF2B5EF4-FFF2-40B4-BE49-F238E27FC236}">
                <a16:creationId xmlns:a16="http://schemas.microsoft.com/office/drawing/2014/main" id="{BA41C736-9A96-4D13-946F-4033B696E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263" y="3187700"/>
          <a:ext cx="3476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680" imgH="698400" progId="Equation.3">
                  <p:embed/>
                </p:oleObj>
              </mc:Choice>
              <mc:Fallback>
                <p:oleObj name="Equation" r:id="rId4" imgW="3352680" imgH="698400" progId="Equation.3">
                  <p:embed/>
                  <p:pic>
                    <p:nvPicPr>
                      <p:cNvPr id="76827" name="Object 1051">
                        <a:extLst>
                          <a:ext uri="{FF2B5EF4-FFF2-40B4-BE49-F238E27FC236}">
                            <a16:creationId xmlns:a16="http://schemas.microsoft.com/office/drawing/2014/main" id="{BA41C736-9A96-4D13-946F-4033B696E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3187700"/>
                        <a:ext cx="3476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1052">
            <a:extLst>
              <a:ext uri="{FF2B5EF4-FFF2-40B4-BE49-F238E27FC236}">
                <a16:creationId xmlns:a16="http://schemas.microsoft.com/office/drawing/2014/main" id="{55353896-3EA6-4AEF-A326-76DD24F52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403860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431640" progId="Equation.3">
                  <p:embed/>
                </p:oleObj>
              </mc:Choice>
              <mc:Fallback>
                <p:oleObj name="Equation" r:id="rId6" imgW="2184120" imgH="431640" progId="Equation.3">
                  <p:embed/>
                  <p:pic>
                    <p:nvPicPr>
                      <p:cNvPr id="76828" name="Object 1052">
                        <a:extLst>
                          <a:ext uri="{FF2B5EF4-FFF2-40B4-BE49-F238E27FC236}">
                            <a16:creationId xmlns:a16="http://schemas.microsoft.com/office/drawing/2014/main" id="{55353896-3EA6-4AEF-A326-76DD24F52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038600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53" name="Group 1077">
            <a:extLst>
              <a:ext uri="{FF2B5EF4-FFF2-40B4-BE49-F238E27FC236}">
                <a16:creationId xmlns:a16="http://schemas.microsoft.com/office/drawing/2014/main" id="{9968E634-2A30-411A-8D8A-EAB0205E2249}"/>
              </a:ext>
            </a:extLst>
          </p:cNvPr>
          <p:cNvGrpSpPr>
            <a:grpSpLocks/>
          </p:cNvGrpSpPr>
          <p:nvPr/>
        </p:nvGrpSpPr>
        <p:grpSpPr bwMode="auto">
          <a:xfrm>
            <a:off x="5308600" y="3068638"/>
            <a:ext cx="3224213" cy="2449512"/>
            <a:chOff x="3264" y="2160"/>
            <a:chExt cx="2031" cy="1543"/>
          </a:xfrm>
        </p:grpSpPr>
        <p:sp>
          <p:nvSpPr>
            <p:cNvPr id="76835" name="Line 1059">
              <a:extLst>
                <a:ext uri="{FF2B5EF4-FFF2-40B4-BE49-F238E27FC236}">
                  <a16:creationId xmlns:a16="http://schemas.microsoft.com/office/drawing/2014/main" id="{A52177C8-0BA6-4EB4-ADE7-CAEA8FF58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04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6" name="Line 1060">
              <a:extLst>
                <a:ext uri="{FF2B5EF4-FFF2-40B4-BE49-F238E27FC236}">
                  <a16:creationId xmlns:a16="http://schemas.microsoft.com/office/drawing/2014/main" id="{7D69C15B-5335-4D73-89C3-71B587FE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30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8" name="Line 1062">
              <a:extLst>
                <a:ext uri="{FF2B5EF4-FFF2-40B4-BE49-F238E27FC236}">
                  <a16:creationId xmlns:a16="http://schemas.microsoft.com/office/drawing/2014/main" id="{177D209B-008C-4E56-BB40-969B593C64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352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9" name="Freeform 1063">
              <a:extLst>
                <a:ext uri="{FF2B5EF4-FFF2-40B4-BE49-F238E27FC236}">
                  <a16:creationId xmlns:a16="http://schemas.microsoft.com/office/drawing/2014/main" id="{964BFF99-81F0-401A-AAF0-DA915D4C7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352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6840" name="Object 1064">
              <a:extLst>
                <a:ext uri="{FF2B5EF4-FFF2-40B4-BE49-F238E27FC236}">
                  <a16:creationId xmlns:a16="http://schemas.microsoft.com/office/drawing/2014/main" id="{668346F8-B5EB-4EB2-AB7A-1C349CC0C1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2" y="2773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38080" imgH="317160" progId="Equation.3">
                    <p:embed/>
                  </p:oleObj>
                </mc:Choice>
                <mc:Fallback>
                  <p:oleObj name="Equation" r:id="rId8" imgW="838080" imgH="317160" progId="Equation.3">
                    <p:embed/>
                    <p:pic>
                      <p:nvPicPr>
                        <p:cNvPr id="76840" name="Object 1064">
                          <a:extLst>
                            <a:ext uri="{FF2B5EF4-FFF2-40B4-BE49-F238E27FC236}">
                              <a16:creationId xmlns:a16="http://schemas.microsoft.com/office/drawing/2014/main" id="{668346F8-B5EB-4EB2-AB7A-1C349CC0C1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2773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1" name="Object 1065">
              <a:extLst>
                <a:ext uri="{FF2B5EF4-FFF2-40B4-BE49-F238E27FC236}">
                  <a16:creationId xmlns:a16="http://schemas.microsoft.com/office/drawing/2014/main" id="{D644F883-71CE-4300-ABCB-1E578B20E8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4" y="3061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52200" imgH="457200" progId="Equation.3">
                    <p:embed/>
                  </p:oleObj>
                </mc:Choice>
                <mc:Fallback>
                  <p:oleObj name="Equation" r:id="rId10" imgW="952200" imgH="457200" progId="Equation.3">
                    <p:embed/>
                    <p:pic>
                      <p:nvPicPr>
                        <p:cNvPr id="76841" name="Object 1065">
                          <a:extLst>
                            <a:ext uri="{FF2B5EF4-FFF2-40B4-BE49-F238E27FC236}">
                              <a16:creationId xmlns:a16="http://schemas.microsoft.com/office/drawing/2014/main" id="{D644F883-71CE-4300-ABCB-1E578B20E8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3061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2" name="Object 1066">
              <a:extLst>
                <a:ext uri="{FF2B5EF4-FFF2-40B4-BE49-F238E27FC236}">
                  <a16:creationId xmlns:a16="http://schemas.microsoft.com/office/drawing/2014/main" id="{886AF2AD-0A3D-4FFF-AF03-CC994FFB05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04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91960" imgH="317160" progId="Equation.3">
                    <p:embed/>
                  </p:oleObj>
                </mc:Choice>
                <mc:Fallback>
                  <p:oleObj name="Equation" r:id="rId12" imgW="291960" imgH="317160" progId="Equation.3">
                    <p:embed/>
                    <p:pic>
                      <p:nvPicPr>
                        <p:cNvPr id="76842" name="Object 1066">
                          <a:extLst>
                            <a:ext uri="{FF2B5EF4-FFF2-40B4-BE49-F238E27FC236}">
                              <a16:creationId xmlns:a16="http://schemas.microsoft.com/office/drawing/2014/main" id="{886AF2AD-0A3D-4FFF-AF03-CC994FFB05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3" name="Object 1067">
              <a:extLst>
                <a:ext uri="{FF2B5EF4-FFF2-40B4-BE49-F238E27FC236}">
                  <a16:creationId xmlns:a16="http://schemas.microsoft.com/office/drawing/2014/main" id="{5369FE9D-29A9-41B4-AAE0-51E3AE00FD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35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3800" imgH="241200" progId="Equation.3">
                    <p:embed/>
                  </p:oleObj>
                </mc:Choice>
                <mc:Fallback>
                  <p:oleObj name="Equation" r:id="rId14" imgW="253800" imgH="241200" progId="Equation.3">
                    <p:embed/>
                    <p:pic>
                      <p:nvPicPr>
                        <p:cNvPr id="76843" name="Object 1067">
                          <a:extLst>
                            <a:ext uri="{FF2B5EF4-FFF2-40B4-BE49-F238E27FC236}">
                              <a16:creationId xmlns:a16="http://schemas.microsoft.com/office/drawing/2014/main" id="{5369FE9D-29A9-41B4-AAE0-51E3AE00FD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4" name="Object 1068">
              <a:extLst>
                <a:ext uri="{FF2B5EF4-FFF2-40B4-BE49-F238E27FC236}">
                  <a16:creationId xmlns:a16="http://schemas.microsoft.com/office/drawing/2014/main" id="{74602C9A-891F-4D1F-AF4A-D6CB4C4CA2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0" y="2260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3800" imgH="317160" progId="Equation.3">
                    <p:embed/>
                  </p:oleObj>
                </mc:Choice>
                <mc:Fallback>
                  <p:oleObj name="Equation" r:id="rId16" imgW="253800" imgH="317160" progId="Equation.3">
                    <p:embed/>
                    <p:pic>
                      <p:nvPicPr>
                        <p:cNvPr id="76844" name="Object 1068">
                          <a:extLst>
                            <a:ext uri="{FF2B5EF4-FFF2-40B4-BE49-F238E27FC236}">
                              <a16:creationId xmlns:a16="http://schemas.microsoft.com/office/drawing/2014/main" id="{74602C9A-891F-4D1F-AF4A-D6CB4C4CA2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2260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5" name="Object 1069">
              <a:extLst>
                <a:ext uri="{FF2B5EF4-FFF2-40B4-BE49-F238E27FC236}">
                  <a16:creationId xmlns:a16="http://schemas.microsoft.com/office/drawing/2014/main" id="{6973BE62-0269-4412-A9ED-12827BAD9F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256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60240" imgH="393480" progId="Equation.3">
                    <p:embed/>
                  </p:oleObj>
                </mc:Choice>
                <mc:Fallback>
                  <p:oleObj name="Equation" r:id="rId18" imgW="660240" imgH="393480" progId="Equation.3">
                    <p:embed/>
                    <p:pic>
                      <p:nvPicPr>
                        <p:cNvPr id="76845" name="Object 1069">
                          <a:extLst>
                            <a:ext uri="{FF2B5EF4-FFF2-40B4-BE49-F238E27FC236}">
                              <a16:creationId xmlns:a16="http://schemas.microsoft.com/office/drawing/2014/main" id="{6973BE62-0269-4412-A9ED-12827BAD9F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6" name="Line 1070">
              <a:extLst>
                <a:ext uri="{FF2B5EF4-FFF2-40B4-BE49-F238E27FC236}">
                  <a16:creationId xmlns:a16="http://schemas.microsoft.com/office/drawing/2014/main" id="{7D70BE89-E653-4F62-B430-869BB9286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60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6847" name="Object 1071">
            <a:extLst>
              <a:ext uri="{FF2B5EF4-FFF2-40B4-BE49-F238E27FC236}">
                <a16:creationId xmlns:a16="http://schemas.microsoft.com/office/drawing/2014/main" id="{74EAE3E6-DDB2-48CD-B765-3150D970EE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263" y="4559300"/>
          <a:ext cx="35972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352680" imgH="698400" progId="Equation.3">
                  <p:embed/>
                </p:oleObj>
              </mc:Choice>
              <mc:Fallback>
                <p:oleObj name="Equation" r:id="rId20" imgW="3352680" imgH="698400" progId="Equation.3">
                  <p:embed/>
                  <p:pic>
                    <p:nvPicPr>
                      <p:cNvPr id="76847" name="Object 1071">
                        <a:extLst>
                          <a:ext uri="{FF2B5EF4-FFF2-40B4-BE49-F238E27FC236}">
                            <a16:creationId xmlns:a16="http://schemas.microsoft.com/office/drawing/2014/main" id="{74EAE3E6-DDB2-48CD-B765-3150D970E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559300"/>
                        <a:ext cx="35972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8" name="Object 1072">
            <a:extLst>
              <a:ext uri="{FF2B5EF4-FFF2-40B4-BE49-F238E27FC236}">
                <a16:creationId xmlns:a16="http://schemas.microsoft.com/office/drawing/2014/main" id="{7A7083CD-F037-4A44-9C2A-24D35F46A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424488"/>
          <a:ext cx="14700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71600" imgH="672840" progId="Equation.3">
                  <p:embed/>
                </p:oleObj>
              </mc:Choice>
              <mc:Fallback>
                <p:oleObj name="Equation" r:id="rId22" imgW="1371600" imgH="672840" progId="Equation.3">
                  <p:embed/>
                  <p:pic>
                    <p:nvPicPr>
                      <p:cNvPr id="76848" name="Object 1072">
                        <a:extLst>
                          <a:ext uri="{FF2B5EF4-FFF2-40B4-BE49-F238E27FC236}">
                            <a16:creationId xmlns:a16="http://schemas.microsoft.com/office/drawing/2014/main" id="{7A7083CD-F037-4A44-9C2A-24D35F46A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24488"/>
                        <a:ext cx="14700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2" name="Rectangle 1076">
            <a:extLst>
              <a:ext uri="{FF2B5EF4-FFF2-40B4-BE49-F238E27FC236}">
                <a16:creationId xmlns:a16="http://schemas.microsoft.com/office/drawing/2014/main" id="{A13ECEC5-C4C3-4420-AF09-3C2ABC2C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7" name="Object 27">
            <a:extLst>
              <a:ext uri="{FF2B5EF4-FFF2-40B4-BE49-F238E27FC236}">
                <a16:creationId xmlns:a16="http://schemas.microsoft.com/office/drawing/2014/main" id="{6B69FF6F-BDD4-4060-B3B4-FADB60848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86000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431640" progId="Equation.3">
                  <p:embed/>
                </p:oleObj>
              </mc:Choice>
              <mc:Fallback>
                <p:oleObj name="Equation" r:id="rId2" imgW="2831760" imgH="431640" progId="Equation.3">
                  <p:embed/>
                  <p:pic>
                    <p:nvPicPr>
                      <p:cNvPr id="30747" name="Object 27">
                        <a:extLst>
                          <a:ext uri="{FF2B5EF4-FFF2-40B4-BE49-F238E27FC236}">
                            <a16:creationId xmlns:a16="http://schemas.microsoft.com/office/drawing/2014/main" id="{6B69FF6F-BDD4-4060-B3B4-FADB608484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283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28">
            <a:extLst>
              <a:ext uri="{FF2B5EF4-FFF2-40B4-BE49-F238E27FC236}">
                <a16:creationId xmlns:a16="http://schemas.microsoft.com/office/drawing/2014/main" id="{94AC43FA-387A-4124-96C1-8A64350D3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3189288"/>
          <a:ext cx="39354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74760" imgH="698400" progId="Equation.3">
                  <p:embed/>
                </p:oleObj>
              </mc:Choice>
              <mc:Fallback>
                <p:oleObj name="Equation" r:id="rId4" imgW="3974760" imgH="698400" progId="Equation.3">
                  <p:embed/>
                  <p:pic>
                    <p:nvPicPr>
                      <p:cNvPr id="30748" name="Object 28">
                        <a:extLst>
                          <a:ext uri="{FF2B5EF4-FFF2-40B4-BE49-F238E27FC236}">
                            <a16:creationId xmlns:a16="http://schemas.microsoft.com/office/drawing/2014/main" id="{94AC43FA-387A-4124-96C1-8A64350D3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189288"/>
                        <a:ext cx="39354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31">
            <a:extLst>
              <a:ext uri="{FF2B5EF4-FFF2-40B4-BE49-F238E27FC236}">
                <a16:creationId xmlns:a16="http://schemas.microsoft.com/office/drawing/2014/main" id="{E18ADD23-ECEE-4D67-B679-B83C39484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295400"/>
          <a:ext cx="1865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457200" progId="Equation.3">
                  <p:embed/>
                </p:oleObj>
              </mc:Choice>
              <mc:Fallback>
                <p:oleObj name="Equation" r:id="rId6" imgW="1739880" imgH="457200" progId="Equation.3">
                  <p:embed/>
                  <p:pic>
                    <p:nvPicPr>
                      <p:cNvPr id="30751" name="Object 31">
                        <a:extLst>
                          <a:ext uri="{FF2B5EF4-FFF2-40B4-BE49-F238E27FC236}">
                            <a16:creationId xmlns:a16="http://schemas.microsoft.com/office/drawing/2014/main" id="{E18ADD23-ECEE-4D67-B679-B83C39484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1865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7" name="Object 47">
            <a:extLst>
              <a:ext uri="{FF2B5EF4-FFF2-40B4-BE49-F238E27FC236}">
                <a16:creationId xmlns:a16="http://schemas.microsoft.com/office/drawing/2014/main" id="{D33EABFA-B5F4-4442-85B8-2B6786E16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6045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45120" imgH="1028520" progId="Equation.3">
                  <p:embed/>
                </p:oleObj>
              </mc:Choice>
              <mc:Fallback>
                <p:oleObj name="Equation" r:id="rId8" imgW="6045120" imgH="1028520" progId="Equation.3">
                  <p:embed/>
                  <p:pic>
                    <p:nvPicPr>
                      <p:cNvPr id="30767" name="Object 47">
                        <a:extLst>
                          <a:ext uri="{FF2B5EF4-FFF2-40B4-BE49-F238E27FC236}">
                            <a16:creationId xmlns:a16="http://schemas.microsoft.com/office/drawing/2014/main" id="{D33EABFA-B5F4-4442-85B8-2B6786E167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6045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90" name="Group 70">
            <a:extLst>
              <a:ext uri="{FF2B5EF4-FFF2-40B4-BE49-F238E27FC236}">
                <a16:creationId xmlns:a16="http://schemas.microsoft.com/office/drawing/2014/main" id="{8E94CC59-6B9B-483E-ABA5-43BE37B867E2}"/>
              </a:ext>
            </a:extLst>
          </p:cNvPr>
          <p:cNvGrpSpPr>
            <a:grpSpLocks/>
          </p:cNvGrpSpPr>
          <p:nvPr/>
        </p:nvGrpSpPr>
        <p:grpSpPr bwMode="auto">
          <a:xfrm>
            <a:off x="5308600" y="908050"/>
            <a:ext cx="3224213" cy="2449513"/>
            <a:chOff x="3264" y="2160"/>
            <a:chExt cx="2031" cy="1543"/>
          </a:xfrm>
        </p:grpSpPr>
        <p:sp>
          <p:nvSpPr>
            <p:cNvPr id="30791" name="Line 71">
              <a:extLst>
                <a:ext uri="{FF2B5EF4-FFF2-40B4-BE49-F238E27FC236}">
                  <a16:creationId xmlns:a16="http://schemas.microsoft.com/office/drawing/2014/main" id="{AA1CE7F5-02F8-4900-B5D4-B7E3D11B5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04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2" name="Line 72">
              <a:extLst>
                <a:ext uri="{FF2B5EF4-FFF2-40B4-BE49-F238E27FC236}">
                  <a16:creationId xmlns:a16="http://schemas.microsoft.com/office/drawing/2014/main" id="{1CB0C4FC-2C5A-44FE-A346-07820333A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30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3" name="Line 73">
              <a:extLst>
                <a:ext uri="{FF2B5EF4-FFF2-40B4-BE49-F238E27FC236}">
                  <a16:creationId xmlns:a16="http://schemas.microsoft.com/office/drawing/2014/main" id="{ABB6357D-252E-437F-A1AF-3E88B4D5C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352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94" name="Freeform 74">
              <a:extLst>
                <a:ext uri="{FF2B5EF4-FFF2-40B4-BE49-F238E27FC236}">
                  <a16:creationId xmlns:a16="http://schemas.microsoft.com/office/drawing/2014/main" id="{BF934251-A9F2-4F78-BC5D-971948302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352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0795" name="Object 75">
              <a:extLst>
                <a:ext uri="{FF2B5EF4-FFF2-40B4-BE49-F238E27FC236}">
                  <a16:creationId xmlns:a16="http://schemas.microsoft.com/office/drawing/2014/main" id="{DE050EE7-10AB-48D0-8F3B-7713F14EA7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2" y="2773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38080" imgH="317160" progId="Equation.3">
                    <p:embed/>
                  </p:oleObj>
                </mc:Choice>
                <mc:Fallback>
                  <p:oleObj name="Equation" r:id="rId10" imgW="838080" imgH="317160" progId="Equation.3">
                    <p:embed/>
                    <p:pic>
                      <p:nvPicPr>
                        <p:cNvPr id="30795" name="Object 75">
                          <a:extLst>
                            <a:ext uri="{FF2B5EF4-FFF2-40B4-BE49-F238E27FC236}">
                              <a16:creationId xmlns:a16="http://schemas.microsoft.com/office/drawing/2014/main" id="{DE050EE7-10AB-48D0-8F3B-7713F14EA7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2773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6" name="Object 76">
              <a:extLst>
                <a:ext uri="{FF2B5EF4-FFF2-40B4-BE49-F238E27FC236}">
                  <a16:creationId xmlns:a16="http://schemas.microsoft.com/office/drawing/2014/main" id="{A7C567F9-979B-45CB-AB81-48F83A31A4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4" y="3061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52200" imgH="457200" progId="Equation.3">
                    <p:embed/>
                  </p:oleObj>
                </mc:Choice>
                <mc:Fallback>
                  <p:oleObj name="Equation" r:id="rId12" imgW="952200" imgH="457200" progId="Equation.3">
                    <p:embed/>
                    <p:pic>
                      <p:nvPicPr>
                        <p:cNvPr id="30796" name="Object 76">
                          <a:extLst>
                            <a:ext uri="{FF2B5EF4-FFF2-40B4-BE49-F238E27FC236}">
                              <a16:creationId xmlns:a16="http://schemas.microsoft.com/office/drawing/2014/main" id="{A7C567F9-979B-45CB-AB81-48F83A31A4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3061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7" name="Object 77">
              <a:extLst>
                <a:ext uri="{FF2B5EF4-FFF2-40B4-BE49-F238E27FC236}">
                  <a16:creationId xmlns:a16="http://schemas.microsoft.com/office/drawing/2014/main" id="{9307B20F-F24B-4D08-9BA5-1E7A4FD4A1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04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1960" imgH="317160" progId="Equation.3">
                    <p:embed/>
                  </p:oleObj>
                </mc:Choice>
                <mc:Fallback>
                  <p:oleObj name="Equation" r:id="rId14" imgW="291960" imgH="317160" progId="Equation.3">
                    <p:embed/>
                    <p:pic>
                      <p:nvPicPr>
                        <p:cNvPr id="30797" name="Object 77">
                          <a:extLst>
                            <a:ext uri="{FF2B5EF4-FFF2-40B4-BE49-F238E27FC236}">
                              <a16:creationId xmlns:a16="http://schemas.microsoft.com/office/drawing/2014/main" id="{9307B20F-F24B-4D08-9BA5-1E7A4FD4A1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8" name="Object 78">
              <a:extLst>
                <a:ext uri="{FF2B5EF4-FFF2-40B4-BE49-F238E27FC236}">
                  <a16:creationId xmlns:a16="http://schemas.microsoft.com/office/drawing/2014/main" id="{E90F0BA2-776E-47AB-A326-A89A94CB33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35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3800" imgH="241200" progId="Equation.3">
                    <p:embed/>
                  </p:oleObj>
                </mc:Choice>
                <mc:Fallback>
                  <p:oleObj name="Equation" r:id="rId16" imgW="253800" imgH="241200" progId="Equation.3">
                    <p:embed/>
                    <p:pic>
                      <p:nvPicPr>
                        <p:cNvPr id="30798" name="Object 78">
                          <a:extLst>
                            <a:ext uri="{FF2B5EF4-FFF2-40B4-BE49-F238E27FC236}">
                              <a16:creationId xmlns:a16="http://schemas.microsoft.com/office/drawing/2014/main" id="{E90F0BA2-776E-47AB-A326-A89A94CB33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9" name="Object 79">
              <a:extLst>
                <a:ext uri="{FF2B5EF4-FFF2-40B4-BE49-F238E27FC236}">
                  <a16:creationId xmlns:a16="http://schemas.microsoft.com/office/drawing/2014/main" id="{94892103-6981-426D-A732-7B34AB2BC5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0" y="2260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53800" imgH="317160" progId="Equation.3">
                    <p:embed/>
                  </p:oleObj>
                </mc:Choice>
                <mc:Fallback>
                  <p:oleObj name="Equation" r:id="rId18" imgW="253800" imgH="317160" progId="Equation.3">
                    <p:embed/>
                    <p:pic>
                      <p:nvPicPr>
                        <p:cNvPr id="30799" name="Object 79">
                          <a:extLst>
                            <a:ext uri="{FF2B5EF4-FFF2-40B4-BE49-F238E27FC236}">
                              <a16:creationId xmlns:a16="http://schemas.microsoft.com/office/drawing/2014/main" id="{94892103-6981-426D-A732-7B34AB2BC5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2260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0" name="Object 80">
              <a:extLst>
                <a:ext uri="{FF2B5EF4-FFF2-40B4-BE49-F238E27FC236}">
                  <a16:creationId xmlns:a16="http://schemas.microsoft.com/office/drawing/2014/main" id="{F0E4984E-2D57-48D2-B336-25B8E23F3E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256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60240" imgH="393480" progId="Equation.3">
                    <p:embed/>
                  </p:oleObj>
                </mc:Choice>
                <mc:Fallback>
                  <p:oleObj name="Equation" r:id="rId20" imgW="660240" imgH="393480" progId="Equation.3">
                    <p:embed/>
                    <p:pic>
                      <p:nvPicPr>
                        <p:cNvPr id="30800" name="Object 80">
                          <a:extLst>
                            <a:ext uri="{FF2B5EF4-FFF2-40B4-BE49-F238E27FC236}">
                              <a16:creationId xmlns:a16="http://schemas.microsoft.com/office/drawing/2014/main" id="{F0E4984E-2D57-48D2-B336-25B8E23F3E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1" name="Line 81">
              <a:extLst>
                <a:ext uri="{FF2B5EF4-FFF2-40B4-BE49-F238E27FC236}">
                  <a16:creationId xmlns:a16="http://schemas.microsoft.com/office/drawing/2014/main" id="{393E8EF7-709F-44E3-A07A-D2C723879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60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014A3E5B-37E8-47C1-B32D-0A15A457A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762000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431640" progId="Equation.3">
                  <p:embed/>
                </p:oleObj>
              </mc:Choice>
              <mc:Fallback>
                <p:oleObj name="Equation" r:id="rId2" imgW="2171520" imgH="431640" progId="Equation.3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014A3E5B-37E8-47C1-B32D-0A15A457A8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762000"/>
                        <a:ext cx="217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0217BD8A-6D41-46B8-9DD3-B95E75840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7413" y="1511300"/>
          <a:ext cx="35417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920" imgH="698400" progId="Equation.3">
                  <p:embed/>
                </p:oleObj>
              </mc:Choice>
              <mc:Fallback>
                <p:oleObj name="Equation" r:id="rId4" imgW="3301920" imgH="698400" progId="Equation.3">
                  <p:embed/>
                  <p:pic>
                    <p:nvPicPr>
                      <p:cNvPr id="31750" name="Object 6">
                        <a:extLst>
                          <a:ext uri="{FF2B5EF4-FFF2-40B4-BE49-F238E27FC236}">
                            <a16:creationId xmlns:a16="http://schemas.microsoft.com/office/drawing/2014/main" id="{0217BD8A-6D41-46B8-9DD3-B95E75840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1511300"/>
                        <a:ext cx="354171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16B5F537-8E8B-4591-833D-819834B88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91000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160" imgH="431640" progId="Equation.3">
                  <p:embed/>
                </p:oleObj>
              </mc:Choice>
              <mc:Fallback>
                <p:oleObj name="Equation" r:id="rId6" imgW="2819160" imgH="431640" progId="Equation.3">
                  <p:embed/>
                  <p:pic>
                    <p:nvPicPr>
                      <p:cNvPr id="31751" name="Object 7">
                        <a:extLst>
                          <a:ext uri="{FF2B5EF4-FFF2-40B4-BE49-F238E27FC236}">
                            <a16:creationId xmlns:a16="http://schemas.microsoft.com/office/drawing/2014/main" id="{16B5F537-8E8B-4591-833D-819834B88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281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>
            <a:extLst>
              <a:ext uri="{FF2B5EF4-FFF2-40B4-BE49-F238E27FC236}">
                <a16:creationId xmlns:a16="http://schemas.microsoft.com/office/drawing/2014/main" id="{E3D3E75A-F2B7-48EE-BD87-22C8BC0E0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863" y="4025900"/>
          <a:ext cx="41671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6960" imgH="698400" progId="Equation.3">
                  <p:embed/>
                </p:oleObj>
              </mc:Choice>
              <mc:Fallback>
                <p:oleObj name="Equation" r:id="rId8" imgW="3936960" imgH="698400" progId="Equation.3">
                  <p:embed/>
                  <p:pic>
                    <p:nvPicPr>
                      <p:cNvPr id="31752" name="Object 8">
                        <a:extLst>
                          <a:ext uri="{FF2B5EF4-FFF2-40B4-BE49-F238E27FC236}">
                            <a16:creationId xmlns:a16="http://schemas.microsoft.com/office/drawing/2014/main" id="{E3D3E75A-F2B7-48EE-BD87-22C8BC0E0C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025900"/>
                        <a:ext cx="41671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>
            <a:extLst>
              <a:ext uri="{FF2B5EF4-FFF2-40B4-BE49-F238E27FC236}">
                <a16:creationId xmlns:a16="http://schemas.microsoft.com/office/drawing/2014/main" id="{4833E943-8176-412B-B1F1-C99EA3239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953000"/>
          <a:ext cx="5245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44840" imgH="1028520" progId="Equation.3">
                  <p:embed/>
                </p:oleObj>
              </mc:Choice>
              <mc:Fallback>
                <p:oleObj name="Equation" r:id="rId10" imgW="5244840" imgH="1028520" progId="Equation.3">
                  <p:embed/>
                  <p:pic>
                    <p:nvPicPr>
                      <p:cNvPr id="31754" name="Object 10">
                        <a:extLst>
                          <a:ext uri="{FF2B5EF4-FFF2-40B4-BE49-F238E27FC236}">
                            <a16:creationId xmlns:a16="http://schemas.microsoft.com/office/drawing/2014/main" id="{4833E943-8176-412B-B1F1-C99EA3239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5245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>
            <a:extLst>
              <a:ext uri="{FF2B5EF4-FFF2-40B4-BE49-F238E27FC236}">
                <a16:creationId xmlns:a16="http://schemas.microsoft.com/office/drawing/2014/main" id="{A2FF3F4C-845D-462A-8313-518745151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432050"/>
          <a:ext cx="16081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98320" imgH="749160" progId="Equation.3">
                  <p:embed/>
                </p:oleObj>
              </mc:Choice>
              <mc:Fallback>
                <p:oleObj name="Equation" r:id="rId12" imgW="1498320" imgH="749160" progId="Equation.3">
                  <p:embed/>
                  <p:pic>
                    <p:nvPicPr>
                      <p:cNvPr id="31773" name="Object 29">
                        <a:extLst>
                          <a:ext uri="{FF2B5EF4-FFF2-40B4-BE49-F238E27FC236}">
                            <a16:creationId xmlns:a16="http://schemas.microsoft.com/office/drawing/2014/main" id="{A2FF3F4C-845D-462A-8313-518745151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2050"/>
                        <a:ext cx="16081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>
            <a:extLst>
              <a:ext uri="{FF2B5EF4-FFF2-40B4-BE49-F238E27FC236}">
                <a16:creationId xmlns:a16="http://schemas.microsoft.com/office/drawing/2014/main" id="{3ED38F6B-5C1A-43E8-BA91-BEBFE4E17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2938" y="3429000"/>
          <a:ext cx="19748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41400" imgH="469800" progId="Equation.3">
                  <p:embed/>
                </p:oleObj>
              </mc:Choice>
              <mc:Fallback>
                <p:oleObj name="Equation" r:id="rId14" imgW="1841400" imgH="469800" progId="Equation.3">
                  <p:embed/>
                  <p:pic>
                    <p:nvPicPr>
                      <p:cNvPr id="31774" name="Object 30">
                        <a:extLst>
                          <a:ext uri="{FF2B5EF4-FFF2-40B4-BE49-F238E27FC236}">
                            <a16:creationId xmlns:a16="http://schemas.microsoft.com/office/drawing/2014/main" id="{3ED38F6B-5C1A-43E8-BA91-BEBFE4E17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3429000"/>
                        <a:ext cx="19748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10" name="Group 66">
            <a:extLst>
              <a:ext uri="{FF2B5EF4-FFF2-40B4-BE49-F238E27FC236}">
                <a16:creationId xmlns:a16="http://schemas.microsoft.com/office/drawing/2014/main" id="{D47D42B2-F1D7-4747-97A8-7F5D69F4777B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908050"/>
            <a:ext cx="3224212" cy="2297113"/>
            <a:chOff x="3264" y="864"/>
            <a:chExt cx="2031" cy="1447"/>
          </a:xfrm>
        </p:grpSpPr>
        <p:sp>
          <p:nvSpPr>
            <p:cNvPr id="31796" name="Line 52">
              <a:extLst>
                <a:ext uri="{FF2B5EF4-FFF2-40B4-BE49-F238E27FC236}">
                  <a16:creationId xmlns:a16="http://schemas.microsoft.com/office/drawing/2014/main" id="{DDA94254-079E-41F0-B269-376AEC979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12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7" name="Line 53">
              <a:extLst>
                <a:ext uri="{FF2B5EF4-FFF2-40B4-BE49-F238E27FC236}">
                  <a16:creationId xmlns:a16="http://schemas.microsoft.com/office/drawing/2014/main" id="{7B590105-7E1B-4905-99AB-73758BB18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912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99" name="Line 55">
              <a:extLst>
                <a:ext uri="{FF2B5EF4-FFF2-40B4-BE49-F238E27FC236}">
                  <a16:creationId xmlns:a16="http://schemas.microsoft.com/office/drawing/2014/main" id="{CD4060DB-7E9D-4E48-A417-3DAD6D520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960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00" name="Freeform 56">
              <a:extLst>
                <a:ext uri="{FF2B5EF4-FFF2-40B4-BE49-F238E27FC236}">
                  <a16:creationId xmlns:a16="http://schemas.microsoft.com/office/drawing/2014/main" id="{FC2AF3C6-8A09-4270-A11E-561B71FCB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960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1801" name="Object 57">
              <a:extLst>
                <a:ext uri="{FF2B5EF4-FFF2-40B4-BE49-F238E27FC236}">
                  <a16:creationId xmlns:a16="http://schemas.microsoft.com/office/drawing/2014/main" id="{7BFE2DEF-B042-420A-8C2A-83C545DAC8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2" y="1381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38080" imgH="317160" progId="Equation.3">
                    <p:embed/>
                  </p:oleObj>
                </mc:Choice>
                <mc:Fallback>
                  <p:oleObj name="Equation" r:id="rId16" imgW="838080" imgH="317160" progId="Equation.3">
                    <p:embed/>
                    <p:pic>
                      <p:nvPicPr>
                        <p:cNvPr id="31801" name="Object 57">
                          <a:extLst>
                            <a:ext uri="{FF2B5EF4-FFF2-40B4-BE49-F238E27FC236}">
                              <a16:creationId xmlns:a16="http://schemas.microsoft.com/office/drawing/2014/main" id="{7BFE2DEF-B042-420A-8C2A-83C545DAC8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1381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2" name="Object 58">
              <a:extLst>
                <a:ext uri="{FF2B5EF4-FFF2-40B4-BE49-F238E27FC236}">
                  <a16:creationId xmlns:a16="http://schemas.microsoft.com/office/drawing/2014/main" id="{B7B0C210-DA18-4F80-8BFB-81C6BF07C9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4" y="1669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52200" imgH="457200" progId="Equation.3">
                    <p:embed/>
                  </p:oleObj>
                </mc:Choice>
                <mc:Fallback>
                  <p:oleObj name="Equation" r:id="rId18" imgW="952200" imgH="457200" progId="Equation.3">
                    <p:embed/>
                    <p:pic>
                      <p:nvPicPr>
                        <p:cNvPr id="31802" name="Object 58">
                          <a:extLst>
                            <a:ext uri="{FF2B5EF4-FFF2-40B4-BE49-F238E27FC236}">
                              <a16:creationId xmlns:a16="http://schemas.microsoft.com/office/drawing/2014/main" id="{B7B0C210-DA18-4F80-8BFB-81C6BF07C9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1669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3" name="Object 59">
              <a:extLst>
                <a:ext uri="{FF2B5EF4-FFF2-40B4-BE49-F238E27FC236}">
                  <a16:creationId xmlns:a16="http://schemas.microsoft.com/office/drawing/2014/main" id="{4023EAB6-93A2-4142-A830-F4356D3784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112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91960" imgH="317160" progId="Equation.3">
                    <p:embed/>
                  </p:oleObj>
                </mc:Choice>
                <mc:Fallback>
                  <p:oleObj name="Equation" r:id="rId20" imgW="291960" imgH="317160" progId="Equation.3">
                    <p:embed/>
                    <p:pic>
                      <p:nvPicPr>
                        <p:cNvPr id="31803" name="Object 59">
                          <a:extLst>
                            <a:ext uri="{FF2B5EF4-FFF2-40B4-BE49-F238E27FC236}">
                              <a16:creationId xmlns:a16="http://schemas.microsoft.com/office/drawing/2014/main" id="{4023EAB6-93A2-4142-A830-F4356D3784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112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4" name="Object 60">
              <a:extLst>
                <a:ext uri="{FF2B5EF4-FFF2-40B4-BE49-F238E27FC236}">
                  <a16:creationId xmlns:a16="http://schemas.microsoft.com/office/drawing/2014/main" id="{DB377714-94F4-446F-83ED-26BCA7D5E0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2160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3800" imgH="241200" progId="Equation.3">
                    <p:embed/>
                  </p:oleObj>
                </mc:Choice>
                <mc:Fallback>
                  <p:oleObj name="Equation" r:id="rId22" imgW="253800" imgH="241200" progId="Equation.3">
                    <p:embed/>
                    <p:pic>
                      <p:nvPicPr>
                        <p:cNvPr id="31804" name="Object 60">
                          <a:extLst>
                            <a:ext uri="{FF2B5EF4-FFF2-40B4-BE49-F238E27FC236}">
                              <a16:creationId xmlns:a16="http://schemas.microsoft.com/office/drawing/2014/main" id="{DB377714-94F4-446F-83ED-26BCA7D5E0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160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5" name="Object 61">
              <a:extLst>
                <a:ext uri="{FF2B5EF4-FFF2-40B4-BE49-F238E27FC236}">
                  <a16:creationId xmlns:a16="http://schemas.microsoft.com/office/drawing/2014/main" id="{6531B861-06F1-4A8A-8A2C-6CF86E6F0E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0" y="868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53800" imgH="317160" progId="Equation.3">
                    <p:embed/>
                  </p:oleObj>
                </mc:Choice>
                <mc:Fallback>
                  <p:oleObj name="Equation" r:id="rId24" imgW="253800" imgH="317160" progId="Equation.3">
                    <p:embed/>
                    <p:pic>
                      <p:nvPicPr>
                        <p:cNvPr id="31805" name="Object 61">
                          <a:extLst>
                            <a:ext uri="{FF2B5EF4-FFF2-40B4-BE49-F238E27FC236}">
                              <a16:creationId xmlns:a16="http://schemas.microsoft.com/office/drawing/2014/main" id="{6531B861-06F1-4A8A-8A2C-6CF86E6F0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868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6" name="Object 62">
              <a:extLst>
                <a:ext uri="{FF2B5EF4-FFF2-40B4-BE49-F238E27FC236}">
                  <a16:creationId xmlns:a16="http://schemas.microsoft.com/office/drawing/2014/main" id="{2E4F20FE-B633-4F47-B974-0D39F8B1A4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864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60240" imgH="393480" progId="Equation.3">
                    <p:embed/>
                  </p:oleObj>
                </mc:Choice>
                <mc:Fallback>
                  <p:oleObj name="Equation" r:id="rId26" imgW="660240" imgH="393480" progId="Equation.3">
                    <p:embed/>
                    <p:pic>
                      <p:nvPicPr>
                        <p:cNvPr id="31806" name="Object 62">
                          <a:extLst>
                            <a:ext uri="{FF2B5EF4-FFF2-40B4-BE49-F238E27FC236}">
                              <a16:creationId xmlns:a16="http://schemas.microsoft.com/office/drawing/2014/main" id="{2E4F20FE-B633-4F47-B974-0D39F8B1A4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64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8" name="Line 64">
              <a:extLst>
                <a:ext uri="{FF2B5EF4-FFF2-40B4-BE49-F238E27FC236}">
                  <a16:creationId xmlns:a16="http://schemas.microsoft.com/office/drawing/2014/main" id="{7E241A6C-5631-4CC2-B2BD-3FD70BCCE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04"/>
              <a:ext cx="17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3930EB4D-4269-4E42-BC22-1855F9FCE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838200"/>
          <a:ext cx="657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78280" imgH="444240" progId="Equation.3">
                  <p:embed/>
                </p:oleObj>
              </mc:Choice>
              <mc:Fallback>
                <p:oleObj name="Equation" r:id="rId2" imgW="6578280" imgH="444240" progId="Equation.3">
                  <p:embed/>
                  <p:pic>
                    <p:nvPicPr>
                      <p:cNvPr id="77826" name="Object 2">
                        <a:extLst>
                          <a:ext uri="{FF2B5EF4-FFF2-40B4-BE49-F238E27FC236}">
                            <a16:creationId xmlns:a16="http://schemas.microsoft.com/office/drawing/2014/main" id="{3930EB4D-4269-4E42-BC22-1855F9FCE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838200"/>
                        <a:ext cx="657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47A5E0FA-EBBC-4CE1-97BC-B8D55ABAC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1555750"/>
          <a:ext cx="76422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12000" imgH="2070000" progId="Equation.3">
                  <p:embed/>
                </p:oleObj>
              </mc:Choice>
              <mc:Fallback>
                <p:oleObj name="Equation" r:id="rId4" imgW="8712000" imgH="2070000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47A5E0FA-EBBC-4CE1-97BC-B8D55ABAC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555750"/>
                        <a:ext cx="764222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>
            <a:extLst>
              <a:ext uri="{FF2B5EF4-FFF2-40B4-BE49-F238E27FC236}">
                <a16:creationId xmlns:a16="http://schemas.microsoft.com/office/drawing/2014/main" id="{47B36B4F-E824-4D28-8771-C5F85E0AD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589588"/>
          <a:ext cx="633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37080" imgH="444240" progId="Equation.3">
                  <p:embed/>
                </p:oleObj>
              </mc:Choice>
              <mc:Fallback>
                <p:oleObj name="Equation" r:id="rId6" imgW="6337080" imgH="444240" progId="Equation.3">
                  <p:embed/>
                  <p:pic>
                    <p:nvPicPr>
                      <p:cNvPr id="77830" name="Object 6">
                        <a:extLst>
                          <a:ext uri="{FF2B5EF4-FFF2-40B4-BE49-F238E27FC236}">
                            <a16:creationId xmlns:a16="http://schemas.microsoft.com/office/drawing/2014/main" id="{47B36B4F-E824-4D28-8771-C5F85E0AD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89588"/>
                        <a:ext cx="633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0" name="Group 16">
            <a:extLst>
              <a:ext uri="{FF2B5EF4-FFF2-40B4-BE49-F238E27FC236}">
                <a16:creationId xmlns:a16="http://schemas.microsoft.com/office/drawing/2014/main" id="{FE90C187-7BFE-4AC0-A0E4-2CF0D2CED8FA}"/>
              </a:ext>
            </a:extLst>
          </p:cNvPr>
          <p:cNvGrpSpPr>
            <a:grpSpLocks/>
          </p:cNvGrpSpPr>
          <p:nvPr/>
        </p:nvGrpSpPr>
        <p:grpSpPr bwMode="auto">
          <a:xfrm>
            <a:off x="958850" y="3987800"/>
            <a:ext cx="6870700" cy="1441450"/>
            <a:chOff x="604" y="2512"/>
            <a:chExt cx="4328" cy="908"/>
          </a:xfrm>
        </p:grpSpPr>
        <p:graphicFrame>
          <p:nvGraphicFramePr>
            <p:cNvPr id="77829" name="Object 5">
              <a:extLst>
                <a:ext uri="{FF2B5EF4-FFF2-40B4-BE49-F238E27FC236}">
                  <a16:creationId xmlns:a16="http://schemas.microsoft.com/office/drawing/2014/main" id="{CAA5BE8A-33EF-42EC-B40C-2944D315B6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8" y="2512"/>
            <a:ext cx="26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216320" imgH="330120" progId="Equation.3">
                    <p:embed/>
                  </p:oleObj>
                </mc:Choice>
                <mc:Fallback>
                  <p:oleObj name="Equation" r:id="rId8" imgW="4216320" imgH="330120" progId="Equation.3">
                    <p:embed/>
                    <p:pic>
                      <p:nvPicPr>
                        <p:cNvPr id="77829" name="Object 5">
                          <a:extLst>
                            <a:ext uri="{FF2B5EF4-FFF2-40B4-BE49-F238E27FC236}">
                              <a16:creationId xmlns:a16="http://schemas.microsoft.com/office/drawing/2014/main" id="{CAA5BE8A-33EF-42EC-B40C-2944D315B6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2512"/>
                          <a:ext cx="26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1" name="Object 7">
              <a:extLst>
                <a:ext uri="{FF2B5EF4-FFF2-40B4-BE49-F238E27FC236}">
                  <a16:creationId xmlns:a16="http://schemas.microsoft.com/office/drawing/2014/main" id="{303DB722-BA2A-48E6-9688-B31EA12596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4" y="2804"/>
            <a:ext cx="432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870600" imgH="977760" progId="Equation.3">
                    <p:embed/>
                  </p:oleObj>
                </mc:Choice>
                <mc:Fallback>
                  <p:oleObj name="Equation" r:id="rId10" imgW="6870600" imgH="977760" progId="Equation.3">
                    <p:embed/>
                    <p:pic>
                      <p:nvPicPr>
                        <p:cNvPr id="77831" name="Object 7">
                          <a:extLst>
                            <a:ext uri="{FF2B5EF4-FFF2-40B4-BE49-F238E27FC236}">
                              <a16:creationId xmlns:a16="http://schemas.microsoft.com/office/drawing/2014/main" id="{303DB722-BA2A-48E6-9688-B31EA12596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2804"/>
                          <a:ext cx="432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38" name="Rectangle 14">
            <a:extLst>
              <a:ext uri="{FF2B5EF4-FFF2-40B4-BE49-F238E27FC236}">
                <a16:creationId xmlns:a16="http://schemas.microsoft.com/office/drawing/2014/main" id="{6A263B88-F9AA-4C2A-8CB5-3049A4AB9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842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BFE6E86-C87B-4F0C-8D11-24290517A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085CD4E7-5EE6-4804-9A69-3CDB440CD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685800"/>
          <a:ext cx="3638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698400" progId="Equation.3">
                  <p:embed/>
                </p:oleObj>
              </mc:Choice>
              <mc:Fallback>
                <p:oleObj name="Equation" r:id="rId2" imgW="3441600" imgH="698400" progId="Equation.3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085CD4E7-5EE6-4804-9A69-3CDB440CDA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685800"/>
                        <a:ext cx="36385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>
            <a:extLst>
              <a:ext uri="{FF2B5EF4-FFF2-40B4-BE49-F238E27FC236}">
                <a16:creationId xmlns:a16="http://schemas.microsoft.com/office/drawing/2014/main" id="{7329A270-D95F-4C83-9483-D0F50A685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7A872005-B20F-4F0C-AAE8-48BBA91598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8" y="1630363"/>
          <a:ext cx="43608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19360" imgH="939600" progId="Equation.3">
                  <p:embed/>
                </p:oleObj>
              </mc:Choice>
              <mc:Fallback>
                <p:oleObj name="Equation" r:id="rId4" imgW="4419360" imgH="939600" progId="Equation.3">
                  <p:embed/>
                  <p:pic>
                    <p:nvPicPr>
                      <p:cNvPr id="78853" name="Object 5">
                        <a:extLst>
                          <a:ext uri="{FF2B5EF4-FFF2-40B4-BE49-F238E27FC236}">
                            <a16:creationId xmlns:a16="http://schemas.microsoft.com/office/drawing/2014/main" id="{7A872005-B20F-4F0C-AAE8-48BBA91598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1630363"/>
                        <a:ext cx="43608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>
            <a:extLst>
              <a:ext uri="{FF2B5EF4-FFF2-40B4-BE49-F238E27FC236}">
                <a16:creationId xmlns:a16="http://schemas.microsoft.com/office/drawing/2014/main" id="{0B902054-4A0F-4524-BF87-8D5D39DD6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90800"/>
          <a:ext cx="533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3760" imgH="1041120" progId="Equation.3">
                  <p:embed/>
                </p:oleObj>
              </mc:Choice>
              <mc:Fallback>
                <p:oleObj name="Equation" r:id="rId6" imgW="5333760" imgH="1041120" progId="Equation.3">
                  <p:embed/>
                  <p:pic>
                    <p:nvPicPr>
                      <p:cNvPr id="78854" name="Object 6">
                        <a:extLst>
                          <a:ext uri="{FF2B5EF4-FFF2-40B4-BE49-F238E27FC236}">
                            <a16:creationId xmlns:a16="http://schemas.microsoft.com/office/drawing/2014/main" id="{0B902054-4A0F-4524-BF87-8D5D39DD6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533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>
            <a:extLst>
              <a:ext uri="{FF2B5EF4-FFF2-40B4-BE49-F238E27FC236}">
                <a16:creationId xmlns:a16="http://schemas.microsoft.com/office/drawing/2014/main" id="{EF806E8E-FCCB-4504-A7CD-3DCBAD271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于是</a:t>
            </a:r>
          </a:p>
        </p:txBody>
      </p:sp>
      <p:graphicFrame>
        <p:nvGraphicFramePr>
          <p:cNvPr id="78856" name="Object 8">
            <a:extLst>
              <a:ext uri="{FF2B5EF4-FFF2-40B4-BE49-F238E27FC236}">
                <a16:creationId xmlns:a16="http://schemas.microsoft.com/office/drawing/2014/main" id="{7F7B181A-8594-4543-8295-FD25B034C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3886200"/>
          <a:ext cx="80899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089560" imgH="1155600" progId="Equation.3">
                  <p:embed/>
                </p:oleObj>
              </mc:Choice>
              <mc:Fallback>
                <p:oleObj name="Equation" r:id="rId8" imgW="8089560" imgH="1155600" progId="Equation.3">
                  <p:embed/>
                  <p:pic>
                    <p:nvPicPr>
                      <p:cNvPr id="78856" name="Object 8">
                        <a:extLst>
                          <a:ext uri="{FF2B5EF4-FFF2-40B4-BE49-F238E27FC236}">
                            <a16:creationId xmlns:a16="http://schemas.microsoft.com/office/drawing/2014/main" id="{7F7B181A-8594-4543-8295-FD25B034C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886200"/>
                        <a:ext cx="80899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>
            <a:extLst>
              <a:ext uri="{FF2B5EF4-FFF2-40B4-BE49-F238E27FC236}">
                <a16:creationId xmlns:a16="http://schemas.microsoft.com/office/drawing/2014/main" id="{AB007366-AB57-43A1-B825-AC767CD22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81600"/>
          <a:ext cx="520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6680" imgH="990360" progId="Equation.3">
                  <p:embed/>
                </p:oleObj>
              </mc:Choice>
              <mc:Fallback>
                <p:oleObj name="Equation" r:id="rId10" imgW="5206680" imgH="990360" progId="Equation.3">
                  <p:embed/>
                  <p:pic>
                    <p:nvPicPr>
                      <p:cNvPr id="78857" name="Object 9">
                        <a:extLst>
                          <a:ext uri="{FF2B5EF4-FFF2-40B4-BE49-F238E27FC236}">
                            <a16:creationId xmlns:a16="http://schemas.microsoft.com/office/drawing/2014/main" id="{AB007366-AB57-43A1-B825-AC767CD223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5207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306ADB81-73BF-4602-8172-7FAF42371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054100"/>
            <a:ext cx="195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则有</a:t>
            </a:r>
          </a:p>
        </p:txBody>
      </p:sp>
      <p:graphicFrame>
        <p:nvGraphicFramePr>
          <p:cNvPr id="79875" name="Object 3">
            <a:extLst>
              <a:ext uri="{FF2B5EF4-FFF2-40B4-BE49-F238E27FC236}">
                <a16:creationId xmlns:a16="http://schemas.microsoft.com/office/drawing/2014/main" id="{5C6E5C4F-49D4-41AD-9A57-869D78A11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9638" y="730250"/>
          <a:ext cx="4737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6880" imgH="1117440" progId="Equation.3">
                  <p:embed/>
                </p:oleObj>
              </mc:Choice>
              <mc:Fallback>
                <p:oleObj name="Equation" r:id="rId2" imgW="4736880" imgH="1117440" progId="Equation.3">
                  <p:embed/>
                  <p:pic>
                    <p:nvPicPr>
                      <p:cNvPr id="79875" name="Object 3">
                        <a:extLst>
                          <a:ext uri="{FF2B5EF4-FFF2-40B4-BE49-F238E27FC236}">
                            <a16:creationId xmlns:a16="http://schemas.microsoft.com/office/drawing/2014/main" id="{5C6E5C4F-49D4-41AD-9A57-869D78A11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730250"/>
                        <a:ext cx="4737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7656329A-54A0-4527-B2BF-6D7E41EF4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8" y="1916113"/>
          <a:ext cx="5918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18040" imgH="1117440" progId="Equation.3">
                  <p:embed/>
                </p:oleObj>
              </mc:Choice>
              <mc:Fallback>
                <p:oleObj name="Equation" r:id="rId4" imgW="5918040" imgH="1117440" progId="Equation.3">
                  <p:embed/>
                  <p:pic>
                    <p:nvPicPr>
                      <p:cNvPr id="79876" name="Object 4">
                        <a:extLst>
                          <a:ext uri="{FF2B5EF4-FFF2-40B4-BE49-F238E27FC236}">
                            <a16:creationId xmlns:a16="http://schemas.microsoft.com/office/drawing/2014/main" id="{7656329A-54A0-4527-B2BF-6D7E41EF4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916113"/>
                        <a:ext cx="5918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5">
            <a:extLst>
              <a:ext uri="{FF2B5EF4-FFF2-40B4-BE49-F238E27FC236}">
                <a16:creationId xmlns:a16="http://schemas.microsoft.com/office/drawing/2014/main" id="{B8A475CD-951C-4461-A35C-A6EC76ECD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31616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D3269746-B559-45C1-AA58-5A5628F34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06863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同理可得</a:t>
            </a:r>
          </a:p>
        </p:txBody>
      </p:sp>
      <p:sp>
        <p:nvSpPr>
          <p:cNvPr id="79880" name="Text Box 8">
            <a:extLst>
              <a:ext uri="{FF2B5EF4-FFF2-40B4-BE49-F238E27FC236}">
                <a16:creationId xmlns:a16="http://schemas.microsoft.com/office/drawing/2014/main" id="{205D5A5D-59C7-4470-B105-20665E34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24400"/>
            <a:ext cx="7773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二维正态分布的两个边缘分布都是一维正态分布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</a:p>
        </p:txBody>
      </p:sp>
      <p:graphicFrame>
        <p:nvGraphicFramePr>
          <p:cNvPr id="79881" name="Object 9">
            <a:extLst>
              <a:ext uri="{FF2B5EF4-FFF2-40B4-BE49-F238E27FC236}">
                <a16:creationId xmlns:a16="http://schemas.microsoft.com/office/drawing/2014/main" id="{25174B7F-8017-4FD9-A680-BDD2EF5EA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5324475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57600" imgH="444240" progId="Equation.3">
                  <p:embed/>
                </p:oleObj>
              </mc:Choice>
              <mc:Fallback>
                <p:oleObj name="Equation" r:id="rId6" imgW="3657600" imgH="444240" progId="Equation.3">
                  <p:embed/>
                  <p:pic>
                    <p:nvPicPr>
                      <p:cNvPr id="79881" name="Object 9">
                        <a:extLst>
                          <a:ext uri="{FF2B5EF4-FFF2-40B4-BE49-F238E27FC236}">
                            <a16:creationId xmlns:a16="http://schemas.microsoft.com/office/drawing/2014/main" id="{25174B7F-8017-4FD9-A680-BDD2EF5EA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5324475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>
            <a:extLst>
              <a:ext uri="{FF2B5EF4-FFF2-40B4-BE49-F238E27FC236}">
                <a16:creationId xmlns:a16="http://schemas.microsoft.com/office/drawing/2014/main" id="{CF04B022-EA42-408E-856F-35572EC66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3506788"/>
          <a:ext cx="5892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92480" imgH="1117440" progId="Equation.3">
                  <p:embed/>
                </p:oleObj>
              </mc:Choice>
              <mc:Fallback>
                <p:oleObj name="Equation" r:id="rId8" imgW="5892480" imgH="1117440" progId="Equation.3">
                  <p:embed/>
                  <p:pic>
                    <p:nvPicPr>
                      <p:cNvPr id="79882" name="Object 10">
                        <a:extLst>
                          <a:ext uri="{FF2B5EF4-FFF2-40B4-BE49-F238E27FC236}">
                            <a16:creationId xmlns:a16="http://schemas.microsoft.com/office/drawing/2014/main" id="{CF04B022-EA42-408E-856F-35572EC66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3506788"/>
                        <a:ext cx="5892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utoUpdateAnimBg="0"/>
      <p:bldP spid="79878" grpId="0" autoUpdateAnimBg="0"/>
      <p:bldP spid="798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67" name="Group 27">
            <a:extLst>
              <a:ext uri="{FF2B5EF4-FFF2-40B4-BE49-F238E27FC236}">
                <a16:creationId xmlns:a16="http://schemas.microsoft.com/office/drawing/2014/main" id="{C9CA2E2C-AFE3-4062-8798-D7E3E35BE3EC}"/>
              </a:ext>
            </a:extLst>
          </p:cNvPr>
          <p:cNvGrpSpPr>
            <a:grpSpLocks/>
          </p:cNvGrpSpPr>
          <p:nvPr/>
        </p:nvGrpSpPr>
        <p:grpSpPr bwMode="auto">
          <a:xfrm>
            <a:off x="1146175" y="3500438"/>
            <a:ext cx="7315200" cy="2362200"/>
            <a:chOff x="576" y="2304"/>
            <a:chExt cx="4608" cy="1488"/>
          </a:xfrm>
        </p:grpSpPr>
        <p:grpSp>
          <p:nvGrpSpPr>
            <p:cNvPr id="87058" name="Group 18">
              <a:extLst>
                <a:ext uri="{FF2B5EF4-FFF2-40B4-BE49-F238E27FC236}">
                  <a16:creationId xmlns:a16="http://schemas.microsoft.com/office/drawing/2014/main" id="{5352FE10-A126-4A01-88E2-EA03C3A2BD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04"/>
              <a:ext cx="4608" cy="1488"/>
              <a:chOff x="576" y="2352"/>
              <a:chExt cx="4608" cy="1488"/>
            </a:xfrm>
          </p:grpSpPr>
          <p:sp>
            <p:nvSpPr>
              <p:cNvPr id="87043" name="Line 3">
                <a:extLst>
                  <a:ext uri="{FF2B5EF4-FFF2-40B4-BE49-F238E27FC236}">
                    <a16:creationId xmlns:a16="http://schemas.microsoft.com/office/drawing/2014/main" id="{C977BE17-3C6A-4615-9CA0-A15475FCA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44" name="Line 4">
                <a:extLst>
                  <a:ext uri="{FF2B5EF4-FFF2-40B4-BE49-F238E27FC236}">
                    <a16:creationId xmlns:a16="http://schemas.microsoft.com/office/drawing/2014/main" id="{7902C637-7A25-4C11-BF61-68FBF71FD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45" name="Line 5">
                <a:extLst>
                  <a:ext uri="{FF2B5EF4-FFF2-40B4-BE49-F238E27FC236}">
                    <a16:creationId xmlns:a16="http://schemas.microsoft.com/office/drawing/2014/main" id="{08393230-6CC6-4863-8020-CC4289268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552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46" name="Line 6">
                <a:extLst>
                  <a:ext uri="{FF2B5EF4-FFF2-40B4-BE49-F238E27FC236}">
                    <a16:creationId xmlns:a16="http://schemas.microsoft.com/office/drawing/2014/main" id="{FA1DE179-857D-4CB6-8A69-0E4173266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840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47" name="Line 7">
                <a:extLst>
                  <a:ext uri="{FF2B5EF4-FFF2-40B4-BE49-F238E27FC236}">
                    <a16:creationId xmlns:a16="http://schemas.microsoft.com/office/drawing/2014/main" id="{63437696-2389-408C-9C44-E6974C6D7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48" name="Line 8">
                <a:extLst>
                  <a:ext uri="{FF2B5EF4-FFF2-40B4-BE49-F238E27FC236}">
                    <a16:creationId xmlns:a16="http://schemas.microsoft.com/office/drawing/2014/main" id="{932B558B-EA24-4C70-8835-09EF6A627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49" name="Line 9">
                <a:extLst>
                  <a:ext uri="{FF2B5EF4-FFF2-40B4-BE49-F238E27FC236}">
                    <a16:creationId xmlns:a16="http://schemas.microsoft.com/office/drawing/2014/main" id="{1E0F4725-E52E-4725-9052-19A916DE5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672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87050" name="Object 10">
                <a:extLst>
                  <a:ext uri="{FF2B5EF4-FFF2-40B4-BE49-F238E27FC236}">
                    <a16:creationId xmlns:a16="http://schemas.microsoft.com/office/drawing/2014/main" id="{595418C0-09F9-4018-A696-331060926C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8" y="2400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55320" imgH="291960" progId="Equation.3">
                      <p:embed/>
                    </p:oleObj>
                  </mc:Choice>
                  <mc:Fallback>
                    <p:oleObj name="Equation" r:id="rId2" imgW="355320" imgH="291960" progId="Equation.3">
                      <p:embed/>
                      <p:pic>
                        <p:nvPicPr>
                          <p:cNvPr id="87050" name="Object 10">
                            <a:extLst>
                              <a:ext uri="{FF2B5EF4-FFF2-40B4-BE49-F238E27FC236}">
                                <a16:creationId xmlns:a16="http://schemas.microsoft.com/office/drawing/2014/main" id="{595418C0-09F9-4018-A696-331060926C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400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1" name="Object 11">
                <a:extLst>
                  <a:ext uri="{FF2B5EF4-FFF2-40B4-BE49-F238E27FC236}">
                    <a16:creationId xmlns:a16="http://schemas.microsoft.com/office/drawing/2014/main" id="{933E4519-5653-4C98-9A3A-80F1FCFC4C3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2496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79360" imgH="291960" progId="Equation.3">
                      <p:embed/>
                    </p:oleObj>
                  </mc:Choice>
                  <mc:Fallback>
                    <p:oleObj name="Equation" r:id="rId4" imgW="279360" imgH="291960" progId="Equation.3">
                      <p:embed/>
                      <p:pic>
                        <p:nvPicPr>
                          <p:cNvPr id="87051" name="Object 11">
                            <a:extLst>
                              <a:ext uri="{FF2B5EF4-FFF2-40B4-BE49-F238E27FC236}">
                                <a16:creationId xmlns:a16="http://schemas.microsoft.com/office/drawing/2014/main" id="{933E4519-5653-4C98-9A3A-80F1FCFC4C3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2496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7053" name="Object 13">
              <a:extLst>
                <a:ext uri="{FF2B5EF4-FFF2-40B4-BE49-F238E27FC236}">
                  <a16:creationId xmlns:a16="http://schemas.microsoft.com/office/drawing/2014/main" id="{A72984E5-2F3C-4F59-9F48-11786C2DF1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400"/>
            <a:ext cx="2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98800" imgH="393480" progId="Equation.3">
                    <p:embed/>
                  </p:oleObj>
                </mc:Choice>
                <mc:Fallback>
                  <p:oleObj name="Equation" r:id="rId6" imgW="3898800" imgH="393480" progId="Equation.3">
                    <p:embed/>
                    <p:pic>
                      <p:nvPicPr>
                        <p:cNvPr id="87053" name="Object 13">
                          <a:extLst>
                            <a:ext uri="{FF2B5EF4-FFF2-40B4-BE49-F238E27FC236}">
                              <a16:creationId xmlns:a16="http://schemas.microsoft.com/office/drawing/2014/main" id="{A72984E5-2F3C-4F59-9F48-11786C2DF1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00"/>
                          <a:ext cx="2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4" name="Object 14">
              <a:extLst>
                <a:ext uri="{FF2B5EF4-FFF2-40B4-BE49-F238E27FC236}">
                  <a16:creationId xmlns:a16="http://schemas.microsoft.com/office/drawing/2014/main" id="{C8B53CA1-8AAD-44B7-9897-0A17A3BE0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688"/>
            <a:ext cx="27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546440" imgH="393480" progId="Equation.3">
                    <p:embed/>
                  </p:oleObj>
                </mc:Choice>
                <mc:Fallback>
                  <p:oleObj name="Equation" r:id="rId8" imgW="4546440" imgH="393480" progId="Equation.3">
                    <p:embed/>
                    <p:pic>
                      <p:nvPicPr>
                        <p:cNvPr id="87054" name="Object 14">
                          <a:extLst>
                            <a:ext uri="{FF2B5EF4-FFF2-40B4-BE49-F238E27FC236}">
                              <a16:creationId xmlns:a16="http://schemas.microsoft.com/office/drawing/2014/main" id="{C8B53CA1-8AAD-44B7-9897-0A17A3BE04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88"/>
                          <a:ext cx="27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5" name="Object 15">
              <a:extLst>
                <a:ext uri="{FF2B5EF4-FFF2-40B4-BE49-F238E27FC236}">
                  <a16:creationId xmlns:a16="http://schemas.microsoft.com/office/drawing/2014/main" id="{9C2D0C11-CC06-4052-9AE8-B5E507BF48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976"/>
            <a:ext cx="27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46440" imgH="393480" progId="Equation.3">
                    <p:embed/>
                  </p:oleObj>
                </mc:Choice>
                <mc:Fallback>
                  <p:oleObj name="Equation" r:id="rId10" imgW="4546440" imgH="393480" progId="Equation.3">
                    <p:embed/>
                    <p:pic>
                      <p:nvPicPr>
                        <p:cNvPr id="87055" name="Object 15">
                          <a:extLst>
                            <a:ext uri="{FF2B5EF4-FFF2-40B4-BE49-F238E27FC236}">
                              <a16:creationId xmlns:a16="http://schemas.microsoft.com/office/drawing/2014/main" id="{9C2D0C11-CC06-4052-9AE8-B5E507BF48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76"/>
                          <a:ext cx="275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6" name="Object 16">
              <a:extLst>
                <a:ext uri="{FF2B5EF4-FFF2-40B4-BE49-F238E27FC236}">
                  <a16:creationId xmlns:a16="http://schemas.microsoft.com/office/drawing/2014/main" id="{55DB15F8-46CA-4FED-B728-7DCE2CFD2B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264"/>
            <a:ext cx="27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533840" imgH="393480" progId="Equation.3">
                    <p:embed/>
                  </p:oleObj>
                </mc:Choice>
                <mc:Fallback>
                  <p:oleObj name="Equation" r:id="rId12" imgW="4533840" imgH="393480" progId="Equation.3">
                    <p:embed/>
                    <p:pic>
                      <p:nvPicPr>
                        <p:cNvPr id="87056" name="Object 16">
                          <a:extLst>
                            <a:ext uri="{FF2B5EF4-FFF2-40B4-BE49-F238E27FC236}">
                              <a16:creationId xmlns:a16="http://schemas.microsoft.com/office/drawing/2014/main" id="{55DB15F8-46CA-4FED-B728-7DCE2CFD2B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264"/>
                          <a:ext cx="273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7" name="Object 17">
              <a:extLst>
                <a:ext uri="{FF2B5EF4-FFF2-40B4-BE49-F238E27FC236}">
                  <a16:creationId xmlns:a16="http://schemas.microsoft.com/office/drawing/2014/main" id="{ADA12018-588F-47A6-B024-7E50C56E65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640"/>
            <a:ext cx="129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1485720" progId="Equation.3">
                    <p:embed/>
                  </p:oleObj>
                </mc:Choice>
                <mc:Fallback>
                  <p:oleObj name="Equation" r:id="rId14" imgW="215640" imgH="1485720" progId="Equation.3">
                    <p:embed/>
                    <p:pic>
                      <p:nvPicPr>
                        <p:cNvPr id="87057" name="Object 17">
                          <a:extLst>
                            <a:ext uri="{FF2B5EF4-FFF2-40B4-BE49-F238E27FC236}">
                              <a16:creationId xmlns:a16="http://schemas.microsoft.com/office/drawing/2014/main" id="{ADA12018-588F-47A6-B024-7E50C56E65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640"/>
                          <a:ext cx="129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9" name="Object 19">
              <a:extLst>
                <a:ext uri="{FF2B5EF4-FFF2-40B4-BE49-F238E27FC236}">
                  <a16:creationId xmlns:a16="http://schemas.microsoft.com/office/drawing/2014/main" id="{0E2AB76F-48B6-42C0-A888-197784C84F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688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25480" imgH="317160" progId="Equation.3">
                    <p:embed/>
                  </p:oleObj>
                </mc:Choice>
                <mc:Fallback>
                  <p:oleObj name="Equation" r:id="rId16" imgW="825480" imgH="317160" progId="Equation.3">
                    <p:embed/>
                    <p:pic>
                      <p:nvPicPr>
                        <p:cNvPr id="87059" name="Object 19">
                          <a:extLst>
                            <a:ext uri="{FF2B5EF4-FFF2-40B4-BE49-F238E27FC236}">
                              <a16:creationId xmlns:a16="http://schemas.microsoft.com/office/drawing/2014/main" id="{0E2AB76F-48B6-42C0-A888-197784C84F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88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0" name="Object 20">
              <a:extLst>
                <a:ext uri="{FF2B5EF4-FFF2-40B4-BE49-F238E27FC236}">
                  <a16:creationId xmlns:a16="http://schemas.microsoft.com/office/drawing/2014/main" id="{02FF13CE-8FB1-442C-ADD6-682C025DA4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976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25480" imgH="317160" progId="Equation.3">
                    <p:embed/>
                  </p:oleObj>
                </mc:Choice>
                <mc:Fallback>
                  <p:oleObj name="Equation" r:id="rId18" imgW="825480" imgH="317160" progId="Equation.3">
                    <p:embed/>
                    <p:pic>
                      <p:nvPicPr>
                        <p:cNvPr id="87060" name="Object 20">
                          <a:extLst>
                            <a:ext uri="{FF2B5EF4-FFF2-40B4-BE49-F238E27FC236}">
                              <a16:creationId xmlns:a16="http://schemas.microsoft.com/office/drawing/2014/main" id="{02FF13CE-8FB1-442C-ADD6-682C025DA4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976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1" name="Object 21">
              <a:extLst>
                <a:ext uri="{FF2B5EF4-FFF2-40B4-BE49-F238E27FC236}">
                  <a16:creationId xmlns:a16="http://schemas.microsoft.com/office/drawing/2014/main" id="{36F03DB9-4E60-4A61-BEED-6272FFF5EB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3264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25480" imgH="317160" progId="Equation.3">
                    <p:embed/>
                  </p:oleObj>
                </mc:Choice>
                <mc:Fallback>
                  <p:oleObj name="Equation" r:id="rId20" imgW="825480" imgH="317160" progId="Equation.3">
                    <p:embed/>
                    <p:pic>
                      <p:nvPicPr>
                        <p:cNvPr id="87061" name="Object 21">
                          <a:extLst>
                            <a:ext uri="{FF2B5EF4-FFF2-40B4-BE49-F238E27FC236}">
                              <a16:creationId xmlns:a16="http://schemas.microsoft.com/office/drawing/2014/main" id="{36F03DB9-4E60-4A61-BEED-6272FFF5EB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264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2" name="Object 22">
              <a:extLst>
                <a:ext uri="{FF2B5EF4-FFF2-40B4-BE49-F238E27FC236}">
                  <a16:creationId xmlns:a16="http://schemas.microsoft.com/office/drawing/2014/main" id="{D7D99D91-5CCA-433C-B256-3ADFC899ED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552"/>
            <a:ext cx="27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711680" imgH="393480" progId="Equation.3">
                    <p:embed/>
                  </p:oleObj>
                </mc:Choice>
                <mc:Fallback>
                  <p:oleObj name="Equation" r:id="rId22" imgW="4711680" imgH="393480" progId="Equation.3">
                    <p:embed/>
                    <p:pic>
                      <p:nvPicPr>
                        <p:cNvPr id="87062" name="Object 22">
                          <a:extLst>
                            <a:ext uri="{FF2B5EF4-FFF2-40B4-BE49-F238E27FC236}">
                              <a16:creationId xmlns:a16="http://schemas.microsoft.com/office/drawing/2014/main" id="{D7D99D91-5CCA-433C-B256-3ADFC899ED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552"/>
                          <a:ext cx="27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3" name="Object 23">
              <a:extLst>
                <a:ext uri="{FF2B5EF4-FFF2-40B4-BE49-F238E27FC236}">
                  <a16:creationId xmlns:a16="http://schemas.microsoft.com/office/drawing/2014/main" id="{F94C1AD7-1339-42C3-867B-2D07C9D20B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3552"/>
            <a:ext cx="48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12520" imgH="317160" progId="Equation.3">
                    <p:embed/>
                  </p:oleObj>
                </mc:Choice>
                <mc:Fallback>
                  <p:oleObj name="Equation" r:id="rId24" imgW="812520" imgH="317160" progId="Equation.3">
                    <p:embed/>
                    <p:pic>
                      <p:nvPicPr>
                        <p:cNvPr id="87063" name="Object 23">
                          <a:extLst>
                            <a:ext uri="{FF2B5EF4-FFF2-40B4-BE49-F238E27FC236}">
                              <a16:creationId xmlns:a16="http://schemas.microsoft.com/office/drawing/2014/main" id="{F94C1AD7-1339-42C3-867B-2D07C9D20B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552"/>
                          <a:ext cx="48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4" name="Object 24">
              <a:extLst>
                <a:ext uri="{FF2B5EF4-FFF2-40B4-BE49-F238E27FC236}">
                  <a16:creationId xmlns:a16="http://schemas.microsoft.com/office/drawing/2014/main" id="{F7D0AC5E-D26E-447F-93A9-267DC735B1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552"/>
            <a:ext cx="6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71600" imgH="380880" progId="Equation.3">
                    <p:embed/>
                  </p:oleObj>
                </mc:Choice>
                <mc:Fallback>
                  <p:oleObj name="Equation" r:id="rId26" imgW="1371600" imgH="380880" progId="Equation.3">
                    <p:embed/>
                    <p:pic>
                      <p:nvPicPr>
                        <p:cNvPr id="87064" name="Object 24">
                          <a:extLst>
                            <a:ext uri="{FF2B5EF4-FFF2-40B4-BE49-F238E27FC236}">
                              <a16:creationId xmlns:a16="http://schemas.microsoft.com/office/drawing/2014/main" id="{F7D0AC5E-D26E-447F-93A9-267DC735B1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552"/>
                          <a:ext cx="6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65" name="Object 25">
              <a:extLst>
                <a:ext uri="{FF2B5EF4-FFF2-40B4-BE49-F238E27FC236}">
                  <a16:creationId xmlns:a16="http://schemas.microsoft.com/office/drawing/2014/main" id="{1EFF2DDD-EDF3-4F39-8AF3-E7E808648B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352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358640" imgH="393480" progId="Equation.3">
                    <p:embed/>
                  </p:oleObj>
                </mc:Choice>
                <mc:Fallback>
                  <p:oleObj name="Equation" r:id="rId28" imgW="1358640" imgH="393480" progId="Equation.3">
                    <p:embed/>
                    <p:pic>
                      <p:nvPicPr>
                        <p:cNvPr id="87065" name="Object 25">
                          <a:extLst>
                            <a:ext uri="{FF2B5EF4-FFF2-40B4-BE49-F238E27FC236}">
                              <a16:creationId xmlns:a16="http://schemas.microsoft.com/office/drawing/2014/main" id="{1EFF2DDD-EDF3-4F39-8AF3-E7E808648B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52"/>
                          <a:ext cx="8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B9ACBA85-C4A6-47DF-A13E-87437496A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838200"/>
          <a:ext cx="75184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518240" imgH="2616120" progId="Equation.3">
                  <p:embed/>
                </p:oleObj>
              </mc:Choice>
              <mc:Fallback>
                <p:oleObj name="Equation" r:id="rId30" imgW="7518240" imgH="2616120" progId="Equation.3">
                  <p:embed/>
                  <p:pic>
                    <p:nvPicPr>
                      <p:cNvPr id="87042" name="Object 2">
                        <a:extLst>
                          <a:ext uri="{FF2B5EF4-FFF2-40B4-BE49-F238E27FC236}">
                            <a16:creationId xmlns:a16="http://schemas.microsoft.com/office/drawing/2014/main" id="{B9ACBA85-C4A6-47DF-A13E-87437496A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838200"/>
                        <a:ext cx="75184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2" name="Text Box 32">
            <a:extLst>
              <a:ext uri="{FF2B5EF4-FFF2-40B4-BE49-F238E27FC236}">
                <a16:creationId xmlns:a16="http://schemas.microsoft.com/office/drawing/2014/main" id="{B2FBFCD5-E233-413A-928D-A41DD7A97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050">
            <a:extLst>
              <a:ext uri="{FF2B5EF4-FFF2-40B4-BE49-F238E27FC236}">
                <a16:creationId xmlns:a16="http://schemas.microsoft.com/office/drawing/2014/main" id="{0BEDDD44-BF25-45E2-85DC-301755553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633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37080" imgH="977760" progId="Equation.3">
                  <p:embed/>
                </p:oleObj>
              </mc:Choice>
              <mc:Fallback>
                <p:oleObj name="Equation" r:id="rId2" imgW="6337080" imgH="977760" progId="Equation.3">
                  <p:embed/>
                  <p:pic>
                    <p:nvPicPr>
                      <p:cNvPr id="88066" name="Object 2050">
                        <a:extLst>
                          <a:ext uri="{FF2B5EF4-FFF2-40B4-BE49-F238E27FC236}">
                            <a16:creationId xmlns:a16="http://schemas.microsoft.com/office/drawing/2014/main" id="{0BEDDD44-BF25-45E2-85DC-301755553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633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7" name="Text Box 2051">
            <a:extLst>
              <a:ext uri="{FF2B5EF4-FFF2-40B4-BE49-F238E27FC236}">
                <a16:creationId xmlns:a16="http://schemas.microsoft.com/office/drawing/2014/main" id="{F5CAEA40-0254-4FF3-99C2-1661AA2DA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907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88068" name="Object 2052">
            <a:extLst>
              <a:ext uri="{FF2B5EF4-FFF2-40B4-BE49-F238E27FC236}">
                <a16:creationId xmlns:a16="http://schemas.microsoft.com/office/drawing/2014/main" id="{E2F3F8B6-548D-48BB-BEE9-76F5CB064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90800"/>
          <a:ext cx="4914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14720" imgH="901440" progId="Equation.3">
                  <p:embed/>
                </p:oleObj>
              </mc:Choice>
              <mc:Fallback>
                <p:oleObj name="Equation" r:id="rId4" imgW="4914720" imgH="901440" progId="Equation.3">
                  <p:embed/>
                  <p:pic>
                    <p:nvPicPr>
                      <p:cNvPr id="88068" name="Object 2052">
                        <a:extLst>
                          <a:ext uri="{FF2B5EF4-FFF2-40B4-BE49-F238E27FC236}">
                            <a16:creationId xmlns:a16="http://schemas.microsoft.com/office/drawing/2014/main" id="{E2F3F8B6-548D-48BB-BEE9-76F5CB0641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4914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2053">
            <a:extLst>
              <a:ext uri="{FF2B5EF4-FFF2-40B4-BE49-F238E27FC236}">
                <a16:creationId xmlns:a16="http://schemas.microsoft.com/office/drawing/2014/main" id="{E7C7B312-083D-46C9-8356-C3E830233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590800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838080" progId="Equation.3">
                  <p:embed/>
                </p:oleObj>
              </mc:Choice>
              <mc:Fallback>
                <p:oleObj name="Equation" r:id="rId6" imgW="1269720" imgH="838080" progId="Equation.3">
                  <p:embed/>
                  <p:pic>
                    <p:nvPicPr>
                      <p:cNvPr id="88069" name="Object 2053">
                        <a:extLst>
                          <a:ext uri="{FF2B5EF4-FFF2-40B4-BE49-F238E27FC236}">
                            <a16:creationId xmlns:a16="http://schemas.microsoft.com/office/drawing/2014/main" id="{E7C7B312-083D-46C9-8356-C3E830233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90800"/>
                        <a:ext cx="127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2054">
            <a:extLst>
              <a:ext uri="{FF2B5EF4-FFF2-40B4-BE49-F238E27FC236}">
                <a16:creationId xmlns:a16="http://schemas.microsoft.com/office/drawing/2014/main" id="{0B65C63C-85BA-4B2B-A0DB-23B76E2C6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3886200"/>
          <a:ext cx="485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51360" imgH="901440" progId="Equation.3">
                  <p:embed/>
                </p:oleObj>
              </mc:Choice>
              <mc:Fallback>
                <p:oleObj name="Equation" r:id="rId8" imgW="4851360" imgH="901440" progId="Equation.3">
                  <p:embed/>
                  <p:pic>
                    <p:nvPicPr>
                      <p:cNvPr id="88070" name="Object 2054">
                        <a:extLst>
                          <a:ext uri="{FF2B5EF4-FFF2-40B4-BE49-F238E27FC236}">
                            <a16:creationId xmlns:a16="http://schemas.microsoft.com/office/drawing/2014/main" id="{0B65C63C-85BA-4B2B-A0DB-23B76E2C6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886200"/>
                        <a:ext cx="485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2055">
            <a:extLst>
              <a:ext uri="{FF2B5EF4-FFF2-40B4-BE49-F238E27FC236}">
                <a16:creationId xmlns:a16="http://schemas.microsoft.com/office/drawing/2014/main" id="{6F1118A2-4AB5-4B80-8FBD-2D710F93A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886200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9720" imgH="838080" progId="Equation.3">
                  <p:embed/>
                </p:oleObj>
              </mc:Choice>
              <mc:Fallback>
                <p:oleObj name="Equation" r:id="rId10" imgW="1269720" imgH="838080" progId="Equation.3">
                  <p:embed/>
                  <p:pic>
                    <p:nvPicPr>
                      <p:cNvPr id="88071" name="Object 2055">
                        <a:extLst>
                          <a:ext uri="{FF2B5EF4-FFF2-40B4-BE49-F238E27FC236}">
                            <a16:creationId xmlns:a16="http://schemas.microsoft.com/office/drawing/2014/main" id="{6F1118A2-4AB5-4B80-8FBD-2D710F93A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86200"/>
                        <a:ext cx="127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2056">
            <a:extLst>
              <a:ext uri="{FF2B5EF4-FFF2-40B4-BE49-F238E27FC236}">
                <a16:creationId xmlns:a16="http://schemas.microsoft.com/office/drawing/2014/main" id="{2EF0C69B-8D68-44C8-9D56-A9C259F04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81600"/>
          <a:ext cx="492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27320" imgH="901440" progId="Equation.3">
                  <p:embed/>
                </p:oleObj>
              </mc:Choice>
              <mc:Fallback>
                <p:oleObj name="Equation" r:id="rId12" imgW="4927320" imgH="901440" progId="Equation.3">
                  <p:embed/>
                  <p:pic>
                    <p:nvPicPr>
                      <p:cNvPr id="88072" name="Object 2056">
                        <a:extLst>
                          <a:ext uri="{FF2B5EF4-FFF2-40B4-BE49-F238E27FC236}">
                            <a16:creationId xmlns:a16="http://schemas.microsoft.com/office/drawing/2014/main" id="{2EF0C69B-8D68-44C8-9D56-A9C259F04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4927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2057">
            <a:extLst>
              <a:ext uri="{FF2B5EF4-FFF2-40B4-BE49-F238E27FC236}">
                <a16:creationId xmlns:a16="http://schemas.microsoft.com/office/drawing/2014/main" id="{D7932AD8-01DD-4C3E-8CC0-95A1801D6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181600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9720" imgH="838080" progId="Equation.3">
                  <p:embed/>
                </p:oleObj>
              </mc:Choice>
              <mc:Fallback>
                <p:oleObj name="Equation" r:id="rId14" imgW="1269720" imgH="838080" progId="Equation.3">
                  <p:embed/>
                  <p:pic>
                    <p:nvPicPr>
                      <p:cNvPr id="88073" name="Object 2057">
                        <a:extLst>
                          <a:ext uri="{FF2B5EF4-FFF2-40B4-BE49-F238E27FC236}">
                            <a16:creationId xmlns:a16="http://schemas.microsoft.com/office/drawing/2014/main" id="{D7932AD8-01DD-4C3E-8CC0-95A1801D6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181600"/>
                        <a:ext cx="127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Text Box 2058">
            <a:extLst>
              <a:ext uri="{FF2B5EF4-FFF2-40B4-BE49-F238E27FC236}">
                <a16:creationId xmlns:a16="http://schemas.microsoft.com/office/drawing/2014/main" id="{ACD66B9D-C19D-4EAF-A740-0AE60760E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873250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由上述分布律的表格可得</a:t>
            </a:r>
          </a:p>
        </p:txBody>
      </p:sp>
      <p:pic>
        <p:nvPicPr>
          <p:cNvPr id="88075" name="Picture 2059" descr="BD13745_">
            <a:extLst>
              <a:ext uri="{FF2B5EF4-FFF2-40B4-BE49-F238E27FC236}">
                <a16:creationId xmlns:a16="http://schemas.microsoft.com/office/drawing/2014/main" id="{9D887AAA-B51A-42D8-AE6E-6A514AEEC9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762000"/>
            <a:ext cx="1295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7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id="{B7AC4E20-5BE5-4967-BD18-7B97710D4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990600"/>
          <a:ext cx="604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45120" imgH="444240" progId="Equation.3">
                  <p:embed/>
                </p:oleObj>
              </mc:Choice>
              <mc:Fallback>
                <p:oleObj name="Equation" r:id="rId2" imgW="6045120" imgH="444240" progId="Equation.3">
                  <p:embed/>
                  <p:pic>
                    <p:nvPicPr>
                      <p:cNvPr id="89090" name="Object 2">
                        <a:extLst>
                          <a:ext uri="{FF2B5EF4-FFF2-40B4-BE49-F238E27FC236}">
                            <a16:creationId xmlns:a16="http://schemas.microsoft.com/office/drawing/2014/main" id="{B7AC4E20-5BE5-4967-BD18-7B97710D4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604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7" name="Group 9">
            <a:extLst>
              <a:ext uri="{FF2B5EF4-FFF2-40B4-BE49-F238E27FC236}">
                <a16:creationId xmlns:a16="http://schemas.microsoft.com/office/drawing/2014/main" id="{AF774870-2EBF-4877-9BF9-C4D3E9A02CE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752600"/>
            <a:ext cx="5715000" cy="1371600"/>
            <a:chOff x="528" y="912"/>
            <a:chExt cx="3600" cy="864"/>
          </a:xfrm>
        </p:grpSpPr>
        <p:sp>
          <p:nvSpPr>
            <p:cNvPr id="89091" name="Line 3">
              <a:extLst>
                <a:ext uri="{FF2B5EF4-FFF2-40B4-BE49-F238E27FC236}">
                  <a16:creationId xmlns:a16="http://schemas.microsoft.com/office/drawing/2014/main" id="{561F1480-A831-4512-8BF7-B4144F346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200"/>
              <a:ext cx="36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092" name="Line 4">
              <a:extLst>
                <a:ext uri="{FF2B5EF4-FFF2-40B4-BE49-F238E27FC236}">
                  <a16:creationId xmlns:a16="http://schemas.microsoft.com/office/drawing/2014/main" id="{8FDC0CC4-3131-4220-AF2A-E18BF24FD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0" cy="8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9093" name="Object 5">
              <a:extLst>
                <a:ext uri="{FF2B5EF4-FFF2-40B4-BE49-F238E27FC236}">
                  <a16:creationId xmlns:a16="http://schemas.microsoft.com/office/drawing/2014/main" id="{B1236585-8C06-4456-B10F-E9F0E236A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960"/>
            <a:ext cx="5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63280" imgH="317160" progId="Equation.3">
                    <p:embed/>
                  </p:oleObj>
                </mc:Choice>
                <mc:Fallback>
                  <p:oleObj name="Equation" r:id="rId4" imgW="863280" imgH="317160" progId="Equation.3">
                    <p:embed/>
                    <p:pic>
                      <p:nvPicPr>
                        <p:cNvPr id="89093" name="Object 5">
                          <a:extLst>
                            <a:ext uri="{FF2B5EF4-FFF2-40B4-BE49-F238E27FC236}">
                              <a16:creationId xmlns:a16="http://schemas.microsoft.com/office/drawing/2014/main" id="{B1236585-8C06-4456-B10F-E9F0E236A6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60"/>
                          <a:ext cx="5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4" name="Object 6">
              <a:extLst>
                <a:ext uri="{FF2B5EF4-FFF2-40B4-BE49-F238E27FC236}">
                  <a16:creationId xmlns:a16="http://schemas.microsoft.com/office/drawing/2014/main" id="{EAF62650-AC6E-4C27-9D2C-703A62BC0F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344"/>
            <a:ext cx="14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60440" imgH="444240" progId="Equation.3">
                    <p:embed/>
                  </p:oleObj>
                </mc:Choice>
                <mc:Fallback>
                  <p:oleObj name="Equation" r:id="rId6" imgW="2260440" imgH="444240" progId="Equation.3">
                    <p:embed/>
                    <p:pic>
                      <p:nvPicPr>
                        <p:cNvPr id="89094" name="Object 6">
                          <a:extLst>
                            <a:ext uri="{FF2B5EF4-FFF2-40B4-BE49-F238E27FC236}">
                              <a16:creationId xmlns:a16="http://schemas.microsoft.com/office/drawing/2014/main" id="{EAF62650-AC6E-4C27-9D2C-703A62BC0F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14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5" name="Object 7">
              <a:extLst>
                <a:ext uri="{FF2B5EF4-FFF2-40B4-BE49-F238E27FC236}">
                  <a16:creationId xmlns:a16="http://schemas.microsoft.com/office/drawing/2014/main" id="{CE2FD866-9DA6-4215-A3DA-E510666831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960"/>
            <a:ext cx="12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30320" imgH="393480" progId="Equation.3">
                    <p:embed/>
                  </p:oleObj>
                </mc:Choice>
                <mc:Fallback>
                  <p:oleObj name="Equation" r:id="rId8" imgW="1930320" imgH="393480" progId="Equation.3">
                    <p:embed/>
                    <p:pic>
                      <p:nvPicPr>
                        <p:cNvPr id="89095" name="Object 7">
                          <a:extLst>
                            <a:ext uri="{FF2B5EF4-FFF2-40B4-BE49-F238E27FC236}">
                              <a16:creationId xmlns:a16="http://schemas.microsoft.com/office/drawing/2014/main" id="{CE2FD866-9DA6-4215-A3DA-E510666831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960"/>
                          <a:ext cx="12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6" name="Object 8">
              <a:extLst>
                <a:ext uri="{FF2B5EF4-FFF2-40B4-BE49-F238E27FC236}">
                  <a16:creationId xmlns:a16="http://schemas.microsoft.com/office/drawing/2014/main" id="{AEC5AEC6-4B14-49B3-954F-DB41916F85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200"/>
            <a:ext cx="120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1840" imgH="838080" progId="Equation.3">
                    <p:embed/>
                  </p:oleObj>
                </mc:Choice>
                <mc:Fallback>
                  <p:oleObj name="Equation" r:id="rId10" imgW="2031840" imgH="838080" progId="Equation.3">
                    <p:embed/>
                    <p:pic>
                      <p:nvPicPr>
                        <p:cNvPr id="89096" name="Object 8">
                          <a:extLst>
                            <a:ext uri="{FF2B5EF4-FFF2-40B4-BE49-F238E27FC236}">
                              <a16:creationId xmlns:a16="http://schemas.microsoft.com/office/drawing/2014/main" id="{AEC5AEC6-4B14-49B3-954F-DB41916F85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200"/>
                          <a:ext cx="120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098" name="Object 10">
            <a:extLst>
              <a:ext uri="{FF2B5EF4-FFF2-40B4-BE49-F238E27FC236}">
                <a16:creationId xmlns:a16="http://schemas.microsoft.com/office/drawing/2014/main" id="{EC7A1DDB-88C1-43CD-A5B8-1861A39BF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81400"/>
          <a:ext cx="713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37360" imgH="444240" progId="Equation.3">
                  <p:embed/>
                </p:oleObj>
              </mc:Choice>
              <mc:Fallback>
                <p:oleObj name="Equation" r:id="rId12" imgW="7137360" imgH="444240" progId="Equation.3">
                  <p:embed/>
                  <p:pic>
                    <p:nvPicPr>
                      <p:cNvPr id="89098" name="Object 10">
                        <a:extLst>
                          <a:ext uri="{FF2B5EF4-FFF2-40B4-BE49-F238E27FC236}">
                            <a16:creationId xmlns:a16="http://schemas.microsoft.com/office/drawing/2014/main" id="{EC7A1DDB-88C1-43CD-A5B8-1861A39BF9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13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06" name="Group 18">
            <a:extLst>
              <a:ext uri="{FF2B5EF4-FFF2-40B4-BE49-F238E27FC236}">
                <a16:creationId xmlns:a16="http://schemas.microsoft.com/office/drawing/2014/main" id="{6BA43B00-2BB4-4E62-8EE0-D63100C6170A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419600"/>
            <a:ext cx="6324600" cy="1371600"/>
            <a:chOff x="912" y="2544"/>
            <a:chExt cx="3984" cy="864"/>
          </a:xfrm>
        </p:grpSpPr>
        <p:sp>
          <p:nvSpPr>
            <p:cNvPr id="89100" name="Line 12">
              <a:extLst>
                <a:ext uri="{FF2B5EF4-FFF2-40B4-BE49-F238E27FC236}">
                  <a16:creationId xmlns:a16="http://schemas.microsoft.com/office/drawing/2014/main" id="{123B564D-8091-4F97-8F3C-9D583ABD6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32"/>
              <a:ext cx="39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01" name="Line 13">
              <a:extLst>
                <a:ext uri="{FF2B5EF4-FFF2-40B4-BE49-F238E27FC236}">
                  <a16:creationId xmlns:a16="http://schemas.microsoft.com/office/drawing/2014/main" id="{C57722E5-395A-4471-9598-4AD205D24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544"/>
              <a:ext cx="0" cy="8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9102" name="Object 14">
              <a:extLst>
                <a:ext uri="{FF2B5EF4-FFF2-40B4-BE49-F238E27FC236}">
                  <a16:creationId xmlns:a16="http://schemas.microsoft.com/office/drawing/2014/main" id="{17CE0A95-D001-4A5B-955E-5DE03FE22D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0" y="2592"/>
            <a:ext cx="5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27000" imgH="317160" progId="Equation.3">
                    <p:embed/>
                  </p:oleObj>
                </mc:Choice>
                <mc:Fallback>
                  <p:oleObj name="Equation" r:id="rId14" imgW="927000" imgH="317160" progId="Equation.3">
                    <p:embed/>
                    <p:pic>
                      <p:nvPicPr>
                        <p:cNvPr id="89102" name="Object 14">
                          <a:extLst>
                            <a:ext uri="{FF2B5EF4-FFF2-40B4-BE49-F238E27FC236}">
                              <a16:creationId xmlns:a16="http://schemas.microsoft.com/office/drawing/2014/main" id="{17CE0A95-D001-4A5B-955E-5DE03FE22D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592"/>
                          <a:ext cx="5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3" name="Object 15">
              <a:extLst>
                <a:ext uri="{FF2B5EF4-FFF2-40B4-BE49-F238E27FC236}">
                  <a16:creationId xmlns:a16="http://schemas.microsoft.com/office/drawing/2014/main" id="{D0C91F16-85A2-4D26-9E49-08542B20FE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976"/>
            <a:ext cx="14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298600" imgH="444240" progId="Equation.3">
                    <p:embed/>
                  </p:oleObj>
                </mc:Choice>
                <mc:Fallback>
                  <p:oleObj name="Equation" r:id="rId16" imgW="2298600" imgH="444240" progId="Equation.3">
                    <p:embed/>
                    <p:pic>
                      <p:nvPicPr>
                        <p:cNvPr id="89103" name="Object 15">
                          <a:extLst>
                            <a:ext uri="{FF2B5EF4-FFF2-40B4-BE49-F238E27FC236}">
                              <a16:creationId xmlns:a16="http://schemas.microsoft.com/office/drawing/2014/main" id="{D0C91F16-85A2-4D26-9E49-08542B20FE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4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4" name="Object 16">
              <a:extLst>
                <a:ext uri="{FF2B5EF4-FFF2-40B4-BE49-F238E27FC236}">
                  <a16:creationId xmlns:a16="http://schemas.microsoft.com/office/drawing/2014/main" id="{72900369-86C6-4F1B-A327-41781CA29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592"/>
            <a:ext cx="21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806560" imgH="393480" progId="Equation.3">
                    <p:embed/>
                  </p:oleObj>
                </mc:Choice>
                <mc:Fallback>
                  <p:oleObj name="Equation" r:id="rId18" imgW="2806560" imgH="393480" progId="Equation.3">
                    <p:embed/>
                    <p:pic>
                      <p:nvPicPr>
                        <p:cNvPr id="89104" name="Object 16">
                          <a:extLst>
                            <a:ext uri="{FF2B5EF4-FFF2-40B4-BE49-F238E27FC236}">
                              <a16:creationId xmlns:a16="http://schemas.microsoft.com/office/drawing/2014/main" id="{72900369-86C6-4F1B-A327-41781CA299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92"/>
                          <a:ext cx="21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5" name="Object 17">
              <a:extLst>
                <a:ext uri="{FF2B5EF4-FFF2-40B4-BE49-F238E27FC236}">
                  <a16:creationId xmlns:a16="http://schemas.microsoft.com/office/drawing/2014/main" id="{12BE93F1-33BC-4F00-9F33-1A15955FE9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832"/>
            <a:ext cx="215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44640" imgH="838080" progId="Equation.3">
                    <p:embed/>
                  </p:oleObj>
                </mc:Choice>
                <mc:Fallback>
                  <p:oleObj name="Equation" r:id="rId20" imgW="3644640" imgH="838080" progId="Equation.3">
                    <p:embed/>
                    <p:pic>
                      <p:nvPicPr>
                        <p:cNvPr id="89105" name="Object 17">
                          <a:extLst>
                            <a:ext uri="{FF2B5EF4-FFF2-40B4-BE49-F238E27FC236}">
                              <a16:creationId xmlns:a16="http://schemas.microsoft.com/office/drawing/2014/main" id="{12BE93F1-33BC-4F00-9F33-1A15955FE9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32"/>
                          <a:ext cx="215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414170BD-7B7C-44E9-B5E0-88CA0497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85800"/>
            <a:ext cx="83216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一射手进行射击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击中目标的概率为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(0&lt;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&lt;1),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射击到击中目标两次为止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设以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表示首次击中目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标所进行的射击次数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表示总共进行的的射击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次数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试求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的联合分布律及条件分布律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8C626573-FC2A-4C3B-A8BE-3ECCE566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65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87584EAE-99A0-494C-AE5D-BACBEF811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667000"/>
          <a:ext cx="494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40280" imgH="431640" progId="Equation.3">
                  <p:embed/>
                </p:oleObj>
              </mc:Choice>
              <mc:Fallback>
                <p:oleObj name="Equation" r:id="rId2" imgW="4940280" imgH="431640" progId="Equation.3">
                  <p:embed/>
                  <p:pic>
                    <p:nvPicPr>
                      <p:cNvPr id="68616" name="Object 8">
                        <a:extLst>
                          <a:ext uri="{FF2B5EF4-FFF2-40B4-BE49-F238E27FC236}">
                            <a16:creationId xmlns:a16="http://schemas.microsoft.com/office/drawing/2014/main" id="{87584EAE-99A0-494C-AE5D-BACBEF811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94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>
            <a:extLst>
              <a:ext uri="{FF2B5EF4-FFF2-40B4-BE49-F238E27FC236}">
                <a16:creationId xmlns:a16="http://schemas.microsoft.com/office/drawing/2014/main" id="{941A7E5E-1C0E-4784-837E-619A4D5168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76600"/>
          <a:ext cx="709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099200" imgH="393480" progId="Equation.3">
                  <p:embed/>
                </p:oleObj>
              </mc:Choice>
              <mc:Fallback>
                <p:oleObj name="Equation" r:id="rId4" imgW="7099200" imgH="393480" progId="Equation.3">
                  <p:embed/>
                  <p:pic>
                    <p:nvPicPr>
                      <p:cNvPr id="68617" name="Object 9">
                        <a:extLst>
                          <a:ext uri="{FF2B5EF4-FFF2-40B4-BE49-F238E27FC236}">
                            <a16:creationId xmlns:a16="http://schemas.microsoft.com/office/drawing/2014/main" id="{941A7E5E-1C0E-4784-837E-619A4D516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709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>
            <a:extLst>
              <a:ext uri="{FF2B5EF4-FFF2-40B4-BE49-F238E27FC236}">
                <a16:creationId xmlns:a16="http://schemas.microsoft.com/office/drawing/2014/main" id="{1F33B967-3516-4EE7-82C5-6FA31F9F0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341688"/>
          <a:ext cx="3962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0440" imgH="812520" progId="Equation.3">
                  <p:embed/>
                </p:oleObj>
              </mc:Choice>
              <mc:Fallback>
                <p:oleObj name="公式" r:id="rId6" imgW="190440" imgH="812520" progId="Equation.3">
                  <p:embed/>
                  <p:pic>
                    <p:nvPicPr>
                      <p:cNvPr id="68618" name="Object 10">
                        <a:extLst>
                          <a:ext uri="{FF2B5EF4-FFF2-40B4-BE49-F238E27FC236}">
                            <a16:creationId xmlns:a16="http://schemas.microsoft.com/office/drawing/2014/main" id="{1F33B967-3516-4EE7-82C5-6FA31F9F0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41688"/>
                        <a:ext cx="3962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>
            <a:extLst>
              <a:ext uri="{FF2B5EF4-FFF2-40B4-BE49-F238E27FC236}">
                <a16:creationId xmlns:a16="http://schemas.microsoft.com/office/drawing/2014/main" id="{3206E43C-7109-4D9D-8E68-B849569F3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0238" y="3800475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040" imgH="444240" progId="Equation.3">
                  <p:embed/>
                </p:oleObj>
              </mc:Choice>
              <mc:Fallback>
                <p:oleObj name="Equation" r:id="rId8" imgW="1346040" imgH="444240" progId="Equation.3">
                  <p:embed/>
                  <p:pic>
                    <p:nvPicPr>
                      <p:cNvPr id="68619" name="Object 11">
                        <a:extLst>
                          <a:ext uri="{FF2B5EF4-FFF2-40B4-BE49-F238E27FC236}">
                            <a16:creationId xmlns:a16="http://schemas.microsoft.com/office/drawing/2014/main" id="{3206E43C-7109-4D9D-8E68-B849569F3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3800475"/>
                        <a:ext cx="134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>
            <a:extLst>
              <a:ext uri="{FF2B5EF4-FFF2-40B4-BE49-F238E27FC236}">
                <a16:creationId xmlns:a16="http://schemas.microsoft.com/office/drawing/2014/main" id="{CE52C893-216B-4C62-A7D7-6FBDB1E57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05275"/>
          <a:ext cx="474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49480" imgH="431640" progId="Equation.3">
                  <p:embed/>
                </p:oleObj>
              </mc:Choice>
              <mc:Fallback>
                <p:oleObj name="Equation" r:id="rId10" imgW="4749480" imgH="431640" progId="Equation.3">
                  <p:embed/>
                  <p:pic>
                    <p:nvPicPr>
                      <p:cNvPr id="68620" name="Object 12">
                        <a:extLst>
                          <a:ext uri="{FF2B5EF4-FFF2-40B4-BE49-F238E27FC236}">
                            <a16:creationId xmlns:a16="http://schemas.microsoft.com/office/drawing/2014/main" id="{CE52C893-216B-4C62-A7D7-6FBDB1E57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05275"/>
                        <a:ext cx="474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>
            <a:extLst>
              <a:ext uri="{FF2B5EF4-FFF2-40B4-BE49-F238E27FC236}">
                <a16:creationId xmlns:a16="http://schemas.microsoft.com/office/drawing/2014/main" id="{F8301201-C678-4654-8176-A00674AA7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791075"/>
          <a:ext cx="391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11400" imgH="457200" progId="Equation.3">
                  <p:embed/>
                </p:oleObj>
              </mc:Choice>
              <mc:Fallback>
                <p:oleObj name="Equation" r:id="rId12" imgW="3911400" imgH="457200" progId="Equation.3">
                  <p:embed/>
                  <p:pic>
                    <p:nvPicPr>
                      <p:cNvPr id="68621" name="Object 13">
                        <a:extLst>
                          <a:ext uri="{FF2B5EF4-FFF2-40B4-BE49-F238E27FC236}">
                            <a16:creationId xmlns:a16="http://schemas.microsoft.com/office/drawing/2014/main" id="{F8301201-C678-4654-8176-A00674AA7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91075"/>
                        <a:ext cx="391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>
            <a:extLst>
              <a:ext uri="{FF2B5EF4-FFF2-40B4-BE49-F238E27FC236}">
                <a16:creationId xmlns:a16="http://schemas.microsoft.com/office/drawing/2014/main" id="{A172A865-CDC8-4647-94FC-4C53176AB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29275"/>
          <a:ext cx="675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56120" imgH="431640" progId="Equation.3">
                  <p:embed/>
                </p:oleObj>
              </mc:Choice>
              <mc:Fallback>
                <p:oleObj name="Equation" r:id="rId14" imgW="6756120" imgH="431640" progId="Equation.3">
                  <p:embed/>
                  <p:pic>
                    <p:nvPicPr>
                      <p:cNvPr id="68622" name="Object 14">
                        <a:extLst>
                          <a:ext uri="{FF2B5EF4-FFF2-40B4-BE49-F238E27FC236}">
                            <a16:creationId xmlns:a16="http://schemas.microsoft.com/office/drawing/2014/main" id="{A172A865-CDC8-4647-94FC-4C53176AB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29275"/>
                        <a:ext cx="675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24" name="Picture 16" descr="BD06255_">
            <a:extLst>
              <a:ext uri="{FF2B5EF4-FFF2-40B4-BE49-F238E27FC236}">
                <a16:creationId xmlns:a16="http://schemas.microsoft.com/office/drawing/2014/main" id="{3B360F14-4081-4B67-9373-D49B5BE3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62400"/>
            <a:ext cx="15811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Line 4">
            <a:extLst>
              <a:ext uri="{FF2B5EF4-FFF2-40B4-BE49-F238E27FC236}">
                <a16:creationId xmlns:a16="http://schemas.microsoft.com/office/drawing/2014/main" id="{87C0599B-8A11-41E5-B1A4-B104E44B8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715000"/>
            <a:ext cx="5867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AFBEF4AA-7245-44EA-9169-2BE0FFBF4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475" y="1235075"/>
            <a:ext cx="0" cy="449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6D88D975-28B4-48FD-BDE6-403835EE9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2016125"/>
            <a:ext cx="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BD3A0025-8BED-4D2E-A218-3EFA1902F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235075"/>
            <a:ext cx="1158875" cy="7810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3738" name="Object 10">
            <a:extLst>
              <a:ext uri="{FF2B5EF4-FFF2-40B4-BE49-F238E27FC236}">
                <a16:creationId xmlns:a16="http://schemas.microsoft.com/office/drawing/2014/main" id="{20D392BD-6644-42CB-9CB3-5CF33FEAA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371600"/>
          <a:ext cx="3683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317160" progId="Equation.3">
                  <p:embed/>
                </p:oleObj>
              </mc:Choice>
              <mc:Fallback>
                <p:oleObj name="Equation" r:id="rId2" imgW="368280" imgH="317160" progId="Equation.3">
                  <p:embed/>
                  <p:pic>
                    <p:nvPicPr>
                      <p:cNvPr id="73738" name="Object 10">
                        <a:extLst>
                          <a:ext uri="{FF2B5EF4-FFF2-40B4-BE49-F238E27FC236}">
                            <a16:creationId xmlns:a16="http://schemas.microsoft.com/office/drawing/2014/main" id="{20D392BD-6644-42CB-9CB3-5CF33FEAAE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71600"/>
                        <a:ext cx="3683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>
            <a:extLst>
              <a:ext uri="{FF2B5EF4-FFF2-40B4-BE49-F238E27FC236}">
                <a16:creationId xmlns:a16="http://schemas.microsoft.com/office/drawing/2014/main" id="{4F5641D8-BFD6-4658-89EF-44E3AA630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76400"/>
          <a:ext cx="2905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17160" progId="Equation.3">
                  <p:embed/>
                </p:oleObj>
              </mc:Choice>
              <mc:Fallback>
                <p:oleObj name="Equation" r:id="rId4" imgW="291960" imgH="317160" progId="Equation.3">
                  <p:embed/>
                  <p:pic>
                    <p:nvPicPr>
                      <p:cNvPr id="73739" name="Object 11">
                        <a:extLst>
                          <a:ext uri="{FF2B5EF4-FFF2-40B4-BE49-F238E27FC236}">
                            <a16:creationId xmlns:a16="http://schemas.microsoft.com/office/drawing/2014/main" id="{4F5641D8-BFD6-4658-89EF-44E3AA630C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0"/>
                        <a:ext cx="2905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90" name="Group 62">
            <a:extLst>
              <a:ext uri="{FF2B5EF4-FFF2-40B4-BE49-F238E27FC236}">
                <a16:creationId xmlns:a16="http://schemas.microsoft.com/office/drawing/2014/main" id="{C7BE1188-BA2A-4290-BF03-74E1C134F5EB}"/>
              </a:ext>
            </a:extLst>
          </p:cNvPr>
          <p:cNvGrpSpPr>
            <a:grpSpLocks/>
          </p:cNvGrpSpPr>
          <p:nvPr/>
        </p:nvGrpSpPr>
        <p:grpSpPr bwMode="auto">
          <a:xfrm>
            <a:off x="3644900" y="1450975"/>
            <a:ext cx="3390900" cy="317500"/>
            <a:chOff x="2296" y="914"/>
            <a:chExt cx="2136" cy="200"/>
          </a:xfrm>
        </p:grpSpPr>
        <p:graphicFrame>
          <p:nvGraphicFramePr>
            <p:cNvPr id="73748" name="Object 20">
              <a:extLst>
                <a:ext uri="{FF2B5EF4-FFF2-40B4-BE49-F238E27FC236}">
                  <a16:creationId xmlns:a16="http://schemas.microsoft.com/office/drawing/2014/main" id="{9C031768-F7BF-46A2-903A-357AF72226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6" y="922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304560" progId="Equation.3">
                    <p:embed/>
                  </p:oleObj>
                </mc:Choice>
                <mc:Fallback>
                  <p:oleObj name="Equation" r:id="rId6" imgW="177480" imgH="304560" progId="Equation.3">
                    <p:embed/>
                    <p:pic>
                      <p:nvPicPr>
                        <p:cNvPr id="73748" name="Object 20">
                          <a:extLst>
                            <a:ext uri="{FF2B5EF4-FFF2-40B4-BE49-F238E27FC236}">
                              <a16:creationId xmlns:a16="http://schemas.microsoft.com/office/drawing/2014/main" id="{9C031768-F7BF-46A2-903A-357AF72226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922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9" name="Object 21">
              <a:extLst>
                <a:ext uri="{FF2B5EF4-FFF2-40B4-BE49-F238E27FC236}">
                  <a16:creationId xmlns:a16="http://schemas.microsoft.com/office/drawing/2014/main" id="{3D04FA63-5E43-4BCA-AFDE-E2A5020F05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2" y="92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640" imgH="304560" progId="Equation.3">
                    <p:embed/>
                  </p:oleObj>
                </mc:Choice>
                <mc:Fallback>
                  <p:oleObj name="Equation" r:id="rId8" imgW="215640" imgH="304560" progId="Equation.3">
                    <p:embed/>
                    <p:pic>
                      <p:nvPicPr>
                        <p:cNvPr id="73749" name="Object 21">
                          <a:extLst>
                            <a:ext uri="{FF2B5EF4-FFF2-40B4-BE49-F238E27FC236}">
                              <a16:creationId xmlns:a16="http://schemas.microsoft.com/office/drawing/2014/main" id="{3D04FA63-5E43-4BCA-AFDE-E2A5020F05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" y="92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0" name="Object 22">
              <a:extLst>
                <a:ext uri="{FF2B5EF4-FFF2-40B4-BE49-F238E27FC236}">
                  <a16:creationId xmlns:a16="http://schemas.microsoft.com/office/drawing/2014/main" id="{BCDAB477-A8F9-41EA-8D86-F61DF3CF4D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4" y="91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5640" imgH="317160" progId="Equation.3">
                    <p:embed/>
                  </p:oleObj>
                </mc:Choice>
                <mc:Fallback>
                  <p:oleObj name="Equation" r:id="rId10" imgW="215640" imgH="317160" progId="Equation.3">
                    <p:embed/>
                    <p:pic>
                      <p:nvPicPr>
                        <p:cNvPr id="73750" name="Object 22">
                          <a:extLst>
                            <a:ext uri="{FF2B5EF4-FFF2-40B4-BE49-F238E27FC236}">
                              <a16:creationId xmlns:a16="http://schemas.microsoft.com/office/drawing/2014/main" id="{BCDAB477-A8F9-41EA-8D86-F61DF3CF4D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91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1" name="Object 23">
              <a:extLst>
                <a:ext uri="{FF2B5EF4-FFF2-40B4-BE49-F238E27FC236}">
                  <a16:creationId xmlns:a16="http://schemas.microsoft.com/office/drawing/2014/main" id="{A9155CC6-69E7-410A-94C1-75971E8C7D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4" y="922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040" imgH="304560" progId="Equation.3">
                    <p:embed/>
                  </p:oleObj>
                </mc:Choice>
                <mc:Fallback>
                  <p:oleObj name="Equation" r:id="rId12" imgW="203040" imgH="304560" progId="Equation.3">
                    <p:embed/>
                    <p:pic>
                      <p:nvPicPr>
                        <p:cNvPr id="73751" name="Object 23">
                          <a:extLst>
                            <a:ext uri="{FF2B5EF4-FFF2-40B4-BE49-F238E27FC236}">
                              <a16:creationId xmlns:a16="http://schemas.microsoft.com/office/drawing/2014/main" id="{A9155CC6-69E7-410A-94C1-75971E8C7D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922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91" name="Group 63">
            <a:extLst>
              <a:ext uri="{FF2B5EF4-FFF2-40B4-BE49-F238E27FC236}">
                <a16:creationId xmlns:a16="http://schemas.microsoft.com/office/drawing/2014/main" id="{0ED55E7D-D275-4879-8B94-DA27EAFD3CC6}"/>
              </a:ext>
            </a:extLst>
          </p:cNvPr>
          <p:cNvGrpSpPr>
            <a:grpSpLocks/>
          </p:cNvGrpSpPr>
          <p:nvPr/>
        </p:nvGrpSpPr>
        <p:grpSpPr bwMode="auto">
          <a:xfrm>
            <a:off x="2165350" y="2454275"/>
            <a:ext cx="260350" cy="3124200"/>
            <a:chOff x="1364" y="1546"/>
            <a:chExt cx="164" cy="1968"/>
          </a:xfrm>
        </p:grpSpPr>
        <p:graphicFrame>
          <p:nvGraphicFramePr>
            <p:cNvPr id="73752" name="Object 24">
              <a:extLst>
                <a:ext uri="{FF2B5EF4-FFF2-40B4-BE49-F238E27FC236}">
                  <a16:creationId xmlns:a16="http://schemas.microsoft.com/office/drawing/2014/main" id="{F4C019B7-4D2B-4CB9-B7E7-99633A1639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546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480" imgH="304560" progId="Equation.3">
                    <p:embed/>
                  </p:oleObj>
                </mc:Choice>
                <mc:Fallback>
                  <p:oleObj name="Equation" r:id="rId14" imgW="177480" imgH="304560" progId="Equation.3">
                    <p:embed/>
                    <p:pic>
                      <p:nvPicPr>
                        <p:cNvPr id="73752" name="Object 24">
                          <a:extLst>
                            <a:ext uri="{FF2B5EF4-FFF2-40B4-BE49-F238E27FC236}">
                              <a16:creationId xmlns:a16="http://schemas.microsoft.com/office/drawing/2014/main" id="{F4C019B7-4D2B-4CB9-B7E7-99633A1639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546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3" name="Object 25">
              <a:extLst>
                <a:ext uri="{FF2B5EF4-FFF2-40B4-BE49-F238E27FC236}">
                  <a16:creationId xmlns:a16="http://schemas.microsoft.com/office/drawing/2014/main" id="{2E9B8C9B-7CA9-40FB-B356-FA3016C0B5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19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640" imgH="304560" progId="Equation.3">
                    <p:embed/>
                  </p:oleObj>
                </mc:Choice>
                <mc:Fallback>
                  <p:oleObj name="Equation" r:id="rId15" imgW="215640" imgH="304560" progId="Equation.3">
                    <p:embed/>
                    <p:pic>
                      <p:nvPicPr>
                        <p:cNvPr id="73753" name="Object 25">
                          <a:extLst>
                            <a:ext uri="{FF2B5EF4-FFF2-40B4-BE49-F238E27FC236}">
                              <a16:creationId xmlns:a16="http://schemas.microsoft.com/office/drawing/2014/main" id="{2E9B8C9B-7CA9-40FB-B356-FA3016C0B5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194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4" name="Object 26">
              <a:extLst>
                <a:ext uri="{FF2B5EF4-FFF2-40B4-BE49-F238E27FC236}">
                  <a16:creationId xmlns:a16="http://schemas.microsoft.com/office/drawing/2014/main" id="{E105F0B8-C685-4678-ADFD-D0970EF442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2" y="274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5640" imgH="317160" progId="Equation.3">
                    <p:embed/>
                  </p:oleObj>
                </mc:Choice>
                <mc:Fallback>
                  <p:oleObj name="Equation" r:id="rId17" imgW="215640" imgH="317160" progId="Equation.3">
                    <p:embed/>
                    <p:pic>
                      <p:nvPicPr>
                        <p:cNvPr id="73754" name="Object 26">
                          <a:extLst>
                            <a:ext uri="{FF2B5EF4-FFF2-40B4-BE49-F238E27FC236}">
                              <a16:creationId xmlns:a16="http://schemas.microsoft.com/office/drawing/2014/main" id="{E105F0B8-C685-4678-ADFD-D0970EF442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274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5" name="Object 27">
              <a:extLst>
                <a:ext uri="{FF2B5EF4-FFF2-40B4-BE49-F238E27FC236}">
                  <a16:creationId xmlns:a16="http://schemas.microsoft.com/office/drawing/2014/main" id="{DA93CC2A-5C34-455B-B7A4-3833873CA8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4" y="3322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304560" progId="Equation.3">
                    <p:embed/>
                  </p:oleObj>
                </mc:Choice>
                <mc:Fallback>
                  <p:oleObj name="Equation" r:id="rId18" imgW="203040" imgH="304560" progId="Equation.3">
                    <p:embed/>
                    <p:pic>
                      <p:nvPicPr>
                        <p:cNvPr id="73755" name="Object 27">
                          <a:extLst>
                            <a:ext uri="{FF2B5EF4-FFF2-40B4-BE49-F238E27FC236}">
                              <a16:creationId xmlns:a16="http://schemas.microsoft.com/office/drawing/2014/main" id="{DA93CC2A-5C34-455B-B7A4-3833873CA8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3322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56" name="Object 28">
            <a:extLst>
              <a:ext uri="{FF2B5EF4-FFF2-40B4-BE49-F238E27FC236}">
                <a16:creationId xmlns:a16="http://schemas.microsoft.com/office/drawing/2014/main" id="{48271276-F241-450D-8A3C-C52B347D2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0" y="2117725"/>
          <a:ext cx="228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825480" progId="Equation.3">
                  <p:embed/>
                </p:oleObj>
              </mc:Choice>
              <mc:Fallback>
                <p:oleObj name="Equation" r:id="rId19" imgW="228600" imgH="825480" progId="Equation.3">
                  <p:embed/>
                  <p:pic>
                    <p:nvPicPr>
                      <p:cNvPr id="73756" name="Object 28">
                        <a:extLst>
                          <a:ext uri="{FF2B5EF4-FFF2-40B4-BE49-F238E27FC236}">
                            <a16:creationId xmlns:a16="http://schemas.microsoft.com/office/drawing/2014/main" id="{48271276-F241-450D-8A3C-C52B347D2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117725"/>
                        <a:ext cx="228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7" name="Object 29">
            <a:extLst>
              <a:ext uri="{FF2B5EF4-FFF2-40B4-BE49-F238E27FC236}">
                <a16:creationId xmlns:a16="http://schemas.microsoft.com/office/drawing/2014/main" id="{074299DE-D695-44F6-A0D5-F9ADD3A33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2073275"/>
          <a:ext cx="22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28600" imgH="838080" progId="Equation.3">
                  <p:embed/>
                </p:oleObj>
              </mc:Choice>
              <mc:Fallback>
                <p:oleObj name="Equation" r:id="rId21" imgW="228600" imgH="838080" progId="Equation.3">
                  <p:embed/>
                  <p:pic>
                    <p:nvPicPr>
                      <p:cNvPr id="73757" name="Object 29">
                        <a:extLst>
                          <a:ext uri="{FF2B5EF4-FFF2-40B4-BE49-F238E27FC236}">
                            <a16:creationId xmlns:a16="http://schemas.microsoft.com/office/drawing/2014/main" id="{074299DE-D695-44F6-A0D5-F9ADD3A334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2073275"/>
                        <a:ext cx="22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92" name="Group 64">
            <a:extLst>
              <a:ext uri="{FF2B5EF4-FFF2-40B4-BE49-F238E27FC236}">
                <a16:creationId xmlns:a16="http://schemas.microsoft.com/office/drawing/2014/main" id="{B1EA9E00-9665-4D79-ABA2-4D68FD37FAC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111375"/>
            <a:ext cx="1231900" cy="838200"/>
            <a:chOff x="3696" y="1330"/>
            <a:chExt cx="776" cy="528"/>
          </a:xfrm>
        </p:grpSpPr>
        <p:graphicFrame>
          <p:nvGraphicFramePr>
            <p:cNvPr id="73758" name="Object 30">
              <a:extLst>
                <a:ext uri="{FF2B5EF4-FFF2-40B4-BE49-F238E27FC236}">
                  <a16:creationId xmlns:a16="http://schemas.microsoft.com/office/drawing/2014/main" id="{E763F6B3-3227-4D4A-B5BE-2A39406848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334"/>
            <a:ext cx="24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93480" imgH="825480" progId="Equation.3">
                    <p:embed/>
                  </p:oleObj>
                </mc:Choice>
                <mc:Fallback>
                  <p:oleObj name="Equation" r:id="rId23" imgW="393480" imgH="825480" progId="Equation.3">
                    <p:embed/>
                    <p:pic>
                      <p:nvPicPr>
                        <p:cNvPr id="73758" name="Object 30">
                          <a:extLst>
                            <a:ext uri="{FF2B5EF4-FFF2-40B4-BE49-F238E27FC236}">
                              <a16:creationId xmlns:a16="http://schemas.microsoft.com/office/drawing/2014/main" id="{E763F6B3-3227-4D4A-B5BE-2A39406848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334"/>
                          <a:ext cx="24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9" name="Object 31">
              <a:extLst>
                <a:ext uri="{FF2B5EF4-FFF2-40B4-BE49-F238E27FC236}">
                  <a16:creationId xmlns:a16="http://schemas.microsoft.com/office/drawing/2014/main" id="{B322E288-C0B0-4731-9819-C7AA29E7C5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330"/>
            <a:ext cx="2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93480" imgH="838080" progId="Equation.3">
                    <p:embed/>
                  </p:oleObj>
                </mc:Choice>
                <mc:Fallback>
                  <p:oleObj name="Equation" r:id="rId25" imgW="393480" imgH="838080" progId="Equation.3">
                    <p:embed/>
                    <p:pic>
                      <p:nvPicPr>
                        <p:cNvPr id="73759" name="Object 31">
                          <a:extLst>
                            <a:ext uri="{FF2B5EF4-FFF2-40B4-BE49-F238E27FC236}">
                              <a16:creationId xmlns:a16="http://schemas.microsoft.com/office/drawing/2014/main" id="{B322E288-C0B0-4731-9819-C7AA29E7C5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30"/>
                          <a:ext cx="2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93" name="Group 65">
            <a:extLst>
              <a:ext uri="{FF2B5EF4-FFF2-40B4-BE49-F238E27FC236}">
                <a16:creationId xmlns:a16="http://schemas.microsoft.com/office/drawing/2014/main" id="{60F20D6E-EC79-4BFE-80A8-5A655040AFF2}"/>
              </a:ext>
            </a:extLst>
          </p:cNvPr>
          <p:cNvGrpSpPr>
            <a:grpSpLocks/>
          </p:cNvGrpSpPr>
          <p:nvPr/>
        </p:nvGrpSpPr>
        <p:grpSpPr bwMode="auto">
          <a:xfrm>
            <a:off x="3613150" y="3048000"/>
            <a:ext cx="3509963" cy="2701925"/>
            <a:chOff x="2276" y="1920"/>
            <a:chExt cx="2211" cy="1702"/>
          </a:xfrm>
        </p:grpSpPr>
        <p:graphicFrame>
          <p:nvGraphicFramePr>
            <p:cNvPr id="73760" name="Object 32">
              <a:extLst>
                <a:ext uri="{FF2B5EF4-FFF2-40B4-BE49-F238E27FC236}">
                  <a16:creationId xmlns:a16="http://schemas.microsoft.com/office/drawing/2014/main" id="{183FA67C-AF17-4441-95AC-86C6BC9182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8" y="219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03040" imgH="317160" progId="Equation.3">
                    <p:embed/>
                  </p:oleObj>
                </mc:Choice>
                <mc:Fallback>
                  <p:oleObj name="Equation" r:id="rId27" imgW="203040" imgH="317160" progId="Equation.3">
                    <p:embed/>
                    <p:pic>
                      <p:nvPicPr>
                        <p:cNvPr id="73760" name="Object 32">
                          <a:extLst>
                            <a:ext uri="{FF2B5EF4-FFF2-40B4-BE49-F238E27FC236}">
                              <a16:creationId xmlns:a16="http://schemas.microsoft.com/office/drawing/2014/main" id="{183FA67C-AF17-4441-95AC-86C6BC9182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219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1" name="Object 33">
              <a:extLst>
                <a:ext uri="{FF2B5EF4-FFF2-40B4-BE49-F238E27FC236}">
                  <a16:creationId xmlns:a16="http://schemas.microsoft.com/office/drawing/2014/main" id="{C7CDEF7D-39A2-4850-902D-3495B96304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954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28600" imgH="838080" progId="Equation.3">
                    <p:embed/>
                  </p:oleObj>
                </mc:Choice>
                <mc:Fallback>
                  <p:oleObj name="Equation" r:id="rId29" imgW="228600" imgH="838080" progId="Equation.3">
                    <p:embed/>
                    <p:pic>
                      <p:nvPicPr>
                        <p:cNvPr id="73761" name="Object 33">
                          <a:extLst>
                            <a:ext uri="{FF2B5EF4-FFF2-40B4-BE49-F238E27FC236}">
                              <a16:creationId xmlns:a16="http://schemas.microsoft.com/office/drawing/2014/main" id="{C7CDEF7D-39A2-4850-902D-3495B96304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54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2" name="Object 34">
              <a:extLst>
                <a:ext uri="{FF2B5EF4-FFF2-40B4-BE49-F238E27FC236}">
                  <a16:creationId xmlns:a16="http://schemas.microsoft.com/office/drawing/2014/main" id="{541D4AC4-0D60-4775-B6BA-1AA84C8E90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920"/>
            <a:ext cx="261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93480" imgH="825480" progId="Equation.3">
                    <p:embed/>
                  </p:oleObj>
                </mc:Choice>
                <mc:Fallback>
                  <p:oleObj name="Equation" r:id="rId30" imgW="393480" imgH="825480" progId="Equation.3">
                    <p:embed/>
                    <p:pic>
                      <p:nvPicPr>
                        <p:cNvPr id="73762" name="Object 34">
                          <a:extLst>
                            <a:ext uri="{FF2B5EF4-FFF2-40B4-BE49-F238E27FC236}">
                              <a16:creationId xmlns:a16="http://schemas.microsoft.com/office/drawing/2014/main" id="{541D4AC4-0D60-4775-B6BA-1AA84C8E90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20"/>
                          <a:ext cx="261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3" name="Object 35">
              <a:extLst>
                <a:ext uri="{FF2B5EF4-FFF2-40B4-BE49-F238E27FC236}">
                  <a16:creationId xmlns:a16="http://schemas.microsoft.com/office/drawing/2014/main" id="{D6E18012-9C7E-4FB3-A2D2-0688A321C4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930"/>
            <a:ext cx="2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93480" imgH="838080" progId="Equation.3">
                    <p:embed/>
                  </p:oleObj>
                </mc:Choice>
                <mc:Fallback>
                  <p:oleObj name="Equation" r:id="rId31" imgW="393480" imgH="838080" progId="Equation.3">
                    <p:embed/>
                    <p:pic>
                      <p:nvPicPr>
                        <p:cNvPr id="73763" name="Object 35">
                          <a:extLst>
                            <a:ext uri="{FF2B5EF4-FFF2-40B4-BE49-F238E27FC236}">
                              <a16:creationId xmlns:a16="http://schemas.microsoft.com/office/drawing/2014/main" id="{D6E18012-9C7E-4FB3-A2D2-0688A321C4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30"/>
                          <a:ext cx="2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4" name="Object 36">
              <a:extLst>
                <a:ext uri="{FF2B5EF4-FFF2-40B4-BE49-F238E27FC236}">
                  <a16:creationId xmlns:a16="http://schemas.microsoft.com/office/drawing/2014/main" id="{BC2C4E53-CBC4-444A-A3D4-546F0C6F33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8" y="279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03040" imgH="317160" progId="Equation.3">
                    <p:embed/>
                  </p:oleObj>
                </mc:Choice>
                <mc:Fallback>
                  <p:oleObj name="Equation" r:id="rId33" imgW="203040" imgH="317160" progId="Equation.3">
                    <p:embed/>
                    <p:pic>
                      <p:nvPicPr>
                        <p:cNvPr id="73764" name="Object 36">
                          <a:extLst>
                            <a:ext uri="{FF2B5EF4-FFF2-40B4-BE49-F238E27FC236}">
                              <a16:creationId xmlns:a16="http://schemas.microsoft.com/office/drawing/2014/main" id="{BC2C4E53-CBC4-444A-A3D4-546F0C6F33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279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5" name="Object 37">
              <a:extLst>
                <a:ext uri="{FF2B5EF4-FFF2-40B4-BE49-F238E27FC236}">
                  <a16:creationId xmlns:a16="http://schemas.microsoft.com/office/drawing/2014/main" id="{5BB21E18-463D-42EF-ABC4-BFAD745663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79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03040" imgH="317160" progId="Equation.3">
                    <p:embed/>
                  </p:oleObj>
                </mc:Choice>
                <mc:Fallback>
                  <p:oleObj name="Equation" r:id="rId35" imgW="203040" imgH="317160" progId="Equation.3">
                    <p:embed/>
                    <p:pic>
                      <p:nvPicPr>
                        <p:cNvPr id="73765" name="Object 37">
                          <a:extLst>
                            <a:ext uri="{FF2B5EF4-FFF2-40B4-BE49-F238E27FC236}">
                              <a16:creationId xmlns:a16="http://schemas.microsoft.com/office/drawing/2014/main" id="{5BB21E18-463D-42EF-ABC4-BFAD745663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9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6" name="Object 38">
              <a:extLst>
                <a:ext uri="{FF2B5EF4-FFF2-40B4-BE49-F238E27FC236}">
                  <a16:creationId xmlns:a16="http://schemas.microsoft.com/office/drawing/2014/main" id="{44B8F211-8F7E-407A-83E7-458E6A6E33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534"/>
            <a:ext cx="24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393480" imgH="825480" progId="Equation.3">
                    <p:embed/>
                  </p:oleObj>
                </mc:Choice>
                <mc:Fallback>
                  <p:oleObj name="Equation" r:id="rId36" imgW="393480" imgH="825480" progId="Equation.3">
                    <p:embed/>
                    <p:pic>
                      <p:nvPicPr>
                        <p:cNvPr id="73766" name="Object 38">
                          <a:extLst>
                            <a:ext uri="{FF2B5EF4-FFF2-40B4-BE49-F238E27FC236}">
                              <a16:creationId xmlns:a16="http://schemas.microsoft.com/office/drawing/2014/main" id="{44B8F211-8F7E-407A-83E7-458E6A6E33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34"/>
                          <a:ext cx="24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7" name="Object 39">
              <a:extLst>
                <a:ext uri="{FF2B5EF4-FFF2-40B4-BE49-F238E27FC236}">
                  <a16:creationId xmlns:a16="http://schemas.microsoft.com/office/drawing/2014/main" id="{525CEA4E-15B9-4C4B-821E-B67AAB6D75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530"/>
            <a:ext cx="24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93480" imgH="838080" progId="Equation.3">
                    <p:embed/>
                  </p:oleObj>
                </mc:Choice>
                <mc:Fallback>
                  <p:oleObj name="Equation" r:id="rId38" imgW="393480" imgH="838080" progId="Equation.3">
                    <p:embed/>
                    <p:pic>
                      <p:nvPicPr>
                        <p:cNvPr id="73767" name="Object 39">
                          <a:extLst>
                            <a:ext uri="{FF2B5EF4-FFF2-40B4-BE49-F238E27FC236}">
                              <a16:creationId xmlns:a16="http://schemas.microsoft.com/office/drawing/2014/main" id="{525CEA4E-15B9-4C4B-821E-B67AAB6D75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30"/>
                          <a:ext cx="24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8" name="Object 40">
              <a:extLst>
                <a:ext uri="{FF2B5EF4-FFF2-40B4-BE49-F238E27FC236}">
                  <a16:creationId xmlns:a16="http://schemas.microsoft.com/office/drawing/2014/main" id="{FA5A7E6A-99EC-41EC-B259-4F8BA95FD2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6" y="332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203040" imgH="317160" progId="Equation.3">
                    <p:embed/>
                  </p:oleObj>
                </mc:Choice>
                <mc:Fallback>
                  <p:oleObj name="Equation" r:id="rId39" imgW="203040" imgH="317160" progId="Equation.3">
                    <p:embed/>
                    <p:pic>
                      <p:nvPicPr>
                        <p:cNvPr id="73768" name="Object 40">
                          <a:extLst>
                            <a:ext uri="{FF2B5EF4-FFF2-40B4-BE49-F238E27FC236}">
                              <a16:creationId xmlns:a16="http://schemas.microsoft.com/office/drawing/2014/main" id="{FA5A7E6A-99EC-41EC-B259-4F8BA95FD2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" y="332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9" name="Object 41">
              <a:extLst>
                <a:ext uri="{FF2B5EF4-FFF2-40B4-BE49-F238E27FC236}">
                  <a16:creationId xmlns:a16="http://schemas.microsoft.com/office/drawing/2014/main" id="{90C3893B-64D6-483E-971A-B6DAEE9473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4" y="332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03040" imgH="317160" progId="Equation.3">
                    <p:embed/>
                  </p:oleObj>
                </mc:Choice>
                <mc:Fallback>
                  <p:oleObj name="Equation" r:id="rId40" imgW="203040" imgH="317160" progId="Equation.3">
                    <p:embed/>
                    <p:pic>
                      <p:nvPicPr>
                        <p:cNvPr id="73769" name="Object 41">
                          <a:extLst>
                            <a:ext uri="{FF2B5EF4-FFF2-40B4-BE49-F238E27FC236}">
                              <a16:creationId xmlns:a16="http://schemas.microsoft.com/office/drawing/2014/main" id="{90C3893B-64D6-483E-971A-B6DAEE9473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332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70" name="Object 42">
              <a:extLst>
                <a:ext uri="{FF2B5EF4-FFF2-40B4-BE49-F238E27FC236}">
                  <a16:creationId xmlns:a16="http://schemas.microsoft.com/office/drawing/2014/main" id="{5EABB9B5-746A-483F-924F-3832844874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6" y="332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203040" imgH="317160" progId="Equation.3">
                    <p:embed/>
                  </p:oleObj>
                </mc:Choice>
                <mc:Fallback>
                  <p:oleObj name="Equation" r:id="rId41" imgW="203040" imgH="317160" progId="Equation.3">
                    <p:embed/>
                    <p:pic>
                      <p:nvPicPr>
                        <p:cNvPr id="73770" name="Object 42">
                          <a:extLst>
                            <a:ext uri="{FF2B5EF4-FFF2-40B4-BE49-F238E27FC236}">
                              <a16:creationId xmlns:a16="http://schemas.microsoft.com/office/drawing/2014/main" id="{5EABB9B5-746A-483F-924F-3832844874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332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71" name="Object 43">
              <a:extLst>
                <a:ext uri="{FF2B5EF4-FFF2-40B4-BE49-F238E27FC236}">
                  <a16:creationId xmlns:a16="http://schemas.microsoft.com/office/drawing/2014/main" id="{0291EFAC-68FD-42EB-AD53-810FD82F26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3082"/>
            <a:ext cx="263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393480" imgH="838080" progId="Equation.3">
                    <p:embed/>
                  </p:oleObj>
                </mc:Choice>
                <mc:Fallback>
                  <p:oleObj name="Equation" r:id="rId42" imgW="393480" imgH="838080" progId="Equation.3">
                    <p:embed/>
                    <p:pic>
                      <p:nvPicPr>
                        <p:cNvPr id="73771" name="Object 43">
                          <a:extLst>
                            <a:ext uri="{FF2B5EF4-FFF2-40B4-BE49-F238E27FC236}">
                              <a16:creationId xmlns:a16="http://schemas.microsoft.com/office/drawing/2014/main" id="{0291EFAC-68FD-42EB-AD53-810FD82F26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82"/>
                          <a:ext cx="263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77" name="Group 49">
            <a:extLst>
              <a:ext uri="{FF2B5EF4-FFF2-40B4-BE49-F238E27FC236}">
                <a16:creationId xmlns:a16="http://schemas.microsoft.com/office/drawing/2014/main" id="{E5875224-CFC7-4C33-BD6C-85C1710817C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63675"/>
            <a:ext cx="2971800" cy="1600200"/>
            <a:chOff x="576" y="1824"/>
            <a:chExt cx="2160" cy="1248"/>
          </a:xfrm>
        </p:grpSpPr>
        <p:sp>
          <p:nvSpPr>
            <p:cNvPr id="73778" name="Line 50">
              <a:extLst>
                <a:ext uri="{FF2B5EF4-FFF2-40B4-BE49-F238E27FC236}">
                  <a16:creationId xmlns:a16="http://schemas.microsoft.com/office/drawing/2014/main" id="{ED62404D-CF67-47DD-B55C-1800D90DB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84"/>
              <a:ext cx="21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79" name="Line 51">
              <a:extLst>
                <a:ext uri="{FF2B5EF4-FFF2-40B4-BE49-F238E27FC236}">
                  <a16:creationId xmlns:a16="http://schemas.microsoft.com/office/drawing/2014/main" id="{AB3A6CE3-E3C9-478D-BBA5-EA3F546CD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3780" name="Group 52">
            <a:extLst>
              <a:ext uri="{FF2B5EF4-FFF2-40B4-BE49-F238E27FC236}">
                <a16:creationId xmlns:a16="http://schemas.microsoft.com/office/drawing/2014/main" id="{6A9B9227-182E-4462-A081-DD5C15D6D93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463675"/>
            <a:ext cx="2971800" cy="1600200"/>
            <a:chOff x="576" y="1824"/>
            <a:chExt cx="2160" cy="1248"/>
          </a:xfrm>
        </p:grpSpPr>
        <p:sp>
          <p:nvSpPr>
            <p:cNvPr id="73781" name="Line 53">
              <a:extLst>
                <a:ext uri="{FF2B5EF4-FFF2-40B4-BE49-F238E27FC236}">
                  <a16:creationId xmlns:a16="http://schemas.microsoft.com/office/drawing/2014/main" id="{7EF808D6-9117-477D-9D3D-6B16483CF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84"/>
              <a:ext cx="21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82" name="Line 54">
              <a:extLst>
                <a:ext uri="{FF2B5EF4-FFF2-40B4-BE49-F238E27FC236}">
                  <a16:creationId xmlns:a16="http://schemas.microsoft.com/office/drawing/2014/main" id="{CC50137A-D4FA-4F00-A440-FFD134CD4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783" name="Line 55">
            <a:extLst>
              <a:ext uri="{FF2B5EF4-FFF2-40B4-BE49-F238E27FC236}">
                <a16:creationId xmlns:a16="http://schemas.microsoft.com/office/drawing/2014/main" id="{916BDF39-77E2-4646-826D-1E1B8C348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235075"/>
            <a:ext cx="0" cy="449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4" name="Line 56">
            <a:extLst>
              <a:ext uri="{FF2B5EF4-FFF2-40B4-BE49-F238E27FC236}">
                <a16:creationId xmlns:a16="http://schemas.microsoft.com/office/drawing/2014/main" id="{98EDF8C4-81EC-4CB6-BE54-1DF543A7F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219200"/>
            <a:ext cx="0" cy="449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8" name="Line 60">
            <a:extLst>
              <a:ext uri="{FF2B5EF4-FFF2-40B4-BE49-F238E27FC236}">
                <a16:creationId xmlns:a16="http://schemas.microsoft.com/office/drawing/2014/main" id="{56BED48A-5E7F-4336-B6ED-A915584C1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219200"/>
            <a:ext cx="5867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89" name="Line 61">
            <a:extLst>
              <a:ext uri="{FF2B5EF4-FFF2-40B4-BE49-F238E27FC236}">
                <a16:creationId xmlns:a16="http://schemas.microsoft.com/office/drawing/2014/main" id="{FB4B8C93-3D11-4362-88BB-FCDC4032A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057400"/>
            <a:ext cx="5867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D4C6EAC-6F70-413C-8904-00113A1A6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现在求条件分布律．</a:t>
            </a:r>
          </a:p>
        </p:txBody>
      </p:sp>
      <p:grpSp>
        <p:nvGrpSpPr>
          <p:cNvPr id="69650" name="Group 18">
            <a:extLst>
              <a:ext uri="{FF2B5EF4-FFF2-40B4-BE49-F238E27FC236}">
                <a16:creationId xmlns:a16="http://schemas.microsoft.com/office/drawing/2014/main" id="{63962810-1240-4B42-B88F-DD433A0C278B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2025650"/>
            <a:ext cx="5597525" cy="812800"/>
            <a:chOff x="558" y="1276"/>
            <a:chExt cx="3526" cy="512"/>
          </a:xfrm>
        </p:grpSpPr>
        <p:sp>
          <p:nvSpPr>
            <p:cNvPr id="69637" name="Text Box 5">
              <a:extLst>
                <a:ext uri="{FF2B5EF4-FFF2-40B4-BE49-F238E27FC236}">
                  <a16:creationId xmlns:a16="http://schemas.microsoft.com/office/drawing/2014/main" id="{7DA2A565-E255-4B9A-A0AC-A89A62A38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132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由于</a:t>
              </a:r>
            </a:p>
          </p:txBody>
        </p:sp>
        <p:graphicFrame>
          <p:nvGraphicFramePr>
            <p:cNvPr id="69638" name="Object 6">
              <a:extLst>
                <a:ext uri="{FF2B5EF4-FFF2-40B4-BE49-F238E27FC236}">
                  <a16:creationId xmlns:a16="http://schemas.microsoft.com/office/drawing/2014/main" id="{AB3147A8-CEA8-4B37-9B66-56F682FA32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0" y="1276"/>
            <a:ext cx="286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46440" imgH="812520" progId="Equation.3">
                    <p:embed/>
                  </p:oleObj>
                </mc:Choice>
                <mc:Fallback>
                  <p:oleObj name="Equation" r:id="rId2" imgW="4546440" imgH="812520" progId="Equation.3">
                    <p:embed/>
                    <p:pic>
                      <p:nvPicPr>
                        <p:cNvPr id="69638" name="Object 6">
                          <a:extLst>
                            <a:ext uri="{FF2B5EF4-FFF2-40B4-BE49-F238E27FC236}">
                              <a16:creationId xmlns:a16="http://schemas.microsoft.com/office/drawing/2014/main" id="{AB3147A8-CEA8-4B37-9B66-56F682FA32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276"/>
                          <a:ext cx="2864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39" name="Object 7">
            <a:extLst>
              <a:ext uri="{FF2B5EF4-FFF2-40B4-BE49-F238E27FC236}">
                <a16:creationId xmlns:a16="http://schemas.microsoft.com/office/drawing/2014/main" id="{AC3AF6A2-A5D5-44B4-B92C-8112C68F0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981200"/>
          <a:ext cx="1765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901440" progId="Equation.3">
                  <p:embed/>
                </p:oleObj>
              </mc:Choice>
              <mc:Fallback>
                <p:oleObj name="Equation" r:id="rId4" imgW="1765080" imgH="901440" progId="Equation.3">
                  <p:embed/>
                  <p:pic>
                    <p:nvPicPr>
                      <p:cNvPr id="69639" name="Object 7">
                        <a:extLst>
                          <a:ext uri="{FF2B5EF4-FFF2-40B4-BE49-F238E27FC236}">
                            <a16:creationId xmlns:a16="http://schemas.microsoft.com/office/drawing/2014/main" id="{AC3AF6A2-A5D5-44B4-B92C-8112C68F0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981200"/>
                        <a:ext cx="1765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191EBD47-BC3C-4F9F-90D0-84CEA94FD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048000"/>
          <a:ext cx="1790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640" imgH="901440" progId="Equation.3">
                  <p:embed/>
                </p:oleObj>
              </mc:Choice>
              <mc:Fallback>
                <p:oleObj name="Equation" r:id="rId6" imgW="1790640" imgH="901440" progId="Equation.3">
                  <p:embed/>
                  <p:pic>
                    <p:nvPicPr>
                      <p:cNvPr id="69640" name="Object 8">
                        <a:extLst>
                          <a:ext uri="{FF2B5EF4-FFF2-40B4-BE49-F238E27FC236}">
                            <a16:creationId xmlns:a16="http://schemas.microsoft.com/office/drawing/2014/main" id="{191EBD47-BC3C-4F9F-90D0-84CEA94FD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0"/>
                        <a:ext cx="1790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51" name="Group 19">
            <a:extLst>
              <a:ext uri="{FF2B5EF4-FFF2-40B4-BE49-F238E27FC236}">
                <a16:creationId xmlns:a16="http://schemas.microsoft.com/office/drawing/2014/main" id="{4638D285-4DDF-4CEC-BAD3-999230DEAA12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048000"/>
            <a:ext cx="2603500" cy="939800"/>
            <a:chOff x="3312" y="1920"/>
            <a:chExt cx="1640" cy="592"/>
          </a:xfrm>
        </p:grpSpPr>
        <p:graphicFrame>
          <p:nvGraphicFramePr>
            <p:cNvPr id="69641" name="Object 9">
              <a:extLst>
                <a:ext uri="{FF2B5EF4-FFF2-40B4-BE49-F238E27FC236}">
                  <a16:creationId xmlns:a16="http://schemas.microsoft.com/office/drawing/2014/main" id="{CE3A66F3-8DF0-493A-809D-65FC8742E3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920"/>
            <a:ext cx="81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95280" imgH="939600" progId="Equation.3">
                    <p:embed/>
                  </p:oleObj>
                </mc:Choice>
                <mc:Fallback>
                  <p:oleObj name="Equation" r:id="rId8" imgW="1295280" imgH="939600" progId="Equation.3">
                    <p:embed/>
                    <p:pic>
                      <p:nvPicPr>
                        <p:cNvPr id="69641" name="Object 9">
                          <a:extLst>
                            <a:ext uri="{FF2B5EF4-FFF2-40B4-BE49-F238E27FC236}">
                              <a16:creationId xmlns:a16="http://schemas.microsoft.com/office/drawing/2014/main" id="{CE3A66F3-8DF0-493A-809D-65FC8742E3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920"/>
                          <a:ext cx="816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2" name="Object 10">
              <a:extLst>
                <a:ext uri="{FF2B5EF4-FFF2-40B4-BE49-F238E27FC236}">
                  <a16:creationId xmlns:a16="http://schemas.microsoft.com/office/drawing/2014/main" id="{C2CB5B94-1BF3-4395-B31C-FA32737A1F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064"/>
            <a:ext cx="7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31560" imgH="457200" progId="Equation.3">
                    <p:embed/>
                  </p:oleObj>
                </mc:Choice>
                <mc:Fallback>
                  <p:oleObj name="Equation" r:id="rId10" imgW="1231560" imgH="457200" progId="Equation.3">
                    <p:embed/>
                    <p:pic>
                      <p:nvPicPr>
                        <p:cNvPr id="69642" name="Object 10">
                          <a:extLst>
                            <a:ext uri="{FF2B5EF4-FFF2-40B4-BE49-F238E27FC236}">
                              <a16:creationId xmlns:a16="http://schemas.microsoft.com/office/drawing/2014/main" id="{C2CB5B94-1BF3-4395-B31C-FA32737A1F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064"/>
                          <a:ext cx="7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3" name="Object 11">
            <a:extLst>
              <a:ext uri="{FF2B5EF4-FFF2-40B4-BE49-F238E27FC236}">
                <a16:creationId xmlns:a16="http://schemas.microsoft.com/office/drawing/2014/main" id="{D856A88A-0DB4-4983-B670-52B1B3EA4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038600"/>
          <a:ext cx="165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0960" imgH="368280" progId="Equation.3">
                  <p:embed/>
                </p:oleObj>
              </mc:Choice>
              <mc:Fallback>
                <p:oleObj name="Equation" r:id="rId12" imgW="1650960" imgH="368280" progId="Equation.3">
                  <p:embed/>
                  <p:pic>
                    <p:nvPicPr>
                      <p:cNvPr id="69643" name="Object 11">
                        <a:extLst>
                          <a:ext uri="{FF2B5EF4-FFF2-40B4-BE49-F238E27FC236}">
                            <a16:creationId xmlns:a16="http://schemas.microsoft.com/office/drawing/2014/main" id="{D856A88A-0DB4-4983-B670-52B1B3EA4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038600"/>
                        <a:ext cx="165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>
            <a:extLst>
              <a:ext uri="{FF2B5EF4-FFF2-40B4-BE49-F238E27FC236}">
                <a16:creationId xmlns:a16="http://schemas.microsoft.com/office/drawing/2014/main" id="{5042163A-EFAE-485C-B9EC-805F24F949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083050"/>
          <a:ext cx="4330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330440" imgH="812520" progId="Equation.3">
                  <p:embed/>
                </p:oleObj>
              </mc:Choice>
              <mc:Fallback>
                <p:oleObj name="Equation" r:id="rId14" imgW="4330440" imgH="812520" progId="Equation.3">
                  <p:embed/>
                  <p:pic>
                    <p:nvPicPr>
                      <p:cNvPr id="69644" name="Object 12">
                        <a:extLst>
                          <a:ext uri="{FF2B5EF4-FFF2-40B4-BE49-F238E27FC236}">
                            <a16:creationId xmlns:a16="http://schemas.microsoft.com/office/drawing/2014/main" id="{5042163A-EFAE-485C-B9EC-805F24F94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83050"/>
                        <a:ext cx="4330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>
            <a:extLst>
              <a:ext uri="{FF2B5EF4-FFF2-40B4-BE49-F238E27FC236}">
                <a16:creationId xmlns:a16="http://schemas.microsoft.com/office/drawing/2014/main" id="{775AB4F6-31E5-425D-B3AA-03BB671C9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05400"/>
          <a:ext cx="1663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63560" imgH="901440" progId="Equation.3">
                  <p:embed/>
                </p:oleObj>
              </mc:Choice>
              <mc:Fallback>
                <p:oleObj name="Equation" r:id="rId16" imgW="1663560" imgH="901440" progId="Equation.3">
                  <p:embed/>
                  <p:pic>
                    <p:nvPicPr>
                      <p:cNvPr id="69645" name="Object 13">
                        <a:extLst>
                          <a:ext uri="{FF2B5EF4-FFF2-40B4-BE49-F238E27FC236}">
                            <a16:creationId xmlns:a16="http://schemas.microsoft.com/office/drawing/2014/main" id="{775AB4F6-31E5-425D-B3AA-03BB671C9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1663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4">
            <a:extLst>
              <a:ext uri="{FF2B5EF4-FFF2-40B4-BE49-F238E27FC236}">
                <a16:creationId xmlns:a16="http://schemas.microsoft.com/office/drawing/2014/main" id="{99934351-5124-432E-AB3F-697C7A660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334000"/>
          <a:ext cx="224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47840" imgH="457200" progId="Equation.3">
                  <p:embed/>
                </p:oleObj>
              </mc:Choice>
              <mc:Fallback>
                <p:oleObj name="Equation" r:id="rId18" imgW="2247840" imgH="457200" progId="Equation.3">
                  <p:embed/>
                  <p:pic>
                    <p:nvPicPr>
                      <p:cNvPr id="69646" name="Object 14">
                        <a:extLst>
                          <a:ext uri="{FF2B5EF4-FFF2-40B4-BE49-F238E27FC236}">
                            <a16:creationId xmlns:a16="http://schemas.microsoft.com/office/drawing/2014/main" id="{99934351-5124-432E-AB3F-697C7A660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0"/>
                        <a:ext cx="224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5">
            <a:extLst>
              <a:ext uri="{FF2B5EF4-FFF2-40B4-BE49-F238E27FC236}">
                <a16:creationId xmlns:a16="http://schemas.microsoft.com/office/drawing/2014/main" id="{E4363DB9-67CD-4729-B6DD-C40831FAB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1175" y="5410200"/>
          <a:ext cx="158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87240" imgH="368280" progId="Equation.3">
                  <p:embed/>
                </p:oleObj>
              </mc:Choice>
              <mc:Fallback>
                <p:oleObj name="Equation" r:id="rId20" imgW="1587240" imgH="368280" progId="Equation.3">
                  <p:embed/>
                  <p:pic>
                    <p:nvPicPr>
                      <p:cNvPr id="69647" name="Object 15">
                        <a:extLst>
                          <a:ext uri="{FF2B5EF4-FFF2-40B4-BE49-F238E27FC236}">
                            <a16:creationId xmlns:a16="http://schemas.microsoft.com/office/drawing/2014/main" id="{E4363DB9-67CD-4729-B6DD-C40831FAB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5410200"/>
                        <a:ext cx="158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49" name="Group 17">
            <a:extLst>
              <a:ext uri="{FF2B5EF4-FFF2-40B4-BE49-F238E27FC236}">
                <a16:creationId xmlns:a16="http://schemas.microsoft.com/office/drawing/2014/main" id="{8105DA11-F3DA-4EAA-ABB2-D372E04ACCD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447800"/>
            <a:ext cx="5207000" cy="444500"/>
            <a:chOff x="624" y="912"/>
            <a:chExt cx="3280" cy="280"/>
          </a:xfrm>
        </p:grpSpPr>
        <p:graphicFrame>
          <p:nvGraphicFramePr>
            <p:cNvPr id="69635" name="Object 3">
              <a:extLst>
                <a:ext uri="{FF2B5EF4-FFF2-40B4-BE49-F238E27FC236}">
                  <a16:creationId xmlns:a16="http://schemas.microsoft.com/office/drawing/2014/main" id="{579C7D19-55CB-4027-B597-21C33DB598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912"/>
            <a:ext cx="15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489040" imgH="444240" progId="Equation.3">
                    <p:embed/>
                  </p:oleObj>
                </mc:Choice>
                <mc:Fallback>
                  <p:oleObj name="Equation" r:id="rId22" imgW="2489040" imgH="444240" progId="Equation.3">
                    <p:embed/>
                    <p:pic>
                      <p:nvPicPr>
                        <p:cNvPr id="69635" name="Object 3">
                          <a:extLst>
                            <a:ext uri="{FF2B5EF4-FFF2-40B4-BE49-F238E27FC236}">
                              <a16:creationId xmlns:a16="http://schemas.microsoft.com/office/drawing/2014/main" id="{579C7D19-55CB-4027-B597-21C33DB598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12"/>
                          <a:ext cx="15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>
              <a:extLst>
                <a:ext uri="{FF2B5EF4-FFF2-40B4-BE49-F238E27FC236}">
                  <a16:creationId xmlns:a16="http://schemas.microsoft.com/office/drawing/2014/main" id="{C8B38C91-C327-46B6-9265-3384D4E1B0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912"/>
            <a:ext cx="15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489040" imgH="444240" progId="Equation.3">
                    <p:embed/>
                  </p:oleObj>
                </mc:Choice>
                <mc:Fallback>
                  <p:oleObj name="Equation" r:id="rId24" imgW="2489040" imgH="444240" progId="Equation.3">
                    <p:embed/>
                    <p:pic>
                      <p:nvPicPr>
                        <p:cNvPr id="69648" name="Object 16">
                          <a:extLst>
                            <a:ext uri="{FF2B5EF4-FFF2-40B4-BE49-F238E27FC236}">
                              <a16:creationId xmlns:a16="http://schemas.microsoft.com/office/drawing/2014/main" id="{C8B38C91-C327-46B6-9265-3384D4E1B0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912"/>
                          <a:ext cx="15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>
            <a:extLst>
              <a:ext uri="{FF2B5EF4-FFF2-40B4-BE49-F238E27FC236}">
                <a16:creationId xmlns:a16="http://schemas.microsoft.com/office/drawing/2014/main" id="{1AF5CEC6-2494-4D70-84B7-51280B9CF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175" y="763588"/>
          <a:ext cx="332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27120" imgH="431640" progId="Equation.3">
                  <p:embed/>
                </p:oleObj>
              </mc:Choice>
              <mc:Fallback>
                <p:oleObj name="Equation" r:id="rId2" imgW="3327120" imgH="431640" progId="Equation.3">
                  <p:embed/>
                  <p:pic>
                    <p:nvPicPr>
                      <p:cNvPr id="70658" name="Object 2">
                        <a:extLst>
                          <a:ext uri="{FF2B5EF4-FFF2-40B4-BE49-F238E27FC236}">
                            <a16:creationId xmlns:a16="http://schemas.microsoft.com/office/drawing/2014/main" id="{1AF5CEC6-2494-4D70-84B7-51280B9CF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763588"/>
                        <a:ext cx="332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13096C2C-73B5-4AA7-B88E-2C26C7BE4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2650" y="2286000"/>
          <a:ext cx="218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939600" progId="Equation.3">
                  <p:embed/>
                </p:oleObj>
              </mc:Choice>
              <mc:Fallback>
                <p:oleObj name="Equation" r:id="rId4" imgW="2184120" imgH="939600" progId="Equation.3">
                  <p:embed/>
                  <p:pic>
                    <p:nvPicPr>
                      <p:cNvPr id="70660" name="Object 4">
                        <a:extLst>
                          <a:ext uri="{FF2B5EF4-FFF2-40B4-BE49-F238E27FC236}">
                            <a16:creationId xmlns:a16="http://schemas.microsoft.com/office/drawing/2014/main" id="{13096C2C-73B5-4AA7-B88E-2C26C7BE4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286000"/>
                        <a:ext cx="218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0D16B876-8F09-4E72-BA33-C1C7AE80A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219200"/>
          <a:ext cx="2781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81000" imgH="901440" progId="Equation.3">
                  <p:embed/>
                </p:oleObj>
              </mc:Choice>
              <mc:Fallback>
                <p:oleObj name="Equation" r:id="rId6" imgW="2781000" imgH="901440" progId="Equation.3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0D16B876-8F09-4E72-BA33-C1C7AE80AA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2781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>
            <a:extLst>
              <a:ext uri="{FF2B5EF4-FFF2-40B4-BE49-F238E27FC236}">
                <a16:creationId xmlns:a16="http://schemas.microsoft.com/office/drawing/2014/main" id="{D9D27293-BDCB-4EB7-B5D2-7E9C6FA76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286000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3000" imgH="838080" progId="Equation.3">
                  <p:embed/>
                </p:oleObj>
              </mc:Choice>
              <mc:Fallback>
                <p:oleObj name="Equation" r:id="rId8" imgW="1143000" imgH="838080" progId="Equation.3">
                  <p:embed/>
                  <p:pic>
                    <p:nvPicPr>
                      <p:cNvPr id="70662" name="Object 6">
                        <a:extLst>
                          <a:ext uri="{FF2B5EF4-FFF2-40B4-BE49-F238E27FC236}">
                            <a16:creationId xmlns:a16="http://schemas.microsoft.com/office/drawing/2014/main" id="{D9D27293-BDCB-4EB7-B5D2-7E9C6FA76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6000"/>
                        <a:ext cx="114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>
            <a:extLst>
              <a:ext uri="{FF2B5EF4-FFF2-40B4-BE49-F238E27FC236}">
                <a16:creationId xmlns:a16="http://schemas.microsoft.com/office/drawing/2014/main" id="{1E414151-679F-456F-8999-7BAEF37AB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352800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51160" imgH="431640" progId="Equation.3">
                  <p:embed/>
                </p:oleObj>
              </mc:Choice>
              <mc:Fallback>
                <p:oleObj name="Equation" r:id="rId10" imgW="3251160" imgH="431640" progId="Equation.3">
                  <p:embed/>
                  <p:pic>
                    <p:nvPicPr>
                      <p:cNvPr id="70663" name="Object 7">
                        <a:extLst>
                          <a:ext uri="{FF2B5EF4-FFF2-40B4-BE49-F238E27FC236}">
                            <a16:creationId xmlns:a16="http://schemas.microsoft.com/office/drawing/2014/main" id="{1E414151-679F-456F-8999-7BAEF37AB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325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>
            <a:extLst>
              <a:ext uri="{FF2B5EF4-FFF2-40B4-BE49-F238E27FC236}">
                <a16:creationId xmlns:a16="http://schemas.microsoft.com/office/drawing/2014/main" id="{AD8ABD17-E822-409D-9F1E-300E937BD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962400"/>
          <a:ext cx="2781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81000" imgH="901440" progId="Equation.3">
                  <p:embed/>
                </p:oleObj>
              </mc:Choice>
              <mc:Fallback>
                <p:oleObj name="Equation" r:id="rId12" imgW="2781000" imgH="901440" progId="Equation.3">
                  <p:embed/>
                  <p:pic>
                    <p:nvPicPr>
                      <p:cNvPr id="70665" name="Object 9">
                        <a:extLst>
                          <a:ext uri="{FF2B5EF4-FFF2-40B4-BE49-F238E27FC236}">
                            <a16:creationId xmlns:a16="http://schemas.microsoft.com/office/drawing/2014/main" id="{AD8ABD17-E822-409D-9F1E-300E937BD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62400"/>
                        <a:ext cx="2781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>
            <a:extLst>
              <a:ext uri="{FF2B5EF4-FFF2-40B4-BE49-F238E27FC236}">
                <a16:creationId xmlns:a16="http://schemas.microsoft.com/office/drawing/2014/main" id="{63F90E49-2283-47CC-A001-0290714DB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953000"/>
          <a:ext cx="1282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2680" imgH="939600" progId="Equation.3">
                  <p:embed/>
                </p:oleObj>
              </mc:Choice>
              <mc:Fallback>
                <p:oleObj name="Equation" r:id="rId14" imgW="1282680" imgH="939600" progId="Equation.3">
                  <p:embed/>
                  <p:pic>
                    <p:nvPicPr>
                      <p:cNvPr id="70666" name="Object 10">
                        <a:extLst>
                          <a:ext uri="{FF2B5EF4-FFF2-40B4-BE49-F238E27FC236}">
                            <a16:creationId xmlns:a16="http://schemas.microsoft.com/office/drawing/2014/main" id="{63F90E49-2283-47CC-A001-0290714DB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53000"/>
                        <a:ext cx="1282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>
            <a:extLst>
              <a:ext uri="{FF2B5EF4-FFF2-40B4-BE49-F238E27FC236}">
                <a16:creationId xmlns:a16="http://schemas.microsoft.com/office/drawing/2014/main" id="{C1F42FD1-3498-492D-A8B4-EEA21BC21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1816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73120" imgH="457200" progId="Equation.3">
                  <p:embed/>
                </p:oleObj>
              </mc:Choice>
              <mc:Fallback>
                <p:oleObj name="Equation" r:id="rId16" imgW="1473120" imgH="457200" progId="Equation.3">
                  <p:embed/>
                  <p:pic>
                    <p:nvPicPr>
                      <p:cNvPr id="70667" name="Object 11">
                        <a:extLst>
                          <a:ext uri="{FF2B5EF4-FFF2-40B4-BE49-F238E27FC236}">
                            <a16:creationId xmlns:a16="http://schemas.microsoft.com/office/drawing/2014/main" id="{C1F42FD1-3498-492D-A8B4-EEA21BC21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81600"/>
                        <a:ext cx="147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>
            <a:extLst>
              <a:ext uri="{FF2B5EF4-FFF2-40B4-BE49-F238E27FC236}">
                <a16:creationId xmlns:a16="http://schemas.microsoft.com/office/drawing/2014/main" id="{B11172CF-39C0-4E87-B098-C92B7637F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686425"/>
          <a:ext cx="284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44720" imgH="368280" progId="Equation.3">
                  <p:embed/>
                </p:oleObj>
              </mc:Choice>
              <mc:Fallback>
                <p:oleObj name="Equation" r:id="rId18" imgW="2844720" imgH="368280" progId="Equation.3">
                  <p:embed/>
                  <p:pic>
                    <p:nvPicPr>
                      <p:cNvPr id="70668" name="Object 12">
                        <a:extLst>
                          <a:ext uri="{FF2B5EF4-FFF2-40B4-BE49-F238E27FC236}">
                            <a16:creationId xmlns:a16="http://schemas.microsoft.com/office/drawing/2014/main" id="{B11172CF-39C0-4E87-B098-C92B7637F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686425"/>
                        <a:ext cx="284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>
            <a:extLst>
              <a:ext uri="{FF2B5EF4-FFF2-40B4-BE49-F238E27FC236}">
                <a16:creationId xmlns:a16="http://schemas.microsoft.com/office/drawing/2014/main" id="{6075322E-9A71-4007-9F27-6D8BC8C94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87520" imgH="444240" progId="Equation.3">
                  <p:embed/>
                </p:oleObj>
              </mc:Choice>
              <mc:Fallback>
                <p:oleObj name="Equation" r:id="rId20" imgW="2387520" imgH="444240" progId="Equation.3">
                  <p:embed/>
                  <p:pic>
                    <p:nvPicPr>
                      <p:cNvPr id="70669" name="Object 13">
                        <a:extLst>
                          <a:ext uri="{FF2B5EF4-FFF2-40B4-BE49-F238E27FC236}">
                            <a16:creationId xmlns:a16="http://schemas.microsoft.com/office/drawing/2014/main" id="{6075322E-9A71-4007-9F27-6D8BC8C947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>
            <a:extLst>
              <a:ext uri="{FF2B5EF4-FFF2-40B4-BE49-F238E27FC236}">
                <a16:creationId xmlns:a16="http://schemas.microsoft.com/office/drawing/2014/main" id="{D56EE87A-2B50-4735-BBCB-4FE4D26B0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91000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87520" imgH="444240" progId="Equation.3">
                  <p:embed/>
                </p:oleObj>
              </mc:Choice>
              <mc:Fallback>
                <p:oleObj name="Equation" r:id="rId22" imgW="2387520" imgH="444240" progId="Equation.3">
                  <p:embed/>
                  <p:pic>
                    <p:nvPicPr>
                      <p:cNvPr id="70670" name="Object 14">
                        <a:extLst>
                          <a:ext uri="{FF2B5EF4-FFF2-40B4-BE49-F238E27FC236}">
                            <a16:creationId xmlns:a16="http://schemas.microsoft.com/office/drawing/2014/main" id="{D56EE87A-2B50-4735-BBCB-4FE4D26B05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>
            <a:extLst>
              <a:ext uri="{FF2B5EF4-FFF2-40B4-BE49-F238E27FC236}">
                <a16:creationId xmlns:a16="http://schemas.microsoft.com/office/drawing/2014/main" id="{A3956EE2-65ED-40DC-A83C-5744500EE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787400"/>
          <a:ext cx="77724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72400" imgH="3720960" progId="Equation.3">
                  <p:embed/>
                </p:oleObj>
              </mc:Choice>
              <mc:Fallback>
                <p:oleObj name="公式" r:id="rId2" imgW="7772400" imgH="3720960" progId="Equation.3">
                  <p:embed/>
                  <p:pic>
                    <p:nvPicPr>
                      <p:cNvPr id="71682" name="Object 2">
                        <a:extLst>
                          <a:ext uri="{FF2B5EF4-FFF2-40B4-BE49-F238E27FC236}">
                            <a16:creationId xmlns:a16="http://schemas.microsoft.com/office/drawing/2014/main" id="{A3956EE2-65ED-40DC-A83C-5744500EE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787400"/>
                        <a:ext cx="7772400" cy="372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5">
            <a:extLst>
              <a:ext uri="{FF2B5EF4-FFF2-40B4-BE49-F238E27FC236}">
                <a16:creationId xmlns:a16="http://schemas.microsoft.com/office/drawing/2014/main" id="{5663E052-5081-4181-8C6C-C8467762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100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83F485B3-0DDB-4AF1-AF2A-BEDDDF2E3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572000"/>
          <a:ext cx="607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70320" imgH="444240" progId="Equation.3">
                  <p:embed/>
                </p:oleObj>
              </mc:Choice>
              <mc:Fallback>
                <p:oleObj name="Equation" r:id="rId4" imgW="6070320" imgH="444240" progId="Equation.3">
                  <p:embed/>
                  <p:pic>
                    <p:nvPicPr>
                      <p:cNvPr id="71686" name="Object 6">
                        <a:extLst>
                          <a:ext uri="{FF2B5EF4-FFF2-40B4-BE49-F238E27FC236}">
                            <a16:creationId xmlns:a16="http://schemas.microsoft.com/office/drawing/2014/main" id="{83F485B3-0DDB-4AF1-AF2A-BEDDDF2E3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607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>
            <a:extLst>
              <a:ext uri="{FF2B5EF4-FFF2-40B4-BE49-F238E27FC236}">
                <a16:creationId xmlns:a16="http://schemas.microsoft.com/office/drawing/2014/main" id="{B1A1B761-F464-4DA7-A50E-2788D6044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43500"/>
          <a:ext cx="4318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7840" imgH="1028520" progId="Equation.3">
                  <p:embed/>
                </p:oleObj>
              </mc:Choice>
              <mc:Fallback>
                <p:oleObj name="Equation" r:id="rId6" imgW="4317840" imgH="1028520" progId="Equation.3">
                  <p:embed/>
                  <p:pic>
                    <p:nvPicPr>
                      <p:cNvPr id="71687" name="Object 7">
                        <a:extLst>
                          <a:ext uri="{FF2B5EF4-FFF2-40B4-BE49-F238E27FC236}">
                            <a16:creationId xmlns:a16="http://schemas.microsoft.com/office/drawing/2014/main" id="{B1A1B761-F464-4DA7-A50E-2788D6044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43500"/>
                        <a:ext cx="4318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Rectangle 11">
            <a:extLst>
              <a:ext uri="{FF2B5EF4-FFF2-40B4-BE49-F238E27FC236}">
                <a16:creationId xmlns:a16="http://schemas.microsoft.com/office/drawing/2014/main" id="{03803A22-7E32-49B9-8C55-92EE4F35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7276CEF3-6E82-473A-A33D-5DE9019B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730250"/>
            <a:ext cx="340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又知边缘概率密度为</a:t>
            </a:r>
          </a:p>
        </p:txBody>
      </p:sp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4F112E9E-B195-4EB7-8037-FCB378494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371600"/>
          <a:ext cx="325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160" imgH="672840" progId="Equation.3">
                  <p:embed/>
                </p:oleObj>
              </mc:Choice>
              <mc:Fallback>
                <p:oleObj name="Equation" r:id="rId2" imgW="3251160" imgH="672840" progId="Equation.3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4F112E9E-B195-4EB7-8037-FCB378494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325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30AF5FB5-C198-4560-B03E-03EAF278E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362200"/>
          <a:ext cx="5689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89440" imgH="1409400" progId="Equation.3">
                  <p:embed/>
                </p:oleObj>
              </mc:Choice>
              <mc:Fallback>
                <p:oleObj name="Equation" r:id="rId4" imgW="5689440" imgH="140940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30AF5FB5-C198-4560-B03E-03EAF278ED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56896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A923A83D-C984-466D-8C26-ECFA9D314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38600"/>
          <a:ext cx="356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68680" imgH="431640" progId="Equation.3">
                  <p:embed/>
                </p:oleObj>
              </mc:Choice>
              <mc:Fallback>
                <p:oleObj name="Equation" r:id="rId6" imgW="3568680" imgH="431640" progId="Equation.3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A923A83D-C984-466D-8C26-ECFA9D3149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356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84A823C7-9A6A-49F4-BB56-3EE0EC6FB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730750"/>
          <a:ext cx="775493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96280" imgH="1523880" progId="Equation.3">
                  <p:embed/>
                </p:oleObj>
              </mc:Choice>
              <mc:Fallback>
                <p:oleObj name="Equation" r:id="rId8" imgW="9296280" imgH="1523880" progId="Equation.3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id="{84A823C7-9A6A-49F4-BB56-3EE0EC6FB9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30750"/>
                        <a:ext cx="775493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>
            <a:extLst>
              <a:ext uri="{FF2B5EF4-FFF2-40B4-BE49-F238E27FC236}">
                <a16:creationId xmlns:a16="http://schemas.microsoft.com/office/drawing/2014/main" id="{36CB114B-DCC6-4115-84AD-A4F731F7F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736600"/>
          <a:ext cx="7645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45320" imgH="1549080" progId="Equation.3">
                  <p:embed/>
                </p:oleObj>
              </mc:Choice>
              <mc:Fallback>
                <p:oleObj name="Equation" r:id="rId2" imgW="7645320" imgH="1549080" progId="Equation.3">
                  <p:embed/>
                  <p:pic>
                    <p:nvPicPr>
                      <p:cNvPr id="73730" name="Object 2">
                        <a:extLst>
                          <a:ext uri="{FF2B5EF4-FFF2-40B4-BE49-F238E27FC236}">
                            <a16:creationId xmlns:a16="http://schemas.microsoft.com/office/drawing/2014/main" id="{36CB114B-DCC6-4115-84AD-A4F731F7F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736600"/>
                        <a:ext cx="7645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Rectangle 3">
            <a:extLst>
              <a:ext uri="{FF2B5EF4-FFF2-40B4-BE49-F238E27FC236}">
                <a16:creationId xmlns:a16="http://schemas.microsoft.com/office/drawing/2014/main" id="{88784B3B-A480-4F3F-A1D2-07690910D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4A407DA2-0729-4CE8-B30F-536927796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2295525"/>
          <a:ext cx="403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38480" imgH="444240" progId="Equation.3">
                  <p:embed/>
                </p:oleObj>
              </mc:Choice>
              <mc:Fallback>
                <p:oleObj name="Equation" r:id="rId4" imgW="4038480" imgH="444240" progId="Equation.3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4A407DA2-0729-4CE8-B30F-5369277969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295525"/>
                        <a:ext cx="403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804356C4-BE64-4C58-86CE-700E7C363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819400"/>
          <a:ext cx="350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4960" imgH="977760" progId="Equation.3">
                  <p:embed/>
                </p:oleObj>
              </mc:Choice>
              <mc:Fallback>
                <p:oleObj name="Equation" r:id="rId6" imgW="3504960" imgH="977760" progId="Equation.3">
                  <p:embed/>
                  <p:pic>
                    <p:nvPicPr>
                      <p:cNvPr id="73733" name="Object 5">
                        <a:extLst>
                          <a:ext uri="{FF2B5EF4-FFF2-40B4-BE49-F238E27FC236}">
                            <a16:creationId xmlns:a16="http://schemas.microsoft.com/office/drawing/2014/main" id="{804356C4-BE64-4C58-86CE-700E7C363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505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DE01BA0B-2A56-498B-AC03-EF63D0FA4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789363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38400" imgH="444240" progId="Equation.3">
                  <p:embed/>
                </p:oleObj>
              </mc:Choice>
              <mc:Fallback>
                <p:oleObj name="Equation" r:id="rId8" imgW="4838400" imgH="444240" progId="Equation.3">
                  <p:embed/>
                  <p:pic>
                    <p:nvPicPr>
                      <p:cNvPr id="73734" name="Object 6">
                        <a:extLst>
                          <a:ext uri="{FF2B5EF4-FFF2-40B4-BE49-F238E27FC236}">
                            <a16:creationId xmlns:a16="http://schemas.microsoft.com/office/drawing/2014/main" id="{DE01BA0B-2A56-498B-AC03-EF63D0FA44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89363"/>
                        <a:ext cx="483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>
            <a:extLst>
              <a:ext uri="{FF2B5EF4-FFF2-40B4-BE49-F238E27FC236}">
                <a16:creationId xmlns:a16="http://schemas.microsoft.com/office/drawing/2014/main" id="{102C7ECB-0CFB-4155-86B8-996E89D95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789363"/>
          <a:ext cx="276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68400" imgH="419040" progId="Equation.3">
                  <p:embed/>
                </p:oleObj>
              </mc:Choice>
              <mc:Fallback>
                <p:oleObj name="Equation" r:id="rId10" imgW="2768400" imgH="419040" progId="Equation.3">
                  <p:embed/>
                  <p:pic>
                    <p:nvPicPr>
                      <p:cNvPr id="73735" name="Object 7">
                        <a:extLst>
                          <a:ext uri="{FF2B5EF4-FFF2-40B4-BE49-F238E27FC236}">
                            <a16:creationId xmlns:a16="http://schemas.microsoft.com/office/drawing/2014/main" id="{102C7ECB-0CFB-4155-86B8-996E89D95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89363"/>
                        <a:ext cx="276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>
            <a:extLst>
              <a:ext uri="{FF2B5EF4-FFF2-40B4-BE49-F238E27FC236}">
                <a16:creationId xmlns:a16="http://schemas.microsoft.com/office/drawing/2014/main" id="{F492F42B-CDA1-4B01-A6CA-DB8EF58EC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22763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5720" imgH="444240" progId="Equation.3">
                  <p:embed/>
                </p:oleObj>
              </mc:Choice>
              <mc:Fallback>
                <p:oleObj name="Equation" r:id="rId12" imgW="3555720" imgH="444240" progId="Equation.3">
                  <p:embed/>
                  <p:pic>
                    <p:nvPicPr>
                      <p:cNvPr id="73736" name="Object 8">
                        <a:extLst>
                          <a:ext uri="{FF2B5EF4-FFF2-40B4-BE49-F238E27FC236}">
                            <a16:creationId xmlns:a16="http://schemas.microsoft.com/office/drawing/2014/main" id="{F492F42B-CDA1-4B01-A6CA-DB8EF58ECC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22763"/>
                        <a:ext cx="355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>
            <a:extLst>
              <a:ext uri="{FF2B5EF4-FFF2-40B4-BE49-F238E27FC236}">
                <a16:creationId xmlns:a16="http://schemas.microsoft.com/office/drawing/2014/main" id="{5566D348-05DD-46A6-9B23-FF20D3FE0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652963"/>
          <a:ext cx="5118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117760" imgH="1409400" progId="Equation.3">
                  <p:embed/>
                </p:oleObj>
              </mc:Choice>
              <mc:Fallback>
                <p:oleObj name="Equation" r:id="rId14" imgW="5117760" imgH="1409400" progId="Equation.3">
                  <p:embed/>
                  <p:pic>
                    <p:nvPicPr>
                      <p:cNvPr id="73737" name="Object 9">
                        <a:extLst>
                          <a:ext uri="{FF2B5EF4-FFF2-40B4-BE49-F238E27FC236}">
                            <a16:creationId xmlns:a16="http://schemas.microsoft.com/office/drawing/2014/main" id="{5566D348-05DD-46A6-9B23-FF20D3FE0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52963"/>
                        <a:ext cx="51181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Rectangle 10">
            <a:extLst>
              <a:ext uri="{FF2B5EF4-FFF2-40B4-BE49-F238E27FC236}">
                <a16:creationId xmlns:a16="http://schemas.microsoft.com/office/drawing/2014/main" id="{7D444D91-273A-4B0E-B4CB-69F50020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6040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>
            <a:extLst>
              <a:ext uri="{FF2B5EF4-FFF2-40B4-BE49-F238E27FC236}">
                <a16:creationId xmlns:a16="http://schemas.microsoft.com/office/drawing/2014/main" id="{CED85B20-29E9-410B-B68D-698A35B6A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477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75040" imgH="444240" progId="Equation.3">
                  <p:embed/>
                </p:oleObj>
              </mc:Choice>
              <mc:Fallback>
                <p:oleObj name="Equation" r:id="rId2" imgW="4775040" imgH="444240" progId="Equation.3">
                  <p:embed/>
                  <p:pic>
                    <p:nvPicPr>
                      <p:cNvPr id="74754" name="Object 2">
                        <a:extLst>
                          <a:ext uri="{FF2B5EF4-FFF2-40B4-BE49-F238E27FC236}">
                            <a16:creationId xmlns:a16="http://schemas.microsoft.com/office/drawing/2014/main" id="{CED85B20-29E9-410B-B68D-698A35B6A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477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BD2C41BF-1C81-43BA-938E-9AD42A482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295400"/>
          <a:ext cx="370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360" imgH="495000" progId="Equation.3">
                  <p:embed/>
                </p:oleObj>
              </mc:Choice>
              <mc:Fallback>
                <p:oleObj name="Equation" r:id="rId4" imgW="3708360" imgH="495000" progId="Equation.3">
                  <p:embed/>
                  <p:pic>
                    <p:nvPicPr>
                      <p:cNvPr id="74755" name="Object 3">
                        <a:extLst>
                          <a:ext uri="{FF2B5EF4-FFF2-40B4-BE49-F238E27FC236}">
                            <a16:creationId xmlns:a16="http://schemas.microsoft.com/office/drawing/2014/main" id="{BD2C41BF-1C81-43BA-938E-9AD42A482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3708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>
            <a:extLst>
              <a:ext uri="{FF2B5EF4-FFF2-40B4-BE49-F238E27FC236}">
                <a16:creationId xmlns:a16="http://schemas.microsoft.com/office/drawing/2014/main" id="{C89FE7AE-AA45-4D44-ADA1-96743D485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905000"/>
          <a:ext cx="38227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22480" imgH="1409400" progId="Equation.3">
                  <p:embed/>
                </p:oleObj>
              </mc:Choice>
              <mc:Fallback>
                <p:oleObj name="Equation" r:id="rId6" imgW="3822480" imgH="1409400" progId="Equation.3">
                  <p:embed/>
                  <p:pic>
                    <p:nvPicPr>
                      <p:cNvPr id="74756" name="Object 4">
                        <a:extLst>
                          <a:ext uri="{FF2B5EF4-FFF2-40B4-BE49-F238E27FC236}">
                            <a16:creationId xmlns:a16="http://schemas.microsoft.com/office/drawing/2014/main" id="{C89FE7AE-AA45-4D44-ADA1-96743D485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05000"/>
                        <a:ext cx="38227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D4B211D3-02B6-41A2-971F-78BA5A563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3441700"/>
          <a:ext cx="400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00320" imgH="444240" progId="Equation.3">
                  <p:embed/>
                </p:oleObj>
              </mc:Choice>
              <mc:Fallback>
                <p:oleObj name="Equation" r:id="rId8" imgW="4000320" imgH="444240" progId="Equation.3">
                  <p:embed/>
                  <p:pic>
                    <p:nvPicPr>
                      <p:cNvPr id="74757" name="Object 5">
                        <a:extLst>
                          <a:ext uri="{FF2B5EF4-FFF2-40B4-BE49-F238E27FC236}">
                            <a16:creationId xmlns:a16="http://schemas.microsoft.com/office/drawing/2014/main" id="{D4B211D3-02B6-41A2-971F-78BA5A563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441700"/>
                        <a:ext cx="400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C30090C1-6D8A-4EB5-AE8C-0463DB24A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886200"/>
          <a:ext cx="325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51160" imgH="672840" progId="Equation.3">
                  <p:embed/>
                </p:oleObj>
              </mc:Choice>
              <mc:Fallback>
                <p:oleObj name="Equation" r:id="rId10" imgW="3251160" imgH="672840" progId="Equation.3">
                  <p:embed/>
                  <p:pic>
                    <p:nvPicPr>
                      <p:cNvPr id="74758" name="Object 6">
                        <a:extLst>
                          <a:ext uri="{FF2B5EF4-FFF2-40B4-BE49-F238E27FC236}">
                            <a16:creationId xmlns:a16="http://schemas.microsoft.com/office/drawing/2014/main" id="{C30090C1-6D8A-4EB5-AE8C-0463DB24A8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86200"/>
                        <a:ext cx="325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>
            <a:extLst>
              <a:ext uri="{FF2B5EF4-FFF2-40B4-BE49-F238E27FC236}">
                <a16:creationId xmlns:a16="http://schemas.microsoft.com/office/drawing/2014/main" id="{662FAC0B-0AEF-4BA7-91A9-FFE60872D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652963"/>
          <a:ext cx="54229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22680" imgH="1409400" progId="Equation.3">
                  <p:embed/>
                </p:oleObj>
              </mc:Choice>
              <mc:Fallback>
                <p:oleObj name="Equation" r:id="rId12" imgW="5422680" imgH="1409400" progId="Equation.3">
                  <p:embed/>
                  <p:pic>
                    <p:nvPicPr>
                      <p:cNvPr id="74759" name="Object 7">
                        <a:extLst>
                          <a:ext uri="{FF2B5EF4-FFF2-40B4-BE49-F238E27FC236}">
                            <a16:creationId xmlns:a16="http://schemas.microsoft.com/office/drawing/2014/main" id="{662FAC0B-0AEF-4BA7-91A9-FFE60872D5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52963"/>
                        <a:ext cx="54229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13" name="Group 33">
            <a:extLst>
              <a:ext uri="{FF2B5EF4-FFF2-40B4-BE49-F238E27FC236}">
                <a16:creationId xmlns:a16="http://schemas.microsoft.com/office/drawing/2014/main" id="{EFB6608B-6602-4E95-8C29-759505F7256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484313"/>
            <a:ext cx="7620000" cy="1524000"/>
            <a:chOff x="624" y="1152"/>
            <a:chExt cx="4800" cy="960"/>
          </a:xfrm>
        </p:grpSpPr>
        <p:grpSp>
          <p:nvGrpSpPr>
            <p:cNvPr id="97284" name="Group 4">
              <a:extLst>
                <a:ext uri="{FF2B5EF4-FFF2-40B4-BE49-F238E27FC236}">
                  <a16:creationId xmlns:a16="http://schemas.microsoft.com/office/drawing/2014/main" id="{D7878D6F-AB69-4998-980D-674A99DFC4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152"/>
              <a:ext cx="4800" cy="960"/>
              <a:chOff x="576" y="768"/>
              <a:chExt cx="4800" cy="624"/>
            </a:xfrm>
          </p:grpSpPr>
          <p:sp>
            <p:nvSpPr>
              <p:cNvPr id="97285" name="Line 5">
                <a:extLst>
                  <a:ext uri="{FF2B5EF4-FFF2-40B4-BE49-F238E27FC236}">
                    <a16:creationId xmlns:a16="http://schemas.microsoft.com/office/drawing/2014/main" id="{CAF6A53F-F532-4BB1-BF3A-0DA989D34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056"/>
                <a:ext cx="480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286" name="Line 6">
                <a:extLst>
                  <a:ext uri="{FF2B5EF4-FFF2-40B4-BE49-F238E27FC236}">
                    <a16:creationId xmlns:a16="http://schemas.microsoft.com/office/drawing/2014/main" id="{5B3F824D-E993-466E-A070-BFDFC7C6B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287" name="Line 7">
                <a:extLst>
                  <a:ext uri="{FF2B5EF4-FFF2-40B4-BE49-F238E27FC236}">
                    <a16:creationId xmlns:a16="http://schemas.microsoft.com/office/drawing/2014/main" id="{9A0977A7-4037-41CE-A94E-5E636835D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288" name="Line 8">
                <a:extLst>
                  <a:ext uri="{FF2B5EF4-FFF2-40B4-BE49-F238E27FC236}">
                    <a16:creationId xmlns:a16="http://schemas.microsoft.com/office/drawing/2014/main" id="{59132B3F-B784-414A-B764-49DAEC9E5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289" name="Line 9">
                <a:extLst>
                  <a:ext uri="{FF2B5EF4-FFF2-40B4-BE49-F238E27FC236}">
                    <a16:creationId xmlns:a16="http://schemas.microsoft.com/office/drawing/2014/main" id="{8F317711-4654-4E66-86CB-8E7776C8D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290" name="Line 10">
                <a:extLst>
                  <a:ext uri="{FF2B5EF4-FFF2-40B4-BE49-F238E27FC236}">
                    <a16:creationId xmlns:a16="http://schemas.microsoft.com/office/drawing/2014/main" id="{06AC4BA1-3E7D-4713-8A2F-F07619ADD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291" name="Line 11">
                <a:extLst>
                  <a:ext uri="{FF2B5EF4-FFF2-40B4-BE49-F238E27FC236}">
                    <a16:creationId xmlns:a16="http://schemas.microsoft.com/office/drawing/2014/main" id="{9C60487C-141E-48DD-834C-28923032D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97292" name="Object 12">
              <a:extLst>
                <a:ext uri="{FF2B5EF4-FFF2-40B4-BE49-F238E27FC236}">
                  <a16:creationId xmlns:a16="http://schemas.microsoft.com/office/drawing/2014/main" id="{2267E8A8-6C40-443B-8DA1-76DC3ADC17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241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160" imgH="393480" progId="Equation.3">
                    <p:embed/>
                  </p:oleObj>
                </mc:Choice>
                <mc:Fallback>
                  <p:oleObj name="Equation" r:id="rId2" imgW="965160" imgH="393480" progId="Equation.3">
                    <p:embed/>
                    <p:pic>
                      <p:nvPicPr>
                        <p:cNvPr id="97292" name="Object 12">
                          <a:extLst>
                            <a:ext uri="{FF2B5EF4-FFF2-40B4-BE49-F238E27FC236}">
                              <a16:creationId xmlns:a16="http://schemas.microsoft.com/office/drawing/2014/main" id="{2267E8A8-6C40-443B-8DA1-76DC3ADC17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41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3" name="Object 13">
              <a:extLst>
                <a:ext uri="{FF2B5EF4-FFF2-40B4-BE49-F238E27FC236}">
                  <a16:creationId xmlns:a16="http://schemas.microsoft.com/office/drawing/2014/main" id="{1CF525DE-279E-4463-BBD6-B82487506E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728"/>
            <a:ext cx="25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06080" imgH="495000" progId="Equation.3">
                    <p:embed/>
                  </p:oleObj>
                </mc:Choice>
                <mc:Fallback>
                  <p:oleObj name="Equation" r:id="rId4" imgW="406080" imgH="495000" progId="Equation.3">
                    <p:embed/>
                    <p:pic>
                      <p:nvPicPr>
                        <p:cNvPr id="97293" name="Object 13">
                          <a:extLst>
                            <a:ext uri="{FF2B5EF4-FFF2-40B4-BE49-F238E27FC236}">
                              <a16:creationId xmlns:a16="http://schemas.microsoft.com/office/drawing/2014/main" id="{1CF525DE-279E-4463-BBD6-B82487506E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28"/>
                          <a:ext cx="25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4" name="Object 14">
              <a:extLst>
                <a:ext uri="{FF2B5EF4-FFF2-40B4-BE49-F238E27FC236}">
                  <a16:creationId xmlns:a16="http://schemas.microsoft.com/office/drawing/2014/main" id="{3D6B1400-EDD3-40D0-AC2D-013E82F5EA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241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60240" imgH="393480" progId="Equation.3">
                    <p:embed/>
                  </p:oleObj>
                </mc:Choice>
                <mc:Fallback>
                  <p:oleObj name="Equation" r:id="rId6" imgW="660240" imgH="393480" progId="Equation.3">
                    <p:embed/>
                    <p:pic>
                      <p:nvPicPr>
                        <p:cNvPr id="97294" name="Object 14">
                          <a:extLst>
                            <a:ext uri="{FF2B5EF4-FFF2-40B4-BE49-F238E27FC236}">
                              <a16:creationId xmlns:a16="http://schemas.microsoft.com/office/drawing/2014/main" id="{3D6B1400-EDD3-40D0-AC2D-013E82F5EA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41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5" name="Object 15">
              <a:extLst>
                <a:ext uri="{FF2B5EF4-FFF2-40B4-BE49-F238E27FC236}">
                  <a16:creationId xmlns:a16="http://schemas.microsoft.com/office/drawing/2014/main" id="{40DBFA9F-C635-4EB6-A82E-FBDF3C62C9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24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98400" imgH="393480" progId="Equation.3">
                    <p:embed/>
                  </p:oleObj>
                </mc:Choice>
                <mc:Fallback>
                  <p:oleObj name="Equation" r:id="rId8" imgW="698400" imgH="393480" progId="Equation.3">
                    <p:embed/>
                    <p:pic>
                      <p:nvPicPr>
                        <p:cNvPr id="97295" name="Object 15">
                          <a:extLst>
                            <a:ext uri="{FF2B5EF4-FFF2-40B4-BE49-F238E27FC236}">
                              <a16:creationId xmlns:a16="http://schemas.microsoft.com/office/drawing/2014/main" id="{40DBFA9F-C635-4EB6-A82E-FBDF3C62C9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24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6" name="Object 16">
              <a:extLst>
                <a:ext uri="{FF2B5EF4-FFF2-40B4-BE49-F238E27FC236}">
                  <a16:creationId xmlns:a16="http://schemas.microsoft.com/office/drawing/2014/main" id="{E44DFEC5-B2AD-4B78-9BA6-37D8CCF45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24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98400" imgH="393480" progId="Equation.3">
                    <p:embed/>
                  </p:oleObj>
                </mc:Choice>
                <mc:Fallback>
                  <p:oleObj name="Equation" r:id="rId10" imgW="698400" imgH="393480" progId="Equation.3">
                    <p:embed/>
                    <p:pic>
                      <p:nvPicPr>
                        <p:cNvPr id="97296" name="Object 16">
                          <a:extLst>
                            <a:ext uri="{FF2B5EF4-FFF2-40B4-BE49-F238E27FC236}">
                              <a16:creationId xmlns:a16="http://schemas.microsoft.com/office/drawing/2014/main" id="{E44DFEC5-B2AD-4B78-9BA6-37D8CCF45A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24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7" name="Object 17">
              <a:extLst>
                <a:ext uri="{FF2B5EF4-FFF2-40B4-BE49-F238E27FC236}">
                  <a16:creationId xmlns:a16="http://schemas.microsoft.com/office/drawing/2014/main" id="{91A2A376-BECA-410F-9EEB-6688F87A5E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124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98400" imgH="393480" progId="Equation.3">
                    <p:embed/>
                  </p:oleObj>
                </mc:Choice>
                <mc:Fallback>
                  <p:oleObj name="Equation" r:id="rId12" imgW="698400" imgH="393480" progId="Equation.3">
                    <p:embed/>
                    <p:pic>
                      <p:nvPicPr>
                        <p:cNvPr id="97297" name="Object 17">
                          <a:extLst>
                            <a:ext uri="{FF2B5EF4-FFF2-40B4-BE49-F238E27FC236}">
                              <a16:creationId xmlns:a16="http://schemas.microsoft.com/office/drawing/2014/main" id="{91A2A376-BECA-410F-9EEB-6688F87A5E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24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8" name="Object 18">
              <a:extLst>
                <a:ext uri="{FF2B5EF4-FFF2-40B4-BE49-F238E27FC236}">
                  <a16:creationId xmlns:a16="http://schemas.microsoft.com/office/drawing/2014/main" id="{E1E2879C-205A-414B-8784-E70B54FE7E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1241"/>
            <a:ext cx="4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36560" imgH="393480" progId="Equation.3">
                    <p:embed/>
                  </p:oleObj>
                </mc:Choice>
                <mc:Fallback>
                  <p:oleObj name="Equation" r:id="rId14" imgW="736560" imgH="393480" progId="Equation.3">
                    <p:embed/>
                    <p:pic>
                      <p:nvPicPr>
                        <p:cNvPr id="97298" name="Object 18">
                          <a:extLst>
                            <a:ext uri="{FF2B5EF4-FFF2-40B4-BE49-F238E27FC236}">
                              <a16:creationId xmlns:a16="http://schemas.microsoft.com/office/drawing/2014/main" id="{E1E2879C-205A-414B-8784-E70B54FE7E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41"/>
                          <a:ext cx="46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9" name="Object 19">
              <a:extLst>
                <a:ext uri="{FF2B5EF4-FFF2-40B4-BE49-F238E27FC236}">
                  <a16:creationId xmlns:a16="http://schemas.microsoft.com/office/drawing/2014/main" id="{F0659B27-6544-4709-B84E-9888B7C216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241"/>
            <a:ext cx="4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36560" imgH="393480" progId="Equation.3">
                    <p:embed/>
                  </p:oleObj>
                </mc:Choice>
                <mc:Fallback>
                  <p:oleObj name="Equation" r:id="rId16" imgW="736560" imgH="393480" progId="Equation.3">
                    <p:embed/>
                    <p:pic>
                      <p:nvPicPr>
                        <p:cNvPr id="97299" name="Object 19">
                          <a:extLst>
                            <a:ext uri="{FF2B5EF4-FFF2-40B4-BE49-F238E27FC236}">
                              <a16:creationId xmlns:a16="http://schemas.microsoft.com/office/drawing/2014/main" id="{F0659B27-6544-4709-B84E-9888B7C216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241"/>
                          <a:ext cx="46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0" name="Object 20">
              <a:extLst>
                <a:ext uri="{FF2B5EF4-FFF2-40B4-BE49-F238E27FC236}">
                  <a16:creationId xmlns:a16="http://schemas.microsoft.com/office/drawing/2014/main" id="{65319A29-86FE-4ECD-9395-28D1E28096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586"/>
            <a:ext cx="14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8600" imgH="838080" progId="Equation.3">
                    <p:embed/>
                  </p:oleObj>
                </mc:Choice>
                <mc:Fallback>
                  <p:oleObj name="Equation" r:id="rId18" imgW="228600" imgH="838080" progId="Equation.3">
                    <p:embed/>
                    <p:pic>
                      <p:nvPicPr>
                        <p:cNvPr id="97300" name="Object 20">
                          <a:extLst>
                            <a:ext uri="{FF2B5EF4-FFF2-40B4-BE49-F238E27FC236}">
                              <a16:creationId xmlns:a16="http://schemas.microsoft.com/office/drawing/2014/main" id="{65319A29-86FE-4ECD-9395-28D1E28096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86"/>
                          <a:ext cx="144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1" name="Object 21">
              <a:extLst>
                <a:ext uri="{FF2B5EF4-FFF2-40B4-BE49-F238E27FC236}">
                  <a16:creationId xmlns:a16="http://schemas.microsoft.com/office/drawing/2014/main" id="{3EA7E5D9-6026-49D0-9F11-D96CBBA468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586"/>
            <a:ext cx="14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28600" imgH="838080" progId="Equation.3">
                    <p:embed/>
                  </p:oleObj>
                </mc:Choice>
                <mc:Fallback>
                  <p:oleObj name="Equation" r:id="rId20" imgW="228600" imgH="838080" progId="Equation.3">
                    <p:embed/>
                    <p:pic>
                      <p:nvPicPr>
                        <p:cNvPr id="97301" name="Object 21">
                          <a:extLst>
                            <a:ext uri="{FF2B5EF4-FFF2-40B4-BE49-F238E27FC236}">
                              <a16:creationId xmlns:a16="http://schemas.microsoft.com/office/drawing/2014/main" id="{3EA7E5D9-6026-49D0-9F11-D96CBBA468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586"/>
                          <a:ext cx="144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2" name="Object 22">
              <a:extLst>
                <a:ext uri="{FF2B5EF4-FFF2-40B4-BE49-F238E27FC236}">
                  <a16:creationId xmlns:a16="http://schemas.microsoft.com/office/drawing/2014/main" id="{B1F5953D-1FDD-4921-BD57-88EC2F8FC7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1586"/>
            <a:ext cx="248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93480" imgH="838080" progId="Equation.3">
                    <p:embed/>
                  </p:oleObj>
                </mc:Choice>
                <mc:Fallback>
                  <p:oleObj name="Equation" r:id="rId22" imgW="393480" imgH="838080" progId="Equation.3">
                    <p:embed/>
                    <p:pic>
                      <p:nvPicPr>
                        <p:cNvPr id="97302" name="Object 22">
                          <a:extLst>
                            <a:ext uri="{FF2B5EF4-FFF2-40B4-BE49-F238E27FC236}">
                              <a16:creationId xmlns:a16="http://schemas.microsoft.com/office/drawing/2014/main" id="{B1F5953D-1FDD-4921-BD57-88EC2F8FC7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586"/>
                          <a:ext cx="248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3" name="Object 23">
              <a:extLst>
                <a:ext uri="{FF2B5EF4-FFF2-40B4-BE49-F238E27FC236}">
                  <a16:creationId xmlns:a16="http://schemas.microsoft.com/office/drawing/2014/main" id="{AFCC1793-5E14-4B8B-A690-6EFF352DD5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586"/>
            <a:ext cx="152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41200" imgH="838080" progId="Equation.3">
                    <p:embed/>
                  </p:oleObj>
                </mc:Choice>
                <mc:Fallback>
                  <p:oleObj name="Equation" r:id="rId24" imgW="241200" imgH="838080" progId="Equation.3">
                    <p:embed/>
                    <p:pic>
                      <p:nvPicPr>
                        <p:cNvPr id="97303" name="Object 23">
                          <a:extLst>
                            <a:ext uri="{FF2B5EF4-FFF2-40B4-BE49-F238E27FC236}">
                              <a16:creationId xmlns:a16="http://schemas.microsoft.com/office/drawing/2014/main" id="{AFCC1793-5E14-4B8B-A690-6EFF352DD5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86"/>
                          <a:ext cx="152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4" name="Object 24">
              <a:extLst>
                <a:ext uri="{FF2B5EF4-FFF2-40B4-BE49-F238E27FC236}">
                  <a16:creationId xmlns:a16="http://schemas.microsoft.com/office/drawing/2014/main" id="{D7EA1880-F4A9-4C93-877E-594C47C359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2" y="1824"/>
            <a:ext cx="17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79360" imgH="241200" progId="Equation.3">
                    <p:embed/>
                  </p:oleObj>
                </mc:Choice>
                <mc:Fallback>
                  <p:oleObj name="Equation" r:id="rId26" imgW="279360" imgH="241200" progId="Equation.3">
                    <p:embed/>
                    <p:pic>
                      <p:nvPicPr>
                        <p:cNvPr id="97304" name="Object 24">
                          <a:extLst>
                            <a:ext uri="{FF2B5EF4-FFF2-40B4-BE49-F238E27FC236}">
                              <a16:creationId xmlns:a16="http://schemas.microsoft.com/office/drawing/2014/main" id="{D7EA1880-F4A9-4C93-877E-594C47C359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1824"/>
                          <a:ext cx="17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5" name="Object 25">
              <a:extLst>
                <a:ext uri="{FF2B5EF4-FFF2-40B4-BE49-F238E27FC236}">
                  <a16:creationId xmlns:a16="http://schemas.microsoft.com/office/drawing/2014/main" id="{E9CF93AB-64A8-49B0-BCAE-28A11F7EA0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1776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91960" imgH="380880" progId="Equation.3">
                    <p:embed/>
                  </p:oleObj>
                </mc:Choice>
                <mc:Fallback>
                  <p:oleObj name="Equation" r:id="rId28" imgW="291960" imgH="380880" progId="Equation.3">
                    <p:embed/>
                    <p:pic>
                      <p:nvPicPr>
                        <p:cNvPr id="97305" name="Object 25">
                          <a:extLst>
                            <a:ext uri="{FF2B5EF4-FFF2-40B4-BE49-F238E27FC236}">
                              <a16:creationId xmlns:a16="http://schemas.microsoft.com/office/drawing/2014/main" id="{E9CF93AB-64A8-49B0-BCAE-28A11F7EA0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776"/>
                          <a:ext cx="18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19" name="Group 39">
            <a:extLst>
              <a:ext uri="{FF2B5EF4-FFF2-40B4-BE49-F238E27FC236}">
                <a16:creationId xmlns:a16="http://schemas.microsoft.com/office/drawing/2014/main" id="{BE2B06FC-F45A-4CDB-8F43-2E634FE3B45E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4508500"/>
            <a:ext cx="4625975" cy="522288"/>
            <a:chOff x="531" y="2840"/>
            <a:chExt cx="2914" cy="329"/>
          </a:xfrm>
        </p:grpSpPr>
        <p:sp>
          <p:nvSpPr>
            <p:cNvPr id="97310" name="Text Box 30">
              <a:extLst>
                <a:ext uri="{FF2B5EF4-FFF2-40B4-BE49-F238E27FC236}">
                  <a16:creationId xmlns:a16="http://schemas.microsoft.com/office/drawing/2014/main" id="{7C8C5DDB-DC2F-42ED-B898-5DBF94E31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2840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解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7311" name="Object 31">
              <a:extLst>
                <a:ext uri="{FF2B5EF4-FFF2-40B4-BE49-F238E27FC236}">
                  <a16:creationId xmlns:a16="http://schemas.microsoft.com/office/drawing/2014/main" id="{393535AE-2E6D-4561-AC49-16FEC55904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7" y="2897"/>
            <a:ext cx="2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949560" imgH="431640" progId="Equation.3">
                    <p:embed/>
                  </p:oleObj>
                </mc:Choice>
                <mc:Fallback>
                  <p:oleObj name="Equation" r:id="rId30" imgW="3949560" imgH="431640" progId="Equation.3">
                    <p:embed/>
                    <p:pic>
                      <p:nvPicPr>
                        <p:cNvPr id="97311" name="Object 31">
                          <a:extLst>
                            <a:ext uri="{FF2B5EF4-FFF2-40B4-BE49-F238E27FC236}">
                              <a16:creationId xmlns:a16="http://schemas.microsoft.com/office/drawing/2014/main" id="{393535AE-2E6D-4561-AC49-16FEC55904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2897"/>
                          <a:ext cx="2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18" name="Group 38">
            <a:extLst>
              <a:ext uri="{FF2B5EF4-FFF2-40B4-BE49-F238E27FC236}">
                <a16:creationId xmlns:a16="http://schemas.microsoft.com/office/drawing/2014/main" id="{B8EB7CF9-81D1-45D9-9CFC-84210D368E3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36613"/>
            <a:ext cx="4362450" cy="519112"/>
            <a:chOff x="521" y="527"/>
            <a:chExt cx="2748" cy="327"/>
          </a:xfrm>
        </p:grpSpPr>
        <p:sp>
          <p:nvSpPr>
            <p:cNvPr id="97312" name="Text Box 32">
              <a:extLst>
                <a:ext uri="{FF2B5EF4-FFF2-40B4-BE49-F238E27FC236}">
                  <a16:creationId xmlns:a16="http://schemas.microsoft.com/office/drawing/2014/main" id="{3BD23C81-FDAE-4F52-A9A2-29447B106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527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</a:p>
          </p:txBody>
        </p:sp>
        <p:graphicFrame>
          <p:nvGraphicFramePr>
            <p:cNvPr id="97316" name="Object 36">
              <a:extLst>
                <a:ext uri="{FF2B5EF4-FFF2-40B4-BE49-F238E27FC236}">
                  <a16:creationId xmlns:a16="http://schemas.microsoft.com/office/drawing/2014/main" id="{BAC83395-6BFB-466F-A477-E359BDF54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9" y="568"/>
            <a:ext cx="2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3555720" imgH="431640" progId="Equation.3">
                    <p:embed/>
                  </p:oleObj>
                </mc:Choice>
                <mc:Fallback>
                  <p:oleObj name="公式" r:id="rId32" imgW="3555720" imgH="431640" progId="Equation.3">
                    <p:embed/>
                    <p:pic>
                      <p:nvPicPr>
                        <p:cNvPr id="97316" name="Object 36">
                          <a:extLst>
                            <a:ext uri="{FF2B5EF4-FFF2-40B4-BE49-F238E27FC236}">
                              <a16:creationId xmlns:a16="http://schemas.microsoft.com/office/drawing/2014/main" id="{BAC83395-6BFB-466F-A477-E359BDF54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568"/>
                          <a:ext cx="2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17" name="Object 37">
            <a:extLst>
              <a:ext uri="{FF2B5EF4-FFF2-40B4-BE49-F238E27FC236}">
                <a16:creationId xmlns:a16="http://schemas.microsoft.com/office/drawing/2014/main" id="{4E3F2B48-E36F-42D3-9639-EA8680C99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3213100"/>
          <a:ext cx="5905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905440" imgH="977760" progId="Equation.3">
                  <p:embed/>
                </p:oleObj>
              </mc:Choice>
              <mc:Fallback>
                <p:oleObj name="Equation" r:id="rId34" imgW="5905440" imgH="977760" progId="Equation.3">
                  <p:embed/>
                  <p:pic>
                    <p:nvPicPr>
                      <p:cNvPr id="97317" name="Object 37">
                        <a:extLst>
                          <a:ext uri="{FF2B5EF4-FFF2-40B4-BE49-F238E27FC236}">
                            <a16:creationId xmlns:a16="http://schemas.microsoft.com/office/drawing/2014/main" id="{4E3F2B48-E36F-42D3-9639-EA8680C99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213100"/>
                        <a:ext cx="5905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Text Box 60">
            <a:extLst>
              <a:ext uri="{FF2B5EF4-FFF2-40B4-BE49-F238E27FC236}">
                <a16:creationId xmlns:a16="http://schemas.microsoft.com/office/drawing/2014/main" id="{A714BE21-F377-4C62-B165-BF2951E9F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4572000"/>
            <a:ext cx="345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由分布律的性质知</a:t>
            </a:r>
          </a:p>
        </p:txBody>
      </p:sp>
      <p:graphicFrame>
        <p:nvGraphicFramePr>
          <p:cNvPr id="41021" name="Object 61">
            <a:extLst>
              <a:ext uri="{FF2B5EF4-FFF2-40B4-BE49-F238E27FC236}">
                <a16:creationId xmlns:a16="http://schemas.microsoft.com/office/drawing/2014/main" id="{0145D725-9F5C-4053-A821-CBD96A643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2600" y="4648200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393480" progId="Equation.3">
                  <p:embed/>
                </p:oleObj>
              </mc:Choice>
              <mc:Fallback>
                <p:oleObj name="Equation" r:id="rId2" imgW="1879560" imgH="393480" progId="Equation.3">
                  <p:embed/>
                  <p:pic>
                    <p:nvPicPr>
                      <p:cNvPr id="41021" name="Object 61">
                        <a:extLst>
                          <a:ext uri="{FF2B5EF4-FFF2-40B4-BE49-F238E27FC236}">
                            <a16:creationId xmlns:a16="http://schemas.microsoft.com/office/drawing/2014/main" id="{0145D725-9F5C-4053-A821-CBD96A643C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4648200"/>
                        <a:ext cx="187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2" name="Object 62">
            <a:extLst>
              <a:ext uri="{FF2B5EF4-FFF2-40B4-BE49-F238E27FC236}">
                <a16:creationId xmlns:a16="http://schemas.microsoft.com/office/drawing/2014/main" id="{3609959E-598E-416D-9348-686F86229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2213" y="4419600"/>
          <a:ext cx="19573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838080" progId="Equation.3">
                  <p:embed/>
                </p:oleObj>
              </mc:Choice>
              <mc:Fallback>
                <p:oleObj name="Equation" r:id="rId4" imgW="2031840" imgH="838080" progId="Equation.3">
                  <p:embed/>
                  <p:pic>
                    <p:nvPicPr>
                      <p:cNvPr id="41022" name="Object 62">
                        <a:extLst>
                          <a:ext uri="{FF2B5EF4-FFF2-40B4-BE49-F238E27FC236}">
                            <a16:creationId xmlns:a16="http://schemas.microsoft.com/office/drawing/2014/main" id="{3609959E-598E-416D-9348-686F862299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4419600"/>
                        <a:ext cx="195738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4" name="Object 64">
            <a:extLst>
              <a:ext uri="{FF2B5EF4-FFF2-40B4-BE49-F238E27FC236}">
                <a16:creationId xmlns:a16="http://schemas.microsoft.com/office/drawing/2014/main" id="{E75E7194-91B9-4A81-AFDA-9F9C2FAE1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5257800"/>
          <a:ext cx="7800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6840" imgH="838080" progId="Equation.3">
                  <p:embed/>
                </p:oleObj>
              </mc:Choice>
              <mc:Fallback>
                <p:oleObj name="Equation" r:id="rId6" imgW="7746840" imgH="838080" progId="Equation.3">
                  <p:embed/>
                  <p:pic>
                    <p:nvPicPr>
                      <p:cNvPr id="41024" name="Object 64">
                        <a:extLst>
                          <a:ext uri="{FF2B5EF4-FFF2-40B4-BE49-F238E27FC236}">
                            <a16:creationId xmlns:a16="http://schemas.microsoft.com/office/drawing/2014/main" id="{E75E7194-91B9-4A81-AFDA-9F9C2FAE1A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257800"/>
                        <a:ext cx="78009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7" name="Line 27">
            <a:extLst>
              <a:ext uri="{FF2B5EF4-FFF2-40B4-BE49-F238E27FC236}">
                <a16:creationId xmlns:a16="http://schemas.microsoft.com/office/drawing/2014/main" id="{D12113A7-67D1-4DAB-8215-B8CDF6CEA5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7350" y="765175"/>
            <a:ext cx="3175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92" name="Object 32">
            <a:extLst>
              <a:ext uri="{FF2B5EF4-FFF2-40B4-BE49-F238E27FC236}">
                <a16:creationId xmlns:a16="http://schemas.microsoft.com/office/drawing/2014/main" id="{2FE6CE79-F6A9-4C55-8DBC-5AD24527B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1143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" imgH="317160" progId="Equation.3">
                  <p:embed/>
                </p:oleObj>
              </mc:Choice>
              <mc:Fallback>
                <p:oleObj name="Equation" r:id="rId8" imgW="368280" imgH="317160" progId="Equation.3">
                  <p:embed/>
                  <p:pic>
                    <p:nvPicPr>
                      <p:cNvPr id="40992" name="Object 32">
                        <a:extLst>
                          <a:ext uri="{FF2B5EF4-FFF2-40B4-BE49-F238E27FC236}">
                            <a16:creationId xmlns:a16="http://schemas.microsoft.com/office/drawing/2014/main" id="{2FE6CE79-F6A9-4C55-8DBC-5AD24527B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1430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3" name="Object 33">
            <a:extLst>
              <a:ext uri="{FF2B5EF4-FFF2-40B4-BE49-F238E27FC236}">
                <a16:creationId xmlns:a16="http://schemas.microsoft.com/office/drawing/2014/main" id="{39C5C77C-1D26-4944-92D6-5E74E62BE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2650" y="762000"/>
          <a:ext cx="2921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317160" progId="Equation.3">
                  <p:embed/>
                </p:oleObj>
              </mc:Choice>
              <mc:Fallback>
                <p:oleObj name="Equation" r:id="rId10" imgW="291960" imgH="317160" progId="Equation.3">
                  <p:embed/>
                  <p:pic>
                    <p:nvPicPr>
                      <p:cNvPr id="40993" name="Object 33">
                        <a:extLst>
                          <a:ext uri="{FF2B5EF4-FFF2-40B4-BE49-F238E27FC236}">
                            <a16:creationId xmlns:a16="http://schemas.microsoft.com/office/drawing/2014/main" id="{39C5C77C-1D26-4944-92D6-5E74E62BE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762000"/>
                        <a:ext cx="2921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5" name="Object 35">
            <a:extLst>
              <a:ext uri="{FF2B5EF4-FFF2-40B4-BE49-F238E27FC236}">
                <a16:creationId xmlns:a16="http://schemas.microsoft.com/office/drawing/2014/main" id="{779C83C0-0CDA-436A-BE69-3CD811DC6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990600"/>
          <a:ext cx="30257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42920" imgH="393480" progId="Equation.3">
                  <p:embed/>
                </p:oleObj>
              </mc:Choice>
              <mc:Fallback>
                <p:oleObj name="Equation" r:id="rId12" imgW="1942920" imgH="393480" progId="Equation.3">
                  <p:embed/>
                  <p:pic>
                    <p:nvPicPr>
                      <p:cNvPr id="40995" name="Object 35">
                        <a:extLst>
                          <a:ext uri="{FF2B5EF4-FFF2-40B4-BE49-F238E27FC236}">
                            <a16:creationId xmlns:a16="http://schemas.microsoft.com/office/drawing/2014/main" id="{779C83C0-0CDA-436A-BE69-3CD811DC6F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990600"/>
                        <a:ext cx="30257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6" name="Object 36">
            <a:extLst>
              <a:ext uri="{FF2B5EF4-FFF2-40B4-BE49-F238E27FC236}">
                <a16:creationId xmlns:a16="http://schemas.microsoft.com/office/drawing/2014/main" id="{476FDC03-B37A-4CBC-97F3-7736CFCC9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1025" y="1752600"/>
          <a:ext cx="1778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480" imgH="304560" progId="Equation.3">
                  <p:embed/>
                </p:oleObj>
              </mc:Choice>
              <mc:Fallback>
                <p:oleObj name="Equation" r:id="rId14" imgW="177480" imgH="304560" progId="Equation.3">
                  <p:embed/>
                  <p:pic>
                    <p:nvPicPr>
                      <p:cNvPr id="40996" name="Object 36">
                        <a:extLst>
                          <a:ext uri="{FF2B5EF4-FFF2-40B4-BE49-F238E27FC236}">
                            <a16:creationId xmlns:a16="http://schemas.microsoft.com/office/drawing/2014/main" id="{476FDC03-B37A-4CBC-97F3-7736CFCC9D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752600"/>
                        <a:ext cx="1778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7" name="Object 37">
            <a:extLst>
              <a:ext uri="{FF2B5EF4-FFF2-40B4-BE49-F238E27FC236}">
                <a16:creationId xmlns:a16="http://schemas.microsoft.com/office/drawing/2014/main" id="{B7227720-7DF1-4545-8396-96D79FB01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1025" y="2590800"/>
          <a:ext cx="2159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640" imgH="304560" progId="Equation.3">
                  <p:embed/>
                </p:oleObj>
              </mc:Choice>
              <mc:Fallback>
                <p:oleObj name="Equation" r:id="rId16" imgW="215640" imgH="304560" progId="Equation.3">
                  <p:embed/>
                  <p:pic>
                    <p:nvPicPr>
                      <p:cNvPr id="40997" name="Object 37">
                        <a:extLst>
                          <a:ext uri="{FF2B5EF4-FFF2-40B4-BE49-F238E27FC236}">
                            <a16:creationId xmlns:a16="http://schemas.microsoft.com/office/drawing/2014/main" id="{B7227720-7DF1-4545-8396-96D79FB01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2590800"/>
                        <a:ext cx="2159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8" name="Object 38">
            <a:extLst>
              <a:ext uri="{FF2B5EF4-FFF2-40B4-BE49-F238E27FC236}">
                <a16:creationId xmlns:a16="http://schemas.microsoft.com/office/drawing/2014/main" id="{E75815E8-E4BD-4924-9904-7547793A9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1447800"/>
          <a:ext cx="228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8600" imgH="838080" progId="Equation.3">
                  <p:embed/>
                </p:oleObj>
              </mc:Choice>
              <mc:Fallback>
                <p:oleObj name="Equation" r:id="rId18" imgW="228600" imgH="838080" progId="Equation.3">
                  <p:embed/>
                  <p:pic>
                    <p:nvPicPr>
                      <p:cNvPr id="40998" name="Object 38">
                        <a:extLst>
                          <a:ext uri="{FF2B5EF4-FFF2-40B4-BE49-F238E27FC236}">
                            <a16:creationId xmlns:a16="http://schemas.microsoft.com/office/drawing/2014/main" id="{E75815E8-E4BD-4924-9904-7547793A9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447800"/>
                        <a:ext cx="228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9" name="Object 39">
            <a:extLst>
              <a:ext uri="{FF2B5EF4-FFF2-40B4-BE49-F238E27FC236}">
                <a16:creationId xmlns:a16="http://schemas.microsoft.com/office/drawing/2014/main" id="{6056EDB5-5A2E-448F-864E-B90790232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2450" y="1447800"/>
          <a:ext cx="228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8600" imgH="838080" progId="Equation.3">
                  <p:embed/>
                </p:oleObj>
              </mc:Choice>
              <mc:Fallback>
                <p:oleObj name="Equation" r:id="rId20" imgW="228600" imgH="838080" progId="Equation.3">
                  <p:embed/>
                  <p:pic>
                    <p:nvPicPr>
                      <p:cNvPr id="40999" name="Object 39">
                        <a:extLst>
                          <a:ext uri="{FF2B5EF4-FFF2-40B4-BE49-F238E27FC236}">
                            <a16:creationId xmlns:a16="http://schemas.microsoft.com/office/drawing/2014/main" id="{6056EDB5-5A2E-448F-864E-B907902323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1447800"/>
                        <a:ext cx="228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0" name="Object 40">
            <a:extLst>
              <a:ext uri="{FF2B5EF4-FFF2-40B4-BE49-F238E27FC236}">
                <a16:creationId xmlns:a16="http://schemas.microsoft.com/office/drawing/2014/main" id="{50F91DF3-F3C0-49AB-AB8D-C17AC64A6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7850" y="1447800"/>
          <a:ext cx="3937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93480" imgH="838080" progId="Equation.3">
                  <p:embed/>
                </p:oleObj>
              </mc:Choice>
              <mc:Fallback>
                <p:oleObj name="Equation" r:id="rId22" imgW="393480" imgH="838080" progId="Equation.3">
                  <p:embed/>
                  <p:pic>
                    <p:nvPicPr>
                      <p:cNvPr id="41000" name="Object 40">
                        <a:extLst>
                          <a:ext uri="{FF2B5EF4-FFF2-40B4-BE49-F238E27FC236}">
                            <a16:creationId xmlns:a16="http://schemas.microsoft.com/office/drawing/2014/main" id="{50F91DF3-F3C0-49AB-AB8D-C17AC64A6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447800"/>
                        <a:ext cx="3937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1" name="Object 41">
            <a:extLst>
              <a:ext uri="{FF2B5EF4-FFF2-40B4-BE49-F238E27FC236}">
                <a16:creationId xmlns:a16="http://schemas.microsoft.com/office/drawing/2014/main" id="{3B17F7B5-289B-4E75-A59D-37C324B04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2209800"/>
          <a:ext cx="2413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41200" imgH="838080" progId="Equation.3">
                  <p:embed/>
                </p:oleObj>
              </mc:Choice>
              <mc:Fallback>
                <p:oleObj name="Equation" r:id="rId24" imgW="241200" imgH="838080" progId="Equation.3">
                  <p:embed/>
                  <p:pic>
                    <p:nvPicPr>
                      <p:cNvPr id="41001" name="Object 41">
                        <a:extLst>
                          <a:ext uri="{FF2B5EF4-FFF2-40B4-BE49-F238E27FC236}">
                            <a16:creationId xmlns:a16="http://schemas.microsoft.com/office/drawing/2014/main" id="{3B17F7B5-289B-4E75-A59D-37C324B04B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209800"/>
                        <a:ext cx="2413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2" name="Object 42">
            <a:extLst>
              <a:ext uri="{FF2B5EF4-FFF2-40B4-BE49-F238E27FC236}">
                <a16:creationId xmlns:a16="http://schemas.microsoft.com/office/drawing/2014/main" id="{E784A90B-43E3-4B35-AF12-992EA24D1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590800"/>
          <a:ext cx="2778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79360" imgH="241200" progId="Equation.3">
                  <p:embed/>
                </p:oleObj>
              </mc:Choice>
              <mc:Fallback>
                <p:oleObj name="Equation" r:id="rId26" imgW="279360" imgH="241200" progId="Equation.3">
                  <p:embed/>
                  <p:pic>
                    <p:nvPicPr>
                      <p:cNvPr id="41002" name="Object 42">
                        <a:extLst>
                          <a:ext uri="{FF2B5EF4-FFF2-40B4-BE49-F238E27FC236}">
                            <a16:creationId xmlns:a16="http://schemas.microsoft.com/office/drawing/2014/main" id="{E784A90B-43E3-4B35-AF12-992EA24D16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590800"/>
                        <a:ext cx="2778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3" name="Object 43">
            <a:extLst>
              <a:ext uri="{FF2B5EF4-FFF2-40B4-BE49-F238E27FC236}">
                <a16:creationId xmlns:a16="http://schemas.microsoft.com/office/drawing/2014/main" id="{13BBB164-0B06-4455-A08A-0650D1B64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2300" y="2514600"/>
          <a:ext cx="292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91960" imgH="380880" progId="Equation.3">
                  <p:embed/>
                </p:oleObj>
              </mc:Choice>
              <mc:Fallback>
                <p:oleObj name="Equation" r:id="rId28" imgW="291960" imgH="380880" progId="Equation.3">
                  <p:embed/>
                  <p:pic>
                    <p:nvPicPr>
                      <p:cNvPr id="41003" name="Object 43">
                        <a:extLst>
                          <a:ext uri="{FF2B5EF4-FFF2-40B4-BE49-F238E27FC236}">
                            <a16:creationId xmlns:a16="http://schemas.microsoft.com/office/drawing/2014/main" id="{13BBB164-0B06-4455-A08A-0650D1B64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2514600"/>
                        <a:ext cx="2921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4" name="Object 44">
            <a:extLst>
              <a:ext uri="{FF2B5EF4-FFF2-40B4-BE49-F238E27FC236}">
                <a16:creationId xmlns:a16="http://schemas.microsoft.com/office/drawing/2014/main" id="{F0053DAB-6A32-4144-8B87-0018B5CB2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5575" y="990600"/>
          <a:ext cx="1979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374560" imgH="431640" progId="Equation.3">
                  <p:embed/>
                </p:oleObj>
              </mc:Choice>
              <mc:Fallback>
                <p:oleObj name="Equation" r:id="rId30" imgW="2374560" imgH="431640" progId="Equation.3">
                  <p:embed/>
                  <p:pic>
                    <p:nvPicPr>
                      <p:cNvPr id="41004" name="Object 44">
                        <a:extLst>
                          <a:ext uri="{FF2B5EF4-FFF2-40B4-BE49-F238E27FC236}">
                            <a16:creationId xmlns:a16="http://schemas.microsoft.com/office/drawing/2014/main" id="{F0053DAB-6A32-4144-8B87-0018B5CB2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990600"/>
                        <a:ext cx="19796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8" name="Group 78">
            <a:extLst>
              <a:ext uri="{FF2B5EF4-FFF2-40B4-BE49-F238E27FC236}">
                <a16:creationId xmlns:a16="http://schemas.microsoft.com/office/drawing/2014/main" id="{1BFA13C1-F7C2-4666-85FA-6BEC6CDEFA8C}"/>
              </a:ext>
            </a:extLst>
          </p:cNvPr>
          <p:cNvGrpSpPr>
            <a:grpSpLocks/>
          </p:cNvGrpSpPr>
          <p:nvPr/>
        </p:nvGrpSpPr>
        <p:grpSpPr bwMode="auto">
          <a:xfrm>
            <a:off x="6762750" y="1447800"/>
            <a:ext cx="1425575" cy="1566863"/>
            <a:chOff x="4260" y="912"/>
            <a:chExt cx="898" cy="987"/>
          </a:xfrm>
        </p:grpSpPr>
        <p:graphicFrame>
          <p:nvGraphicFramePr>
            <p:cNvPr id="41005" name="Object 45">
              <a:extLst>
                <a:ext uri="{FF2B5EF4-FFF2-40B4-BE49-F238E27FC236}">
                  <a16:creationId xmlns:a16="http://schemas.microsoft.com/office/drawing/2014/main" id="{48B47A4A-26DF-4789-8C9D-10445C5999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8" y="912"/>
            <a:ext cx="153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41200" imgH="838080" progId="Equation.3">
                    <p:embed/>
                  </p:oleObj>
                </mc:Choice>
                <mc:Fallback>
                  <p:oleObj name="Equation" r:id="rId32" imgW="241200" imgH="838080" progId="Equation.3">
                    <p:embed/>
                    <p:pic>
                      <p:nvPicPr>
                        <p:cNvPr id="41005" name="Object 45">
                          <a:extLst>
                            <a:ext uri="{FF2B5EF4-FFF2-40B4-BE49-F238E27FC236}">
                              <a16:creationId xmlns:a16="http://schemas.microsoft.com/office/drawing/2014/main" id="{48B47A4A-26DF-4789-8C9D-10445C5999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912"/>
                          <a:ext cx="153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6" name="Object 46">
              <a:extLst>
                <a:ext uri="{FF2B5EF4-FFF2-40B4-BE49-F238E27FC236}">
                  <a16:creationId xmlns:a16="http://schemas.microsoft.com/office/drawing/2014/main" id="{8D5B8D9E-6375-499B-A67A-36ABDDEF54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0" y="1392"/>
            <a:ext cx="898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422360" imgH="838080" progId="Equation.3">
                    <p:embed/>
                  </p:oleObj>
                </mc:Choice>
                <mc:Fallback>
                  <p:oleObj name="Equation" r:id="rId34" imgW="1422360" imgH="838080" progId="Equation.3">
                    <p:embed/>
                    <p:pic>
                      <p:nvPicPr>
                        <p:cNvPr id="41006" name="Object 46">
                          <a:extLst>
                            <a:ext uri="{FF2B5EF4-FFF2-40B4-BE49-F238E27FC236}">
                              <a16:creationId xmlns:a16="http://schemas.microsoft.com/office/drawing/2014/main" id="{8D5B8D9E-6375-499B-A67A-36ABDDEF54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1392"/>
                          <a:ext cx="898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07" name="Object 47">
            <a:extLst>
              <a:ext uri="{FF2B5EF4-FFF2-40B4-BE49-F238E27FC236}">
                <a16:creationId xmlns:a16="http://schemas.microsoft.com/office/drawing/2014/main" id="{EEFE516E-DC6F-4280-A892-5CCDF7930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3429000"/>
          <a:ext cx="1920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323800" imgH="469800" progId="Equation.3">
                  <p:embed/>
                </p:oleObj>
              </mc:Choice>
              <mc:Fallback>
                <p:oleObj name="Equation" r:id="rId36" imgW="2323800" imgH="469800" progId="Equation.3">
                  <p:embed/>
                  <p:pic>
                    <p:nvPicPr>
                      <p:cNvPr id="41007" name="Object 47">
                        <a:extLst>
                          <a:ext uri="{FF2B5EF4-FFF2-40B4-BE49-F238E27FC236}">
                            <a16:creationId xmlns:a16="http://schemas.microsoft.com/office/drawing/2014/main" id="{EEFE516E-DC6F-4280-A892-5CCDF79300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429000"/>
                        <a:ext cx="1920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7" name="Group 77">
            <a:extLst>
              <a:ext uri="{FF2B5EF4-FFF2-40B4-BE49-F238E27FC236}">
                <a16:creationId xmlns:a16="http://schemas.microsoft.com/office/drawing/2014/main" id="{80DC1FF2-95E8-444C-8101-C40F7CC218D1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3276600"/>
            <a:ext cx="3336925" cy="790575"/>
            <a:chOff x="1932" y="2064"/>
            <a:chExt cx="2102" cy="498"/>
          </a:xfrm>
        </p:grpSpPr>
        <p:graphicFrame>
          <p:nvGraphicFramePr>
            <p:cNvPr id="41008" name="Object 48">
              <a:extLst>
                <a:ext uri="{FF2B5EF4-FFF2-40B4-BE49-F238E27FC236}">
                  <a16:creationId xmlns:a16="http://schemas.microsoft.com/office/drawing/2014/main" id="{225C1532-6D10-4046-AEB5-3559ADF9F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2" y="2064"/>
            <a:ext cx="152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41200" imgH="825480" progId="Equation.3">
                    <p:embed/>
                  </p:oleObj>
                </mc:Choice>
                <mc:Fallback>
                  <p:oleObj name="Equation" r:id="rId38" imgW="241200" imgH="825480" progId="Equation.3">
                    <p:embed/>
                    <p:pic>
                      <p:nvPicPr>
                        <p:cNvPr id="41008" name="Object 48">
                          <a:extLst>
                            <a:ext uri="{FF2B5EF4-FFF2-40B4-BE49-F238E27FC236}">
                              <a16:creationId xmlns:a16="http://schemas.microsoft.com/office/drawing/2014/main" id="{225C1532-6D10-4046-AEB5-3559ADF9FE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2064"/>
                          <a:ext cx="152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9" name="Object 49">
              <a:extLst>
                <a:ext uri="{FF2B5EF4-FFF2-40B4-BE49-F238E27FC236}">
                  <a16:creationId xmlns:a16="http://schemas.microsoft.com/office/drawing/2014/main" id="{8C154A78-9006-46DA-9ED0-6AE8181A12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9" y="2064"/>
            <a:ext cx="483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812520" imgH="838080" progId="Equation.3">
                    <p:embed/>
                  </p:oleObj>
                </mc:Choice>
                <mc:Fallback>
                  <p:oleObj name="Equation" r:id="rId40" imgW="812520" imgH="838080" progId="Equation.3">
                    <p:embed/>
                    <p:pic>
                      <p:nvPicPr>
                        <p:cNvPr id="41009" name="Object 49">
                          <a:extLst>
                            <a:ext uri="{FF2B5EF4-FFF2-40B4-BE49-F238E27FC236}">
                              <a16:creationId xmlns:a16="http://schemas.microsoft.com/office/drawing/2014/main" id="{8C154A78-9006-46DA-9ED0-6AE8181A12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064"/>
                          <a:ext cx="483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0" name="Object 50">
              <a:extLst>
                <a:ext uri="{FF2B5EF4-FFF2-40B4-BE49-F238E27FC236}">
                  <a16:creationId xmlns:a16="http://schemas.microsoft.com/office/drawing/2014/main" id="{79215DB9-4242-4633-8781-D5E529B898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6" y="2064"/>
            <a:ext cx="588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002960" imgH="838080" progId="Equation.3">
                    <p:embed/>
                  </p:oleObj>
                </mc:Choice>
                <mc:Fallback>
                  <p:oleObj name="Equation" r:id="rId42" imgW="1002960" imgH="838080" progId="Equation.3">
                    <p:embed/>
                    <p:pic>
                      <p:nvPicPr>
                        <p:cNvPr id="41010" name="Object 50">
                          <a:extLst>
                            <a:ext uri="{FF2B5EF4-FFF2-40B4-BE49-F238E27FC236}">
                              <a16:creationId xmlns:a16="http://schemas.microsoft.com/office/drawing/2014/main" id="{79215DB9-4242-4633-8781-D5E529B898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2064"/>
                          <a:ext cx="588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12" name="Object 52">
            <a:extLst>
              <a:ext uri="{FF2B5EF4-FFF2-40B4-BE49-F238E27FC236}">
                <a16:creationId xmlns:a16="http://schemas.microsoft.com/office/drawing/2014/main" id="{81A4320B-7DA7-4473-885E-ABE874805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0" y="3200400"/>
          <a:ext cx="1425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422360" imgH="838080" progId="Equation.3">
                  <p:embed/>
                </p:oleObj>
              </mc:Choice>
              <mc:Fallback>
                <p:oleObj name="Equation" r:id="rId44" imgW="1422360" imgH="838080" progId="Equation.3">
                  <p:embed/>
                  <p:pic>
                    <p:nvPicPr>
                      <p:cNvPr id="41012" name="Object 52">
                        <a:extLst>
                          <a:ext uri="{FF2B5EF4-FFF2-40B4-BE49-F238E27FC236}">
                            <a16:creationId xmlns:a16="http://schemas.microsoft.com/office/drawing/2014/main" id="{81A4320B-7DA7-4473-885E-ABE874805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3200400"/>
                        <a:ext cx="1425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7" name="Line 67">
            <a:extLst>
              <a:ext uri="{FF2B5EF4-FFF2-40B4-BE49-F238E27FC236}">
                <a16:creationId xmlns:a16="http://schemas.microsoft.com/office/drawing/2014/main" id="{34B96AC1-289D-4309-8C3F-959DADABD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762000"/>
            <a:ext cx="0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2" name="Line 72">
            <a:extLst>
              <a:ext uri="{FF2B5EF4-FFF2-40B4-BE49-F238E27FC236}">
                <a16:creationId xmlns:a16="http://schemas.microsoft.com/office/drawing/2014/main" id="{8BA24663-D951-4FD1-AF94-0A4D8FD78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838" y="776288"/>
            <a:ext cx="1944687" cy="636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034" name="Group 74">
            <a:extLst>
              <a:ext uri="{FF2B5EF4-FFF2-40B4-BE49-F238E27FC236}">
                <a16:creationId xmlns:a16="http://schemas.microsoft.com/office/drawing/2014/main" id="{476F4674-2CB6-4B1B-BA56-7AEDF77250FA}"/>
              </a:ext>
            </a:extLst>
          </p:cNvPr>
          <p:cNvGrpSpPr>
            <a:grpSpLocks/>
          </p:cNvGrpSpPr>
          <p:nvPr/>
        </p:nvGrpSpPr>
        <p:grpSpPr bwMode="auto">
          <a:xfrm>
            <a:off x="968375" y="762000"/>
            <a:ext cx="7550150" cy="3429000"/>
            <a:chOff x="528" y="480"/>
            <a:chExt cx="4944" cy="2160"/>
          </a:xfrm>
        </p:grpSpPr>
        <p:sp>
          <p:nvSpPr>
            <p:cNvPr id="41029" name="Line 69">
              <a:extLst>
                <a:ext uri="{FF2B5EF4-FFF2-40B4-BE49-F238E27FC236}">
                  <a16:creationId xmlns:a16="http://schemas.microsoft.com/office/drawing/2014/main" id="{05F2D390-5853-4888-8AA8-16AD2089E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872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30" name="Line 70">
              <a:extLst>
                <a:ext uri="{FF2B5EF4-FFF2-40B4-BE49-F238E27FC236}">
                  <a16:creationId xmlns:a16="http://schemas.microsoft.com/office/drawing/2014/main" id="{5CBBC7F5-FF5A-46ED-A6AD-2A3267565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480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31" name="Line 71">
              <a:extLst>
                <a:ext uri="{FF2B5EF4-FFF2-40B4-BE49-F238E27FC236}">
                  <a16:creationId xmlns:a16="http://schemas.microsoft.com/office/drawing/2014/main" id="{C9AD23B3-0EDF-4DBA-90E6-EFE53B1BF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912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33" name="Line 73">
              <a:extLst>
                <a:ext uri="{FF2B5EF4-FFF2-40B4-BE49-F238E27FC236}">
                  <a16:creationId xmlns:a16="http://schemas.microsoft.com/office/drawing/2014/main" id="{AA76B90E-4BB0-4794-8687-C7CAB6654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640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035" name="Line 75">
            <a:extLst>
              <a:ext uri="{FF2B5EF4-FFF2-40B4-BE49-F238E27FC236}">
                <a16:creationId xmlns:a16="http://schemas.microsoft.com/office/drawing/2014/main" id="{30DBAB41-3833-454A-90F8-0FABA73E73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5838" y="762000"/>
            <a:ext cx="3175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6" name="Line 76">
            <a:extLst>
              <a:ext uri="{FF2B5EF4-FFF2-40B4-BE49-F238E27FC236}">
                <a16:creationId xmlns:a16="http://schemas.microsoft.com/office/drawing/2014/main" id="{BB50635B-2927-4DCC-9801-E98EFC842D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9638" y="762000"/>
            <a:ext cx="3175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14" name="Object 10">
            <a:extLst>
              <a:ext uri="{FF2B5EF4-FFF2-40B4-BE49-F238E27FC236}">
                <a16:creationId xmlns:a16="http://schemas.microsoft.com/office/drawing/2014/main" id="{77722367-9318-4F45-8CAB-DC91E7540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905000"/>
          <a:ext cx="4851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1360" imgH="469800" progId="Equation.3">
                  <p:embed/>
                </p:oleObj>
              </mc:Choice>
              <mc:Fallback>
                <p:oleObj name="Equation" r:id="rId2" imgW="4851360" imgH="469800" progId="Equation.3">
                  <p:embed/>
                  <p:pic>
                    <p:nvPicPr>
                      <p:cNvPr id="47114" name="Object 10">
                        <a:extLst>
                          <a:ext uri="{FF2B5EF4-FFF2-40B4-BE49-F238E27FC236}">
                            <a16:creationId xmlns:a16="http://schemas.microsoft.com/office/drawing/2014/main" id="{77722367-9318-4F45-8CAB-DC91E7540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4851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49" name="Group 45">
            <a:extLst>
              <a:ext uri="{FF2B5EF4-FFF2-40B4-BE49-F238E27FC236}">
                <a16:creationId xmlns:a16="http://schemas.microsoft.com/office/drawing/2014/main" id="{FD075BF6-54CB-41C3-ABFE-F0074E5E0C8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590800"/>
            <a:ext cx="2819400" cy="1123950"/>
            <a:chOff x="576" y="1632"/>
            <a:chExt cx="1776" cy="708"/>
          </a:xfrm>
        </p:grpSpPr>
        <p:sp>
          <p:nvSpPr>
            <p:cNvPr id="47117" name="Rectangle 13">
              <a:extLst>
                <a:ext uri="{FF2B5EF4-FFF2-40B4-BE49-F238E27FC236}">
                  <a16:creationId xmlns:a16="http://schemas.microsoft.com/office/drawing/2014/main" id="{BE44A1B4-9909-467F-8270-959FEA4A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63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特别有</a:t>
              </a:r>
            </a:p>
          </p:txBody>
        </p:sp>
        <p:graphicFrame>
          <p:nvGraphicFramePr>
            <p:cNvPr id="47118" name="Object 14">
              <a:extLst>
                <a:ext uri="{FF2B5EF4-FFF2-40B4-BE49-F238E27FC236}">
                  <a16:creationId xmlns:a16="http://schemas.microsoft.com/office/drawing/2014/main" id="{4F216323-0AD9-4C47-A174-5FAFAC3804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8" y="2076"/>
            <a:ext cx="11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79560" imgH="419040" progId="Equation.3">
                    <p:embed/>
                  </p:oleObj>
                </mc:Choice>
                <mc:Fallback>
                  <p:oleObj name="Equation" r:id="rId4" imgW="1879560" imgH="419040" progId="Equation.3">
                    <p:embed/>
                    <p:pic>
                      <p:nvPicPr>
                        <p:cNvPr id="47118" name="Object 14">
                          <a:extLst>
                            <a:ext uri="{FF2B5EF4-FFF2-40B4-BE49-F238E27FC236}">
                              <a16:creationId xmlns:a16="http://schemas.microsoft.com/office/drawing/2014/main" id="{4F216323-0AD9-4C47-A174-5FAFAC3804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076"/>
                          <a:ext cx="118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9" name="Object 15">
            <a:extLst>
              <a:ext uri="{FF2B5EF4-FFF2-40B4-BE49-F238E27FC236}">
                <a16:creationId xmlns:a16="http://schemas.microsoft.com/office/drawing/2014/main" id="{CCF7503A-69CF-40BE-B9BB-F6E963808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3650" y="3124200"/>
          <a:ext cx="241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720" imgH="901440" progId="Equation.3">
                  <p:embed/>
                </p:oleObj>
              </mc:Choice>
              <mc:Fallback>
                <p:oleObj name="Equation" r:id="rId6" imgW="2412720" imgH="901440" progId="Equation.3">
                  <p:embed/>
                  <p:pic>
                    <p:nvPicPr>
                      <p:cNvPr id="47119" name="Object 15">
                        <a:extLst>
                          <a:ext uri="{FF2B5EF4-FFF2-40B4-BE49-F238E27FC236}">
                            <a16:creationId xmlns:a16="http://schemas.microsoft.com/office/drawing/2014/main" id="{CCF7503A-69CF-40BE-B9BB-F6E9638087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3124200"/>
                        <a:ext cx="2413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>
            <a:extLst>
              <a:ext uri="{FF2B5EF4-FFF2-40B4-BE49-F238E27FC236}">
                <a16:creationId xmlns:a16="http://schemas.microsoft.com/office/drawing/2014/main" id="{6B36E781-4E4E-41D6-8472-5173A6596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5850" y="3124200"/>
          <a:ext cx="140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400" imgH="838080" progId="Equation.3">
                  <p:embed/>
                </p:oleObj>
              </mc:Choice>
              <mc:Fallback>
                <p:oleObj name="Equation" r:id="rId8" imgW="1409400" imgH="838080" progId="Equation.3">
                  <p:embed/>
                  <p:pic>
                    <p:nvPicPr>
                      <p:cNvPr id="47120" name="Object 16">
                        <a:extLst>
                          <a:ext uri="{FF2B5EF4-FFF2-40B4-BE49-F238E27FC236}">
                            <a16:creationId xmlns:a16="http://schemas.microsoft.com/office/drawing/2014/main" id="{6B36E781-4E4E-41D6-8472-5173A6596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3124200"/>
                        <a:ext cx="140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50" name="Group 46">
            <a:extLst>
              <a:ext uri="{FF2B5EF4-FFF2-40B4-BE49-F238E27FC236}">
                <a16:creationId xmlns:a16="http://schemas.microsoft.com/office/drawing/2014/main" id="{40B3BE32-6C45-4D9E-A542-12B94B8ED092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4343400"/>
            <a:ext cx="2413000" cy="838200"/>
            <a:chOff x="1128" y="2736"/>
            <a:chExt cx="1520" cy="528"/>
          </a:xfrm>
        </p:grpSpPr>
        <p:sp>
          <p:nvSpPr>
            <p:cNvPr id="47122" name="Text Box 18">
              <a:extLst>
                <a:ext uri="{FF2B5EF4-FFF2-40B4-BE49-F238E27FC236}">
                  <a16:creationId xmlns:a16="http://schemas.microsoft.com/office/drawing/2014/main" id="{164E2D2B-A27A-44A5-AEFB-AE32F5A35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283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又</a:t>
              </a:r>
            </a:p>
          </p:txBody>
        </p:sp>
        <p:graphicFrame>
          <p:nvGraphicFramePr>
            <p:cNvPr id="47123" name="Object 19">
              <a:extLst>
                <a:ext uri="{FF2B5EF4-FFF2-40B4-BE49-F238E27FC236}">
                  <a16:creationId xmlns:a16="http://schemas.microsoft.com/office/drawing/2014/main" id="{A78F9981-FDC7-4AAF-97E6-512CEB069D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6" y="2736"/>
            <a:ext cx="99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74640" imgH="838080" progId="Equation.3">
                    <p:embed/>
                  </p:oleObj>
                </mc:Choice>
                <mc:Fallback>
                  <p:oleObj name="Equation" r:id="rId10" imgW="1574640" imgH="838080" progId="Equation.3">
                    <p:embed/>
                    <p:pic>
                      <p:nvPicPr>
                        <p:cNvPr id="47123" name="Object 19">
                          <a:extLst>
                            <a:ext uri="{FF2B5EF4-FFF2-40B4-BE49-F238E27FC236}">
                              <a16:creationId xmlns:a16="http://schemas.microsoft.com/office/drawing/2014/main" id="{A78F9981-FDC7-4AAF-97E6-512CEB069D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2736"/>
                          <a:ext cx="99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24" name="Object 20">
            <a:extLst>
              <a:ext uri="{FF2B5EF4-FFF2-40B4-BE49-F238E27FC236}">
                <a16:creationId xmlns:a16="http://schemas.microsoft.com/office/drawing/2014/main" id="{E8187640-49A9-4ECC-A0F7-6B7F69038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4343400"/>
          <a:ext cx="140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400" imgH="838080" progId="Equation.3">
                  <p:embed/>
                </p:oleObj>
              </mc:Choice>
              <mc:Fallback>
                <p:oleObj name="Equation" r:id="rId12" imgW="1409400" imgH="838080" progId="Equation.3">
                  <p:embed/>
                  <p:pic>
                    <p:nvPicPr>
                      <p:cNvPr id="47124" name="Object 20">
                        <a:extLst>
                          <a:ext uri="{FF2B5EF4-FFF2-40B4-BE49-F238E27FC236}">
                            <a16:creationId xmlns:a16="http://schemas.microsoft.com/office/drawing/2014/main" id="{E8187640-49A9-4ECC-A0F7-6B7F69038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4343400"/>
                        <a:ext cx="140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>
            <a:extLst>
              <a:ext uri="{FF2B5EF4-FFF2-40B4-BE49-F238E27FC236}">
                <a16:creationId xmlns:a16="http://schemas.microsoft.com/office/drawing/2014/main" id="{90A50242-88E2-4124-A64D-EA4C53303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5248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相互独立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3" name="Object 1029">
            <a:extLst>
              <a:ext uri="{FF2B5EF4-FFF2-40B4-BE49-F238E27FC236}">
                <a16:creationId xmlns:a16="http://schemas.microsoft.com/office/drawing/2014/main" id="{2409B2D7-1695-4806-8295-7D13CCB26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914400"/>
          <a:ext cx="7200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200720" imgH="1536480" progId="Equation.3">
                  <p:embed/>
                </p:oleObj>
              </mc:Choice>
              <mc:Fallback>
                <p:oleObj name="公式" r:id="rId2" imgW="7200720" imgH="1536480" progId="Equation.3">
                  <p:embed/>
                  <p:pic>
                    <p:nvPicPr>
                      <p:cNvPr id="99333" name="Object 1029">
                        <a:extLst>
                          <a:ext uri="{FF2B5EF4-FFF2-40B4-BE49-F238E27FC236}">
                            <a16:creationId xmlns:a16="http://schemas.microsoft.com/office/drawing/2014/main" id="{2409B2D7-1695-4806-8295-7D13CCB26F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914400"/>
                        <a:ext cx="7200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1030">
            <a:extLst>
              <a:ext uri="{FF2B5EF4-FFF2-40B4-BE49-F238E27FC236}">
                <a16:creationId xmlns:a16="http://schemas.microsoft.com/office/drawing/2014/main" id="{4AF9A236-4F30-442C-BB4F-CCE41C738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4483100"/>
          <a:ext cx="593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30640" imgH="1002960" progId="Equation.3">
                  <p:embed/>
                </p:oleObj>
              </mc:Choice>
              <mc:Fallback>
                <p:oleObj name="Equation" r:id="rId4" imgW="5930640" imgH="1002960" progId="Equation.3">
                  <p:embed/>
                  <p:pic>
                    <p:nvPicPr>
                      <p:cNvPr id="99334" name="Object 1030">
                        <a:extLst>
                          <a:ext uri="{FF2B5EF4-FFF2-40B4-BE49-F238E27FC236}">
                            <a16:creationId xmlns:a16="http://schemas.microsoft.com/office/drawing/2014/main" id="{4AF9A236-4F30-442C-BB4F-CCE41C738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483100"/>
                        <a:ext cx="5930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1031">
            <a:extLst>
              <a:ext uri="{FF2B5EF4-FFF2-40B4-BE49-F238E27FC236}">
                <a16:creationId xmlns:a16="http://schemas.microsoft.com/office/drawing/2014/main" id="{5C7952B1-B038-4D84-B248-F02AD7783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733800"/>
          <a:ext cx="3652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95680" imgH="431640" progId="Equation.3">
                  <p:embed/>
                </p:oleObj>
              </mc:Choice>
              <mc:Fallback>
                <p:oleObj name="Equation" r:id="rId6" imgW="4495680" imgH="431640" progId="Equation.3">
                  <p:embed/>
                  <p:pic>
                    <p:nvPicPr>
                      <p:cNvPr id="99335" name="Object 1031">
                        <a:extLst>
                          <a:ext uri="{FF2B5EF4-FFF2-40B4-BE49-F238E27FC236}">
                            <a16:creationId xmlns:a16="http://schemas.microsoft.com/office/drawing/2014/main" id="{5C7952B1-B038-4D84-B248-F02AD7783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36528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Rectangle 1032">
            <a:extLst>
              <a:ext uri="{FF2B5EF4-FFF2-40B4-BE49-F238E27FC236}">
                <a16:creationId xmlns:a16="http://schemas.microsoft.com/office/drawing/2014/main" id="{ACC10215-2D6D-4245-BD94-FB321ACA5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28051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sp>
        <p:nvSpPr>
          <p:cNvPr id="99337" name="Rectangle 1033">
            <a:extLst>
              <a:ext uri="{FF2B5EF4-FFF2-40B4-BE49-F238E27FC236}">
                <a16:creationId xmlns:a16="http://schemas.microsoft.com/office/drawing/2014/main" id="{057F9CC7-EAA0-4ED9-BF28-B49C9A9FE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19400"/>
            <a:ext cx="340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相互独立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</a:p>
        </p:txBody>
      </p:sp>
      <p:sp>
        <p:nvSpPr>
          <p:cNvPr id="99338" name="Rectangle 1034">
            <a:extLst>
              <a:ext uri="{FF2B5EF4-FFF2-40B4-BE49-F238E27FC236}">
                <a16:creationId xmlns:a16="http://schemas.microsoft.com/office/drawing/2014/main" id="{79348566-4A5D-49E8-A8FB-901E74EA0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604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/>
      <p:bldP spid="99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6D52BAB1-80D9-450E-A1CB-9737DCAB2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29801"/>
              </p:ext>
            </p:extLst>
          </p:nvPr>
        </p:nvGraphicFramePr>
        <p:xfrm>
          <a:off x="914400" y="793750"/>
          <a:ext cx="68707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70600" imgH="2133360" progId="Equation.3">
                  <p:embed/>
                </p:oleObj>
              </mc:Choice>
              <mc:Fallback>
                <p:oleObj name="Equation" r:id="rId2" imgW="6870600" imgH="2133360" progId="Equation.3">
                  <p:embed/>
                  <p:pic>
                    <p:nvPicPr>
                      <p:cNvPr id="78853" name="Object 5">
                        <a:extLst>
                          <a:ext uri="{FF2B5EF4-FFF2-40B4-BE49-F238E27FC236}">
                            <a16:creationId xmlns:a16="http://schemas.microsoft.com/office/drawing/2014/main" id="{6D52BAB1-80D9-450E-A1CB-9737DCAB2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93750"/>
                        <a:ext cx="68707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1" name="Rectangle 23">
            <a:extLst>
              <a:ext uri="{FF2B5EF4-FFF2-40B4-BE49-F238E27FC236}">
                <a16:creationId xmlns:a16="http://schemas.microsoft.com/office/drawing/2014/main" id="{098286BF-633B-4085-9117-BE072B40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</a:p>
        </p:txBody>
      </p:sp>
      <p:pic>
        <p:nvPicPr>
          <p:cNvPr id="78872" name="Picture 24">
            <a:extLst>
              <a:ext uri="{FF2B5EF4-FFF2-40B4-BE49-F238E27FC236}">
                <a16:creationId xmlns:a16="http://schemas.microsoft.com/office/drawing/2014/main" id="{7AEF3E91-81B7-4A91-B3D6-322FF0B5C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54338"/>
            <a:ext cx="7689850" cy="31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437FC6A1-674A-417F-BA43-158DE01A9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143000"/>
          <a:ext cx="3987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87720" imgH="1409400" progId="Equation.3">
                  <p:embed/>
                </p:oleObj>
              </mc:Choice>
              <mc:Fallback>
                <p:oleObj name="Equation" r:id="rId2" imgW="3987720" imgH="1409400" progId="Equation.3">
                  <p:embed/>
                  <p:pic>
                    <p:nvPicPr>
                      <p:cNvPr id="59401" name="Object 9">
                        <a:extLst>
                          <a:ext uri="{FF2B5EF4-FFF2-40B4-BE49-F238E27FC236}">
                            <a16:creationId xmlns:a16="http://schemas.microsoft.com/office/drawing/2014/main" id="{437FC6A1-674A-417F-BA43-158DE01A9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39878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>
            <a:extLst>
              <a:ext uri="{FF2B5EF4-FFF2-40B4-BE49-F238E27FC236}">
                <a16:creationId xmlns:a16="http://schemas.microsoft.com/office/drawing/2014/main" id="{768E4736-AD2C-42B1-9FC2-A1838EA6E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2895600"/>
          <a:ext cx="48069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16240" imgH="1002960" progId="Equation.3">
                  <p:embed/>
                </p:oleObj>
              </mc:Choice>
              <mc:Fallback>
                <p:oleObj name="Equation" r:id="rId4" imgW="5016240" imgH="1002960" progId="Equation.3">
                  <p:embed/>
                  <p:pic>
                    <p:nvPicPr>
                      <p:cNvPr id="59405" name="Object 13">
                        <a:extLst>
                          <a:ext uri="{FF2B5EF4-FFF2-40B4-BE49-F238E27FC236}">
                            <a16:creationId xmlns:a16="http://schemas.microsoft.com/office/drawing/2014/main" id="{768E4736-AD2C-42B1-9FC2-A1838EA6E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895600"/>
                        <a:ext cx="480695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>
            <a:extLst>
              <a:ext uri="{FF2B5EF4-FFF2-40B4-BE49-F238E27FC236}">
                <a16:creationId xmlns:a16="http://schemas.microsoft.com/office/drawing/2014/main" id="{6A24149A-8BC4-4105-8207-AE5BA0CA6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257800"/>
          <a:ext cx="3822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22480" imgH="444240" progId="Equation.3">
                  <p:embed/>
                </p:oleObj>
              </mc:Choice>
              <mc:Fallback>
                <p:oleObj name="Equation" r:id="rId6" imgW="3822480" imgH="444240" progId="Equation.3">
                  <p:embed/>
                  <p:pic>
                    <p:nvPicPr>
                      <p:cNvPr id="59408" name="Object 16">
                        <a:extLst>
                          <a:ext uri="{FF2B5EF4-FFF2-40B4-BE49-F238E27FC236}">
                            <a16:creationId xmlns:a16="http://schemas.microsoft.com/office/drawing/2014/main" id="{6A24149A-8BC4-4105-8207-AE5BA0CA6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3822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42" name="Object 50">
            <a:extLst>
              <a:ext uri="{FF2B5EF4-FFF2-40B4-BE49-F238E27FC236}">
                <a16:creationId xmlns:a16="http://schemas.microsoft.com/office/drawing/2014/main" id="{24CD5FC4-7DCF-44EB-BEC1-7A5F40AFA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4419600"/>
          <a:ext cx="45624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62440" imgH="431640" progId="Equation.3">
                  <p:embed/>
                </p:oleObj>
              </mc:Choice>
              <mc:Fallback>
                <p:oleObj name="Equation" r:id="rId8" imgW="4762440" imgH="431640" progId="Equation.3">
                  <p:embed/>
                  <p:pic>
                    <p:nvPicPr>
                      <p:cNvPr id="59442" name="Object 50">
                        <a:extLst>
                          <a:ext uri="{FF2B5EF4-FFF2-40B4-BE49-F238E27FC236}">
                            <a16:creationId xmlns:a16="http://schemas.microsoft.com/office/drawing/2014/main" id="{24CD5FC4-7DCF-44EB-BEC1-7A5F40AFA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419600"/>
                        <a:ext cx="45624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2" name="Text Box 22">
            <a:extLst>
              <a:ext uri="{FF2B5EF4-FFF2-40B4-BE49-F238E27FC236}">
                <a16:creationId xmlns:a16="http://schemas.microsoft.com/office/drawing/2014/main" id="{2085AC83-E228-4258-8E6C-B578822C2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9088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相互独立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</a:p>
        </p:txBody>
      </p:sp>
      <p:sp>
        <p:nvSpPr>
          <p:cNvPr id="81959" name="Rectangle 39">
            <a:extLst>
              <a:ext uri="{FF2B5EF4-FFF2-40B4-BE49-F238E27FC236}">
                <a16:creationId xmlns:a16="http://schemas.microsoft.com/office/drawing/2014/main" id="{51990495-06A0-4E26-85FF-A1AE8D534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3276600"/>
            <a:ext cx="74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sp>
        <p:nvSpPr>
          <p:cNvPr id="81960" name="Rectangle 40">
            <a:extLst>
              <a:ext uri="{FF2B5EF4-FFF2-40B4-BE49-F238E27FC236}">
                <a16:creationId xmlns:a16="http://schemas.microsoft.com/office/drawing/2014/main" id="{8C11156D-770D-43CC-987E-D90F1C11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76600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A1F9B26F-3C55-47C0-87CB-591D4A37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2590800"/>
            <a:ext cx="5405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求随机变量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的分布律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pSp>
        <p:nvGrpSpPr>
          <p:cNvPr id="82001" name="Group 81">
            <a:extLst>
              <a:ext uri="{FF2B5EF4-FFF2-40B4-BE49-F238E27FC236}">
                <a16:creationId xmlns:a16="http://schemas.microsoft.com/office/drawing/2014/main" id="{788812BC-5287-4464-AC2C-144E81F95097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838200"/>
            <a:ext cx="7510462" cy="1535113"/>
            <a:chOff x="576" y="528"/>
            <a:chExt cx="4731" cy="967"/>
          </a:xfrm>
        </p:grpSpPr>
        <p:sp>
          <p:nvSpPr>
            <p:cNvPr id="81979" name="Text Box 59">
              <a:extLst>
                <a:ext uri="{FF2B5EF4-FFF2-40B4-BE49-F238E27FC236}">
                  <a16:creationId xmlns:a16="http://schemas.microsoft.com/office/drawing/2014/main" id="{1B383DB4-C4E6-42B0-8C7D-21FF7BF43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528"/>
              <a:ext cx="4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设两个独立的随机变量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的分布律为</a:t>
              </a:r>
            </a:p>
          </p:txBody>
        </p:sp>
        <p:grpSp>
          <p:nvGrpSpPr>
            <p:cNvPr id="82000" name="Group 80">
              <a:extLst>
                <a:ext uri="{FF2B5EF4-FFF2-40B4-BE49-F238E27FC236}">
                  <a16:creationId xmlns:a16="http://schemas.microsoft.com/office/drawing/2014/main" id="{D869BD2B-3377-47C6-ADDE-A84C660B5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912"/>
              <a:ext cx="3888" cy="583"/>
              <a:chOff x="864" y="912"/>
              <a:chExt cx="3888" cy="583"/>
            </a:xfrm>
          </p:grpSpPr>
          <p:sp>
            <p:nvSpPr>
              <p:cNvPr id="81981" name="Line 61">
                <a:extLst>
                  <a:ext uri="{FF2B5EF4-FFF2-40B4-BE49-F238E27FC236}">
                    <a16:creationId xmlns:a16="http://schemas.microsoft.com/office/drawing/2014/main" id="{61821C5F-0355-4E19-8D1F-760DB65FB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177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982" name="Line 62">
                <a:extLst>
                  <a:ext uri="{FF2B5EF4-FFF2-40B4-BE49-F238E27FC236}">
                    <a16:creationId xmlns:a16="http://schemas.microsoft.com/office/drawing/2014/main" id="{59F8531E-0EBC-42FF-8C54-363FAB6FE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912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81983" name="Object 63">
                <a:extLst>
                  <a:ext uri="{FF2B5EF4-FFF2-40B4-BE49-F238E27FC236}">
                    <a16:creationId xmlns:a16="http://schemas.microsoft.com/office/drawing/2014/main" id="{0AEFA51A-0B52-4916-9908-E88AB60FA7D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8" y="960"/>
              <a:ext cx="224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55320" imgH="291960" progId="Equation.3">
                      <p:embed/>
                    </p:oleObj>
                  </mc:Choice>
                  <mc:Fallback>
                    <p:oleObj name="Equation" r:id="rId2" imgW="355320" imgH="291960" progId="Equation.3">
                      <p:embed/>
                      <p:pic>
                        <p:nvPicPr>
                          <p:cNvPr id="81983" name="Object 63">
                            <a:extLst>
                              <a:ext uri="{FF2B5EF4-FFF2-40B4-BE49-F238E27FC236}">
                                <a16:creationId xmlns:a16="http://schemas.microsoft.com/office/drawing/2014/main" id="{0AEFA51A-0B52-4916-9908-E88AB60FA7D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960"/>
                            <a:ext cx="224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84" name="Object 64">
                <a:extLst>
                  <a:ext uri="{FF2B5EF4-FFF2-40B4-BE49-F238E27FC236}">
                    <a16:creationId xmlns:a16="http://schemas.microsoft.com/office/drawing/2014/main" id="{C0076BDA-92FC-4B12-B2BE-FDA92A9C2F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8" y="1200"/>
              <a:ext cx="255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06080" imgH="419040" progId="Equation.3">
                      <p:embed/>
                    </p:oleObj>
                  </mc:Choice>
                  <mc:Fallback>
                    <p:oleObj name="Equation" r:id="rId4" imgW="406080" imgH="419040" progId="Equation.3">
                      <p:embed/>
                      <p:pic>
                        <p:nvPicPr>
                          <p:cNvPr id="81984" name="Object 64">
                            <a:extLst>
                              <a:ext uri="{FF2B5EF4-FFF2-40B4-BE49-F238E27FC236}">
                                <a16:creationId xmlns:a16="http://schemas.microsoft.com/office/drawing/2014/main" id="{C0076BDA-92FC-4B12-B2BE-FDA92A9C2F4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200"/>
                            <a:ext cx="255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85" name="Object 65">
                <a:extLst>
                  <a:ext uri="{FF2B5EF4-FFF2-40B4-BE49-F238E27FC236}">
                    <a16:creationId xmlns:a16="http://schemas.microsoft.com/office/drawing/2014/main" id="{F02D7C4E-186E-4882-903E-536685E204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960"/>
              <a:ext cx="95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054080" imgH="393480" progId="Equation.3">
                      <p:embed/>
                    </p:oleObj>
                  </mc:Choice>
                  <mc:Fallback>
                    <p:oleObj name="Equation" r:id="rId6" imgW="1054080" imgH="393480" progId="Equation.3">
                      <p:embed/>
                      <p:pic>
                        <p:nvPicPr>
                          <p:cNvPr id="81985" name="Object 65">
                            <a:extLst>
                              <a:ext uri="{FF2B5EF4-FFF2-40B4-BE49-F238E27FC236}">
                                <a16:creationId xmlns:a16="http://schemas.microsoft.com/office/drawing/2014/main" id="{F02D7C4E-186E-4882-903E-536685E204D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960"/>
                            <a:ext cx="951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86" name="Object 66">
                <a:extLst>
                  <a:ext uri="{FF2B5EF4-FFF2-40B4-BE49-F238E27FC236}">
                    <a16:creationId xmlns:a16="http://schemas.microsoft.com/office/drawing/2014/main" id="{7FE4A8FB-6EF2-432D-B691-44714107F7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8" y="1248"/>
              <a:ext cx="101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612800" imgH="393480" progId="Equation.3">
                      <p:embed/>
                    </p:oleObj>
                  </mc:Choice>
                  <mc:Fallback>
                    <p:oleObj name="Equation" r:id="rId8" imgW="1612800" imgH="393480" progId="Equation.3">
                      <p:embed/>
                      <p:pic>
                        <p:nvPicPr>
                          <p:cNvPr id="81986" name="Object 66">
                            <a:extLst>
                              <a:ext uri="{FF2B5EF4-FFF2-40B4-BE49-F238E27FC236}">
                                <a16:creationId xmlns:a16="http://schemas.microsoft.com/office/drawing/2014/main" id="{7FE4A8FB-6EF2-432D-B691-44714107F7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248"/>
                            <a:ext cx="1016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1999" name="Group 79">
                <a:extLst>
                  <a:ext uri="{FF2B5EF4-FFF2-40B4-BE49-F238E27FC236}">
                    <a16:creationId xmlns:a16="http://schemas.microsoft.com/office/drawing/2014/main" id="{6B52386F-9F28-455D-8140-3CC2785619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960"/>
                <a:ext cx="1776" cy="531"/>
                <a:chOff x="2976" y="960"/>
                <a:chExt cx="1776" cy="531"/>
              </a:xfrm>
            </p:grpSpPr>
            <p:sp>
              <p:nvSpPr>
                <p:cNvPr id="81988" name="Line 68">
                  <a:extLst>
                    <a:ext uri="{FF2B5EF4-FFF2-40B4-BE49-F238E27FC236}">
                      <a16:creationId xmlns:a16="http://schemas.microsoft.com/office/drawing/2014/main" id="{6E20D80D-4F8C-4A85-8429-9D86EAC6A2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200"/>
                  <a:ext cx="1776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81998" name="Group 78">
                  <a:extLst>
                    <a:ext uri="{FF2B5EF4-FFF2-40B4-BE49-F238E27FC236}">
                      <a16:creationId xmlns:a16="http://schemas.microsoft.com/office/drawing/2014/main" id="{6D8356FC-E65D-4637-8EB5-DC4243465C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72" y="960"/>
                  <a:ext cx="1553" cy="531"/>
                  <a:chOff x="3072" y="960"/>
                  <a:chExt cx="1553" cy="531"/>
                </a:xfrm>
              </p:grpSpPr>
              <p:sp>
                <p:nvSpPr>
                  <p:cNvPr id="81990" name="Line 70">
                    <a:extLst>
                      <a:ext uri="{FF2B5EF4-FFF2-40B4-BE49-F238E27FC236}">
                        <a16:creationId xmlns:a16="http://schemas.microsoft.com/office/drawing/2014/main" id="{7822F29F-2363-4F8A-BFA8-B7523380A6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00" y="960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graphicFrame>
                <p:nvGraphicFramePr>
                  <p:cNvPr id="81991" name="Object 71">
                    <a:extLst>
                      <a:ext uri="{FF2B5EF4-FFF2-40B4-BE49-F238E27FC236}">
                        <a16:creationId xmlns:a16="http://schemas.microsoft.com/office/drawing/2014/main" id="{5A3CEB75-3692-44DB-BED6-24BA7C23A77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12" y="960"/>
                  <a:ext cx="175" cy="18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0" imgW="279360" imgH="291960" progId="Equation.3">
                          <p:embed/>
                        </p:oleObj>
                      </mc:Choice>
                      <mc:Fallback>
                        <p:oleObj name="Equation" r:id="rId10" imgW="279360" imgH="291960" progId="Equation.3">
                          <p:embed/>
                          <p:pic>
                            <p:nvPicPr>
                              <p:cNvPr id="81991" name="Object 71">
                                <a:extLst>
                                  <a:ext uri="{FF2B5EF4-FFF2-40B4-BE49-F238E27FC236}">
                                    <a16:creationId xmlns:a16="http://schemas.microsoft.com/office/drawing/2014/main" id="{5A3CEB75-3692-44DB-BED6-24BA7C23A77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12" y="960"/>
                                <a:ext cx="175" cy="18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1992" name="Object 72">
                    <a:extLst>
                      <a:ext uri="{FF2B5EF4-FFF2-40B4-BE49-F238E27FC236}">
                        <a16:creationId xmlns:a16="http://schemas.microsoft.com/office/drawing/2014/main" id="{C8AA80E0-5EBD-4812-899B-96B845F6B75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72" y="1200"/>
                  <a:ext cx="231" cy="2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2" imgW="368280" imgH="419040" progId="Equation.3">
                          <p:embed/>
                        </p:oleObj>
                      </mc:Choice>
                      <mc:Fallback>
                        <p:oleObj name="Equation" r:id="rId12" imgW="368280" imgH="419040" progId="Equation.3">
                          <p:embed/>
                          <p:pic>
                            <p:nvPicPr>
                              <p:cNvPr id="81992" name="Object 72">
                                <a:extLst>
                                  <a:ext uri="{FF2B5EF4-FFF2-40B4-BE49-F238E27FC236}">
                                    <a16:creationId xmlns:a16="http://schemas.microsoft.com/office/drawing/2014/main" id="{C8AA80E0-5EBD-4812-899B-96B845F6B75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72" y="1200"/>
                                <a:ext cx="231" cy="2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1993" name="Object 73">
                    <a:extLst>
                      <a:ext uri="{FF2B5EF4-FFF2-40B4-BE49-F238E27FC236}">
                        <a16:creationId xmlns:a16="http://schemas.microsoft.com/office/drawing/2014/main" id="{F93C9421-3143-4507-979A-74791A1439B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35" y="960"/>
                  <a:ext cx="916" cy="24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4" imgW="1091880" imgH="393480" progId="Equation.3">
                          <p:embed/>
                        </p:oleObj>
                      </mc:Choice>
                      <mc:Fallback>
                        <p:oleObj name="Equation" r:id="rId14" imgW="1091880" imgH="393480" progId="Equation.3">
                          <p:embed/>
                          <p:pic>
                            <p:nvPicPr>
                              <p:cNvPr id="81993" name="Object 73">
                                <a:extLst>
                                  <a:ext uri="{FF2B5EF4-FFF2-40B4-BE49-F238E27FC236}">
                                    <a16:creationId xmlns:a16="http://schemas.microsoft.com/office/drawing/2014/main" id="{F93C9421-3143-4507-979A-74791A1439B4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35" y="960"/>
                                <a:ext cx="916" cy="24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81994" name="Object 74">
                    <a:extLst>
                      <a:ext uri="{FF2B5EF4-FFF2-40B4-BE49-F238E27FC236}">
                        <a16:creationId xmlns:a16="http://schemas.microsoft.com/office/drawing/2014/main" id="{29BA2C84-55F6-4E43-8439-83479EB5AF9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09" y="1244"/>
                  <a:ext cx="1016" cy="24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6" imgW="1612800" imgH="393480" progId="Equation.3">
                          <p:embed/>
                        </p:oleObj>
                      </mc:Choice>
                      <mc:Fallback>
                        <p:oleObj name="Equation" r:id="rId16" imgW="1612800" imgH="393480" progId="Equation.3">
                          <p:embed/>
                          <p:pic>
                            <p:nvPicPr>
                              <p:cNvPr id="81994" name="Object 74">
                                <a:extLst>
                                  <a:ext uri="{FF2B5EF4-FFF2-40B4-BE49-F238E27FC236}">
                                    <a16:creationId xmlns:a16="http://schemas.microsoft.com/office/drawing/2014/main" id="{29BA2C84-55F6-4E43-8439-83479EB5AF9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09" y="1244"/>
                                <a:ext cx="1016" cy="24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aphicFrame>
        <p:nvGraphicFramePr>
          <p:cNvPr id="81996" name="Object 76">
            <a:extLst>
              <a:ext uri="{FF2B5EF4-FFF2-40B4-BE49-F238E27FC236}">
                <a16:creationId xmlns:a16="http://schemas.microsoft.com/office/drawing/2014/main" id="{0E1280B4-6CE2-4F31-8B87-93FDCCFE3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4068763"/>
          <a:ext cx="55006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654600" imgH="469800" progId="Equation.3">
                  <p:embed/>
                </p:oleObj>
              </mc:Choice>
              <mc:Fallback>
                <p:oleObj name="Equation" r:id="rId18" imgW="6654600" imgH="469800" progId="Equation.3">
                  <p:embed/>
                  <p:pic>
                    <p:nvPicPr>
                      <p:cNvPr id="81996" name="Object 76">
                        <a:extLst>
                          <a:ext uri="{FF2B5EF4-FFF2-40B4-BE49-F238E27FC236}">
                            <a16:creationId xmlns:a16="http://schemas.microsoft.com/office/drawing/2014/main" id="{0E1280B4-6CE2-4F31-8B87-93FDCCFE3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068763"/>
                        <a:ext cx="55006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6" name="Object 86">
            <a:extLst>
              <a:ext uri="{FF2B5EF4-FFF2-40B4-BE49-F238E27FC236}">
                <a16:creationId xmlns:a16="http://schemas.microsoft.com/office/drawing/2014/main" id="{0B7C3FCC-9964-4A12-A62C-62031F250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5640388"/>
          <a:ext cx="44434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371920" imgH="380880" progId="Equation.3">
                  <p:embed/>
                </p:oleObj>
              </mc:Choice>
              <mc:Fallback>
                <p:oleObj name="Equation" r:id="rId20" imgW="5371920" imgH="380880" progId="Equation.3">
                  <p:embed/>
                  <p:pic>
                    <p:nvPicPr>
                      <p:cNvPr id="82006" name="Object 86">
                        <a:extLst>
                          <a:ext uri="{FF2B5EF4-FFF2-40B4-BE49-F238E27FC236}">
                            <a16:creationId xmlns:a16="http://schemas.microsoft.com/office/drawing/2014/main" id="{0B7C3FCC-9964-4A12-A62C-62031F250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640388"/>
                        <a:ext cx="44434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07" name="Group 87">
            <a:extLst>
              <a:ext uri="{FF2B5EF4-FFF2-40B4-BE49-F238E27FC236}">
                <a16:creationId xmlns:a16="http://schemas.microsoft.com/office/drawing/2014/main" id="{452D4AB1-1516-4D9C-8793-80642466C137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5640388"/>
            <a:ext cx="2552700" cy="368300"/>
            <a:chOff x="3408" y="960"/>
            <a:chExt cx="1608" cy="232"/>
          </a:xfrm>
        </p:grpSpPr>
        <p:graphicFrame>
          <p:nvGraphicFramePr>
            <p:cNvPr id="82008" name="Object 88">
              <a:extLst>
                <a:ext uri="{FF2B5EF4-FFF2-40B4-BE49-F238E27FC236}">
                  <a16:creationId xmlns:a16="http://schemas.microsoft.com/office/drawing/2014/main" id="{3017A039-9F5B-48F8-9936-6672B08C00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960"/>
            <a:ext cx="9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11280" imgH="317160" progId="Equation.3">
                    <p:embed/>
                  </p:oleObj>
                </mc:Choice>
                <mc:Fallback>
                  <p:oleObj name="Equation" r:id="rId22" imgW="1511280" imgH="317160" progId="Equation.3">
                    <p:embed/>
                    <p:pic>
                      <p:nvPicPr>
                        <p:cNvPr id="82008" name="Object 88">
                          <a:extLst>
                            <a:ext uri="{FF2B5EF4-FFF2-40B4-BE49-F238E27FC236}">
                              <a16:creationId xmlns:a16="http://schemas.microsoft.com/office/drawing/2014/main" id="{3017A039-9F5B-48F8-9936-6672B08C00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960"/>
                          <a:ext cx="9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9" name="Object 89">
              <a:extLst>
                <a:ext uri="{FF2B5EF4-FFF2-40B4-BE49-F238E27FC236}">
                  <a16:creationId xmlns:a16="http://schemas.microsoft.com/office/drawing/2014/main" id="{85B4895E-2460-49B1-8FDF-DCCCD6F92A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960"/>
            <a:ext cx="6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28520" imgH="368280" progId="Equation.3">
                    <p:embed/>
                  </p:oleObj>
                </mc:Choice>
                <mc:Fallback>
                  <p:oleObj name="Equation" r:id="rId24" imgW="1028520" imgH="368280" progId="Equation.3">
                    <p:embed/>
                    <p:pic>
                      <p:nvPicPr>
                        <p:cNvPr id="82009" name="Object 89">
                          <a:extLst>
                            <a:ext uri="{FF2B5EF4-FFF2-40B4-BE49-F238E27FC236}">
                              <a16:creationId xmlns:a16="http://schemas.microsoft.com/office/drawing/2014/main" id="{85B4895E-2460-49B1-8FDF-DCCCD6F92A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60"/>
                          <a:ext cx="6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10" name="Object 90">
            <a:extLst>
              <a:ext uri="{FF2B5EF4-FFF2-40B4-BE49-F238E27FC236}">
                <a16:creationId xmlns:a16="http://schemas.microsoft.com/office/drawing/2014/main" id="{ED54D775-9BD5-4EC2-A29B-FD72E7CD3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4878388"/>
          <a:ext cx="44529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384520" imgH="380880" progId="Equation.3">
                  <p:embed/>
                </p:oleObj>
              </mc:Choice>
              <mc:Fallback>
                <p:oleObj name="Equation" r:id="rId26" imgW="5384520" imgH="380880" progId="Equation.3">
                  <p:embed/>
                  <p:pic>
                    <p:nvPicPr>
                      <p:cNvPr id="82010" name="Object 90">
                        <a:extLst>
                          <a:ext uri="{FF2B5EF4-FFF2-40B4-BE49-F238E27FC236}">
                            <a16:creationId xmlns:a16="http://schemas.microsoft.com/office/drawing/2014/main" id="{ED54D775-9BD5-4EC2-A29B-FD72E7CD3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878388"/>
                        <a:ext cx="44529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11" name="Group 91">
            <a:extLst>
              <a:ext uri="{FF2B5EF4-FFF2-40B4-BE49-F238E27FC236}">
                <a16:creationId xmlns:a16="http://schemas.microsoft.com/office/drawing/2014/main" id="{2892A0D0-5339-4E30-8A48-007F97F3634E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4878388"/>
            <a:ext cx="2552700" cy="368300"/>
            <a:chOff x="3408" y="480"/>
            <a:chExt cx="1608" cy="232"/>
          </a:xfrm>
        </p:grpSpPr>
        <p:graphicFrame>
          <p:nvGraphicFramePr>
            <p:cNvPr id="82012" name="Object 92">
              <a:extLst>
                <a:ext uri="{FF2B5EF4-FFF2-40B4-BE49-F238E27FC236}">
                  <a16:creationId xmlns:a16="http://schemas.microsoft.com/office/drawing/2014/main" id="{A9BAFC25-77DD-4B8E-9868-8478945B32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480"/>
            <a:ext cx="9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511280" imgH="317160" progId="Equation.3">
                    <p:embed/>
                  </p:oleObj>
                </mc:Choice>
                <mc:Fallback>
                  <p:oleObj name="Equation" r:id="rId28" imgW="1511280" imgH="317160" progId="Equation.3">
                    <p:embed/>
                    <p:pic>
                      <p:nvPicPr>
                        <p:cNvPr id="82012" name="Object 92">
                          <a:extLst>
                            <a:ext uri="{FF2B5EF4-FFF2-40B4-BE49-F238E27FC236}">
                              <a16:creationId xmlns:a16="http://schemas.microsoft.com/office/drawing/2014/main" id="{A9BAFC25-77DD-4B8E-9868-8478945B32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480"/>
                          <a:ext cx="9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3" name="Object 93">
              <a:extLst>
                <a:ext uri="{FF2B5EF4-FFF2-40B4-BE49-F238E27FC236}">
                  <a16:creationId xmlns:a16="http://schemas.microsoft.com/office/drawing/2014/main" id="{F188587B-C748-4A52-B191-C8025D0977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480"/>
            <a:ext cx="6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028520" imgH="368280" progId="Equation.3">
                    <p:embed/>
                  </p:oleObj>
                </mc:Choice>
                <mc:Fallback>
                  <p:oleObj name="Equation" r:id="rId30" imgW="1028520" imgH="368280" progId="Equation.3">
                    <p:embed/>
                    <p:pic>
                      <p:nvPicPr>
                        <p:cNvPr id="82013" name="Object 93">
                          <a:extLst>
                            <a:ext uri="{FF2B5EF4-FFF2-40B4-BE49-F238E27FC236}">
                              <a16:creationId xmlns:a16="http://schemas.microsoft.com/office/drawing/2014/main" id="{F188587B-C748-4A52-B191-C8025D0977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480"/>
                          <a:ext cx="6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2" grpId="0" autoUpdateAnimBg="0"/>
      <p:bldP spid="81959" grpId="0" autoUpdateAnimBg="0"/>
      <p:bldP spid="8196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5" name="Object 1029">
            <a:extLst>
              <a:ext uri="{FF2B5EF4-FFF2-40B4-BE49-F238E27FC236}">
                <a16:creationId xmlns:a16="http://schemas.microsoft.com/office/drawing/2014/main" id="{A7F4E1B6-0BB9-4EF4-94CE-8488435E0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55700"/>
          <a:ext cx="45053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8240" imgH="380880" progId="Equation.3">
                  <p:embed/>
                </p:oleObj>
              </mc:Choice>
              <mc:Fallback>
                <p:oleObj name="Equation" r:id="rId2" imgW="5448240" imgH="380880" progId="Equation.3">
                  <p:embed/>
                  <p:pic>
                    <p:nvPicPr>
                      <p:cNvPr id="92165" name="Object 1029">
                        <a:extLst>
                          <a:ext uri="{FF2B5EF4-FFF2-40B4-BE49-F238E27FC236}">
                            <a16:creationId xmlns:a16="http://schemas.microsoft.com/office/drawing/2014/main" id="{A7F4E1B6-0BB9-4EF4-94CE-8488435E0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55700"/>
                        <a:ext cx="45053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7" name="Group 1071">
            <a:extLst>
              <a:ext uri="{FF2B5EF4-FFF2-40B4-BE49-F238E27FC236}">
                <a16:creationId xmlns:a16="http://schemas.microsoft.com/office/drawing/2014/main" id="{E050F530-AF04-4F52-AF48-B226C91C6CD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143000"/>
            <a:ext cx="2552700" cy="368300"/>
            <a:chOff x="3408" y="1440"/>
            <a:chExt cx="1608" cy="232"/>
          </a:xfrm>
        </p:grpSpPr>
        <p:graphicFrame>
          <p:nvGraphicFramePr>
            <p:cNvPr id="92166" name="Object 1030">
              <a:extLst>
                <a:ext uri="{FF2B5EF4-FFF2-40B4-BE49-F238E27FC236}">
                  <a16:creationId xmlns:a16="http://schemas.microsoft.com/office/drawing/2014/main" id="{9CBF0323-460E-4891-94F0-AEADDAEBE6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440"/>
            <a:ext cx="9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98320" imgH="317160" progId="Equation.3">
                    <p:embed/>
                  </p:oleObj>
                </mc:Choice>
                <mc:Fallback>
                  <p:oleObj name="Equation" r:id="rId4" imgW="1498320" imgH="317160" progId="Equation.3">
                    <p:embed/>
                    <p:pic>
                      <p:nvPicPr>
                        <p:cNvPr id="92166" name="Object 1030">
                          <a:extLst>
                            <a:ext uri="{FF2B5EF4-FFF2-40B4-BE49-F238E27FC236}">
                              <a16:creationId xmlns:a16="http://schemas.microsoft.com/office/drawing/2014/main" id="{9CBF0323-460E-4891-94F0-AEADDAEBE6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440"/>
                          <a:ext cx="9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67" name="Object 1031">
              <a:extLst>
                <a:ext uri="{FF2B5EF4-FFF2-40B4-BE49-F238E27FC236}">
                  <a16:creationId xmlns:a16="http://schemas.microsoft.com/office/drawing/2014/main" id="{E6B09CF3-13A7-4220-9494-8AC0082DB4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440"/>
            <a:ext cx="6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28520" imgH="368280" progId="Equation.3">
                    <p:embed/>
                  </p:oleObj>
                </mc:Choice>
                <mc:Fallback>
                  <p:oleObj name="Equation" r:id="rId6" imgW="1028520" imgH="368280" progId="Equation.3">
                    <p:embed/>
                    <p:pic>
                      <p:nvPicPr>
                        <p:cNvPr id="92167" name="Object 1031">
                          <a:extLst>
                            <a:ext uri="{FF2B5EF4-FFF2-40B4-BE49-F238E27FC236}">
                              <a16:creationId xmlns:a16="http://schemas.microsoft.com/office/drawing/2014/main" id="{E6B09CF3-13A7-4220-9494-8AC0082DB4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40"/>
                          <a:ext cx="6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68" name="Object 1032">
            <a:extLst>
              <a:ext uri="{FF2B5EF4-FFF2-40B4-BE49-F238E27FC236}">
                <a16:creationId xmlns:a16="http://schemas.microsoft.com/office/drawing/2014/main" id="{D4A2A60A-68AC-4E9A-B083-031B939FF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71675"/>
          <a:ext cx="4495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35280" imgH="380880" progId="Equation.3">
                  <p:embed/>
                </p:oleObj>
              </mc:Choice>
              <mc:Fallback>
                <p:oleObj name="Equation" r:id="rId8" imgW="5435280" imgH="380880" progId="Equation.3">
                  <p:embed/>
                  <p:pic>
                    <p:nvPicPr>
                      <p:cNvPr id="92168" name="Object 1032">
                        <a:extLst>
                          <a:ext uri="{FF2B5EF4-FFF2-40B4-BE49-F238E27FC236}">
                            <a16:creationId xmlns:a16="http://schemas.microsoft.com/office/drawing/2014/main" id="{D4A2A60A-68AC-4E9A-B083-031B939FF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71675"/>
                        <a:ext cx="44958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8" name="Group 1072">
            <a:extLst>
              <a:ext uri="{FF2B5EF4-FFF2-40B4-BE49-F238E27FC236}">
                <a16:creationId xmlns:a16="http://schemas.microsoft.com/office/drawing/2014/main" id="{443B37E4-3CB8-4290-BB76-AAF47EC8251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958975"/>
            <a:ext cx="2476500" cy="317500"/>
            <a:chOff x="3408" y="1920"/>
            <a:chExt cx="1560" cy="200"/>
          </a:xfrm>
        </p:grpSpPr>
        <p:graphicFrame>
          <p:nvGraphicFramePr>
            <p:cNvPr id="92169" name="Object 1033">
              <a:extLst>
                <a:ext uri="{FF2B5EF4-FFF2-40B4-BE49-F238E27FC236}">
                  <a16:creationId xmlns:a16="http://schemas.microsoft.com/office/drawing/2014/main" id="{B72B02A9-EA13-4398-8E62-E4255262C1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920"/>
            <a:ext cx="912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98320" imgH="317160" progId="Equation.3">
                    <p:embed/>
                  </p:oleObj>
                </mc:Choice>
                <mc:Fallback>
                  <p:oleObj name="Equation" r:id="rId10" imgW="1498320" imgH="317160" progId="Equation.3">
                    <p:embed/>
                    <p:pic>
                      <p:nvPicPr>
                        <p:cNvPr id="92169" name="Object 1033">
                          <a:extLst>
                            <a:ext uri="{FF2B5EF4-FFF2-40B4-BE49-F238E27FC236}">
                              <a16:creationId xmlns:a16="http://schemas.microsoft.com/office/drawing/2014/main" id="{B72B02A9-EA13-4398-8E62-E4255262C1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920"/>
                          <a:ext cx="912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0" name="Object 1034">
              <a:extLst>
                <a:ext uri="{FF2B5EF4-FFF2-40B4-BE49-F238E27FC236}">
                  <a16:creationId xmlns:a16="http://schemas.microsoft.com/office/drawing/2014/main" id="{B05F2978-32F9-4364-941B-10ED6083D8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920"/>
            <a:ext cx="6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28520" imgH="317160" progId="Equation.3">
                    <p:embed/>
                  </p:oleObj>
                </mc:Choice>
                <mc:Fallback>
                  <p:oleObj name="Equation" r:id="rId12" imgW="1028520" imgH="317160" progId="Equation.3">
                    <p:embed/>
                    <p:pic>
                      <p:nvPicPr>
                        <p:cNvPr id="92170" name="Object 1034">
                          <a:extLst>
                            <a:ext uri="{FF2B5EF4-FFF2-40B4-BE49-F238E27FC236}">
                              <a16:creationId xmlns:a16="http://schemas.microsoft.com/office/drawing/2014/main" id="{B05F2978-32F9-4364-941B-10ED6083D8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20"/>
                          <a:ext cx="6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5" name="Object 1049">
            <a:extLst>
              <a:ext uri="{FF2B5EF4-FFF2-40B4-BE49-F238E27FC236}">
                <a16:creationId xmlns:a16="http://schemas.microsoft.com/office/drawing/2014/main" id="{BEFABC05-7D18-45F3-BB44-986AB1676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720975"/>
          <a:ext cx="464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47960" imgH="431640" progId="Equation.3">
                  <p:embed/>
                </p:oleObj>
              </mc:Choice>
              <mc:Fallback>
                <p:oleObj name="Equation" r:id="rId14" imgW="4647960" imgH="431640" progId="Equation.3">
                  <p:embed/>
                  <p:pic>
                    <p:nvPicPr>
                      <p:cNvPr id="92185" name="Object 1049">
                        <a:extLst>
                          <a:ext uri="{FF2B5EF4-FFF2-40B4-BE49-F238E27FC236}">
                            <a16:creationId xmlns:a16="http://schemas.microsoft.com/office/drawing/2014/main" id="{BEFABC05-7D18-45F3-BB44-986AB16761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20975"/>
                        <a:ext cx="464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4" name="Group 1068">
            <a:extLst>
              <a:ext uri="{FF2B5EF4-FFF2-40B4-BE49-F238E27FC236}">
                <a16:creationId xmlns:a16="http://schemas.microsoft.com/office/drawing/2014/main" id="{40693B7A-E941-4264-BC7C-0199E370A51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505200"/>
            <a:ext cx="3273425" cy="1600200"/>
            <a:chOff x="1632" y="2592"/>
            <a:chExt cx="2062" cy="1008"/>
          </a:xfrm>
        </p:grpSpPr>
        <p:sp>
          <p:nvSpPr>
            <p:cNvPr id="92187" name="Line 1051">
              <a:extLst>
                <a:ext uri="{FF2B5EF4-FFF2-40B4-BE49-F238E27FC236}">
                  <a16:creationId xmlns:a16="http://schemas.microsoft.com/office/drawing/2014/main" id="{AAD7C639-CFA5-4968-93E7-278A1DB8F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76"/>
              <a:ext cx="206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88" name="Line 1052">
              <a:extLst>
                <a:ext uri="{FF2B5EF4-FFF2-40B4-BE49-F238E27FC236}">
                  <a16:creationId xmlns:a16="http://schemas.microsoft.com/office/drawing/2014/main" id="{76F92763-4139-47C8-A3E5-E26DD6606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592"/>
              <a:ext cx="0" cy="10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2189" name="Object 1053">
              <a:extLst>
                <a:ext uri="{FF2B5EF4-FFF2-40B4-BE49-F238E27FC236}">
                  <a16:creationId xmlns:a16="http://schemas.microsoft.com/office/drawing/2014/main" id="{CF171875-E84E-42C2-A16C-0AA9AC6214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592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360" imgH="291960" progId="Equation.3">
                    <p:embed/>
                  </p:oleObj>
                </mc:Choice>
                <mc:Fallback>
                  <p:oleObj name="Equation" r:id="rId16" imgW="279360" imgH="291960" progId="Equation.3">
                    <p:embed/>
                    <p:pic>
                      <p:nvPicPr>
                        <p:cNvPr id="92189" name="Object 1053">
                          <a:extLst>
                            <a:ext uri="{FF2B5EF4-FFF2-40B4-BE49-F238E27FC236}">
                              <a16:creationId xmlns:a16="http://schemas.microsoft.com/office/drawing/2014/main" id="{CF171875-E84E-42C2-A16C-0AA9AC6214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92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90" name="Line 1054">
              <a:extLst>
                <a:ext uri="{FF2B5EF4-FFF2-40B4-BE49-F238E27FC236}">
                  <a16:creationId xmlns:a16="http://schemas.microsoft.com/office/drawing/2014/main" id="{8DE5767F-2532-4DDB-905A-3E044F55C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88"/>
              <a:ext cx="442" cy="3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2191" name="Object 1055">
              <a:extLst>
                <a:ext uri="{FF2B5EF4-FFF2-40B4-BE49-F238E27FC236}">
                  <a16:creationId xmlns:a16="http://schemas.microsoft.com/office/drawing/2014/main" id="{07E3C1CE-9A16-44AD-9365-A02F3CE779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784"/>
            <a:ext cx="22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5320" imgH="291960" progId="Equation.3">
                    <p:embed/>
                  </p:oleObj>
                </mc:Choice>
                <mc:Fallback>
                  <p:oleObj name="Equation" r:id="rId18" imgW="355320" imgH="291960" progId="Equation.3">
                    <p:embed/>
                    <p:pic>
                      <p:nvPicPr>
                        <p:cNvPr id="92191" name="Object 1055">
                          <a:extLst>
                            <a:ext uri="{FF2B5EF4-FFF2-40B4-BE49-F238E27FC236}">
                              <a16:creationId xmlns:a16="http://schemas.microsoft.com/office/drawing/2014/main" id="{07E3C1CE-9A16-44AD-9365-A02F3CE779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784"/>
                          <a:ext cx="22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2" name="Object 1056">
              <a:extLst>
                <a:ext uri="{FF2B5EF4-FFF2-40B4-BE49-F238E27FC236}">
                  <a16:creationId xmlns:a16="http://schemas.microsoft.com/office/drawing/2014/main" id="{B298D216-E845-404C-83A9-0DBC34C6D1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2688"/>
            <a:ext cx="93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91880" imgH="393480" progId="Equation.3">
                    <p:embed/>
                  </p:oleObj>
                </mc:Choice>
                <mc:Fallback>
                  <p:oleObj name="Equation" r:id="rId20" imgW="1091880" imgH="393480" progId="Equation.3">
                    <p:embed/>
                    <p:pic>
                      <p:nvPicPr>
                        <p:cNvPr id="92192" name="Object 1056">
                          <a:extLst>
                            <a:ext uri="{FF2B5EF4-FFF2-40B4-BE49-F238E27FC236}">
                              <a16:creationId xmlns:a16="http://schemas.microsoft.com/office/drawing/2014/main" id="{B298D216-E845-404C-83A9-0DBC34C6D1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688"/>
                          <a:ext cx="93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3" name="Object 1057">
              <a:extLst>
                <a:ext uri="{FF2B5EF4-FFF2-40B4-BE49-F238E27FC236}">
                  <a16:creationId xmlns:a16="http://schemas.microsoft.com/office/drawing/2014/main" id="{93162396-CA3C-4A04-BF56-E2F79C8E7B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8" y="3018"/>
            <a:ext cx="1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7480" imgH="304560" progId="Equation.3">
                    <p:embed/>
                  </p:oleObj>
                </mc:Choice>
                <mc:Fallback>
                  <p:oleObj name="Equation" r:id="rId22" imgW="177480" imgH="304560" progId="Equation.3">
                    <p:embed/>
                    <p:pic>
                      <p:nvPicPr>
                        <p:cNvPr id="92193" name="Object 1057">
                          <a:extLst>
                            <a:ext uri="{FF2B5EF4-FFF2-40B4-BE49-F238E27FC236}">
                              <a16:creationId xmlns:a16="http://schemas.microsoft.com/office/drawing/2014/main" id="{93162396-CA3C-4A04-BF56-E2F79C8E7B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8" y="3018"/>
                          <a:ext cx="11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4" name="Object 1058">
              <a:extLst>
                <a:ext uri="{FF2B5EF4-FFF2-40B4-BE49-F238E27FC236}">
                  <a16:creationId xmlns:a16="http://schemas.microsoft.com/office/drawing/2014/main" id="{A37CFF94-D06A-48D1-9DBD-A9AF2B7C83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8" y="3354"/>
            <a:ext cx="1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15640" imgH="317160" progId="Equation.3">
                    <p:embed/>
                  </p:oleObj>
                </mc:Choice>
                <mc:Fallback>
                  <p:oleObj name="Equation" r:id="rId24" imgW="215640" imgH="317160" progId="Equation.3">
                    <p:embed/>
                    <p:pic>
                      <p:nvPicPr>
                        <p:cNvPr id="92194" name="Object 1058">
                          <a:extLst>
                            <a:ext uri="{FF2B5EF4-FFF2-40B4-BE49-F238E27FC236}">
                              <a16:creationId xmlns:a16="http://schemas.microsoft.com/office/drawing/2014/main" id="{A37CFF94-D06A-48D1-9DBD-A9AF2B7C83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8" y="3354"/>
                          <a:ext cx="1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5" name="Object 1059">
              <a:extLst>
                <a:ext uri="{FF2B5EF4-FFF2-40B4-BE49-F238E27FC236}">
                  <a16:creationId xmlns:a16="http://schemas.microsoft.com/office/drawing/2014/main" id="{896B4B06-896E-48B8-BE8E-E40D500CC7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2" y="301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47640" imgH="317160" progId="Equation.3">
                    <p:embed/>
                  </p:oleObj>
                </mc:Choice>
                <mc:Fallback>
                  <p:oleObj name="Equation" r:id="rId26" imgW="647640" imgH="317160" progId="Equation.3">
                    <p:embed/>
                    <p:pic>
                      <p:nvPicPr>
                        <p:cNvPr id="92195" name="Object 1059">
                          <a:extLst>
                            <a:ext uri="{FF2B5EF4-FFF2-40B4-BE49-F238E27FC236}">
                              <a16:creationId xmlns:a16="http://schemas.microsoft.com/office/drawing/2014/main" id="{896B4B06-896E-48B8-BE8E-E40D500CC7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" y="301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6" name="Object 1060">
              <a:extLst>
                <a:ext uri="{FF2B5EF4-FFF2-40B4-BE49-F238E27FC236}">
                  <a16:creationId xmlns:a16="http://schemas.microsoft.com/office/drawing/2014/main" id="{D00F3A03-C6A2-48E3-BF15-2561CA9D99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02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647640" imgH="317160" progId="Equation.3">
                    <p:embed/>
                  </p:oleObj>
                </mc:Choice>
                <mc:Fallback>
                  <p:oleObj name="Equation" r:id="rId28" imgW="647640" imgH="317160" progId="Equation.3">
                    <p:embed/>
                    <p:pic>
                      <p:nvPicPr>
                        <p:cNvPr id="92196" name="Object 1060">
                          <a:extLst>
                            <a:ext uri="{FF2B5EF4-FFF2-40B4-BE49-F238E27FC236}">
                              <a16:creationId xmlns:a16="http://schemas.microsoft.com/office/drawing/2014/main" id="{D00F3A03-C6A2-48E3-BF15-2561CA9D99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02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7" name="Object 1061">
              <a:extLst>
                <a:ext uri="{FF2B5EF4-FFF2-40B4-BE49-F238E27FC236}">
                  <a16:creationId xmlns:a16="http://schemas.microsoft.com/office/drawing/2014/main" id="{A16C5BC2-ED8A-43F0-ADFE-9FA71CB205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2" y="3350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47640" imgH="317160" progId="Equation.3">
                    <p:embed/>
                  </p:oleObj>
                </mc:Choice>
                <mc:Fallback>
                  <p:oleObj name="Equation" r:id="rId30" imgW="647640" imgH="317160" progId="Equation.3">
                    <p:embed/>
                    <p:pic>
                      <p:nvPicPr>
                        <p:cNvPr id="92197" name="Object 1061">
                          <a:extLst>
                            <a:ext uri="{FF2B5EF4-FFF2-40B4-BE49-F238E27FC236}">
                              <a16:creationId xmlns:a16="http://schemas.microsoft.com/office/drawing/2014/main" id="{A16C5BC2-ED8A-43F0-ADFE-9FA71CB205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" y="3350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8" name="Object 1062">
              <a:extLst>
                <a:ext uri="{FF2B5EF4-FFF2-40B4-BE49-F238E27FC236}">
                  <a16:creationId xmlns:a16="http://schemas.microsoft.com/office/drawing/2014/main" id="{0BB7F238-C780-4BBB-B366-5228FDBEE3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360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647640" imgH="317160" progId="Equation.3">
                    <p:embed/>
                  </p:oleObj>
                </mc:Choice>
                <mc:Fallback>
                  <p:oleObj name="Equation" r:id="rId32" imgW="647640" imgH="317160" progId="Equation.3">
                    <p:embed/>
                    <p:pic>
                      <p:nvPicPr>
                        <p:cNvPr id="92198" name="Object 1062">
                          <a:extLst>
                            <a:ext uri="{FF2B5EF4-FFF2-40B4-BE49-F238E27FC236}">
                              <a16:creationId xmlns:a16="http://schemas.microsoft.com/office/drawing/2014/main" id="{0BB7F238-C780-4BBB-B366-5228FDBEE3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360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B9749CD-3A4D-42B4-A0F9-4CF7BC0F4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一负责人到达办公室的时间均匀分布在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8~12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他的秘书到达办公室的时间均匀分布在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7~9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设他们两人到达的时间相互独立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求他们到达办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公室的时间相差不超过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分钟的概率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D655FE5-7FAD-403F-8D40-A2B63966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2978" name="Group 34">
            <a:extLst>
              <a:ext uri="{FF2B5EF4-FFF2-40B4-BE49-F238E27FC236}">
                <a16:creationId xmlns:a16="http://schemas.microsoft.com/office/drawing/2014/main" id="{77B7D802-4C82-43DF-82DD-A5766CFD64E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943225"/>
            <a:ext cx="6464300" cy="1057275"/>
            <a:chOff x="576" y="1854"/>
            <a:chExt cx="4072" cy="666"/>
          </a:xfrm>
        </p:grpSpPr>
        <p:sp>
          <p:nvSpPr>
            <p:cNvPr id="82953" name="Rectangle 9">
              <a:extLst>
                <a:ext uri="{FF2B5EF4-FFF2-40B4-BE49-F238E27FC236}">
                  <a16:creationId xmlns:a16="http://schemas.microsoft.com/office/drawing/2014/main" id="{EA2E5CC9-5B8B-4819-8927-1A429E3FD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5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解</a:t>
              </a:r>
            </a:p>
          </p:txBody>
        </p:sp>
        <p:graphicFrame>
          <p:nvGraphicFramePr>
            <p:cNvPr id="82968" name="Object 24">
              <a:extLst>
                <a:ext uri="{FF2B5EF4-FFF2-40B4-BE49-F238E27FC236}">
                  <a16:creationId xmlns:a16="http://schemas.microsoft.com/office/drawing/2014/main" id="{B0717621-21CD-4D3B-8669-4CAB29E5E5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920"/>
            <a:ext cx="4072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464160" imgH="952200" progId="Equation.3">
                    <p:embed/>
                  </p:oleObj>
                </mc:Choice>
                <mc:Fallback>
                  <p:oleObj name="Equation" r:id="rId2" imgW="6464160" imgH="952200" progId="Equation.3">
                    <p:embed/>
                    <p:pic>
                      <p:nvPicPr>
                        <p:cNvPr id="82968" name="Object 24">
                          <a:extLst>
                            <a:ext uri="{FF2B5EF4-FFF2-40B4-BE49-F238E27FC236}">
                              <a16:creationId xmlns:a16="http://schemas.microsoft.com/office/drawing/2014/main" id="{B0717621-21CD-4D3B-8669-4CAB29E5E5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20"/>
                          <a:ext cx="4072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69" name="Object 25">
            <a:extLst>
              <a:ext uri="{FF2B5EF4-FFF2-40B4-BE49-F238E27FC236}">
                <a16:creationId xmlns:a16="http://schemas.microsoft.com/office/drawing/2014/main" id="{45F2D73C-9BE3-4C24-AF68-CD2C6958C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4900" y="3581400"/>
          <a:ext cx="504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41800" imgH="444240" progId="Equation.3">
                  <p:embed/>
                </p:oleObj>
              </mc:Choice>
              <mc:Fallback>
                <p:oleObj name="Equation" r:id="rId4" imgW="5041800" imgH="444240" progId="Equation.3">
                  <p:embed/>
                  <p:pic>
                    <p:nvPicPr>
                      <p:cNvPr id="82969" name="Object 25">
                        <a:extLst>
                          <a:ext uri="{FF2B5EF4-FFF2-40B4-BE49-F238E27FC236}">
                            <a16:creationId xmlns:a16="http://schemas.microsoft.com/office/drawing/2014/main" id="{45F2D73C-9BE3-4C24-AF68-CD2C6958C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3581400"/>
                        <a:ext cx="504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2" name="Object 28">
            <a:extLst>
              <a:ext uri="{FF2B5EF4-FFF2-40B4-BE49-F238E27FC236}">
                <a16:creationId xmlns:a16="http://schemas.microsoft.com/office/drawing/2014/main" id="{0A799296-1C0D-4F12-97EA-AE7EB2600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267200"/>
          <a:ext cx="382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22480" imgH="977760" progId="Equation.3">
                  <p:embed/>
                </p:oleObj>
              </mc:Choice>
              <mc:Fallback>
                <p:oleObj name="Equation" r:id="rId6" imgW="3822480" imgH="977760" progId="Equation.3">
                  <p:embed/>
                  <p:pic>
                    <p:nvPicPr>
                      <p:cNvPr id="82972" name="Object 28">
                        <a:extLst>
                          <a:ext uri="{FF2B5EF4-FFF2-40B4-BE49-F238E27FC236}">
                            <a16:creationId xmlns:a16="http://schemas.microsoft.com/office/drawing/2014/main" id="{0A799296-1C0D-4F12-97EA-AE7EB2600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3822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3" name="Object 29">
            <a:extLst>
              <a:ext uri="{FF2B5EF4-FFF2-40B4-BE49-F238E27FC236}">
                <a16:creationId xmlns:a16="http://schemas.microsoft.com/office/drawing/2014/main" id="{E295CF38-30DB-4703-B1E5-AF55FFEA6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0" y="4267200"/>
          <a:ext cx="3619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19440" imgH="977760" progId="Equation.3">
                  <p:embed/>
                </p:oleObj>
              </mc:Choice>
              <mc:Fallback>
                <p:oleObj name="Equation" r:id="rId8" imgW="3619440" imgH="977760" progId="Equation.3">
                  <p:embed/>
                  <p:pic>
                    <p:nvPicPr>
                      <p:cNvPr id="82973" name="Object 29">
                        <a:extLst>
                          <a:ext uri="{FF2B5EF4-FFF2-40B4-BE49-F238E27FC236}">
                            <a16:creationId xmlns:a16="http://schemas.microsoft.com/office/drawing/2014/main" id="{E295CF38-30DB-4703-B1E5-AF55FFEA6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267200"/>
                        <a:ext cx="3619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4" name="Object 30">
            <a:extLst>
              <a:ext uri="{FF2B5EF4-FFF2-40B4-BE49-F238E27FC236}">
                <a16:creationId xmlns:a16="http://schemas.microsoft.com/office/drawing/2014/main" id="{C18B709B-5498-4B50-A2AA-3316B95E4B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538788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73320" imgH="431640" progId="Equation.3">
                  <p:embed/>
                </p:oleObj>
              </mc:Choice>
              <mc:Fallback>
                <p:oleObj name="Equation" r:id="rId10" imgW="3073320" imgH="431640" progId="Equation.3">
                  <p:embed/>
                  <p:pic>
                    <p:nvPicPr>
                      <p:cNvPr id="82974" name="Object 30">
                        <a:extLst>
                          <a:ext uri="{FF2B5EF4-FFF2-40B4-BE49-F238E27FC236}">
                            <a16:creationId xmlns:a16="http://schemas.microsoft.com/office/drawing/2014/main" id="{C18B709B-5498-4B50-A2AA-3316B95E4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38788"/>
                        <a:ext cx="307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5" name="Object 31">
            <a:extLst>
              <a:ext uri="{FF2B5EF4-FFF2-40B4-BE49-F238E27FC236}">
                <a16:creationId xmlns:a16="http://schemas.microsoft.com/office/drawing/2014/main" id="{56714EC7-E027-43E1-B24F-A11038B4B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524500"/>
          <a:ext cx="358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81280" imgH="444240" progId="Equation.3">
                  <p:embed/>
                </p:oleObj>
              </mc:Choice>
              <mc:Fallback>
                <p:oleObj name="Equation" r:id="rId12" imgW="3581280" imgH="444240" progId="Equation.3">
                  <p:embed/>
                  <p:pic>
                    <p:nvPicPr>
                      <p:cNvPr id="82975" name="Object 31">
                        <a:extLst>
                          <a:ext uri="{FF2B5EF4-FFF2-40B4-BE49-F238E27FC236}">
                            <a16:creationId xmlns:a16="http://schemas.microsoft.com/office/drawing/2014/main" id="{56714EC7-E027-43E1-B24F-A11038B4B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24500"/>
                        <a:ext cx="358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76" name="Picture 32" descr="j0076138">
            <a:extLst>
              <a:ext uri="{FF2B5EF4-FFF2-40B4-BE49-F238E27FC236}">
                <a16:creationId xmlns:a16="http://schemas.microsoft.com/office/drawing/2014/main" id="{E443332B-B73E-48B5-8B47-D4EFF5352F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286000"/>
            <a:ext cx="8096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77" name="Picture 33" descr="AG00174_">
            <a:extLst>
              <a:ext uri="{FF2B5EF4-FFF2-40B4-BE49-F238E27FC236}">
                <a16:creationId xmlns:a16="http://schemas.microsoft.com/office/drawing/2014/main" id="{4C78659F-1F41-48E1-A492-9EB6AC0E3D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62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066D79BB-C9DD-483E-990E-FCA5A3B7D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990600"/>
          <a:ext cx="322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600" imgH="419040" progId="Equation.3">
                  <p:embed/>
                </p:oleObj>
              </mc:Choice>
              <mc:Fallback>
                <p:oleObj name="Equation" r:id="rId2" imgW="3225600" imgH="419040" progId="Equation.3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066D79BB-C9DD-483E-990E-FCA5A3B7D8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322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6C6850DC-6352-4E4E-8099-45751D7984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9050" y="1828800"/>
          <a:ext cx="439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94160" imgH="977760" progId="Equation.3">
                  <p:embed/>
                </p:oleObj>
              </mc:Choice>
              <mc:Fallback>
                <p:oleObj name="Equation" r:id="rId4" imgW="4394160" imgH="977760" progId="Equation.3">
                  <p:embed/>
                  <p:pic>
                    <p:nvPicPr>
                      <p:cNvPr id="83975" name="Object 7">
                        <a:extLst>
                          <a:ext uri="{FF2B5EF4-FFF2-40B4-BE49-F238E27FC236}">
                            <a16:creationId xmlns:a16="http://schemas.microsoft.com/office/drawing/2014/main" id="{6C6850DC-6352-4E4E-8099-45751D798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828800"/>
                        <a:ext cx="4394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>
            <a:extLst>
              <a:ext uri="{FF2B5EF4-FFF2-40B4-BE49-F238E27FC236}">
                <a16:creationId xmlns:a16="http://schemas.microsoft.com/office/drawing/2014/main" id="{69605FF4-641F-4237-B9FB-83E7B1869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276600"/>
          <a:ext cx="251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14600" imgH="444240" progId="Equation.3">
                  <p:embed/>
                </p:oleObj>
              </mc:Choice>
              <mc:Fallback>
                <p:oleObj name="Equation" r:id="rId6" imgW="2514600" imgH="444240" progId="Equation.3">
                  <p:embed/>
                  <p:pic>
                    <p:nvPicPr>
                      <p:cNvPr id="83976" name="Object 8">
                        <a:extLst>
                          <a:ext uri="{FF2B5EF4-FFF2-40B4-BE49-F238E27FC236}">
                            <a16:creationId xmlns:a16="http://schemas.microsoft.com/office/drawing/2014/main" id="{69605FF4-641F-4237-B9FB-83E7B1869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251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>
            <a:extLst>
              <a:ext uri="{FF2B5EF4-FFF2-40B4-BE49-F238E27FC236}">
                <a16:creationId xmlns:a16="http://schemas.microsoft.com/office/drawing/2014/main" id="{4BDA241F-4842-4A2E-A4C4-F763AF24D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114800"/>
          <a:ext cx="274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43200" imgH="787320" progId="Equation.3">
                  <p:embed/>
                </p:oleObj>
              </mc:Choice>
              <mc:Fallback>
                <p:oleObj name="Equation" r:id="rId8" imgW="2743200" imgH="787320" progId="Equation.3">
                  <p:embed/>
                  <p:pic>
                    <p:nvPicPr>
                      <p:cNvPr id="83977" name="Object 9">
                        <a:extLst>
                          <a:ext uri="{FF2B5EF4-FFF2-40B4-BE49-F238E27FC236}">
                            <a16:creationId xmlns:a16="http://schemas.microsoft.com/office/drawing/2014/main" id="{4BDA241F-4842-4A2E-A4C4-F763AF24D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2743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1" name="Object 33">
            <a:extLst>
              <a:ext uri="{FF2B5EF4-FFF2-40B4-BE49-F238E27FC236}">
                <a16:creationId xmlns:a16="http://schemas.microsoft.com/office/drawing/2014/main" id="{B52E6257-BA04-4A1E-AF81-7CBA65C83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1816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90560" imgH="838080" progId="Equation.3">
                  <p:embed/>
                </p:oleObj>
              </mc:Choice>
              <mc:Fallback>
                <p:oleObj name="Equation" r:id="rId10" imgW="2590560" imgH="838080" progId="Equation.3">
                  <p:embed/>
                  <p:pic>
                    <p:nvPicPr>
                      <p:cNvPr id="84001" name="Object 33">
                        <a:extLst>
                          <a:ext uri="{FF2B5EF4-FFF2-40B4-BE49-F238E27FC236}">
                            <a16:creationId xmlns:a16="http://schemas.microsoft.com/office/drawing/2014/main" id="{B52E6257-BA04-4A1E-AF81-7CBA65C83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259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024" name="Group 56">
            <a:extLst>
              <a:ext uri="{FF2B5EF4-FFF2-40B4-BE49-F238E27FC236}">
                <a16:creationId xmlns:a16="http://schemas.microsoft.com/office/drawing/2014/main" id="{2993AD5A-9028-4A7F-A24F-0B46F450CF0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352800"/>
            <a:ext cx="3200400" cy="2336800"/>
            <a:chOff x="3024" y="2112"/>
            <a:chExt cx="2016" cy="1472"/>
          </a:xfrm>
        </p:grpSpPr>
        <p:sp>
          <p:nvSpPr>
            <p:cNvPr id="83980" name="Line 12">
              <a:extLst>
                <a:ext uri="{FF2B5EF4-FFF2-40B4-BE49-F238E27FC236}">
                  <a16:creationId xmlns:a16="http://schemas.microsoft.com/office/drawing/2014/main" id="{97DE1561-46D6-457A-BBFF-7B7DCF14F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12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81" name="Line 13">
              <a:extLst>
                <a:ext uri="{FF2B5EF4-FFF2-40B4-BE49-F238E27FC236}">
                  <a16:creationId xmlns:a16="http://schemas.microsoft.com/office/drawing/2014/main" id="{7DC85401-8E3B-4890-B785-D5EAFDAE9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112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3984" name="Object 16">
              <a:extLst>
                <a:ext uri="{FF2B5EF4-FFF2-40B4-BE49-F238E27FC236}">
                  <a16:creationId xmlns:a16="http://schemas.microsoft.com/office/drawing/2014/main" id="{09261B17-DB55-45E3-8AF9-1BE09E1832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0" y="3316"/>
            <a:ext cx="16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91960" imgH="317160" progId="Equation.3">
                    <p:embed/>
                  </p:oleObj>
                </mc:Choice>
                <mc:Fallback>
                  <p:oleObj name="Equation" r:id="rId12" imgW="291960" imgH="317160" progId="Equation.3">
                    <p:embed/>
                    <p:pic>
                      <p:nvPicPr>
                        <p:cNvPr id="83984" name="Object 16">
                          <a:extLst>
                            <a:ext uri="{FF2B5EF4-FFF2-40B4-BE49-F238E27FC236}">
                              <a16:creationId xmlns:a16="http://schemas.microsoft.com/office/drawing/2014/main" id="{09261B17-DB55-45E3-8AF9-1BE09E1832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0" y="3316"/>
                          <a:ext cx="16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5" name="Object 17">
              <a:extLst>
                <a:ext uri="{FF2B5EF4-FFF2-40B4-BE49-F238E27FC236}">
                  <a16:creationId xmlns:a16="http://schemas.microsoft.com/office/drawing/2014/main" id="{53829ADF-90E3-4C5F-A1B4-2BDB4D8C57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3360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3800" imgH="241200" progId="Equation.3">
                    <p:embed/>
                  </p:oleObj>
                </mc:Choice>
                <mc:Fallback>
                  <p:oleObj name="Equation" r:id="rId14" imgW="253800" imgH="241200" progId="Equation.3">
                    <p:embed/>
                    <p:pic>
                      <p:nvPicPr>
                        <p:cNvPr id="83985" name="Object 17">
                          <a:extLst>
                            <a:ext uri="{FF2B5EF4-FFF2-40B4-BE49-F238E27FC236}">
                              <a16:creationId xmlns:a16="http://schemas.microsoft.com/office/drawing/2014/main" id="{53829ADF-90E3-4C5F-A1B4-2BDB4D8C57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360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6" name="Object 18">
              <a:extLst>
                <a:ext uri="{FF2B5EF4-FFF2-40B4-BE49-F238E27FC236}">
                  <a16:creationId xmlns:a16="http://schemas.microsoft.com/office/drawing/2014/main" id="{680AADB8-4E0D-4026-8D8C-B0008D149F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2" y="2164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3800" imgH="317160" progId="Equation.3">
                    <p:embed/>
                  </p:oleObj>
                </mc:Choice>
                <mc:Fallback>
                  <p:oleObj name="Equation" r:id="rId16" imgW="253800" imgH="317160" progId="Equation.3">
                    <p:embed/>
                    <p:pic>
                      <p:nvPicPr>
                        <p:cNvPr id="83986" name="Object 18">
                          <a:extLst>
                            <a:ext uri="{FF2B5EF4-FFF2-40B4-BE49-F238E27FC236}">
                              <a16:creationId xmlns:a16="http://schemas.microsoft.com/office/drawing/2014/main" id="{680AADB8-4E0D-4026-8D8C-B0008D149F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2164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91" name="Line 23">
              <a:extLst>
                <a:ext uri="{FF2B5EF4-FFF2-40B4-BE49-F238E27FC236}">
                  <a16:creationId xmlns:a16="http://schemas.microsoft.com/office/drawing/2014/main" id="{49C33010-907F-4ACA-8DA4-370E6AEDD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352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92" name="Line 24">
              <a:extLst>
                <a:ext uri="{FF2B5EF4-FFF2-40B4-BE49-F238E27FC236}">
                  <a16:creationId xmlns:a16="http://schemas.microsoft.com/office/drawing/2014/main" id="{C0832E79-540A-40B7-89F2-468A628CF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3993" name="Object 25">
              <a:extLst>
                <a:ext uri="{FF2B5EF4-FFF2-40B4-BE49-F238E27FC236}">
                  <a16:creationId xmlns:a16="http://schemas.microsoft.com/office/drawing/2014/main" id="{76BEE3F8-1BCC-4CCA-A028-17D1605FF5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3240"/>
            <a:ext cx="1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545760" progId="Equation.3">
                    <p:embed/>
                  </p:oleObj>
                </mc:Choice>
                <mc:Fallback>
                  <p:oleObj name="Equation" r:id="rId18" imgW="203040" imgH="545760" progId="Equation.3">
                    <p:embed/>
                    <p:pic>
                      <p:nvPicPr>
                        <p:cNvPr id="83993" name="Object 25">
                          <a:extLst>
                            <a:ext uri="{FF2B5EF4-FFF2-40B4-BE49-F238E27FC236}">
                              <a16:creationId xmlns:a16="http://schemas.microsoft.com/office/drawing/2014/main" id="{76BEE3F8-1BCC-4CCA-A028-17D1605FF5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240"/>
                          <a:ext cx="12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94" name="Object 26">
              <a:extLst>
                <a:ext uri="{FF2B5EF4-FFF2-40B4-BE49-F238E27FC236}">
                  <a16:creationId xmlns:a16="http://schemas.microsoft.com/office/drawing/2014/main" id="{17B82DAC-8D4E-43BB-9701-3B9AAE41D0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216"/>
            <a:ext cx="23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8280" imgH="533160" progId="Equation.3">
                    <p:embed/>
                  </p:oleObj>
                </mc:Choice>
                <mc:Fallback>
                  <p:oleObj name="Equation" r:id="rId20" imgW="368280" imgH="533160" progId="Equation.3">
                    <p:embed/>
                    <p:pic>
                      <p:nvPicPr>
                        <p:cNvPr id="83994" name="Object 26">
                          <a:extLst>
                            <a:ext uri="{FF2B5EF4-FFF2-40B4-BE49-F238E27FC236}">
                              <a16:creationId xmlns:a16="http://schemas.microsoft.com/office/drawing/2014/main" id="{17B82DAC-8D4E-43BB-9701-3B9AAE41D0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216"/>
                          <a:ext cx="23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95" name="Line 27">
              <a:extLst>
                <a:ext uri="{FF2B5EF4-FFF2-40B4-BE49-F238E27FC236}">
                  <a16:creationId xmlns:a16="http://schemas.microsoft.com/office/drawing/2014/main" id="{4D6F4321-E888-49E0-B274-24FB40EF8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3" y="2352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996" name="Line 28">
              <a:extLst>
                <a:ext uri="{FF2B5EF4-FFF2-40B4-BE49-F238E27FC236}">
                  <a16:creationId xmlns:a16="http://schemas.microsoft.com/office/drawing/2014/main" id="{7E53841F-45FF-4CBB-B8A7-EAF86441A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928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3997" name="Object 29">
              <a:extLst>
                <a:ext uri="{FF2B5EF4-FFF2-40B4-BE49-F238E27FC236}">
                  <a16:creationId xmlns:a16="http://schemas.microsoft.com/office/drawing/2014/main" id="{198AE957-5FB6-4C23-8C88-E53B74673A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880"/>
            <a:ext cx="1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5640" imgH="291960" progId="Equation.3">
                    <p:embed/>
                  </p:oleObj>
                </mc:Choice>
                <mc:Fallback>
                  <p:oleObj name="Equation" r:id="rId22" imgW="215640" imgH="291960" progId="Equation.3">
                    <p:embed/>
                    <p:pic>
                      <p:nvPicPr>
                        <p:cNvPr id="83997" name="Object 29">
                          <a:extLst>
                            <a:ext uri="{FF2B5EF4-FFF2-40B4-BE49-F238E27FC236}">
                              <a16:creationId xmlns:a16="http://schemas.microsoft.com/office/drawing/2014/main" id="{198AE957-5FB6-4C23-8C88-E53B74673A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80"/>
                          <a:ext cx="13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98" name="Object 30">
              <a:extLst>
                <a:ext uri="{FF2B5EF4-FFF2-40B4-BE49-F238E27FC236}">
                  <a16:creationId xmlns:a16="http://schemas.microsoft.com/office/drawing/2014/main" id="{1657523C-A980-4B67-8639-4B02A8428B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30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03040" imgH="317160" progId="Equation.3">
                    <p:embed/>
                  </p:oleObj>
                </mc:Choice>
                <mc:Fallback>
                  <p:oleObj name="Equation" r:id="rId24" imgW="203040" imgH="317160" progId="Equation.3">
                    <p:embed/>
                    <p:pic>
                      <p:nvPicPr>
                        <p:cNvPr id="83998" name="Object 30">
                          <a:extLst>
                            <a:ext uri="{FF2B5EF4-FFF2-40B4-BE49-F238E27FC236}">
                              <a16:creationId xmlns:a16="http://schemas.microsoft.com/office/drawing/2014/main" id="{1657523C-A980-4B67-8639-4B02A8428B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30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04" name="Object 36">
              <a:extLst>
                <a:ext uri="{FF2B5EF4-FFF2-40B4-BE49-F238E27FC236}">
                  <a16:creationId xmlns:a16="http://schemas.microsoft.com/office/drawing/2014/main" id="{822B548F-FF8E-49BC-94B8-0933F7F483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208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91960" imgH="304560" progId="Equation.3">
                    <p:embed/>
                  </p:oleObj>
                </mc:Choice>
                <mc:Fallback>
                  <p:oleObj name="Equation" r:id="rId26" imgW="291960" imgH="304560" progId="Equation.3">
                    <p:embed/>
                    <p:pic>
                      <p:nvPicPr>
                        <p:cNvPr id="84004" name="Object 36">
                          <a:extLst>
                            <a:ext uri="{FF2B5EF4-FFF2-40B4-BE49-F238E27FC236}">
                              <a16:creationId xmlns:a16="http://schemas.microsoft.com/office/drawing/2014/main" id="{822B548F-FF8E-49BC-94B8-0933F7F483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08"/>
                          <a:ext cx="13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09" name="Object 41">
              <a:extLst>
                <a:ext uri="{FF2B5EF4-FFF2-40B4-BE49-F238E27FC236}">
                  <a16:creationId xmlns:a16="http://schemas.microsoft.com/office/drawing/2014/main" id="{B7F3C5DD-567F-40FB-AAB1-6DDC5F103C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0" y="2694"/>
            <a:ext cx="124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66400" imgH="266400" progId="Equation.3">
                    <p:embed/>
                  </p:oleObj>
                </mc:Choice>
                <mc:Fallback>
                  <p:oleObj name="Equation" r:id="rId28" imgW="266400" imgH="266400" progId="Equation.3">
                    <p:embed/>
                    <p:pic>
                      <p:nvPicPr>
                        <p:cNvPr id="84009" name="Object 41">
                          <a:extLst>
                            <a:ext uri="{FF2B5EF4-FFF2-40B4-BE49-F238E27FC236}">
                              <a16:creationId xmlns:a16="http://schemas.microsoft.com/office/drawing/2014/main" id="{B7F3C5DD-567F-40FB-AAB1-6DDC5F103C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2694"/>
                          <a:ext cx="124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10" name="Object 42">
              <a:extLst>
                <a:ext uri="{FF2B5EF4-FFF2-40B4-BE49-F238E27FC236}">
                  <a16:creationId xmlns:a16="http://schemas.microsoft.com/office/drawing/2014/main" id="{1B56AC41-0D68-400A-BA89-5EDFF91D0F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2" y="2448"/>
            <a:ext cx="149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393480" imgH="317160" progId="Equation.3">
                    <p:embed/>
                  </p:oleObj>
                </mc:Choice>
                <mc:Fallback>
                  <p:oleObj name="公式" r:id="rId30" imgW="393480" imgH="317160" progId="Equation.3">
                    <p:embed/>
                    <p:pic>
                      <p:nvPicPr>
                        <p:cNvPr id="84010" name="Object 42">
                          <a:extLst>
                            <a:ext uri="{FF2B5EF4-FFF2-40B4-BE49-F238E27FC236}">
                              <a16:creationId xmlns:a16="http://schemas.microsoft.com/office/drawing/2014/main" id="{1B56AC41-0D68-400A-BA89-5EDFF91D0F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2448"/>
                          <a:ext cx="149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11" name="Object 43">
              <a:extLst>
                <a:ext uri="{FF2B5EF4-FFF2-40B4-BE49-F238E27FC236}">
                  <a16:creationId xmlns:a16="http://schemas.microsoft.com/office/drawing/2014/main" id="{9677A58B-DF0E-46B0-9778-51BAE1A387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238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91960" imgH="317160" progId="Equation.3">
                    <p:embed/>
                  </p:oleObj>
                </mc:Choice>
                <mc:Fallback>
                  <p:oleObj name="Equation" r:id="rId32" imgW="291960" imgH="317160" progId="Equation.3">
                    <p:embed/>
                    <p:pic>
                      <p:nvPicPr>
                        <p:cNvPr id="84011" name="Object 43">
                          <a:extLst>
                            <a:ext uri="{FF2B5EF4-FFF2-40B4-BE49-F238E27FC236}">
                              <a16:creationId xmlns:a16="http://schemas.microsoft.com/office/drawing/2014/main" id="{9677A58B-DF0E-46B0-9778-51BAE1A387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238"/>
                          <a:ext cx="9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012" name="Object 44">
              <a:extLst>
                <a:ext uri="{FF2B5EF4-FFF2-40B4-BE49-F238E27FC236}">
                  <a16:creationId xmlns:a16="http://schemas.microsoft.com/office/drawing/2014/main" id="{79D6B2A5-029E-40E4-8E1C-ADD17BAF7E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225"/>
            <a:ext cx="144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80880" imgH="330120" progId="Equation.3">
                    <p:embed/>
                  </p:oleObj>
                </mc:Choice>
                <mc:Fallback>
                  <p:oleObj name="Equation" r:id="rId34" imgW="380880" imgH="330120" progId="Equation.3">
                    <p:embed/>
                    <p:pic>
                      <p:nvPicPr>
                        <p:cNvPr id="84012" name="Object 44">
                          <a:extLst>
                            <a:ext uri="{FF2B5EF4-FFF2-40B4-BE49-F238E27FC236}">
                              <a16:creationId xmlns:a16="http://schemas.microsoft.com/office/drawing/2014/main" id="{79D6B2A5-029E-40E4-8E1C-ADD17BAF7E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225"/>
                          <a:ext cx="144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023" name="Group 55">
              <a:extLst>
                <a:ext uri="{FF2B5EF4-FFF2-40B4-BE49-F238E27FC236}">
                  <a16:creationId xmlns:a16="http://schemas.microsoft.com/office/drawing/2014/main" id="{689F74C2-2183-45CF-8457-D9A7C77489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352"/>
              <a:ext cx="480" cy="576"/>
              <a:chOff x="3648" y="2352"/>
              <a:chExt cx="480" cy="576"/>
            </a:xfrm>
          </p:grpSpPr>
          <p:sp>
            <p:nvSpPr>
              <p:cNvPr id="84017" name="Line 49">
                <a:extLst>
                  <a:ext uri="{FF2B5EF4-FFF2-40B4-BE49-F238E27FC236}">
                    <a16:creationId xmlns:a16="http://schemas.microsoft.com/office/drawing/2014/main" id="{F43F0525-5485-4F75-9D07-A736B0BD7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2352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019" name="Line 51">
                <a:extLst>
                  <a:ext uri="{FF2B5EF4-FFF2-40B4-BE49-F238E27FC236}">
                    <a16:creationId xmlns:a16="http://schemas.microsoft.com/office/drawing/2014/main" id="{F35950E3-EA41-4E52-A945-AA687DD76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480" cy="52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021" name="Line 53">
                <a:extLst>
                  <a:ext uri="{FF2B5EF4-FFF2-40B4-BE49-F238E27FC236}">
                    <a16:creationId xmlns:a16="http://schemas.microsoft.com/office/drawing/2014/main" id="{F15B4653-308D-441E-B60A-9C52FD22E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2352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84022" name="Object 54">
              <a:extLst>
                <a:ext uri="{FF2B5EF4-FFF2-40B4-BE49-F238E27FC236}">
                  <a16:creationId xmlns:a16="http://schemas.microsoft.com/office/drawing/2014/main" id="{BC3D761D-6D96-45D0-9678-109DEF22BB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40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91960" imgH="317160" progId="Equation.3">
                    <p:embed/>
                  </p:oleObj>
                </mc:Choice>
                <mc:Fallback>
                  <p:oleObj name="Equation" r:id="rId36" imgW="291960" imgH="317160" progId="Equation.3">
                    <p:embed/>
                    <p:pic>
                      <p:nvPicPr>
                        <p:cNvPr id="84022" name="Object 54">
                          <a:extLst>
                            <a:ext uri="{FF2B5EF4-FFF2-40B4-BE49-F238E27FC236}">
                              <a16:creationId xmlns:a16="http://schemas.microsoft.com/office/drawing/2014/main" id="{BC3D761D-6D96-45D0-9678-109DEF22BB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90" name="Rectangle 22">
              <a:extLst>
                <a:ext uri="{FF2B5EF4-FFF2-40B4-BE49-F238E27FC236}">
                  <a16:creationId xmlns:a16="http://schemas.microsoft.com/office/drawing/2014/main" id="{EEE3E27C-C614-4BE3-A59D-7EE703A2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1056" cy="57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1026">
            <a:extLst>
              <a:ext uri="{FF2B5EF4-FFF2-40B4-BE49-F238E27FC236}">
                <a16:creationId xmlns:a16="http://schemas.microsoft.com/office/drawing/2014/main" id="{931E0957-84AA-4C25-A13D-8101A0243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90600"/>
          <a:ext cx="728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89640" imgH="431640" progId="Equation.3">
                  <p:embed/>
                </p:oleObj>
              </mc:Choice>
              <mc:Fallback>
                <p:oleObj name="Equation" r:id="rId2" imgW="7289640" imgH="431640" progId="Equation.3">
                  <p:embed/>
                  <p:pic>
                    <p:nvPicPr>
                      <p:cNvPr id="84994" name="Object 1026">
                        <a:extLst>
                          <a:ext uri="{FF2B5EF4-FFF2-40B4-BE49-F238E27FC236}">
                            <a16:creationId xmlns:a16="http://schemas.microsoft.com/office/drawing/2014/main" id="{931E0957-84AA-4C25-A13D-8101A02439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728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1027">
            <a:extLst>
              <a:ext uri="{FF2B5EF4-FFF2-40B4-BE49-F238E27FC236}">
                <a16:creationId xmlns:a16="http://schemas.microsoft.com/office/drawing/2014/main" id="{45DEC03A-F364-484D-A155-C0750745E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1484313"/>
          <a:ext cx="2806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965160" progId="Equation.3">
                  <p:embed/>
                </p:oleObj>
              </mc:Choice>
              <mc:Fallback>
                <p:oleObj name="Equation" r:id="rId4" imgW="2806560" imgH="965160" progId="Equation.3">
                  <p:embed/>
                  <p:pic>
                    <p:nvPicPr>
                      <p:cNvPr id="84995" name="Object 1027">
                        <a:extLst>
                          <a:ext uri="{FF2B5EF4-FFF2-40B4-BE49-F238E27FC236}">
                            <a16:creationId xmlns:a16="http://schemas.microsoft.com/office/drawing/2014/main" id="{45DEC03A-F364-484D-A155-C0750745E6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1484313"/>
                        <a:ext cx="2806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1028">
            <a:extLst>
              <a:ext uri="{FF2B5EF4-FFF2-40B4-BE49-F238E27FC236}">
                <a16:creationId xmlns:a16="http://schemas.microsoft.com/office/drawing/2014/main" id="{EFFFBCE4-36F0-46DE-94FF-1EE4C91F2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3263" y="1560513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680" imgH="838080" progId="Equation.3">
                  <p:embed/>
                </p:oleObj>
              </mc:Choice>
              <mc:Fallback>
                <p:oleObj name="Equation" r:id="rId6" imgW="634680" imgH="838080" progId="Equation.3">
                  <p:embed/>
                  <p:pic>
                    <p:nvPicPr>
                      <p:cNvPr id="84996" name="Object 1028">
                        <a:extLst>
                          <a:ext uri="{FF2B5EF4-FFF2-40B4-BE49-F238E27FC236}">
                            <a16:creationId xmlns:a16="http://schemas.microsoft.com/office/drawing/2014/main" id="{EFFFBCE4-36F0-46DE-94FF-1EE4C91F25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263" y="1560513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27" name="Group 1059">
            <a:extLst>
              <a:ext uri="{FF2B5EF4-FFF2-40B4-BE49-F238E27FC236}">
                <a16:creationId xmlns:a16="http://schemas.microsoft.com/office/drawing/2014/main" id="{745BBC8C-FB44-47B1-9151-1F448E187736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2863850"/>
            <a:ext cx="3590925" cy="538163"/>
            <a:chOff x="518" y="1804"/>
            <a:chExt cx="2262" cy="339"/>
          </a:xfrm>
        </p:grpSpPr>
        <p:sp>
          <p:nvSpPr>
            <p:cNvPr id="84997" name="Text Box 1029">
              <a:extLst>
                <a:ext uri="{FF2B5EF4-FFF2-40B4-BE49-F238E27FC236}">
                  <a16:creationId xmlns:a16="http://schemas.microsoft.com/office/drawing/2014/main" id="{A76312D6-BF13-4855-93EE-E0A46928A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804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于是</a:t>
              </a:r>
            </a:p>
          </p:txBody>
        </p:sp>
        <p:graphicFrame>
          <p:nvGraphicFramePr>
            <p:cNvPr id="84998" name="Object 1030">
              <a:extLst>
                <a:ext uri="{FF2B5EF4-FFF2-40B4-BE49-F238E27FC236}">
                  <a16:creationId xmlns:a16="http://schemas.microsoft.com/office/drawing/2014/main" id="{616F9631-BC83-438D-9BFD-DE229F9E87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6" y="1863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14600" imgH="444240" progId="Equation.3">
                    <p:embed/>
                  </p:oleObj>
                </mc:Choice>
                <mc:Fallback>
                  <p:oleObj name="Equation" r:id="rId8" imgW="2514600" imgH="444240" progId="Equation.3">
                    <p:embed/>
                    <p:pic>
                      <p:nvPicPr>
                        <p:cNvPr id="84998" name="Object 1030">
                          <a:extLst>
                            <a:ext uri="{FF2B5EF4-FFF2-40B4-BE49-F238E27FC236}">
                              <a16:creationId xmlns:a16="http://schemas.microsoft.com/office/drawing/2014/main" id="{616F9631-BC83-438D-9BFD-DE229F9E87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" y="1863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999" name="Object 1031">
            <a:extLst>
              <a:ext uri="{FF2B5EF4-FFF2-40B4-BE49-F238E27FC236}">
                <a16:creationId xmlns:a16="http://schemas.microsoft.com/office/drawing/2014/main" id="{E29FD435-9D54-4C3D-9787-3EFF76712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657600"/>
          <a:ext cx="251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14600" imgH="838080" progId="Equation.3">
                  <p:embed/>
                </p:oleObj>
              </mc:Choice>
              <mc:Fallback>
                <p:oleObj name="Equation" r:id="rId10" imgW="2514600" imgH="838080" progId="Equation.3">
                  <p:embed/>
                  <p:pic>
                    <p:nvPicPr>
                      <p:cNvPr id="84999" name="Object 1031">
                        <a:extLst>
                          <a:ext uri="{FF2B5EF4-FFF2-40B4-BE49-F238E27FC236}">
                            <a16:creationId xmlns:a16="http://schemas.microsoft.com/office/drawing/2014/main" id="{E29FD435-9D54-4C3D-9787-3EFF76712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251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1032">
            <a:extLst>
              <a:ext uri="{FF2B5EF4-FFF2-40B4-BE49-F238E27FC236}">
                <a16:creationId xmlns:a16="http://schemas.microsoft.com/office/drawing/2014/main" id="{4B18FFE9-9DC2-4C6B-965C-196B57CB2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581400"/>
          <a:ext cx="81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520" imgH="838080" progId="Equation.3">
                  <p:embed/>
                </p:oleObj>
              </mc:Choice>
              <mc:Fallback>
                <p:oleObj name="Equation" r:id="rId12" imgW="812520" imgH="838080" progId="Equation.3">
                  <p:embed/>
                  <p:pic>
                    <p:nvPicPr>
                      <p:cNvPr id="85000" name="Object 1032">
                        <a:extLst>
                          <a:ext uri="{FF2B5EF4-FFF2-40B4-BE49-F238E27FC236}">
                            <a16:creationId xmlns:a16="http://schemas.microsoft.com/office/drawing/2014/main" id="{4B18FFE9-9DC2-4C6B-965C-196B57CB2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581400"/>
                        <a:ext cx="81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1033">
            <a:extLst>
              <a:ext uri="{FF2B5EF4-FFF2-40B4-BE49-F238E27FC236}">
                <a16:creationId xmlns:a16="http://schemas.microsoft.com/office/drawing/2014/main" id="{B772169B-DD65-4D8B-A67D-D25DF4D90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724400"/>
          <a:ext cx="7543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13320" imgH="1384200" progId="Equation.3">
                  <p:embed/>
                </p:oleObj>
              </mc:Choice>
              <mc:Fallback>
                <p:oleObj name="Equation" r:id="rId14" imgW="7213320" imgH="1384200" progId="Equation.3">
                  <p:embed/>
                  <p:pic>
                    <p:nvPicPr>
                      <p:cNvPr id="85001" name="Object 1033">
                        <a:extLst>
                          <a:ext uri="{FF2B5EF4-FFF2-40B4-BE49-F238E27FC236}">
                            <a16:creationId xmlns:a16="http://schemas.microsoft.com/office/drawing/2014/main" id="{B772169B-DD65-4D8B-A67D-D25DF4D90A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75438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2" name="Group 1034">
            <a:extLst>
              <a:ext uri="{FF2B5EF4-FFF2-40B4-BE49-F238E27FC236}">
                <a16:creationId xmlns:a16="http://schemas.microsoft.com/office/drawing/2014/main" id="{E38C29F1-725D-4853-A3D7-230B9A974616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1412875"/>
            <a:ext cx="3200400" cy="2336800"/>
            <a:chOff x="3024" y="2112"/>
            <a:chExt cx="2016" cy="1472"/>
          </a:xfrm>
        </p:grpSpPr>
        <p:sp>
          <p:nvSpPr>
            <p:cNvPr id="85003" name="Line 1035">
              <a:extLst>
                <a:ext uri="{FF2B5EF4-FFF2-40B4-BE49-F238E27FC236}">
                  <a16:creationId xmlns:a16="http://schemas.microsoft.com/office/drawing/2014/main" id="{132AE897-F867-4D9D-AB97-E2A1C9EC3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12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4" name="Line 1036">
              <a:extLst>
                <a:ext uri="{FF2B5EF4-FFF2-40B4-BE49-F238E27FC236}">
                  <a16:creationId xmlns:a16="http://schemas.microsoft.com/office/drawing/2014/main" id="{17C34439-0052-4159-A20E-DA33C2482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112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5005" name="Object 1037">
              <a:extLst>
                <a:ext uri="{FF2B5EF4-FFF2-40B4-BE49-F238E27FC236}">
                  <a16:creationId xmlns:a16="http://schemas.microsoft.com/office/drawing/2014/main" id="{7F336480-CC24-4E86-B2CB-B98ABFD594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0" y="3316"/>
            <a:ext cx="16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91960" imgH="317160" progId="Equation.3">
                    <p:embed/>
                  </p:oleObj>
                </mc:Choice>
                <mc:Fallback>
                  <p:oleObj name="Equation" r:id="rId16" imgW="291960" imgH="317160" progId="Equation.3">
                    <p:embed/>
                    <p:pic>
                      <p:nvPicPr>
                        <p:cNvPr id="85005" name="Object 1037">
                          <a:extLst>
                            <a:ext uri="{FF2B5EF4-FFF2-40B4-BE49-F238E27FC236}">
                              <a16:creationId xmlns:a16="http://schemas.microsoft.com/office/drawing/2014/main" id="{7F336480-CC24-4E86-B2CB-B98ABFD594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0" y="3316"/>
                          <a:ext cx="16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6" name="Object 1038">
              <a:extLst>
                <a:ext uri="{FF2B5EF4-FFF2-40B4-BE49-F238E27FC236}">
                  <a16:creationId xmlns:a16="http://schemas.microsoft.com/office/drawing/2014/main" id="{38078A1B-98CA-4277-B2DC-A437EBA708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3360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53800" imgH="241200" progId="Equation.3">
                    <p:embed/>
                  </p:oleObj>
                </mc:Choice>
                <mc:Fallback>
                  <p:oleObj name="Equation" r:id="rId18" imgW="253800" imgH="241200" progId="Equation.3">
                    <p:embed/>
                    <p:pic>
                      <p:nvPicPr>
                        <p:cNvPr id="85006" name="Object 1038">
                          <a:extLst>
                            <a:ext uri="{FF2B5EF4-FFF2-40B4-BE49-F238E27FC236}">
                              <a16:creationId xmlns:a16="http://schemas.microsoft.com/office/drawing/2014/main" id="{38078A1B-98CA-4277-B2DC-A437EBA708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360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7" name="Object 1039">
              <a:extLst>
                <a:ext uri="{FF2B5EF4-FFF2-40B4-BE49-F238E27FC236}">
                  <a16:creationId xmlns:a16="http://schemas.microsoft.com/office/drawing/2014/main" id="{D8E02A8A-1F4F-4E7F-88EE-4B00F038F6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2" y="2164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53800" imgH="317160" progId="Equation.3">
                    <p:embed/>
                  </p:oleObj>
                </mc:Choice>
                <mc:Fallback>
                  <p:oleObj name="Equation" r:id="rId20" imgW="253800" imgH="317160" progId="Equation.3">
                    <p:embed/>
                    <p:pic>
                      <p:nvPicPr>
                        <p:cNvPr id="85007" name="Object 1039">
                          <a:extLst>
                            <a:ext uri="{FF2B5EF4-FFF2-40B4-BE49-F238E27FC236}">
                              <a16:creationId xmlns:a16="http://schemas.microsoft.com/office/drawing/2014/main" id="{D8E02A8A-1F4F-4E7F-88EE-4B00F038F6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2164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8" name="Line 1040">
              <a:extLst>
                <a:ext uri="{FF2B5EF4-FFF2-40B4-BE49-F238E27FC236}">
                  <a16:creationId xmlns:a16="http://schemas.microsoft.com/office/drawing/2014/main" id="{5A3FC45E-997F-4B3F-A287-97ACBBB21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352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9" name="Line 1041">
              <a:extLst>
                <a:ext uri="{FF2B5EF4-FFF2-40B4-BE49-F238E27FC236}">
                  <a16:creationId xmlns:a16="http://schemas.microsoft.com/office/drawing/2014/main" id="{5BCD8699-9BDD-4E2B-9040-D8B1DE79C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0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5010" name="Object 1042">
              <a:extLst>
                <a:ext uri="{FF2B5EF4-FFF2-40B4-BE49-F238E27FC236}">
                  <a16:creationId xmlns:a16="http://schemas.microsoft.com/office/drawing/2014/main" id="{DFC186F7-833E-47D6-9247-0F33B006E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3240"/>
            <a:ext cx="1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03040" imgH="545760" progId="Equation.3">
                    <p:embed/>
                  </p:oleObj>
                </mc:Choice>
                <mc:Fallback>
                  <p:oleObj name="Equation" r:id="rId22" imgW="203040" imgH="545760" progId="Equation.3">
                    <p:embed/>
                    <p:pic>
                      <p:nvPicPr>
                        <p:cNvPr id="85010" name="Object 1042">
                          <a:extLst>
                            <a:ext uri="{FF2B5EF4-FFF2-40B4-BE49-F238E27FC236}">
                              <a16:creationId xmlns:a16="http://schemas.microsoft.com/office/drawing/2014/main" id="{DFC186F7-833E-47D6-9247-0F33B006E2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240"/>
                          <a:ext cx="12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1" name="Object 1043">
              <a:extLst>
                <a:ext uri="{FF2B5EF4-FFF2-40B4-BE49-F238E27FC236}">
                  <a16:creationId xmlns:a16="http://schemas.microsoft.com/office/drawing/2014/main" id="{04D16A63-D0D2-487B-8849-67D1BB7B27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216"/>
            <a:ext cx="23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68280" imgH="533160" progId="Equation.3">
                    <p:embed/>
                  </p:oleObj>
                </mc:Choice>
                <mc:Fallback>
                  <p:oleObj name="Equation" r:id="rId24" imgW="368280" imgH="533160" progId="Equation.3">
                    <p:embed/>
                    <p:pic>
                      <p:nvPicPr>
                        <p:cNvPr id="85011" name="Object 1043">
                          <a:extLst>
                            <a:ext uri="{FF2B5EF4-FFF2-40B4-BE49-F238E27FC236}">
                              <a16:creationId xmlns:a16="http://schemas.microsoft.com/office/drawing/2014/main" id="{04D16A63-D0D2-487B-8849-67D1BB7B27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216"/>
                          <a:ext cx="23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12" name="Line 1044">
              <a:extLst>
                <a:ext uri="{FF2B5EF4-FFF2-40B4-BE49-F238E27FC236}">
                  <a16:creationId xmlns:a16="http://schemas.microsoft.com/office/drawing/2014/main" id="{68E8AFB3-516A-404A-A5F0-5B6F4FEDB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3" y="2352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13" name="Line 1045">
              <a:extLst>
                <a:ext uri="{FF2B5EF4-FFF2-40B4-BE49-F238E27FC236}">
                  <a16:creationId xmlns:a16="http://schemas.microsoft.com/office/drawing/2014/main" id="{4B87B3EC-5FFF-410F-B11D-D0335C868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928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5014" name="Object 1046">
              <a:extLst>
                <a:ext uri="{FF2B5EF4-FFF2-40B4-BE49-F238E27FC236}">
                  <a16:creationId xmlns:a16="http://schemas.microsoft.com/office/drawing/2014/main" id="{0C96A778-767F-45A5-8D63-B96C837FC2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880"/>
            <a:ext cx="1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15640" imgH="291960" progId="Equation.3">
                    <p:embed/>
                  </p:oleObj>
                </mc:Choice>
                <mc:Fallback>
                  <p:oleObj name="Equation" r:id="rId26" imgW="215640" imgH="291960" progId="Equation.3">
                    <p:embed/>
                    <p:pic>
                      <p:nvPicPr>
                        <p:cNvPr id="85014" name="Object 1046">
                          <a:extLst>
                            <a:ext uri="{FF2B5EF4-FFF2-40B4-BE49-F238E27FC236}">
                              <a16:creationId xmlns:a16="http://schemas.microsoft.com/office/drawing/2014/main" id="{0C96A778-767F-45A5-8D63-B96C837FC2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80"/>
                          <a:ext cx="13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5" name="Object 1047">
              <a:extLst>
                <a:ext uri="{FF2B5EF4-FFF2-40B4-BE49-F238E27FC236}">
                  <a16:creationId xmlns:a16="http://schemas.microsoft.com/office/drawing/2014/main" id="{CD67A801-F220-4E30-9132-477BA335BB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30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03040" imgH="317160" progId="Equation.3">
                    <p:embed/>
                  </p:oleObj>
                </mc:Choice>
                <mc:Fallback>
                  <p:oleObj name="Equation" r:id="rId28" imgW="203040" imgH="317160" progId="Equation.3">
                    <p:embed/>
                    <p:pic>
                      <p:nvPicPr>
                        <p:cNvPr id="85015" name="Object 1047">
                          <a:extLst>
                            <a:ext uri="{FF2B5EF4-FFF2-40B4-BE49-F238E27FC236}">
                              <a16:creationId xmlns:a16="http://schemas.microsoft.com/office/drawing/2014/main" id="{CD67A801-F220-4E30-9132-477BA335BB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30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6" name="Object 1048">
              <a:extLst>
                <a:ext uri="{FF2B5EF4-FFF2-40B4-BE49-F238E27FC236}">
                  <a16:creationId xmlns:a16="http://schemas.microsoft.com/office/drawing/2014/main" id="{D3CF74D8-0FEE-4AA3-81EB-B7C0321B8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208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91960" imgH="304560" progId="Equation.3">
                    <p:embed/>
                  </p:oleObj>
                </mc:Choice>
                <mc:Fallback>
                  <p:oleObj name="Equation" r:id="rId30" imgW="291960" imgH="304560" progId="Equation.3">
                    <p:embed/>
                    <p:pic>
                      <p:nvPicPr>
                        <p:cNvPr id="85016" name="Object 1048">
                          <a:extLst>
                            <a:ext uri="{FF2B5EF4-FFF2-40B4-BE49-F238E27FC236}">
                              <a16:creationId xmlns:a16="http://schemas.microsoft.com/office/drawing/2014/main" id="{D3CF74D8-0FEE-4AA3-81EB-B7C0321B83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08"/>
                          <a:ext cx="13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7" name="Object 1049">
              <a:extLst>
                <a:ext uri="{FF2B5EF4-FFF2-40B4-BE49-F238E27FC236}">
                  <a16:creationId xmlns:a16="http://schemas.microsoft.com/office/drawing/2014/main" id="{394817D8-3E6C-400A-9E0F-A9E4301099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0" y="2694"/>
            <a:ext cx="124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66400" imgH="266400" progId="Equation.3">
                    <p:embed/>
                  </p:oleObj>
                </mc:Choice>
                <mc:Fallback>
                  <p:oleObj name="Equation" r:id="rId32" imgW="266400" imgH="266400" progId="Equation.3">
                    <p:embed/>
                    <p:pic>
                      <p:nvPicPr>
                        <p:cNvPr id="85017" name="Object 1049">
                          <a:extLst>
                            <a:ext uri="{FF2B5EF4-FFF2-40B4-BE49-F238E27FC236}">
                              <a16:creationId xmlns:a16="http://schemas.microsoft.com/office/drawing/2014/main" id="{394817D8-3E6C-400A-9E0F-A9E4301099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2694"/>
                          <a:ext cx="124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8" name="Object 1050">
              <a:extLst>
                <a:ext uri="{FF2B5EF4-FFF2-40B4-BE49-F238E27FC236}">
                  <a16:creationId xmlns:a16="http://schemas.microsoft.com/office/drawing/2014/main" id="{8B6EC6F4-126C-42E9-90C6-A4C43BE8CD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2" y="2448"/>
            <a:ext cx="149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393480" imgH="317160" progId="Equation.3">
                    <p:embed/>
                  </p:oleObj>
                </mc:Choice>
                <mc:Fallback>
                  <p:oleObj name="公式" r:id="rId34" imgW="393480" imgH="317160" progId="Equation.3">
                    <p:embed/>
                    <p:pic>
                      <p:nvPicPr>
                        <p:cNvPr id="85018" name="Object 1050">
                          <a:extLst>
                            <a:ext uri="{FF2B5EF4-FFF2-40B4-BE49-F238E27FC236}">
                              <a16:creationId xmlns:a16="http://schemas.microsoft.com/office/drawing/2014/main" id="{8B6EC6F4-126C-42E9-90C6-A4C43BE8CD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2448"/>
                          <a:ext cx="149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19" name="Object 1051">
              <a:extLst>
                <a:ext uri="{FF2B5EF4-FFF2-40B4-BE49-F238E27FC236}">
                  <a16:creationId xmlns:a16="http://schemas.microsoft.com/office/drawing/2014/main" id="{AB7C4773-31C1-42D2-BEC1-575CF95FF8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238"/>
            <a:ext cx="9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91960" imgH="317160" progId="Equation.3">
                    <p:embed/>
                  </p:oleObj>
                </mc:Choice>
                <mc:Fallback>
                  <p:oleObj name="Equation" r:id="rId36" imgW="291960" imgH="317160" progId="Equation.3">
                    <p:embed/>
                    <p:pic>
                      <p:nvPicPr>
                        <p:cNvPr id="85019" name="Object 1051">
                          <a:extLst>
                            <a:ext uri="{FF2B5EF4-FFF2-40B4-BE49-F238E27FC236}">
                              <a16:creationId xmlns:a16="http://schemas.microsoft.com/office/drawing/2014/main" id="{AB7C4773-31C1-42D2-BEC1-575CF95FF8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238"/>
                          <a:ext cx="96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20" name="Object 1052">
              <a:extLst>
                <a:ext uri="{FF2B5EF4-FFF2-40B4-BE49-F238E27FC236}">
                  <a16:creationId xmlns:a16="http://schemas.microsoft.com/office/drawing/2014/main" id="{C0A3D514-4B7B-4304-9B93-13FD2D91EB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225"/>
            <a:ext cx="144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80880" imgH="330120" progId="Equation.3">
                    <p:embed/>
                  </p:oleObj>
                </mc:Choice>
                <mc:Fallback>
                  <p:oleObj name="Equation" r:id="rId38" imgW="380880" imgH="330120" progId="Equation.3">
                    <p:embed/>
                    <p:pic>
                      <p:nvPicPr>
                        <p:cNvPr id="85020" name="Object 1052">
                          <a:extLst>
                            <a:ext uri="{FF2B5EF4-FFF2-40B4-BE49-F238E27FC236}">
                              <a16:creationId xmlns:a16="http://schemas.microsoft.com/office/drawing/2014/main" id="{C0A3D514-4B7B-4304-9B93-13FD2D91EB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225"/>
                          <a:ext cx="144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5021" name="Group 1053">
              <a:extLst>
                <a:ext uri="{FF2B5EF4-FFF2-40B4-BE49-F238E27FC236}">
                  <a16:creationId xmlns:a16="http://schemas.microsoft.com/office/drawing/2014/main" id="{BBF6E740-D9A7-48EE-A2F4-9EFFEE83B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352"/>
              <a:ext cx="480" cy="576"/>
              <a:chOff x="3648" y="2352"/>
              <a:chExt cx="480" cy="576"/>
            </a:xfrm>
          </p:grpSpPr>
          <p:sp>
            <p:nvSpPr>
              <p:cNvPr id="85022" name="Line 1054">
                <a:extLst>
                  <a:ext uri="{FF2B5EF4-FFF2-40B4-BE49-F238E27FC236}">
                    <a16:creationId xmlns:a16="http://schemas.microsoft.com/office/drawing/2014/main" id="{4C023ED6-EBB4-4BF0-AF3C-52F8A0CFC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2352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023" name="Line 1055">
                <a:extLst>
                  <a:ext uri="{FF2B5EF4-FFF2-40B4-BE49-F238E27FC236}">
                    <a16:creationId xmlns:a16="http://schemas.microsoft.com/office/drawing/2014/main" id="{2A152F99-B2E7-4D6E-A3DE-F9F8CB6AA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2400"/>
                <a:ext cx="480" cy="52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024" name="Line 1056">
                <a:extLst>
                  <a:ext uri="{FF2B5EF4-FFF2-40B4-BE49-F238E27FC236}">
                    <a16:creationId xmlns:a16="http://schemas.microsoft.com/office/drawing/2014/main" id="{4BDD6242-0963-49E1-A0C0-1AF4AF9C1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2352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85025" name="Object 1057">
              <a:extLst>
                <a:ext uri="{FF2B5EF4-FFF2-40B4-BE49-F238E27FC236}">
                  <a16:creationId xmlns:a16="http://schemas.microsoft.com/office/drawing/2014/main" id="{19018498-999E-45FA-9EF0-EB77FBDA4E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40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91960" imgH="317160" progId="Equation.3">
                    <p:embed/>
                  </p:oleObj>
                </mc:Choice>
                <mc:Fallback>
                  <p:oleObj name="Equation" r:id="rId40" imgW="291960" imgH="317160" progId="Equation.3">
                    <p:embed/>
                    <p:pic>
                      <p:nvPicPr>
                        <p:cNvPr id="85025" name="Object 1057">
                          <a:extLst>
                            <a:ext uri="{FF2B5EF4-FFF2-40B4-BE49-F238E27FC236}">
                              <a16:creationId xmlns:a16="http://schemas.microsoft.com/office/drawing/2014/main" id="{19018498-999E-45FA-9EF0-EB77FBDA4E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6" name="Rectangle 1058">
              <a:extLst>
                <a:ext uri="{FF2B5EF4-FFF2-40B4-BE49-F238E27FC236}">
                  <a16:creationId xmlns:a16="http://schemas.microsoft.com/office/drawing/2014/main" id="{0853E3BD-A69B-4316-89A6-33CD53A5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1056" cy="57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1" name="Rectangle 33">
            <a:extLst>
              <a:ext uri="{FF2B5EF4-FFF2-40B4-BE49-F238E27FC236}">
                <a16:creationId xmlns:a16="http://schemas.microsoft.com/office/drawing/2014/main" id="{89E76BA5-1006-4E47-B5B5-2963054B9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11188"/>
            <a:ext cx="7777162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</a:rPr>
              <a:t>二、离散型随机变量函数的分布     </a:t>
            </a:r>
          </a:p>
        </p:txBody>
      </p:sp>
      <p:grpSp>
        <p:nvGrpSpPr>
          <p:cNvPr id="48164" name="Group 36">
            <a:extLst>
              <a:ext uri="{FF2B5EF4-FFF2-40B4-BE49-F238E27FC236}">
                <a16:creationId xmlns:a16="http://schemas.microsoft.com/office/drawing/2014/main" id="{2BBD6AD8-2683-4B5C-810B-850584F332D1}"/>
              </a:ext>
            </a:extLst>
          </p:cNvPr>
          <p:cNvGrpSpPr>
            <a:grpSpLocks/>
          </p:cNvGrpSpPr>
          <p:nvPr/>
        </p:nvGrpSpPr>
        <p:grpSpPr bwMode="auto">
          <a:xfrm>
            <a:off x="2206625" y="1922463"/>
            <a:ext cx="5562600" cy="3522662"/>
            <a:chOff x="1008" y="1248"/>
            <a:chExt cx="3504" cy="2219"/>
          </a:xfrm>
        </p:grpSpPr>
        <p:grpSp>
          <p:nvGrpSpPr>
            <p:cNvPr id="48163" name="Group 35">
              <a:extLst>
                <a:ext uri="{FF2B5EF4-FFF2-40B4-BE49-F238E27FC236}">
                  <a16:creationId xmlns:a16="http://schemas.microsoft.com/office/drawing/2014/main" id="{8B04E3BD-816C-402C-B73B-D95E144A7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248"/>
              <a:ext cx="3504" cy="2218"/>
              <a:chOff x="1008" y="1248"/>
              <a:chExt cx="3504" cy="2218"/>
            </a:xfrm>
          </p:grpSpPr>
          <p:sp>
            <p:nvSpPr>
              <p:cNvPr id="48132" name="Line 4">
                <a:extLst>
                  <a:ext uri="{FF2B5EF4-FFF2-40B4-BE49-F238E27FC236}">
                    <a16:creationId xmlns:a16="http://schemas.microsoft.com/office/drawing/2014/main" id="{45F1D130-9F41-40ED-91E9-52BEAFAAA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824"/>
                <a:ext cx="350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133" name="Line 5">
                <a:extLst>
                  <a:ext uri="{FF2B5EF4-FFF2-40B4-BE49-F238E27FC236}">
                    <a16:creationId xmlns:a16="http://schemas.microsoft.com/office/drawing/2014/main" id="{FD005718-AF38-4A57-A275-D8ED9C930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248"/>
                <a:ext cx="0" cy="221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134" name="Line 6">
                <a:extLst>
                  <a:ext uri="{FF2B5EF4-FFF2-40B4-BE49-F238E27FC236}">
                    <a16:creationId xmlns:a16="http://schemas.microsoft.com/office/drawing/2014/main" id="{2A31604B-72A7-4E0D-9AC4-57E2E7F82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624" cy="467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48136" name="Object 8">
              <a:extLst>
                <a:ext uri="{FF2B5EF4-FFF2-40B4-BE49-F238E27FC236}">
                  <a16:creationId xmlns:a16="http://schemas.microsoft.com/office/drawing/2014/main" id="{EAD35944-538B-4C11-9932-6F997CF10B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1" y="1525"/>
            <a:ext cx="2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320" imgH="291960" progId="Equation.3">
                    <p:embed/>
                  </p:oleObj>
                </mc:Choice>
                <mc:Fallback>
                  <p:oleObj name="Equation" r:id="rId2" imgW="355320" imgH="291960" progId="Equation.3">
                    <p:embed/>
                    <p:pic>
                      <p:nvPicPr>
                        <p:cNvPr id="48136" name="Object 8">
                          <a:extLst>
                            <a:ext uri="{FF2B5EF4-FFF2-40B4-BE49-F238E27FC236}">
                              <a16:creationId xmlns:a16="http://schemas.microsoft.com/office/drawing/2014/main" id="{EAD35944-538B-4C11-9932-6F997CF10B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1525"/>
                          <a:ext cx="22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7" name="Object 9">
              <a:extLst>
                <a:ext uri="{FF2B5EF4-FFF2-40B4-BE49-F238E27FC236}">
                  <a16:creationId xmlns:a16="http://schemas.microsoft.com/office/drawing/2014/main" id="{E1760366-C1D7-4B04-8FB0-7D94F89675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5" y="1382"/>
            <a:ext cx="17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9360" imgH="291960" progId="Equation.3">
                    <p:embed/>
                  </p:oleObj>
                </mc:Choice>
                <mc:Fallback>
                  <p:oleObj name="Equation" r:id="rId4" imgW="279360" imgH="291960" progId="Equation.3">
                    <p:embed/>
                    <p:pic>
                      <p:nvPicPr>
                        <p:cNvPr id="48137" name="Object 9">
                          <a:extLst>
                            <a:ext uri="{FF2B5EF4-FFF2-40B4-BE49-F238E27FC236}">
                              <a16:creationId xmlns:a16="http://schemas.microsoft.com/office/drawing/2014/main" id="{E1760366-C1D7-4B04-8FB0-7D94F89675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1382"/>
                          <a:ext cx="175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8" name="Object 10">
              <a:extLst>
                <a:ext uri="{FF2B5EF4-FFF2-40B4-BE49-F238E27FC236}">
                  <a16:creationId xmlns:a16="http://schemas.microsoft.com/office/drawing/2014/main" id="{A36D4D88-1ECF-4450-B440-CB8D5A750A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3" y="1425"/>
            <a:ext cx="18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50880" imgH="393480" progId="Equation.3">
                    <p:embed/>
                  </p:oleObj>
                </mc:Choice>
                <mc:Fallback>
                  <p:oleObj name="Equation" r:id="rId6" imgW="2450880" imgH="393480" progId="Equation.3">
                    <p:embed/>
                    <p:pic>
                      <p:nvPicPr>
                        <p:cNvPr id="48138" name="Object 10">
                          <a:extLst>
                            <a:ext uri="{FF2B5EF4-FFF2-40B4-BE49-F238E27FC236}">
                              <a16:creationId xmlns:a16="http://schemas.microsoft.com/office/drawing/2014/main" id="{A36D4D88-1ECF-4450-B440-CB8D5A750A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3" y="1425"/>
                          <a:ext cx="18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9" name="Object 11">
              <a:extLst>
                <a:ext uri="{FF2B5EF4-FFF2-40B4-BE49-F238E27FC236}">
                  <a16:creationId xmlns:a16="http://schemas.microsoft.com/office/drawing/2014/main" id="{42A6A98E-AE8B-485C-B978-8BE08369BD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8" y="2016"/>
            <a:ext cx="28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4240" imgH="304560" progId="Equation.3">
                    <p:embed/>
                  </p:oleObj>
                </mc:Choice>
                <mc:Fallback>
                  <p:oleObj name="Equation" r:id="rId8" imgW="444240" imgH="304560" progId="Equation.3">
                    <p:embed/>
                    <p:pic>
                      <p:nvPicPr>
                        <p:cNvPr id="48139" name="Object 11">
                          <a:extLst>
                            <a:ext uri="{FF2B5EF4-FFF2-40B4-BE49-F238E27FC236}">
                              <a16:creationId xmlns:a16="http://schemas.microsoft.com/office/drawing/2014/main" id="{42A6A98E-AE8B-485C-B978-8BE08369BD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2016"/>
                          <a:ext cx="28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0" name="Object 12">
              <a:extLst>
                <a:ext uri="{FF2B5EF4-FFF2-40B4-BE49-F238E27FC236}">
                  <a16:creationId xmlns:a16="http://schemas.microsoft.com/office/drawing/2014/main" id="{57C839E4-EF0E-4F9F-81A3-1D3DF0F21F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4" y="2400"/>
            <a:ext cx="151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1200" imgH="825480" progId="Equation.3">
                    <p:embed/>
                  </p:oleObj>
                </mc:Choice>
                <mc:Fallback>
                  <p:oleObj name="Equation" r:id="rId10" imgW="241200" imgH="825480" progId="Equation.3">
                    <p:embed/>
                    <p:pic>
                      <p:nvPicPr>
                        <p:cNvPr id="48140" name="Object 12">
                          <a:extLst>
                            <a:ext uri="{FF2B5EF4-FFF2-40B4-BE49-F238E27FC236}">
                              <a16:creationId xmlns:a16="http://schemas.microsoft.com/office/drawing/2014/main" id="{57C839E4-EF0E-4F9F-81A3-1D3DF0F21F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2400"/>
                          <a:ext cx="151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1" name="Object 13">
              <a:extLst>
                <a:ext uri="{FF2B5EF4-FFF2-40B4-BE49-F238E27FC236}">
                  <a16:creationId xmlns:a16="http://schemas.microsoft.com/office/drawing/2014/main" id="{DF54B1BA-7134-449D-91FC-8C87FFF736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4" y="3120"/>
            <a:ext cx="13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640" imgH="317160" progId="Equation.3">
                    <p:embed/>
                  </p:oleObj>
                </mc:Choice>
                <mc:Fallback>
                  <p:oleObj name="Equation" r:id="rId12" imgW="215640" imgH="317160" progId="Equation.3">
                    <p:embed/>
                    <p:pic>
                      <p:nvPicPr>
                        <p:cNvPr id="48141" name="Object 13">
                          <a:extLst>
                            <a:ext uri="{FF2B5EF4-FFF2-40B4-BE49-F238E27FC236}">
                              <a16:creationId xmlns:a16="http://schemas.microsoft.com/office/drawing/2014/main" id="{DF54B1BA-7134-449D-91FC-8C87FFF736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3120"/>
                          <a:ext cx="13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2" name="Object 14">
              <a:extLst>
                <a:ext uri="{FF2B5EF4-FFF2-40B4-BE49-F238E27FC236}">
                  <a16:creationId xmlns:a16="http://schemas.microsoft.com/office/drawing/2014/main" id="{C24A39CF-151D-4152-A8FA-CC506D60A5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4" y="1824"/>
            <a:ext cx="1845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89040" imgH="825480" progId="Equation.3">
                    <p:embed/>
                  </p:oleObj>
                </mc:Choice>
                <mc:Fallback>
                  <p:oleObj name="Equation" r:id="rId14" imgW="2489040" imgH="825480" progId="Equation.3">
                    <p:embed/>
                    <p:pic>
                      <p:nvPicPr>
                        <p:cNvPr id="48142" name="Object 14">
                          <a:extLst>
                            <a:ext uri="{FF2B5EF4-FFF2-40B4-BE49-F238E27FC236}">
                              <a16:creationId xmlns:a16="http://schemas.microsoft.com/office/drawing/2014/main" id="{C24A39CF-151D-4152-A8FA-CC506D60A5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" y="1824"/>
                          <a:ext cx="1845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3" name="Object 15">
              <a:extLst>
                <a:ext uri="{FF2B5EF4-FFF2-40B4-BE49-F238E27FC236}">
                  <a16:creationId xmlns:a16="http://schemas.microsoft.com/office/drawing/2014/main" id="{7F67D37A-95F4-4145-9BF5-DCA743AC20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4" y="2400"/>
            <a:ext cx="1802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311200" imgH="825480" progId="Equation.3">
                    <p:embed/>
                  </p:oleObj>
                </mc:Choice>
                <mc:Fallback>
                  <p:oleObj name="Equation" r:id="rId16" imgW="2311200" imgH="825480" progId="Equation.3">
                    <p:embed/>
                    <p:pic>
                      <p:nvPicPr>
                        <p:cNvPr id="48143" name="Object 15">
                          <a:extLst>
                            <a:ext uri="{FF2B5EF4-FFF2-40B4-BE49-F238E27FC236}">
                              <a16:creationId xmlns:a16="http://schemas.microsoft.com/office/drawing/2014/main" id="{7F67D37A-95F4-4145-9BF5-DCA743AC20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" y="2400"/>
                          <a:ext cx="1802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4" name="Object 16">
              <a:extLst>
                <a:ext uri="{FF2B5EF4-FFF2-40B4-BE49-F238E27FC236}">
                  <a16:creationId xmlns:a16="http://schemas.microsoft.com/office/drawing/2014/main" id="{99F5B737-7E6D-4745-8E99-16B4C50A51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4" y="2976"/>
            <a:ext cx="189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311200" imgH="825480" progId="Equation.3">
                    <p:embed/>
                  </p:oleObj>
                </mc:Choice>
                <mc:Fallback>
                  <p:oleObj name="Equation" r:id="rId18" imgW="2311200" imgH="825480" progId="Equation.3">
                    <p:embed/>
                    <p:pic>
                      <p:nvPicPr>
                        <p:cNvPr id="48144" name="Object 16">
                          <a:extLst>
                            <a:ext uri="{FF2B5EF4-FFF2-40B4-BE49-F238E27FC236}">
                              <a16:creationId xmlns:a16="http://schemas.microsoft.com/office/drawing/2014/main" id="{99F5B737-7E6D-4745-8E99-16B4C50A51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4" y="2976"/>
                          <a:ext cx="1892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76" name="Group 48">
            <a:extLst>
              <a:ext uri="{FF2B5EF4-FFF2-40B4-BE49-F238E27FC236}">
                <a16:creationId xmlns:a16="http://schemas.microsoft.com/office/drawing/2014/main" id="{B1360223-498E-4596-A87E-6A7AE2D7DEE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470025"/>
            <a:ext cx="5710238" cy="519113"/>
            <a:chOff x="528" y="926"/>
            <a:chExt cx="3597" cy="327"/>
          </a:xfrm>
        </p:grpSpPr>
        <p:graphicFrame>
          <p:nvGraphicFramePr>
            <p:cNvPr id="48165" name="Object 37">
              <a:extLst>
                <a:ext uri="{FF2B5EF4-FFF2-40B4-BE49-F238E27FC236}">
                  <a16:creationId xmlns:a16="http://schemas.microsoft.com/office/drawing/2014/main" id="{E1B3DAFA-DD88-429D-B1C2-006F369E23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960"/>
            <a:ext cx="355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956200" imgH="444240" progId="Equation.3">
                    <p:embed/>
                  </p:oleObj>
                </mc:Choice>
                <mc:Fallback>
                  <p:oleObj name="Equation" r:id="rId20" imgW="5956200" imgH="444240" progId="Equation.3">
                    <p:embed/>
                    <p:pic>
                      <p:nvPicPr>
                        <p:cNvPr id="48165" name="Object 37">
                          <a:extLst>
                            <a:ext uri="{FF2B5EF4-FFF2-40B4-BE49-F238E27FC236}">
                              <a16:creationId xmlns:a16="http://schemas.microsoft.com/office/drawing/2014/main" id="{E1B3DAFA-DD88-429D-B1C2-006F369E23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960"/>
                          <a:ext cx="355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70" name="Text Box 42">
              <a:extLst>
                <a:ext uri="{FF2B5EF4-FFF2-40B4-BE49-F238E27FC236}">
                  <a16:creationId xmlns:a16="http://schemas.microsoft.com/office/drawing/2014/main" id="{538A1E64-962E-4536-855E-753709042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2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</a:p>
          </p:txBody>
        </p:sp>
      </p:grpSp>
      <p:graphicFrame>
        <p:nvGraphicFramePr>
          <p:cNvPr id="48174" name="Object 46">
            <a:extLst>
              <a:ext uri="{FF2B5EF4-FFF2-40B4-BE49-F238E27FC236}">
                <a16:creationId xmlns:a16="http://schemas.microsoft.com/office/drawing/2014/main" id="{770526D5-0413-45D9-9DCF-AC974C06E2B3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893763" y="5618163"/>
          <a:ext cx="543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5435280" imgH="444240" progId="Equation.3">
                  <p:embed/>
                </p:oleObj>
              </mc:Choice>
              <mc:Fallback>
                <p:oleObj name="公式" r:id="rId22" imgW="5435280" imgH="444240" progId="Equation.3">
                  <p:embed/>
                  <p:pic>
                    <p:nvPicPr>
                      <p:cNvPr id="48174" name="Object 46">
                        <a:extLst>
                          <a:ext uri="{FF2B5EF4-FFF2-40B4-BE49-F238E27FC236}">
                            <a16:creationId xmlns:a16="http://schemas.microsoft.com/office/drawing/2014/main" id="{770526D5-0413-45D9-9DCF-AC974C06E2B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5618163"/>
                        <a:ext cx="543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76" name="Group 92">
            <a:extLst>
              <a:ext uri="{FF2B5EF4-FFF2-40B4-BE49-F238E27FC236}">
                <a16:creationId xmlns:a16="http://schemas.microsoft.com/office/drawing/2014/main" id="{7E9D205D-D12B-43C8-A4E0-4E7E2948989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21163"/>
            <a:ext cx="7696200" cy="1728787"/>
            <a:chOff x="576" y="2659"/>
            <a:chExt cx="4848" cy="1089"/>
          </a:xfrm>
        </p:grpSpPr>
        <p:sp>
          <p:nvSpPr>
            <p:cNvPr id="67632" name="Text Box 48">
              <a:extLst>
                <a:ext uri="{FF2B5EF4-FFF2-40B4-BE49-F238E27FC236}">
                  <a16:creationId xmlns:a16="http://schemas.microsoft.com/office/drawing/2014/main" id="{E455DF54-EC47-42EB-BAF6-AA0D43E8C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273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概率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7633" name="Object 49">
              <a:extLst>
                <a:ext uri="{FF2B5EF4-FFF2-40B4-BE49-F238E27FC236}">
                  <a16:creationId xmlns:a16="http://schemas.microsoft.com/office/drawing/2014/main" id="{8FBE6B5A-BDD7-4F1E-A663-532A02EAE1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351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160" imgH="393480" progId="Equation.3">
                    <p:embed/>
                  </p:oleObj>
                </mc:Choice>
                <mc:Fallback>
                  <p:oleObj name="Equation" r:id="rId2" imgW="965160" imgH="393480" progId="Equation.3">
                    <p:embed/>
                    <p:pic>
                      <p:nvPicPr>
                        <p:cNvPr id="67633" name="Object 49">
                          <a:extLst>
                            <a:ext uri="{FF2B5EF4-FFF2-40B4-BE49-F238E27FC236}">
                              <a16:creationId xmlns:a16="http://schemas.microsoft.com/office/drawing/2014/main" id="{8FBE6B5A-BDD7-4F1E-A663-532A02EAE1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51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4" name="Object 50">
              <a:extLst>
                <a:ext uri="{FF2B5EF4-FFF2-40B4-BE49-F238E27FC236}">
                  <a16:creationId xmlns:a16="http://schemas.microsoft.com/office/drawing/2014/main" id="{B2065499-35CB-4C34-8FDB-9417BD2FD3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6" y="3357"/>
            <a:ext cx="60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17440" imgH="393480" progId="Equation.3">
                    <p:embed/>
                  </p:oleObj>
                </mc:Choice>
                <mc:Fallback>
                  <p:oleObj name="Equation" r:id="rId4" imgW="1117440" imgH="393480" progId="Equation.3">
                    <p:embed/>
                    <p:pic>
                      <p:nvPicPr>
                        <p:cNvPr id="67634" name="Object 50">
                          <a:extLst>
                            <a:ext uri="{FF2B5EF4-FFF2-40B4-BE49-F238E27FC236}">
                              <a16:creationId xmlns:a16="http://schemas.microsoft.com/office/drawing/2014/main" id="{B2065499-35CB-4C34-8FDB-9417BD2FD3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" y="3357"/>
                          <a:ext cx="603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5" name="Object 51">
              <a:extLst>
                <a:ext uri="{FF2B5EF4-FFF2-40B4-BE49-F238E27FC236}">
                  <a16:creationId xmlns:a16="http://schemas.microsoft.com/office/drawing/2014/main" id="{4FB4E218-A119-4AFA-BCF4-B966D66900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5" y="2659"/>
            <a:ext cx="22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825480" progId="Equation.3">
                    <p:embed/>
                  </p:oleObj>
                </mc:Choice>
                <mc:Fallback>
                  <p:oleObj name="Equation" r:id="rId6" imgW="393480" imgH="825480" progId="Equation.3">
                    <p:embed/>
                    <p:pic>
                      <p:nvPicPr>
                        <p:cNvPr id="67635" name="Object 51">
                          <a:extLst>
                            <a:ext uri="{FF2B5EF4-FFF2-40B4-BE49-F238E27FC236}">
                              <a16:creationId xmlns:a16="http://schemas.microsoft.com/office/drawing/2014/main" id="{4FB4E218-A119-4AFA-BCF4-B966D66900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" y="2659"/>
                          <a:ext cx="22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6" name="Object 52">
              <a:extLst>
                <a:ext uri="{FF2B5EF4-FFF2-40B4-BE49-F238E27FC236}">
                  <a16:creationId xmlns:a16="http://schemas.microsoft.com/office/drawing/2014/main" id="{847D1892-0840-43BB-8B63-2488C180E1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4" y="3357"/>
            <a:ext cx="56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04840" imgH="393480" progId="Equation.3">
                    <p:embed/>
                  </p:oleObj>
                </mc:Choice>
                <mc:Fallback>
                  <p:oleObj name="Equation" r:id="rId8" imgW="1104840" imgH="393480" progId="Equation.3">
                    <p:embed/>
                    <p:pic>
                      <p:nvPicPr>
                        <p:cNvPr id="67636" name="Object 52">
                          <a:extLst>
                            <a:ext uri="{FF2B5EF4-FFF2-40B4-BE49-F238E27FC236}">
                              <a16:creationId xmlns:a16="http://schemas.microsoft.com/office/drawing/2014/main" id="{847D1892-0840-43BB-8B63-2488C180E1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3357"/>
                          <a:ext cx="56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7" name="Object 53">
              <a:extLst>
                <a:ext uri="{FF2B5EF4-FFF2-40B4-BE49-F238E27FC236}">
                  <a16:creationId xmlns:a16="http://schemas.microsoft.com/office/drawing/2014/main" id="{17AE7C5D-53BE-47CF-B071-710362D50C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5" y="2659"/>
            <a:ext cx="22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480" imgH="825480" progId="Equation.3">
                    <p:embed/>
                  </p:oleObj>
                </mc:Choice>
                <mc:Fallback>
                  <p:oleObj name="Equation" r:id="rId10" imgW="393480" imgH="825480" progId="Equation.3">
                    <p:embed/>
                    <p:pic>
                      <p:nvPicPr>
                        <p:cNvPr id="67637" name="Object 53">
                          <a:extLst>
                            <a:ext uri="{FF2B5EF4-FFF2-40B4-BE49-F238E27FC236}">
                              <a16:creationId xmlns:a16="http://schemas.microsoft.com/office/drawing/2014/main" id="{17AE7C5D-53BE-47CF-B071-710362D50C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659"/>
                          <a:ext cx="22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8" name="Object 54">
              <a:extLst>
                <a:ext uri="{FF2B5EF4-FFF2-40B4-BE49-F238E27FC236}">
                  <a16:creationId xmlns:a16="http://schemas.microsoft.com/office/drawing/2014/main" id="{B451A817-4602-45E1-835F-E503849DDB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5" y="3357"/>
            <a:ext cx="463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14400" imgH="393480" progId="Equation.3">
                    <p:embed/>
                  </p:oleObj>
                </mc:Choice>
                <mc:Fallback>
                  <p:oleObj name="Equation" r:id="rId12" imgW="914400" imgH="393480" progId="Equation.3">
                    <p:embed/>
                    <p:pic>
                      <p:nvPicPr>
                        <p:cNvPr id="67638" name="Object 54">
                          <a:extLst>
                            <a:ext uri="{FF2B5EF4-FFF2-40B4-BE49-F238E27FC236}">
                              <a16:creationId xmlns:a16="http://schemas.microsoft.com/office/drawing/2014/main" id="{B451A817-4602-45E1-835F-E503849DDB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3357"/>
                          <a:ext cx="463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9" name="Object 55">
              <a:extLst>
                <a:ext uri="{FF2B5EF4-FFF2-40B4-BE49-F238E27FC236}">
                  <a16:creationId xmlns:a16="http://schemas.microsoft.com/office/drawing/2014/main" id="{0D2BBF98-4F4E-4D80-94FD-41394CCEAD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2659"/>
            <a:ext cx="22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480" imgH="825480" progId="Equation.3">
                    <p:embed/>
                  </p:oleObj>
                </mc:Choice>
                <mc:Fallback>
                  <p:oleObj name="Equation" r:id="rId14" imgW="393480" imgH="825480" progId="Equation.3">
                    <p:embed/>
                    <p:pic>
                      <p:nvPicPr>
                        <p:cNvPr id="67639" name="Object 55">
                          <a:extLst>
                            <a:ext uri="{FF2B5EF4-FFF2-40B4-BE49-F238E27FC236}">
                              <a16:creationId xmlns:a16="http://schemas.microsoft.com/office/drawing/2014/main" id="{0D2BBF98-4F4E-4D80-94FD-41394CCEAD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659"/>
                          <a:ext cx="22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0" name="Object 56">
              <a:extLst>
                <a:ext uri="{FF2B5EF4-FFF2-40B4-BE49-F238E27FC236}">
                  <a16:creationId xmlns:a16="http://schemas.microsoft.com/office/drawing/2014/main" id="{850F5537-1A19-440E-8302-3F98E70749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2" y="3203"/>
            <a:ext cx="63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80800" imgH="965160" progId="Equation.3">
                    <p:embed/>
                  </p:oleObj>
                </mc:Choice>
                <mc:Fallback>
                  <p:oleObj name="Equation" r:id="rId16" imgW="1180800" imgH="965160" progId="Equation.3">
                    <p:embed/>
                    <p:pic>
                      <p:nvPicPr>
                        <p:cNvPr id="67640" name="Object 56">
                          <a:extLst>
                            <a:ext uri="{FF2B5EF4-FFF2-40B4-BE49-F238E27FC236}">
                              <a16:creationId xmlns:a16="http://schemas.microsoft.com/office/drawing/2014/main" id="{850F5537-1A19-440E-8302-3F98E70749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3203"/>
                          <a:ext cx="63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1" name="Object 57">
              <a:extLst>
                <a:ext uri="{FF2B5EF4-FFF2-40B4-BE49-F238E27FC236}">
                  <a16:creationId xmlns:a16="http://schemas.microsoft.com/office/drawing/2014/main" id="{DAFB2662-62D8-4DD2-B403-94BA0F732A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3" y="2659"/>
            <a:ext cx="227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3480" imgH="825480" progId="Equation.3">
                    <p:embed/>
                  </p:oleObj>
                </mc:Choice>
                <mc:Fallback>
                  <p:oleObj name="Equation" r:id="rId18" imgW="393480" imgH="825480" progId="Equation.3">
                    <p:embed/>
                    <p:pic>
                      <p:nvPicPr>
                        <p:cNvPr id="67641" name="Object 57">
                          <a:extLst>
                            <a:ext uri="{FF2B5EF4-FFF2-40B4-BE49-F238E27FC236}">
                              <a16:creationId xmlns:a16="http://schemas.microsoft.com/office/drawing/2014/main" id="{DAFB2662-62D8-4DD2-B403-94BA0F732A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2659"/>
                          <a:ext cx="227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2" name="Object 58">
              <a:extLst>
                <a:ext uri="{FF2B5EF4-FFF2-40B4-BE49-F238E27FC236}">
                  <a16:creationId xmlns:a16="http://schemas.microsoft.com/office/drawing/2014/main" id="{1144B9BC-3F95-4FFD-A75E-AFA35D7342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4" y="3203"/>
            <a:ext cx="583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68200" imgH="965160" progId="Equation.3">
                    <p:embed/>
                  </p:oleObj>
                </mc:Choice>
                <mc:Fallback>
                  <p:oleObj name="Equation" r:id="rId20" imgW="1168200" imgH="965160" progId="Equation.3">
                    <p:embed/>
                    <p:pic>
                      <p:nvPicPr>
                        <p:cNvPr id="67642" name="Object 58">
                          <a:extLst>
                            <a:ext uri="{FF2B5EF4-FFF2-40B4-BE49-F238E27FC236}">
                              <a16:creationId xmlns:a16="http://schemas.microsoft.com/office/drawing/2014/main" id="{1144B9BC-3F95-4FFD-A75E-AFA35D7342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3203"/>
                          <a:ext cx="583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3" name="Object 59">
              <a:extLst>
                <a:ext uri="{FF2B5EF4-FFF2-40B4-BE49-F238E27FC236}">
                  <a16:creationId xmlns:a16="http://schemas.microsoft.com/office/drawing/2014/main" id="{21176BC5-9547-4DC2-AD03-6ED5795B14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7" y="2659"/>
            <a:ext cx="227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93480" imgH="825480" progId="Equation.3">
                    <p:embed/>
                  </p:oleObj>
                </mc:Choice>
                <mc:Fallback>
                  <p:oleObj name="Equation" r:id="rId22" imgW="393480" imgH="825480" progId="Equation.3">
                    <p:embed/>
                    <p:pic>
                      <p:nvPicPr>
                        <p:cNvPr id="67643" name="Object 59">
                          <a:extLst>
                            <a:ext uri="{FF2B5EF4-FFF2-40B4-BE49-F238E27FC236}">
                              <a16:creationId xmlns:a16="http://schemas.microsoft.com/office/drawing/2014/main" id="{21176BC5-9547-4DC2-AD03-6ED5795B14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2659"/>
                          <a:ext cx="227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4" name="Object 60">
              <a:extLst>
                <a:ext uri="{FF2B5EF4-FFF2-40B4-BE49-F238E27FC236}">
                  <a16:creationId xmlns:a16="http://schemas.microsoft.com/office/drawing/2014/main" id="{5BBF2A89-E6C3-4988-AD5C-94007B0189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7" y="3405"/>
            <a:ext cx="50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927000" imgH="393480" progId="Equation.3">
                    <p:embed/>
                  </p:oleObj>
                </mc:Choice>
                <mc:Fallback>
                  <p:oleObj name="Equation" r:id="rId23" imgW="927000" imgH="393480" progId="Equation.3">
                    <p:embed/>
                    <p:pic>
                      <p:nvPicPr>
                        <p:cNvPr id="67644" name="Object 60">
                          <a:extLst>
                            <a:ext uri="{FF2B5EF4-FFF2-40B4-BE49-F238E27FC236}">
                              <a16:creationId xmlns:a16="http://schemas.microsoft.com/office/drawing/2014/main" id="{5BBF2A89-E6C3-4988-AD5C-94007B0189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3405"/>
                          <a:ext cx="50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5" name="Object 61">
              <a:extLst>
                <a:ext uri="{FF2B5EF4-FFF2-40B4-BE49-F238E27FC236}">
                  <a16:creationId xmlns:a16="http://schemas.microsoft.com/office/drawing/2014/main" id="{4210CC78-7A7E-45A0-B9C9-31A00777D9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5" y="2659"/>
            <a:ext cx="227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93480" imgH="825480" progId="Equation.3">
                    <p:embed/>
                  </p:oleObj>
                </mc:Choice>
                <mc:Fallback>
                  <p:oleObj name="Equation" r:id="rId25" imgW="393480" imgH="825480" progId="Equation.3">
                    <p:embed/>
                    <p:pic>
                      <p:nvPicPr>
                        <p:cNvPr id="67645" name="Object 61">
                          <a:extLst>
                            <a:ext uri="{FF2B5EF4-FFF2-40B4-BE49-F238E27FC236}">
                              <a16:creationId xmlns:a16="http://schemas.microsoft.com/office/drawing/2014/main" id="{4210CC78-7A7E-45A0-B9C9-31A00777D9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5" y="2659"/>
                          <a:ext cx="227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6" name="Object 62">
              <a:extLst>
                <a:ext uri="{FF2B5EF4-FFF2-40B4-BE49-F238E27FC236}">
                  <a16:creationId xmlns:a16="http://schemas.microsoft.com/office/drawing/2014/main" id="{69157B9F-C3BA-411B-B26E-41E331D90C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6" y="3395"/>
            <a:ext cx="38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23600" imgH="393480" progId="Equation.3">
                    <p:embed/>
                  </p:oleObj>
                </mc:Choice>
                <mc:Fallback>
                  <p:oleObj name="Equation" r:id="rId26" imgW="723600" imgH="393480" progId="Equation.3">
                    <p:embed/>
                    <p:pic>
                      <p:nvPicPr>
                        <p:cNvPr id="67646" name="Object 62">
                          <a:extLst>
                            <a:ext uri="{FF2B5EF4-FFF2-40B4-BE49-F238E27FC236}">
                              <a16:creationId xmlns:a16="http://schemas.microsoft.com/office/drawing/2014/main" id="{69157B9F-C3BA-411B-B26E-41E331D90C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3395"/>
                          <a:ext cx="38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7" name="Object 63">
              <a:extLst>
                <a:ext uri="{FF2B5EF4-FFF2-40B4-BE49-F238E27FC236}">
                  <a16:creationId xmlns:a16="http://schemas.microsoft.com/office/drawing/2014/main" id="{E6F14A50-4B57-4E55-85A2-ACD558426C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1" y="2659"/>
            <a:ext cx="22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93480" imgH="825480" progId="Equation.3">
                    <p:embed/>
                  </p:oleObj>
                </mc:Choice>
                <mc:Fallback>
                  <p:oleObj name="Equation" r:id="rId28" imgW="393480" imgH="825480" progId="Equation.3">
                    <p:embed/>
                    <p:pic>
                      <p:nvPicPr>
                        <p:cNvPr id="67647" name="Object 63">
                          <a:extLst>
                            <a:ext uri="{FF2B5EF4-FFF2-40B4-BE49-F238E27FC236}">
                              <a16:creationId xmlns:a16="http://schemas.microsoft.com/office/drawing/2014/main" id="{E6F14A50-4B57-4E55-85A2-ACD558426C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1" y="2659"/>
                          <a:ext cx="22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48" name="Line 64">
              <a:extLst>
                <a:ext uri="{FF2B5EF4-FFF2-40B4-BE49-F238E27FC236}">
                  <a16:creationId xmlns:a16="http://schemas.microsoft.com/office/drawing/2014/main" id="{B2E7CB30-867A-4543-8D96-ECE06AE6B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167"/>
              <a:ext cx="484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649" name="Line 65">
              <a:extLst>
                <a:ext uri="{FF2B5EF4-FFF2-40B4-BE49-F238E27FC236}">
                  <a16:creationId xmlns:a16="http://schemas.microsoft.com/office/drawing/2014/main" id="{91D39889-5DE6-4615-AB4C-CCB14650D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688"/>
              <a:ext cx="0" cy="106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669" name="Group 85">
            <a:extLst>
              <a:ext uri="{FF2B5EF4-FFF2-40B4-BE49-F238E27FC236}">
                <a16:creationId xmlns:a16="http://schemas.microsoft.com/office/drawing/2014/main" id="{CFE5A78E-0A21-43D8-9E9D-32E3512AA8E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62000"/>
            <a:ext cx="5562600" cy="3521075"/>
            <a:chOff x="1248" y="480"/>
            <a:chExt cx="3504" cy="2218"/>
          </a:xfrm>
        </p:grpSpPr>
        <p:grpSp>
          <p:nvGrpSpPr>
            <p:cNvPr id="67653" name="Group 69">
              <a:extLst>
                <a:ext uri="{FF2B5EF4-FFF2-40B4-BE49-F238E27FC236}">
                  <a16:creationId xmlns:a16="http://schemas.microsoft.com/office/drawing/2014/main" id="{F2481289-18A7-4710-B629-10237EFA1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480"/>
              <a:ext cx="3504" cy="2218"/>
              <a:chOff x="912" y="1200"/>
              <a:chExt cx="3504" cy="1824"/>
            </a:xfrm>
          </p:grpSpPr>
          <p:sp>
            <p:nvSpPr>
              <p:cNvPr id="67654" name="Line 70">
                <a:extLst>
                  <a:ext uri="{FF2B5EF4-FFF2-40B4-BE49-F238E27FC236}">
                    <a16:creationId xmlns:a16="http://schemas.microsoft.com/office/drawing/2014/main" id="{A8F348E5-8F4F-4FC4-B405-481556EDD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350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655" name="Line 71">
                <a:extLst>
                  <a:ext uri="{FF2B5EF4-FFF2-40B4-BE49-F238E27FC236}">
                    <a16:creationId xmlns:a16="http://schemas.microsoft.com/office/drawing/2014/main" id="{04BCFE27-06D3-4E66-97AA-DFE0E86F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200"/>
                <a:ext cx="0" cy="18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656" name="Line 72">
                <a:extLst>
                  <a:ext uri="{FF2B5EF4-FFF2-40B4-BE49-F238E27FC236}">
                    <a16:creationId xmlns:a16="http://schemas.microsoft.com/office/drawing/2014/main" id="{F3EAEB95-2FBF-4B1A-95F4-5623DF5DA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200"/>
                <a:ext cx="624" cy="38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67657" name="Object 73">
              <a:extLst>
                <a:ext uri="{FF2B5EF4-FFF2-40B4-BE49-F238E27FC236}">
                  <a16:creationId xmlns:a16="http://schemas.microsoft.com/office/drawing/2014/main" id="{F8C83673-0D47-45B4-B394-FEB355CA1D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9" y="661"/>
            <a:ext cx="22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55320" imgH="291960" progId="Equation.3">
                    <p:embed/>
                  </p:oleObj>
                </mc:Choice>
                <mc:Fallback>
                  <p:oleObj name="Equation" r:id="rId30" imgW="355320" imgH="291960" progId="Equation.3">
                    <p:embed/>
                    <p:pic>
                      <p:nvPicPr>
                        <p:cNvPr id="67657" name="Object 73">
                          <a:extLst>
                            <a:ext uri="{FF2B5EF4-FFF2-40B4-BE49-F238E27FC236}">
                              <a16:creationId xmlns:a16="http://schemas.microsoft.com/office/drawing/2014/main" id="{F8C83673-0D47-45B4-B394-FEB355CA1D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661"/>
                          <a:ext cx="22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58" name="Object 74">
              <a:extLst>
                <a:ext uri="{FF2B5EF4-FFF2-40B4-BE49-F238E27FC236}">
                  <a16:creationId xmlns:a16="http://schemas.microsoft.com/office/drawing/2014/main" id="{F302DBD1-69B0-45B0-96B3-6D1BD604E3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3" y="518"/>
            <a:ext cx="17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79360" imgH="291960" progId="Equation.3">
                    <p:embed/>
                  </p:oleObj>
                </mc:Choice>
                <mc:Fallback>
                  <p:oleObj name="Equation" r:id="rId32" imgW="279360" imgH="291960" progId="Equation.3">
                    <p:embed/>
                    <p:pic>
                      <p:nvPicPr>
                        <p:cNvPr id="67658" name="Object 74">
                          <a:extLst>
                            <a:ext uri="{FF2B5EF4-FFF2-40B4-BE49-F238E27FC236}">
                              <a16:creationId xmlns:a16="http://schemas.microsoft.com/office/drawing/2014/main" id="{F302DBD1-69B0-45B0-96B3-6D1BD604E3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518"/>
                          <a:ext cx="175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59" name="Object 75">
              <a:extLst>
                <a:ext uri="{FF2B5EF4-FFF2-40B4-BE49-F238E27FC236}">
                  <a16:creationId xmlns:a16="http://schemas.microsoft.com/office/drawing/2014/main" id="{C65DAC9B-1F17-4E3B-B1EA-0CD11F0A5B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1" y="561"/>
            <a:ext cx="18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450880" imgH="393480" progId="Equation.3">
                    <p:embed/>
                  </p:oleObj>
                </mc:Choice>
                <mc:Fallback>
                  <p:oleObj name="Equation" r:id="rId34" imgW="2450880" imgH="393480" progId="Equation.3">
                    <p:embed/>
                    <p:pic>
                      <p:nvPicPr>
                        <p:cNvPr id="67659" name="Object 75">
                          <a:extLst>
                            <a:ext uri="{FF2B5EF4-FFF2-40B4-BE49-F238E27FC236}">
                              <a16:creationId xmlns:a16="http://schemas.microsoft.com/office/drawing/2014/main" id="{C65DAC9B-1F17-4E3B-B1EA-0CD11F0A5B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561"/>
                          <a:ext cx="18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60" name="Object 76">
              <a:extLst>
                <a:ext uri="{FF2B5EF4-FFF2-40B4-BE49-F238E27FC236}">
                  <a16:creationId xmlns:a16="http://schemas.microsoft.com/office/drawing/2014/main" id="{60B38BE9-E850-4F49-AA12-01D2273D93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6" y="1152"/>
            <a:ext cx="28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444240" imgH="304560" progId="Equation.3">
                    <p:embed/>
                  </p:oleObj>
                </mc:Choice>
                <mc:Fallback>
                  <p:oleObj name="Equation" r:id="rId36" imgW="444240" imgH="304560" progId="Equation.3">
                    <p:embed/>
                    <p:pic>
                      <p:nvPicPr>
                        <p:cNvPr id="67660" name="Object 76">
                          <a:extLst>
                            <a:ext uri="{FF2B5EF4-FFF2-40B4-BE49-F238E27FC236}">
                              <a16:creationId xmlns:a16="http://schemas.microsoft.com/office/drawing/2014/main" id="{60B38BE9-E850-4F49-AA12-01D2273D93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1152"/>
                          <a:ext cx="280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61" name="Object 77">
              <a:extLst>
                <a:ext uri="{FF2B5EF4-FFF2-40B4-BE49-F238E27FC236}">
                  <a16:creationId xmlns:a16="http://schemas.microsoft.com/office/drawing/2014/main" id="{01078D0A-EF71-40CB-9CA3-5F429925FA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2" y="1536"/>
            <a:ext cx="151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41200" imgH="825480" progId="Equation.3">
                    <p:embed/>
                  </p:oleObj>
                </mc:Choice>
                <mc:Fallback>
                  <p:oleObj name="Equation" r:id="rId38" imgW="241200" imgH="825480" progId="Equation.3">
                    <p:embed/>
                    <p:pic>
                      <p:nvPicPr>
                        <p:cNvPr id="67661" name="Object 77">
                          <a:extLst>
                            <a:ext uri="{FF2B5EF4-FFF2-40B4-BE49-F238E27FC236}">
                              <a16:creationId xmlns:a16="http://schemas.microsoft.com/office/drawing/2014/main" id="{01078D0A-EF71-40CB-9CA3-5F429925FA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1536"/>
                          <a:ext cx="151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62" name="Object 78">
              <a:extLst>
                <a:ext uri="{FF2B5EF4-FFF2-40B4-BE49-F238E27FC236}">
                  <a16:creationId xmlns:a16="http://schemas.microsoft.com/office/drawing/2014/main" id="{44AA88FE-1B7F-44B9-92B4-C9F56E7735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2" y="2256"/>
            <a:ext cx="13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15640" imgH="317160" progId="Equation.3">
                    <p:embed/>
                  </p:oleObj>
                </mc:Choice>
                <mc:Fallback>
                  <p:oleObj name="Equation" r:id="rId40" imgW="215640" imgH="317160" progId="Equation.3">
                    <p:embed/>
                    <p:pic>
                      <p:nvPicPr>
                        <p:cNvPr id="67662" name="Object 78">
                          <a:extLst>
                            <a:ext uri="{FF2B5EF4-FFF2-40B4-BE49-F238E27FC236}">
                              <a16:creationId xmlns:a16="http://schemas.microsoft.com/office/drawing/2014/main" id="{44AA88FE-1B7F-44B9-92B4-C9F56E7735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2256"/>
                          <a:ext cx="136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63" name="Object 79">
              <a:extLst>
                <a:ext uri="{FF2B5EF4-FFF2-40B4-BE49-F238E27FC236}">
                  <a16:creationId xmlns:a16="http://schemas.microsoft.com/office/drawing/2014/main" id="{B92039CA-BF8F-4199-A1FA-D16376EB91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2" y="960"/>
            <a:ext cx="1845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2489040" imgH="825480" progId="Equation.3">
                    <p:embed/>
                  </p:oleObj>
                </mc:Choice>
                <mc:Fallback>
                  <p:oleObj name="Equation" r:id="rId42" imgW="2489040" imgH="825480" progId="Equation.3">
                    <p:embed/>
                    <p:pic>
                      <p:nvPicPr>
                        <p:cNvPr id="67663" name="Object 79">
                          <a:extLst>
                            <a:ext uri="{FF2B5EF4-FFF2-40B4-BE49-F238E27FC236}">
                              <a16:creationId xmlns:a16="http://schemas.microsoft.com/office/drawing/2014/main" id="{B92039CA-BF8F-4199-A1FA-D16376EB91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" y="960"/>
                          <a:ext cx="1845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64" name="Object 80">
              <a:extLst>
                <a:ext uri="{FF2B5EF4-FFF2-40B4-BE49-F238E27FC236}">
                  <a16:creationId xmlns:a16="http://schemas.microsoft.com/office/drawing/2014/main" id="{DE2AA8EF-2D47-459F-9D37-1EDB3C90B3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2" y="1536"/>
            <a:ext cx="1802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311200" imgH="825480" progId="Equation.3">
                    <p:embed/>
                  </p:oleObj>
                </mc:Choice>
                <mc:Fallback>
                  <p:oleObj name="Equation" r:id="rId44" imgW="2311200" imgH="825480" progId="Equation.3">
                    <p:embed/>
                    <p:pic>
                      <p:nvPicPr>
                        <p:cNvPr id="67664" name="Object 80">
                          <a:extLst>
                            <a:ext uri="{FF2B5EF4-FFF2-40B4-BE49-F238E27FC236}">
                              <a16:creationId xmlns:a16="http://schemas.microsoft.com/office/drawing/2014/main" id="{DE2AA8EF-2D47-459F-9D37-1EDB3C90B3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" y="1536"/>
                          <a:ext cx="1802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65" name="Object 81">
              <a:extLst>
                <a:ext uri="{FF2B5EF4-FFF2-40B4-BE49-F238E27FC236}">
                  <a16:creationId xmlns:a16="http://schemas.microsoft.com/office/drawing/2014/main" id="{7832F2FC-2C9D-4AB3-8866-6B49FDF707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2" y="2112"/>
            <a:ext cx="189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2311200" imgH="825480" progId="Equation.3">
                    <p:embed/>
                  </p:oleObj>
                </mc:Choice>
                <mc:Fallback>
                  <p:oleObj name="Equation" r:id="rId46" imgW="2311200" imgH="825480" progId="Equation.3">
                    <p:embed/>
                    <p:pic>
                      <p:nvPicPr>
                        <p:cNvPr id="67665" name="Object 81">
                          <a:extLst>
                            <a:ext uri="{FF2B5EF4-FFF2-40B4-BE49-F238E27FC236}">
                              <a16:creationId xmlns:a16="http://schemas.microsoft.com/office/drawing/2014/main" id="{7832F2FC-2C9D-4AB3-8866-6B49FDF707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" y="2112"/>
                          <a:ext cx="1892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66" name="Rectangle 82">
            <a:extLst>
              <a:ext uri="{FF2B5EF4-FFF2-40B4-BE49-F238E27FC236}">
                <a16:creationId xmlns:a16="http://schemas.microsoft.com/office/drawing/2014/main" id="{0F3E8460-64B9-406B-A185-AEE167C4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72072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sp>
        <p:nvSpPr>
          <p:cNvPr id="67675" name="Text Box 91">
            <a:extLst>
              <a:ext uri="{FF2B5EF4-FFF2-40B4-BE49-F238E27FC236}">
                <a16:creationId xmlns:a16="http://schemas.microsoft.com/office/drawing/2014/main" id="{538C5793-F440-4991-AEAF-39CE8E9EC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492375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等价于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00" name="Oval 48">
            <a:extLst>
              <a:ext uri="{FF2B5EF4-FFF2-40B4-BE49-F238E27FC236}">
                <a16:creationId xmlns:a16="http://schemas.microsoft.com/office/drawing/2014/main" id="{9D211E97-EAF7-48F7-ABE2-71069752C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1125538"/>
            <a:ext cx="457200" cy="8382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33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01" name="Oval 49">
            <a:extLst>
              <a:ext uri="{FF2B5EF4-FFF2-40B4-BE49-F238E27FC236}">
                <a16:creationId xmlns:a16="http://schemas.microsoft.com/office/drawing/2014/main" id="{97F645E4-E942-404E-9EDA-6E6A62B5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1125538"/>
            <a:ext cx="457200" cy="8382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02" name="Oval 50">
            <a:extLst>
              <a:ext uri="{FF2B5EF4-FFF2-40B4-BE49-F238E27FC236}">
                <a16:creationId xmlns:a16="http://schemas.microsoft.com/office/drawing/2014/main" id="{66D28D09-A6C1-4332-9344-E456CC63A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1125538"/>
            <a:ext cx="457200" cy="8382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03" name="Oval 51">
            <a:extLst>
              <a:ext uri="{FF2B5EF4-FFF2-40B4-BE49-F238E27FC236}">
                <a16:creationId xmlns:a16="http://schemas.microsoft.com/office/drawing/2014/main" id="{B546A267-2D63-4B87-A2C7-5727E89D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1125538"/>
            <a:ext cx="457200" cy="8382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04" name="Oval 52">
            <a:extLst>
              <a:ext uri="{FF2B5EF4-FFF2-40B4-BE49-F238E27FC236}">
                <a16:creationId xmlns:a16="http://schemas.microsoft.com/office/drawing/2014/main" id="{2AC77FB5-3CDD-41D3-9765-2E0961E5B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1125538"/>
            <a:ext cx="457200" cy="8382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05" name="Oval 53">
            <a:extLst>
              <a:ext uri="{FF2B5EF4-FFF2-40B4-BE49-F238E27FC236}">
                <a16:creationId xmlns:a16="http://schemas.microsoft.com/office/drawing/2014/main" id="{BB3AD17F-C49F-4F62-91D4-A2A79C053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175" y="1125538"/>
            <a:ext cx="457200" cy="8382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06" name="Oval 54">
            <a:extLst>
              <a:ext uri="{FF2B5EF4-FFF2-40B4-BE49-F238E27FC236}">
                <a16:creationId xmlns:a16="http://schemas.microsoft.com/office/drawing/2014/main" id="{350465C3-82E6-42B9-BA00-276A1406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1125538"/>
            <a:ext cx="457200" cy="8382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31" name="Rectangle 79">
            <a:extLst>
              <a:ext uri="{FF2B5EF4-FFF2-40B4-BE49-F238E27FC236}">
                <a16:creationId xmlns:a16="http://schemas.microsoft.com/office/drawing/2014/main" id="{7416F5DE-3285-467E-AE4A-53FC4C409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811213"/>
            <a:ext cx="7543800" cy="1524000"/>
          </a:xfrm>
          <a:prstGeom prst="rect">
            <a:avLst/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9232" name="Group 80">
            <a:extLst>
              <a:ext uri="{FF2B5EF4-FFF2-40B4-BE49-F238E27FC236}">
                <a16:creationId xmlns:a16="http://schemas.microsoft.com/office/drawing/2014/main" id="{9DEC32BB-7A12-4FED-A05A-91D048A9BF53}"/>
              </a:ext>
            </a:extLst>
          </p:cNvPr>
          <p:cNvGrpSpPr>
            <a:grpSpLocks/>
          </p:cNvGrpSpPr>
          <p:nvPr/>
        </p:nvGrpSpPr>
        <p:grpSpPr bwMode="auto">
          <a:xfrm>
            <a:off x="942975" y="1125538"/>
            <a:ext cx="7558088" cy="2246312"/>
            <a:chOff x="572" y="672"/>
            <a:chExt cx="4761" cy="1415"/>
          </a:xfrm>
        </p:grpSpPr>
        <p:sp>
          <p:nvSpPr>
            <p:cNvPr id="49233" name="Text Box 81">
              <a:extLst>
                <a:ext uri="{FF2B5EF4-FFF2-40B4-BE49-F238E27FC236}">
                  <a16:creationId xmlns:a16="http://schemas.microsoft.com/office/drawing/2014/main" id="{DFA59608-6697-4BC9-8C01-BB5D47119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6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概率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9234" name="Object 82">
              <a:extLst>
                <a:ext uri="{FF2B5EF4-FFF2-40B4-BE49-F238E27FC236}">
                  <a16:creationId xmlns:a16="http://schemas.microsoft.com/office/drawing/2014/main" id="{457F06E7-B3BE-49C3-B292-0710FC6A7F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2" y="1732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160" imgH="393480" progId="Equation.3">
                    <p:embed/>
                  </p:oleObj>
                </mc:Choice>
                <mc:Fallback>
                  <p:oleObj name="Equation" r:id="rId2" imgW="965160" imgH="393480" progId="Equation.3">
                    <p:embed/>
                    <p:pic>
                      <p:nvPicPr>
                        <p:cNvPr id="49234" name="Object 82">
                          <a:extLst>
                            <a:ext uri="{FF2B5EF4-FFF2-40B4-BE49-F238E27FC236}">
                              <a16:creationId xmlns:a16="http://schemas.microsoft.com/office/drawing/2014/main" id="{457F06E7-B3BE-49C3-B292-0710FC6A7F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1732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5" name="Object 83">
              <a:extLst>
                <a:ext uri="{FF2B5EF4-FFF2-40B4-BE49-F238E27FC236}">
                  <a16:creationId xmlns:a16="http://schemas.microsoft.com/office/drawing/2014/main" id="{D9250BB9-6DFA-40BA-BB30-294E32D482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2" y="1738"/>
            <a:ext cx="60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17440" imgH="393480" progId="Equation.3">
                    <p:embed/>
                  </p:oleObj>
                </mc:Choice>
                <mc:Fallback>
                  <p:oleObj name="Equation" r:id="rId4" imgW="1117440" imgH="393480" progId="Equation.3">
                    <p:embed/>
                    <p:pic>
                      <p:nvPicPr>
                        <p:cNvPr id="49235" name="Object 83">
                          <a:extLst>
                            <a:ext uri="{FF2B5EF4-FFF2-40B4-BE49-F238E27FC236}">
                              <a16:creationId xmlns:a16="http://schemas.microsoft.com/office/drawing/2014/main" id="{D9250BB9-6DFA-40BA-BB30-294E32D482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1738"/>
                          <a:ext cx="60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6" name="Object 84">
              <a:extLst>
                <a:ext uri="{FF2B5EF4-FFF2-40B4-BE49-F238E27FC236}">
                  <a16:creationId xmlns:a16="http://schemas.microsoft.com/office/drawing/2014/main" id="{9C36377A-229F-4475-9DD3-1DCA3BD838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72"/>
            <a:ext cx="24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9040" imgH="888840" progId="Equation.3">
                    <p:embed/>
                  </p:oleObj>
                </mc:Choice>
                <mc:Fallback>
                  <p:oleObj name="Equation" r:id="rId6" imgW="419040" imgH="888840" progId="Equation.3">
                    <p:embed/>
                    <p:pic>
                      <p:nvPicPr>
                        <p:cNvPr id="49236" name="Object 84">
                          <a:extLst>
                            <a:ext uri="{FF2B5EF4-FFF2-40B4-BE49-F238E27FC236}">
                              <a16:creationId xmlns:a16="http://schemas.microsoft.com/office/drawing/2014/main" id="{9C36377A-229F-4475-9DD3-1DCA3BD838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72"/>
                          <a:ext cx="24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7" name="Object 85">
              <a:extLst>
                <a:ext uri="{FF2B5EF4-FFF2-40B4-BE49-F238E27FC236}">
                  <a16:creationId xmlns:a16="http://schemas.microsoft.com/office/drawing/2014/main" id="{45B4820A-928B-4D92-8EA1-DE5FF33F91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0" y="1739"/>
            <a:ext cx="56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04840" imgH="393480" progId="Equation.3">
                    <p:embed/>
                  </p:oleObj>
                </mc:Choice>
                <mc:Fallback>
                  <p:oleObj name="Equation" r:id="rId8" imgW="1104840" imgH="393480" progId="Equation.3">
                    <p:embed/>
                    <p:pic>
                      <p:nvPicPr>
                        <p:cNvPr id="49237" name="Object 85">
                          <a:extLst>
                            <a:ext uri="{FF2B5EF4-FFF2-40B4-BE49-F238E27FC236}">
                              <a16:creationId xmlns:a16="http://schemas.microsoft.com/office/drawing/2014/main" id="{45B4820A-928B-4D92-8EA1-DE5FF33F91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1739"/>
                          <a:ext cx="560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8" name="Object 86">
              <a:extLst>
                <a:ext uri="{FF2B5EF4-FFF2-40B4-BE49-F238E27FC236}">
                  <a16:creationId xmlns:a16="http://schemas.microsoft.com/office/drawing/2014/main" id="{972AA2CA-6143-43DD-9099-DD706CD6C4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672"/>
            <a:ext cx="24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9040" imgH="888840" progId="Equation.3">
                    <p:embed/>
                  </p:oleObj>
                </mc:Choice>
                <mc:Fallback>
                  <p:oleObj name="Equation" r:id="rId10" imgW="419040" imgH="888840" progId="Equation.3">
                    <p:embed/>
                    <p:pic>
                      <p:nvPicPr>
                        <p:cNvPr id="49238" name="Object 86">
                          <a:extLst>
                            <a:ext uri="{FF2B5EF4-FFF2-40B4-BE49-F238E27FC236}">
                              <a16:creationId xmlns:a16="http://schemas.microsoft.com/office/drawing/2014/main" id="{972AA2CA-6143-43DD-9099-DD706CD6C4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672"/>
                          <a:ext cx="24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39" name="Object 87">
              <a:extLst>
                <a:ext uri="{FF2B5EF4-FFF2-40B4-BE49-F238E27FC236}">
                  <a16:creationId xmlns:a16="http://schemas.microsoft.com/office/drawing/2014/main" id="{04FEC9C0-C2A6-4EB5-9162-0BE5D4F281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1" y="1739"/>
            <a:ext cx="46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14400" imgH="393480" progId="Equation.3">
                    <p:embed/>
                  </p:oleObj>
                </mc:Choice>
                <mc:Fallback>
                  <p:oleObj name="Equation" r:id="rId11" imgW="914400" imgH="393480" progId="Equation.3">
                    <p:embed/>
                    <p:pic>
                      <p:nvPicPr>
                        <p:cNvPr id="49239" name="Object 87">
                          <a:extLst>
                            <a:ext uri="{FF2B5EF4-FFF2-40B4-BE49-F238E27FC236}">
                              <a16:creationId xmlns:a16="http://schemas.microsoft.com/office/drawing/2014/main" id="{04FEC9C0-C2A6-4EB5-9162-0BE5D4F281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1" y="1739"/>
                          <a:ext cx="46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0" name="Object 88">
              <a:extLst>
                <a:ext uri="{FF2B5EF4-FFF2-40B4-BE49-F238E27FC236}">
                  <a16:creationId xmlns:a16="http://schemas.microsoft.com/office/drawing/2014/main" id="{1745C84F-5C48-44AF-BD06-C7905E21AA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672"/>
            <a:ext cx="24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19040" imgH="888840" progId="Equation.3">
                    <p:embed/>
                  </p:oleObj>
                </mc:Choice>
                <mc:Fallback>
                  <p:oleObj name="Equation" r:id="rId13" imgW="419040" imgH="888840" progId="Equation.3">
                    <p:embed/>
                    <p:pic>
                      <p:nvPicPr>
                        <p:cNvPr id="49240" name="Object 88">
                          <a:extLst>
                            <a:ext uri="{FF2B5EF4-FFF2-40B4-BE49-F238E27FC236}">
                              <a16:creationId xmlns:a16="http://schemas.microsoft.com/office/drawing/2014/main" id="{1745C84F-5C48-44AF-BD06-C7905E21AA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672"/>
                          <a:ext cx="24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1" name="Object 89">
              <a:extLst>
                <a:ext uri="{FF2B5EF4-FFF2-40B4-BE49-F238E27FC236}">
                  <a16:creationId xmlns:a16="http://schemas.microsoft.com/office/drawing/2014/main" id="{55FC37D1-FA98-42CA-B7AA-3A135534BD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2" y="1601"/>
            <a:ext cx="590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091880" imgH="901440" progId="Equation.3">
                    <p:embed/>
                  </p:oleObj>
                </mc:Choice>
                <mc:Fallback>
                  <p:oleObj name="Equation" r:id="rId15" imgW="1091880" imgH="901440" progId="Equation.3">
                    <p:embed/>
                    <p:pic>
                      <p:nvPicPr>
                        <p:cNvPr id="49241" name="Object 89">
                          <a:extLst>
                            <a:ext uri="{FF2B5EF4-FFF2-40B4-BE49-F238E27FC236}">
                              <a16:creationId xmlns:a16="http://schemas.microsoft.com/office/drawing/2014/main" id="{55FC37D1-FA98-42CA-B7AA-3A135534BD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1601"/>
                          <a:ext cx="590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2" name="Object 90">
              <a:extLst>
                <a:ext uri="{FF2B5EF4-FFF2-40B4-BE49-F238E27FC236}">
                  <a16:creationId xmlns:a16="http://schemas.microsoft.com/office/drawing/2014/main" id="{7A784D42-1FBA-4D98-B64A-7D9813DF09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672"/>
            <a:ext cx="24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19040" imgH="888840" progId="Equation.3">
                    <p:embed/>
                  </p:oleObj>
                </mc:Choice>
                <mc:Fallback>
                  <p:oleObj name="Equation" r:id="rId17" imgW="419040" imgH="888840" progId="Equation.3">
                    <p:embed/>
                    <p:pic>
                      <p:nvPicPr>
                        <p:cNvPr id="49242" name="Object 90">
                          <a:extLst>
                            <a:ext uri="{FF2B5EF4-FFF2-40B4-BE49-F238E27FC236}">
                              <a16:creationId xmlns:a16="http://schemas.microsoft.com/office/drawing/2014/main" id="{7A784D42-1FBA-4D98-B64A-7D9813DF09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72"/>
                          <a:ext cx="24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3" name="Object 91">
              <a:extLst>
                <a:ext uri="{FF2B5EF4-FFF2-40B4-BE49-F238E27FC236}">
                  <a16:creationId xmlns:a16="http://schemas.microsoft.com/office/drawing/2014/main" id="{2CC15E7C-4613-4D93-A312-BD9187790E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2" y="1601"/>
            <a:ext cx="53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79280" imgH="901440" progId="Equation.3">
                    <p:embed/>
                  </p:oleObj>
                </mc:Choice>
                <mc:Fallback>
                  <p:oleObj name="Equation" r:id="rId19" imgW="1079280" imgH="901440" progId="Equation.3">
                    <p:embed/>
                    <p:pic>
                      <p:nvPicPr>
                        <p:cNvPr id="49243" name="Object 91">
                          <a:extLst>
                            <a:ext uri="{FF2B5EF4-FFF2-40B4-BE49-F238E27FC236}">
                              <a16:creationId xmlns:a16="http://schemas.microsoft.com/office/drawing/2014/main" id="{2CC15E7C-4613-4D93-A312-BD9187790E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1601"/>
                          <a:ext cx="538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4" name="Object 92">
              <a:extLst>
                <a:ext uri="{FF2B5EF4-FFF2-40B4-BE49-F238E27FC236}">
                  <a16:creationId xmlns:a16="http://schemas.microsoft.com/office/drawing/2014/main" id="{F005BEB0-F4F9-42BB-AA66-292D2DC2AC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672"/>
            <a:ext cx="24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19040" imgH="888840" progId="Equation.3">
                    <p:embed/>
                  </p:oleObj>
                </mc:Choice>
                <mc:Fallback>
                  <p:oleObj name="Equation" r:id="rId21" imgW="419040" imgH="888840" progId="Equation.3">
                    <p:embed/>
                    <p:pic>
                      <p:nvPicPr>
                        <p:cNvPr id="49244" name="Object 92">
                          <a:extLst>
                            <a:ext uri="{FF2B5EF4-FFF2-40B4-BE49-F238E27FC236}">
                              <a16:creationId xmlns:a16="http://schemas.microsoft.com/office/drawing/2014/main" id="{F005BEB0-F4F9-42BB-AA66-292D2DC2AC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72"/>
                          <a:ext cx="24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5" name="Object 93">
              <a:extLst>
                <a:ext uri="{FF2B5EF4-FFF2-40B4-BE49-F238E27FC236}">
                  <a16:creationId xmlns:a16="http://schemas.microsoft.com/office/drawing/2014/main" id="{C62F62B0-B574-4E92-B2B4-9B2B44DD16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3" y="1786"/>
            <a:ext cx="50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27000" imgH="393480" progId="Equation.3">
                    <p:embed/>
                  </p:oleObj>
                </mc:Choice>
                <mc:Fallback>
                  <p:oleObj name="Equation" r:id="rId22" imgW="927000" imgH="393480" progId="Equation.3">
                    <p:embed/>
                    <p:pic>
                      <p:nvPicPr>
                        <p:cNvPr id="49245" name="Object 93">
                          <a:extLst>
                            <a:ext uri="{FF2B5EF4-FFF2-40B4-BE49-F238E27FC236}">
                              <a16:creationId xmlns:a16="http://schemas.microsoft.com/office/drawing/2014/main" id="{C62F62B0-B574-4E92-B2B4-9B2B44DD16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1786"/>
                          <a:ext cx="50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6" name="Object 94">
              <a:extLst>
                <a:ext uri="{FF2B5EF4-FFF2-40B4-BE49-F238E27FC236}">
                  <a16:creationId xmlns:a16="http://schemas.microsoft.com/office/drawing/2014/main" id="{FA75D335-442A-4F29-9410-1B4FBCE2D9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672"/>
            <a:ext cx="24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19040" imgH="888840" progId="Equation.3">
                    <p:embed/>
                  </p:oleObj>
                </mc:Choice>
                <mc:Fallback>
                  <p:oleObj name="Equation" r:id="rId24" imgW="419040" imgH="888840" progId="Equation.3">
                    <p:embed/>
                    <p:pic>
                      <p:nvPicPr>
                        <p:cNvPr id="49246" name="Object 94">
                          <a:extLst>
                            <a:ext uri="{FF2B5EF4-FFF2-40B4-BE49-F238E27FC236}">
                              <a16:creationId xmlns:a16="http://schemas.microsoft.com/office/drawing/2014/main" id="{FA75D335-442A-4F29-9410-1B4FBCE2D9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672"/>
                          <a:ext cx="24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7" name="Object 95">
              <a:extLst>
                <a:ext uri="{FF2B5EF4-FFF2-40B4-BE49-F238E27FC236}">
                  <a16:creationId xmlns:a16="http://schemas.microsoft.com/office/drawing/2014/main" id="{F52C03F9-C4BB-48AA-89B1-D144B58486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1776"/>
            <a:ext cx="38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23600" imgH="393480" progId="Equation.3">
                    <p:embed/>
                  </p:oleObj>
                </mc:Choice>
                <mc:Fallback>
                  <p:oleObj name="Equation" r:id="rId25" imgW="723600" imgH="393480" progId="Equation.3">
                    <p:embed/>
                    <p:pic>
                      <p:nvPicPr>
                        <p:cNvPr id="49247" name="Object 95">
                          <a:extLst>
                            <a:ext uri="{FF2B5EF4-FFF2-40B4-BE49-F238E27FC236}">
                              <a16:creationId xmlns:a16="http://schemas.microsoft.com/office/drawing/2014/main" id="{F52C03F9-C4BB-48AA-89B1-D144B58486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776"/>
                          <a:ext cx="38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248" name="Object 96">
              <a:extLst>
                <a:ext uri="{FF2B5EF4-FFF2-40B4-BE49-F238E27FC236}">
                  <a16:creationId xmlns:a16="http://schemas.microsoft.com/office/drawing/2014/main" id="{397DCDD5-E223-4963-8A16-34B3B2E59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672"/>
            <a:ext cx="241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19040" imgH="888840" progId="Equation.3">
                    <p:embed/>
                  </p:oleObj>
                </mc:Choice>
                <mc:Fallback>
                  <p:oleObj name="Equation" r:id="rId27" imgW="419040" imgH="888840" progId="Equation.3">
                    <p:embed/>
                    <p:pic>
                      <p:nvPicPr>
                        <p:cNvPr id="49248" name="Object 96">
                          <a:extLst>
                            <a:ext uri="{FF2B5EF4-FFF2-40B4-BE49-F238E27FC236}">
                              <a16:creationId xmlns:a16="http://schemas.microsoft.com/office/drawing/2014/main" id="{397DCDD5-E223-4963-8A16-34B3B2E59F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672"/>
                          <a:ext cx="241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249" name="Group 97">
            <a:extLst>
              <a:ext uri="{FF2B5EF4-FFF2-40B4-BE49-F238E27FC236}">
                <a16:creationId xmlns:a16="http://schemas.microsoft.com/office/drawing/2014/main" id="{899A8505-9212-467F-BF36-E731B2C02BC6}"/>
              </a:ext>
            </a:extLst>
          </p:cNvPr>
          <p:cNvGrpSpPr>
            <a:grpSpLocks/>
          </p:cNvGrpSpPr>
          <p:nvPr/>
        </p:nvGrpSpPr>
        <p:grpSpPr bwMode="auto">
          <a:xfrm>
            <a:off x="942975" y="820738"/>
            <a:ext cx="7543800" cy="5257800"/>
            <a:chOff x="576" y="480"/>
            <a:chExt cx="4752" cy="3312"/>
          </a:xfrm>
        </p:grpSpPr>
        <p:sp>
          <p:nvSpPr>
            <p:cNvPr id="49250" name="Line 98">
              <a:extLst>
                <a:ext uri="{FF2B5EF4-FFF2-40B4-BE49-F238E27FC236}">
                  <a16:creationId xmlns:a16="http://schemas.microsoft.com/office/drawing/2014/main" id="{A3C9C9DC-6629-4AE7-A530-468CB2231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440"/>
              <a:ext cx="475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51" name="Line 99">
              <a:extLst>
                <a:ext uri="{FF2B5EF4-FFF2-40B4-BE49-F238E27FC236}">
                  <a16:creationId xmlns:a16="http://schemas.microsoft.com/office/drawing/2014/main" id="{56AD7A4A-762A-4054-90F8-1F2697699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480"/>
              <a:ext cx="0" cy="33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252" name="Rectangle 100">
            <a:extLst>
              <a:ext uri="{FF2B5EF4-FFF2-40B4-BE49-F238E27FC236}">
                <a16:creationId xmlns:a16="http://schemas.microsoft.com/office/drawing/2014/main" id="{7658AA43-FF63-455C-90CE-41605D8E7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3640138"/>
            <a:ext cx="7543800" cy="1143000"/>
          </a:xfrm>
          <a:prstGeom prst="rect">
            <a:avLst/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3" name="Rectangle 101">
            <a:extLst>
              <a:ext uri="{FF2B5EF4-FFF2-40B4-BE49-F238E27FC236}">
                <a16:creationId xmlns:a16="http://schemas.microsoft.com/office/drawing/2014/main" id="{A514DF93-8EFF-4DD1-B20E-F135D4C3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4783138"/>
            <a:ext cx="7543800" cy="1143000"/>
          </a:xfrm>
          <a:prstGeom prst="rect">
            <a:avLst/>
          </a:prstGeom>
          <a:gradFill rotWithShape="0">
            <a:gsLst>
              <a:gs pos="0">
                <a:srgbClr val="FFFF66">
                  <a:gamma/>
                  <a:shade val="46275"/>
                  <a:invGamma/>
                </a:srgbClr>
              </a:gs>
              <a:gs pos="50000">
                <a:srgbClr val="FFFF66"/>
              </a:gs>
              <a:gs pos="100000">
                <a:srgbClr val="FFFF66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254" name="Object 102">
            <a:extLst>
              <a:ext uri="{FF2B5EF4-FFF2-40B4-BE49-F238E27FC236}">
                <a16:creationId xmlns:a16="http://schemas.microsoft.com/office/drawing/2014/main" id="{A60CAA0A-B80C-433B-926B-00D909795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4021138"/>
          <a:ext cx="9398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39600" imgH="291960" progId="Equation.3">
                  <p:embed/>
                </p:oleObj>
              </mc:Choice>
              <mc:Fallback>
                <p:oleObj name="Equation" r:id="rId28" imgW="939600" imgH="291960" progId="Equation.3">
                  <p:embed/>
                  <p:pic>
                    <p:nvPicPr>
                      <p:cNvPr id="49254" name="Object 102">
                        <a:extLst>
                          <a:ext uri="{FF2B5EF4-FFF2-40B4-BE49-F238E27FC236}">
                            <a16:creationId xmlns:a16="http://schemas.microsoft.com/office/drawing/2014/main" id="{A60CAA0A-B80C-433B-926B-00D909795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021138"/>
                        <a:ext cx="93980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" name="Object 103">
            <a:extLst>
              <a:ext uri="{FF2B5EF4-FFF2-40B4-BE49-F238E27FC236}">
                <a16:creationId xmlns:a16="http://schemas.microsoft.com/office/drawing/2014/main" id="{10BAF374-61E8-4042-AEC0-91F88429F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399573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82400" imgH="317160" progId="Equation.3">
                  <p:embed/>
                </p:oleObj>
              </mc:Choice>
              <mc:Fallback>
                <p:oleObj name="Equation" r:id="rId30" imgW="482400" imgH="317160" progId="Equation.3">
                  <p:embed/>
                  <p:pic>
                    <p:nvPicPr>
                      <p:cNvPr id="49255" name="Object 103">
                        <a:extLst>
                          <a:ext uri="{FF2B5EF4-FFF2-40B4-BE49-F238E27FC236}">
                            <a16:creationId xmlns:a16="http://schemas.microsoft.com/office/drawing/2014/main" id="{10BAF374-61E8-4042-AEC0-91F88429F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3995738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6" name="Object 104">
            <a:extLst>
              <a:ext uri="{FF2B5EF4-FFF2-40B4-BE49-F238E27FC236}">
                <a16:creationId xmlns:a16="http://schemas.microsoft.com/office/drawing/2014/main" id="{513F4E7F-1A56-4C89-B6B6-90E4C9560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8975" y="3995738"/>
          <a:ext cx="4826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82400" imgH="304560" progId="Equation.3">
                  <p:embed/>
                </p:oleObj>
              </mc:Choice>
              <mc:Fallback>
                <p:oleObj name="Equation" r:id="rId32" imgW="482400" imgH="304560" progId="Equation.3">
                  <p:embed/>
                  <p:pic>
                    <p:nvPicPr>
                      <p:cNvPr id="49256" name="Object 104">
                        <a:extLst>
                          <a:ext uri="{FF2B5EF4-FFF2-40B4-BE49-F238E27FC236}">
                            <a16:creationId xmlns:a16="http://schemas.microsoft.com/office/drawing/2014/main" id="{513F4E7F-1A56-4C89-B6B6-90E4C9560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3995738"/>
                        <a:ext cx="4826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7" name="Object 105">
            <a:extLst>
              <a:ext uri="{FF2B5EF4-FFF2-40B4-BE49-F238E27FC236}">
                <a16:creationId xmlns:a16="http://schemas.microsoft.com/office/drawing/2014/main" id="{8BD9F559-0D4E-4BB7-A204-7B19C0B92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9575" y="3995738"/>
          <a:ext cx="4445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444240" imgH="304560" progId="Equation.3">
                  <p:embed/>
                </p:oleObj>
              </mc:Choice>
              <mc:Fallback>
                <p:oleObj name="Equation" r:id="rId34" imgW="444240" imgH="304560" progId="Equation.3">
                  <p:embed/>
                  <p:pic>
                    <p:nvPicPr>
                      <p:cNvPr id="49257" name="Object 105">
                        <a:extLst>
                          <a:ext uri="{FF2B5EF4-FFF2-40B4-BE49-F238E27FC236}">
                            <a16:creationId xmlns:a16="http://schemas.microsoft.com/office/drawing/2014/main" id="{8BD9F559-0D4E-4BB7-A204-7B19C0B92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3995738"/>
                        <a:ext cx="4445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8" name="Object 106">
            <a:extLst>
              <a:ext uri="{FF2B5EF4-FFF2-40B4-BE49-F238E27FC236}">
                <a16:creationId xmlns:a16="http://schemas.microsoft.com/office/drawing/2014/main" id="{BCA0AB2D-8380-4418-9261-1DE68EBDA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3975" y="3716338"/>
          <a:ext cx="506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07960" imgH="825480" progId="Equation.3">
                  <p:embed/>
                </p:oleObj>
              </mc:Choice>
              <mc:Fallback>
                <p:oleObj name="Equation" r:id="rId36" imgW="507960" imgH="825480" progId="Equation.3">
                  <p:embed/>
                  <p:pic>
                    <p:nvPicPr>
                      <p:cNvPr id="49258" name="Object 106">
                        <a:extLst>
                          <a:ext uri="{FF2B5EF4-FFF2-40B4-BE49-F238E27FC236}">
                            <a16:creationId xmlns:a16="http://schemas.microsoft.com/office/drawing/2014/main" id="{BCA0AB2D-8380-4418-9261-1DE68EBDA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3716338"/>
                        <a:ext cx="506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9" name="Object 107">
            <a:extLst>
              <a:ext uri="{FF2B5EF4-FFF2-40B4-BE49-F238E27FC236}">
                <a16:creationId xmlns:a16="http://schemas.microsoft.com/office/drawing/2014/main" id="{9CEBEA7F-E67F-4200-AE93-A65AC472A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0775" y="3716338"/>
          <a:ext cx="506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507960" imgH="825480" progId="Equation.3">
                  <p:embed/>
                </p:oleObj>
              </mc:Choice>
              <mc:Fallback>
                <p:oleObj name="Equation" r:id="rId38" imgW="507960" imgH="825480" progId="Equation.3">
                  <p:embed/>
                  <p:pic>
                    <p:nvPicPr>
                      <p:cNvPr id="49259" name="Object 107">
                        <a:extLst>
                          <a:ext uri="{FF2B5EF4-FFF2-40B4-BE49-F238E27FC236}">
                            <a16:creationId xmlns:a16="http://schemas.microsoft.com/office/drawing/2014/main" id="{9CEBEA7F-E67F-4200-AE93-A65AC472AB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3716338"/>
                        <a:ext cx="506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0" name="Object 108">
            <a:extLst>
              <a:ext uri="{FF2B5EF4-FFF2-40B4-BE49-F238E27FC236}">
                <a16:creationId xmlns:a16="http://schemas.microsoft.com/office/drawing/2014/main" id="{221758F1-4793-4A5C-89CF-FF93B3D8A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1225" y="3995738"/>
          <a:ext cx="1778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77480" imgH="304560" progId="Equation.3">
                  <p:embed/>
                </p:oleObj>
              </mc:Choice>
              <mc:Fallback>
                <p:oleObj name="Equation" r:id="rId40" imgW="177480" imgH="304560" progId="Equation.3">
                  <p:embed/>
                  <p:pic>
                    <p:nvPicPr>
                      <p:cNvPr id="49260" name="Object 108">
                        <a:extLst>
                          <a:ext uri="{FF2B5EF4-FFF2-40B4-BE49-F238E27FC236}">
                            <a16:creationId xmlns:a16="http://schemas.microsoft.com/office/drawing/2014/main" id="{221758F1-4793-4A5C-89CF-FF93B3D8A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3995738"/>
                        <a:ext cx="1778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1" name="Object 109">
            <a:extLst>
              <a:ext uri="{FF2B5EF4-FFF2-40B4-BE49-F238E27FC236}">
                <a16:creationId xmlns:a16="http://schemas.microsoft.com/office/drawing/2014/main" id="{CF8E0C18-D3F4-4B75-8F6E-BCE7FA368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3225" y="3995738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15640" imgH="317160" progId="Equation.3">
                  <p:embed/>
                </p:oleObj>
              </mc:Choice>
              <mc:Fallback>
                <p:oleObj name="Equation" r:id="rId42" imgW="215640" imgH="317160" progId="Equation.3">
                  <p:embed/>
                  <p:pic>
                    <p:nvPicPr>
                      <p:cNvPr id="49261" name="Object 109">
                        <a:extLst>
                          <a:ext uri="{FF2B5EF4-FFF2-40B4-BE49-F238E27FC236}">
                            <a16:creationId xmlns:a16="http://schemas.microsoft.com/office/drawing/2014/main" id="{CF8E0C18-D3F4-4B75-8F6E-BCE7FA368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3225" y="3995738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2" name="Line 110">
            <a:extLst>
              <a:ext uri="{FF2B5EF4-FFF2-40B4-BE49-F238E27FC236}">
                <a16:creationId xmlns:a16="http://schemas.microsoft.com/office/drawing/2014/main" id="{CD81E7C8-A0AE-4828-8AA5-1910F1DDF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975" y="3640138"/>
            <a:ext cx="7545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264" name="Object 112">
            <a:extLst>
              <a:ext uri="{FF2B5EF4-FFF2-40B4-BE49-F238E27FC236}">
                <a16:creationId xmlns:a16="http://schemas.microsoft.com/office/drawing/2014/main" id="{CBA21B72-862D-4014-B739-7CA250594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75" y="5284788"/>
          <a:ext cx="8223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002960" imgH="444240" progId="Equation.3">
                  <p:embed/>
                </p:oleObj>
              </mc:Choice>
              <mc:Fallback>
                <p:oleObj name="Equation" r:id="rId44" imgW="1002960" imgH="444240" progId="Equation.3">
                  <p:embed/>
                  <p:pic>
                    <p:nvPicPr>
                      <p:cNvPr id="49264" name="Object 112">
                        <a:extLst>
                          <a:ext uri="{FF2B5EF4-FFF2-40B4-BE49-F238E27FC236}">
                            <a16:creationId xmlns:a16="http://schemas.microsoft.com/office/drawing/2014/main" id="{CBA21B72-862D-4014-B739-7CA250594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284788"/>
                        <a:ext cx="8223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5" name="Object 113">
            <a:extLst>
              <a:ext uri="{FF2B5EF4-FFF2-40B4-BE49-F238E27FC236}">
                <a16:creationId xmlns:a16="http://schemas.microsoft.com/office/drawing/2014/main" id="{17B2270C-4CA2-4B94-9331-3722924BB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4725" y="5291138"/>
          <a:ext cx="1778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77480" imgH="304560" progId="Equation.3">
                  <p:embed/>
                </p:oleObj>
              </mc:Choice>
              <mc:Fallback>
                <p:oleObj name="Equation" r:id="rId46" imgW="177480" imgH="304560" progId="Equation.3">
                  <p:embed/>
                  <p:pic>
                    <p:nvPicPr>
                      <p:cNvPr id="49265" name="Object 113">
                        <a:extLst>
                          <a:ext uri="{FF2B5EF4-FFF2-40B4-BE49-F238E27FC236}">
                            <a16:creationId xmlns:a16="http://schemas.microsoft.com/office/drawing/2014/main" id="{17B2270C-4CA2-4B94-9331-3722924BB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5291138"/>
                        <a:ext cx="1778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6" name="Object 114">
            <a:extLst>
              <a:ext uri="{FF2B5EF4-FFF2-40B4-BE49-F238E27FC236}">
                <a16:creationId xmlns:a16="http://schemas.microsoft.com/office/drawing/2014/main" id="{89A4234C-E7DC-430F-8677-74C0443BC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3925" y="5291138"/>
          <a:ext cx="2016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203040" imgH="317160" progId="Equation.3">
                  <p:embed/>
                </p:oleObj>
              </mc:Choice>
              <mc:Fallback>
                <p:oleObj name="Equation" r:id="rId47" imgW="203040" imgH="317160" progId="Equation.3">
                  <p:embed/>
                  <p:pic>
                    <p:nvPicPr>
                      <p:cNvPr id="49266" name="Object 114">
                        <a:extLst>
                          <a:ext uri="{FF2B5EF4-FFF2-40B4-BE49-F238E27FC236}">
                            <a16:creationId xmlns:a16="http://schemas.microsoft.com/office/drawing/2014/main" id="{89A4234C-E7DC-430F-8677-74C0443BC0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5291138"/>
                        <a:ext cx="2016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7" name="Object 115">
            <a:extLst>
              <a:ext uri="{FF2B5EF4-FFF2-40B4-BE49-F238E27FC236}">
                <a16:creationId xmlns:a16="http://schemas.microsoft.com/office/drawing/2014/main" id="{325207CB-6DFD-4CAA-9003-256E97568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4525" y="5291138"/>
          <a:ext cx="1778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9" imgW="177480" imgH="304560" progId="Equation.3">
                  <p:embed/>
                </p:oleObj>
              </mc:Choice>
              <mc:Fallback>
                <p:oleObj name="Equation" r:id="rId49" imgW="177480" imgH="304560" progId="Equation.3">
                  <p:embed/>
                  <p:pic>
                    <p:nvPicPr>
                      <p:cNvPr id="49267" name="Object 115">
                        <a:extLst>
                          <a:ext uri="{FF2B5EF4-FFF2-40B4-BE49-F238E27FC236}">
                            <a16:creationId xmlns:a16="http://schemas.microsoft.com/office/drawing/2014/main" id="{325207CB-6DFD-4CAA-9003-256E97568F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5291138"/>
                        <a:ext cx="1778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8" name="Object 116">
            <a:extLst>
              <a:ext uri="{FF2B5EF4-FFF2-40B4-BE49-F238E27FC236}">
                <a16:creationId xmlns:a16="http://schemas.microsoft.com/office/drawing/2014/main" id="{2B2E8D08-52E4-47AD-8E79-1BC54EC8A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8925" y="4935538"/>
          <a:ext cx="2397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241200" imgH="825480" progId="Equation.3">
                  <p:embed/>
                </p:oleObj>
              </mc:Choice>
              <mc:Fallback>
                <p:oleObj name="Equation" r:id="rId50" imgW="241200" imgH="825480" progId="Equation.3">
                  <p:embed/>
                  <p:pic>
                    <p:nvPicPr>
                      <p:cNvPr id="49268" name="Object 116">
                        <a:extLst>
                          <a:ext uri="{FF2B5EF4-FFF2-40B4-BE49-F238E27FC236}">
                            <a16:creationId xmlns:a16="http://schemas.microsoft.com/office/drawing/2014/main" id="{2B2E8D08-52E4-47AD-8E79-1BC54EC8A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4935538"/>
                        <a:ext cx="2397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9" name="Object 117">
            <a:extLst>
              <a:ext uri="{FF2B5EF4-FFF2-40B4-BE49-F238E27FC236}">
                <a16:creationId xmlns:a16="http://schemas.microsoft.com/office/drawing/2014/main" id="{FDC66051-4B26-41C5-9806-E1A297F6AC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1925" y="4935538"/>
          <a:ext cx="2397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241200" imgH="825480" progId="Equation.3">
                  <p:embed/>
                </p:oleObj>
              </mc:Choice>
              <mc:Fallback>
                <p:oleObj name="Equation" r:id="rId52" imgW="241200" imgH="825480" progId="Equation.3">
                  <p:embed/>
                  <p:pic>
                    <p:nvPicPr>
                      <p:cNvPr id="49269" name="Object 117">
                        <a:extLst>
                          <a:ext uri="{FF2B5EF4-FFF2-40B4-BE49-F238E27FC236}">
                            <a16:creationId xmlns:a16="http://schemas.microsoft.com/office/drawing/2014/main" id="{FDC66051-4B26-41C5-9806-E1A297F6A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4935538"/>
                        <a:ext cx="2397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70" name="Object 118">
            <a:extLst>
              <a:ext uri="{FF2B5EF4-FFF2-40B4-BE49-F238E27FC236}">
                <a16:creationId xmlns:a16="http://schemas.microsoft.com/office/drawing/2014/main" id="{F5EB72AE-0D6C-49BA-803B-140D152A1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3925" y="5221288"/>
          <a:ext cx="2016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03040" imgH="304560" progId="Equation.3">
                  <p:embed/>
                </p:oleObj>
              </mc:Choice>
              <mc:Fallback>
                <p:oleObj name="Equation" r:id="rId54" imgW="203040" imgH="304560" progId="Equation.3">
                  <p:embed/>
                  <p:pic>
                    <p:nvPicPr>
                      <p:cNvPr id="49270" name="Object 118">
                        <a:extLst>
                          <a:ext uri="{FF2B5EF4-FFF2-40B4-BE49-F238E27FC236}">
                            <a16:creationId xmlns:a16="http://schemas.microsoft.com/office/drawing/2014/main" id="{F5EB72AE-0D6C-49BA-803B-140D152A19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5221288"/>
                        <a:ext cx="2016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71" name="Object 119">
            <a:extLst>
              <a:ext uri="{FF2B5EF4-FFF2-40B4-BE49-F238E27FC236}">
                <a16:creationId xmlns:a16="http://schemas.microsoft.com/office/drawing/2014/main" id="{38178046-5353-49DE-8B0C-2FEEC3691E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5925" y="5214938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215640" imgH="317160" progId="Equation.3">
                  <p:embed/>
                </p:oleObj>
              </mc:Choice>
              <mc:Fallback>
                <p:oleObj name="Equation" r:id="rId56" imgW="215640" imgH="317160" progId="Equation.3">
                  <p:embed/>
                  <p:pic>
                    <p:nvPicPr>
                      <p:cNvPr id="49271" name="Object 119">
                        <a:extLst>
                          <a:ext uri="{FF2B5EF4-FFF2-40B4-BE49-F238E27FC236}">
                            <a16:creationId xmlns:a16="http://schemas.microsoft.com/office/drawing/2014/main" id="{38178046-5353-49DE-8B0C-2FEEC3691E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925" y="5214938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72" name="Line 120">
            <a:extLst>
              <a:ext uri="{FF2B5EF4-FFF2-40B4-BE49-F238E27FC236}">
                <a16:creationId xmlns:a16="http://schemas.microsoft.com/office/drawing/2014/main" id="{644E2DE4-889F-4AC7-BDAB-6838272C1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975" y="4783138"/>
            <a:ext cx="7543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9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49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59" name="Group 83">
            <a:extLst>
              <a:ext uri="{FF2B5EF4-FFF2-40B4-BE49-F238E27FC236}">
                <a16:creationId xmlns:a16="http://schemas.microsoft.com/office/drawing/2014/main" id="{EE558165-B2CF-43F4-B49F-EEBF3AEE977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562100"/>
            <a:ext cx="7467600" cy="2057400"/>
            <a:chOff x="576" y="960"/>
            <a:chExt cx="4704" cy="1296"/>
          </a:xfrm>
        </p:grpSpPr>
        <p:grpSp>
          <p:nvGrpSpPr>
            <p:cNvPr id="50180" name="Group 4">
              <a:extLst>
                <a:ext uri="{FF2B5EF4-FFF2-40B4-BE49-F238E27FC236}">
                  <a16:creationId xmlns:a16="http://schemas.microsoft.com/office/drawing/2014/main" id="{8E16061E-2EF3-4677-895F-64011ECEB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960"/>
              <a:ext cx="4704" cy="1296"/>
              <a:chOff x="336" y="336"/>
              <a:chExt cx="4896" cy="1104"/>
            </a:xfrm>
          </p:grpSpPr>
          <p:sp>
            <p:nvSpPr>
              <p:cNvPr id="50178" name="Line 2">
                <a:extLst>
                  <a:ext uri="{FF2B5EF4-FFF2-40B4-BE49-F238E27FC236}">
                    <a16:creationId xmlns:a16="http://schemas.microsoft.com/office/drawing/2014/main" id="{2555ADC5-F2B2-4185-BDB5-75125484E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864"/>
                <a:ext cx="489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179" name="Line 3">
                <a:extLst>
                  <a:ext uri="{FF2B5EF4-FFF2-40B4-BE49-F238E27FC236}">
                    <a16:creationId xmlns:a16="http://schemas.microsoft.com/office/drawing/2014/main" id="{5C2B378E-C82A-4A95-9110-85BDF7D3A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36"/>
                <a:ext cx="0" cy="110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50181" name="Object 5">
              <a:extLst>
                <a:ext uri="{FF2B5EF4-FFF2-40B4-BE49-F238E27FC236}">
                  <a16:creationId xmlns:a16="http://schemas.microsoft.com/office/drawing/2014/main" id="{10754078-83F5-4F9A-8F9B-6B309C9F5B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152"/>
            <a:ext cx="62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90360" imgH="317160" progId="Equation.3">
                    <p:embed/>
                  </p:oleObj>
                </mc:Choice>
                <mc:Fallback>
                  <p:oleObj name="Equation" r:id="rId2" imgW="990360" imgH="317160" progId="Equation.3">
                    <p:embed/>
                    <p:pic>
                      <p:nvPicPr>
                        <p:cNvPr id="50181" name="Object 5">
                          <a:extLst>
                            <a:ext uri="{FF2B5EF4-FFF2-40B4-BE49-F238E27FC236}">
                              <a16:creationId xmlns:a16="http://schemas.microsoft.com/office/drawing/2014/main" id="{10754078-83F5-4F9A-8F9B-6B309C9F5B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62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2" name="Object 6">
              <a:extLst>
                <a:ext uri="{FF2B5EF4-FFF2-40B4-BE49-F238E27FC236}">
                  <a16:creationId xmlns:a16="http://schemas.microsoft.com/office/drawing/2014/main" id="{68B48B6B-F246-439F-9769-074077B01A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824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60" imgH="291960" progId="Equation.3">
                    <p:embed/>
                  </p:oleObj>
                </mc:Choice>
                <mc:Fallback>
                  <p:oleObj name="Equation" r:id="rId4" imgW="291960" imgH="291960" progId="Equation.3">
                    <p:embed/>
                    <p:pic>
                      <p:nvPicPr>
                        <p:cNvPr id="50182" name="Object 6">
                          <a:extLst>
                            <a:ext uri="{FF2B5EF4-FFF2-40B4-BE49-F238E27FC236}">
                              <a16:creationId xmlns:a16="http://schemas.microsoft.com/office/drawing/2014/main" id="{68B48B6B-F246-439F-9769-074077B01A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24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49" name="Group 73">
              <a:extLst>
                <a:ext uri="{FF2B5EF4-FFF2-40B4-BE49-F238E27FC236}">
                  <a16:creationId xmlns:a16="http://schemas.microsoft.com/office/drawing/2014/main" id="{95727BE4-57E0-49CF-AE9C-54DF20DB5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960"/>
              <a:ext cx="3924" cy="520"/>
              <a:chOff x="1448" y="932"/>
              <a:chExt cx="3924" cy="520"/>
            </a:xfrm>
          </p:grpSpPr>
          <p:graphicFrame>
            <p:nvGraphicFramePr>
              <p:cNvPr id="50184" name="Object 8">
                <a:extLst>
                  <a:ext uri="{FF2B5EF4-FFF2-40B4-BE49-F238E27FC236}">
                    <a16:creationId xmlns:a16="http://schemas.microsoft.com/office/drawing/2014/main" id="{8C1A947D-3438-4DC2-99C9-72454ABD0C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8" y="1108"/>
              <a:ext cx="30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482400" imgH="317160" progId="Equation.3">
                      <p:embed/>
                    </p:oleObj>
                  </mc:Choice>
                  <mc:Fallback>
                    <p:oleObj name="Equation" r:id="rId6" imgW="482400" imgH="317160" progId="Equation.3">
                      <p:embed/>
                      <p:pic>
                        <p:nvPicPr>
                          <p:cNvPr id="50184" name="Object 8">
                            <a:extLst>
                              <a:ext uri="{FF2B5EF4-FFF2-40B4-BE49-F238E27FC236}">
                                <a16:creationId xmlns:a16="http://schemas.microsoft.com/office/drawing/2014/main" id="{8C1A947D-3438-4DC2-99C9-72454ABD0CF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8" y="1108"/>
                            <a:ext cx="30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5" name="Object 9">
                <a:extLst>
                  <a:ext uri="{FF2B5EF4-FFF2-40B4-BE49-F238E27FC236}">
                    <a16:creationId xmlns:a16="http://schemas.microsoft.com/office/drawing/2014/main" id="{741F6FB7-FCD3-4416-A7A0-C5506B3CB5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16" y="1108"/>
              <a:ext cx="30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482400" imgH="304560" progId="Equation.3">
                      <p:embed/>
                    </p:oleObj>
                  </mc:Choice>
                  <mc:Fallback>
                    <p:oleObj name="Equation" r:id="rId8" imgW="482400" imgH="304560" progId="Equation.3">
                      <p:embed/>
                      <p:pic>
                        <p:nvPicPr>
                          <p:cNvPr id="50185" name="Object 9">
                            <a:extLst>
                              <a:ext uri="{FF2B5EF4-FFF2-40B4-BE49-F238E27FC236}">
                                <a16:creationId xmlns:a16="http://schemas.microsoft.com/office/drawing/2014/main" id="{741F6FB7-FCD3-4416-A7A0-C5506B3CB52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6" y="1108"/>
                            <a:ext cx="30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6" name="Object 10">
                <a:extLst>
                  <a:ext uri="{FF2B5EF4-FFF2-40B4-BE49-F238E27FC236}">
                    <a16:creationId xmlns:a16="http://schemas.microsoft.com/office/drawing/2014/main" id="{354ABBC3-5CB7-44FB-B32E-7820914A2B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40" y="1108"/>
              <a:ext cx="280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44240" imgH="304560" progId="Equation.3">
                      <p:embed/>
                    </p:oleObj>
                  </mc:Choice>
                  <mc:Fallback>
                    <p:oleObj name="Equation" r:id="rId10" imgW="444240" imgH="304560" progId="Equation.3">
                      <p:embed/>
                      <p:pic>
                        <p:nvPicPr>
                          <p:cNvPr id="50186" name="Object 10">
                            <a:extLst>
                              <a:ext uri="{FF2B5EF4-FFF2-40B4-BE49-F238E27FC236}">
                                <a16:creationId xmlns:a16="http://schemas.microsoft.com/office/drawing/2014/main" id="{354ABBC3-5CB7-44FB-B32E-7820914A2BF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0" y="1108"/>
                            <a:ext cx="280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7" name="Object 11">
                <a:extLst>
                  <a:ext uri="{FF2B5EF4-FFF2-40B4-BE49-F238E27FC236}">
                    <a16:creationId xmlns:a16="http://schemas.microsoft.com/office/drawing/2014/main" id="{B0660B58-4C2C-499D-9231-D0FA703E51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16" y="932"/>
              <a:ext cx="319" cy="5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507960" imgH="825480" progId="Equation.3">
                      <p:embed/>
                    </p:oleObj>
                  </mc:Choice>
                  <mc:Fallback>
                    <p:oleObj name="Equation" r:id="rId12" imgW="507960" imgH="825480" progId="Equation.3">
                      <p:embed/>
                      <p:pic>
                        <p:nvPicPr>
                          <p:cNvPr id="50187" name="Object 11">
                            <a:extLst>
                              <a:ext uri="{FF2B5EF4-FFF2-40B4-BE49-F238E27FC236}">
                                <a16:creationId xmlns:a16="http://schemas.microsoft.com/office/drawing/2014/main" id="{B0660B58-4C2C-499D-9231-D0FA703E51B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6" y="932"/>
                            <a:ext cx="319" cy="5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8" name="Object 12">
                <a:extLst>
                  <a:ext uri="{FF2B5EF4-FFF2-40B4-BE49-F238E27FC236}">
                    <a16:creationId xmlns:a16="http://schemas.microsoft.com/office/drawing/2014/main" id="{948E0BEF-61CB-46ED-A8FF-0388374F46D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8" y="932"/>
              <a:ext cx="319" cy="5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507960" imgH="825480" progId="Equation.3">
                      <p:embed/>
                    </p:oleObj>
                  </mc:Choice>
                  <mc:Fallback>
                    <p:oleObj name="Equation" r:id="rId14" imgW="507960" imgH="825480" progId="Equation.3">
                      <p:embed/>
                      <p:pic>
                        <p:nvPicPr>
                          <p:cNvPr id="50188" name="Object 12">
                            <a:extLst>
                              <a:ext uri="{FF2B5EF4-FFF2-40B4-BE49-F238E27FC236}">
                                <a16:creationId xmlns:a16="http://schemas.microsoft.com/office/drawing/2014/main" id="{948E0BEF-61CB-46ED-A8FF-0388374F46D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8" y="932"/>
                            <a:ext cx="319" cy="5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9" name="Object 13">
                <a:extLst>
                  <a:ext uri="{FF2B5EF4-FFF2-40B4-BE49-F238E27FC236}">
                    <a16:creationId xmlns:a16="http://schemas.microsoft.com/office/drawing/2014/main" id="{02D25446-A4CE-44F5-A6D6-BEEA1E44E3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6" y="1108"/>
              <a:ext cx="112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77480" imgH="304560" progId="Equation.3">
                      <p:embed/>
                    </p:oleObj>
                  </mc:Choice>
                  <mc:Fallback>
                    <p:oleObj name="Equation" r:id="rId16" imgW="177480" imgH="304560" progId="Equation.3">
                      <p:embed/>
                      <p:pic>
                        <p:nvPicPr>
                          <p:cNvPr id="50189" name="Object 13">
                            <a:extLst>
                              <a:ext uri="{FF2B5EF4-FFF2-40B4-BE49-F238E27FC236}">
                                <a16:creationId xmlns:a16="http://schemas.microsoft.com/office/drawing/2014/main" id="{02D25446-A4CE-44F5-A6D6-BEEA1E44E33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6" y="1108"/>
                            <a:ext cx="112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0" name="Object 14">
                <a:extLst>
                  <a:ext uri="{FF2B5EF4-FFF2-40B4-BE49-F238E27FC236}">
                    <a16:creationId xmlns:a16="http://schemas.microsoft.com/office/drawing/2014/main" id="{75DD1154-A1BE-4A81-B5A0-558A9CE697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6" y="1108"/>
              <a:ext cx="1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215640" imgH="317160" progId="Equation.3">
                      <p:embed/>
                    </p:oleObj>
                  </mc:Choice>
                  <mc:Fallback>
                    <p:oleObj name="Equation" r:id="rId18" imgW="215640" imgH="317160" progId="Equation.3">
                      <p:embed/>
                      <p:pic>
                        <p:nvPicPr>
                          <p:cNvPr id="50190" name="Object 14">
                            <a:extLst>
                              <a:ext uri="{FF2B5EF4-FFF2-40B4-BE49-F238E27FC236}">
                                <a16:creationId xmlns:a16="http://schemas.microsoft.com/office/drawing/2014/main" id="{75DD1154-A1BE-4A81-B5A0-558A9CE6975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6" y="1108"/>
                            <a:ext cx="13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250" name="Group 74">
              <a:extLst>
                <a:ext uri="{FF2B5EF4-FFF2-40B4-BE49-F238E27FC236}">
                  <a16:creationId xmlns:a16="http://schemas.microsoft.com/office/drawing/2014/main" id="{93643960-C8BB-485E-91BA-BABFAD93E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632"/>
              <a:ext cx="3922" cy="475"/>
              <a:chOff x="1495" y="1602"/>
              <a:chExt cx="3922" cy="475"/>
            </a:xfrm>
          </p:grpSpPr>
          <p:graphicFrame>
            <p:nvGraphicFramePr>
              <p:cNvPr id="50191" name="Object 15">
                <a:extLst>
                  <a:ext uri="{FF2B5EF4-FFF2-40B4-BE49-F238E27FC236}">
                    <a16:creationId xmlns:a16="http://schemas.microsoft.com/office/drawing/2014/main" id="{12AE100A-B965-4BF1-978E-08CCAA25288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95" y="1602"/>
              <a:ext cx="226" cy="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393480" imgH="825480" progId="Equation.3">
                      <p:embed/>
                    </p:oleObj>
                  </mc:Choice>
                  <mc:Fallback>
                    <p:oleObj name="Equation" r:id="rId20" imgW="393480" imgH="825480" progId="Equation.3">
                      <p:embed/>
                      <p:pic>
                        <p:nvPicPr>
                          <p:cNvPr id="50191" name="Object 15">
                            <a:extLst>
                              <a:ext uri="{FF2B5EF4-FFF2-40B4-BE49-F238E27FC236}">
                                <a16:creationId xmlns:a16="http://schemas.microsoft.com/office/drawing/2014/main" id="{12AE100A-B965-4BF1-978E-08CCAA25288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5" y="1602"/>
                            <a:ext cx="226" cy="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2" name="Object 16">
                <a:extLst>
                  <a:ext uri="{FF2B5EF4-FFF2-40B4-BE49-F238E27FC236}">
                    <a16:creationId xmlns:a16="http://schemas.microsoft.com/office/drawing/2014/main" id="{293D4091-933B-482F-A4B7-EDADE23904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63" y="1602"/>
              <a:ext cx="227" cy="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393480" imgH="825480" progId="Equation.3">
                      <p:embed/>
                    </p:oleObj>
                  </mc:Choice>
                  <mc:Fallback>
                    <p:oleObj name="Equation" r:id="rId22" imgW="393480" imgH="825480" progId="Equation.3">
                      <p:embed/>
                      <p:pic>
                        <p:nvPicPr>
                          <p:cNvPr id="50192" name="Object 16">
                            <a:extLst>
                              <a:ext uri="{FF2B5EF4-FFF2-40B4-BE49-F238E27FC236}">
                                <a16:creationId xmlns:a16="http://schemas.microsoft.com/office/drawing/2014/main" id="{293D4091-933B-482F-A4B7-EDADE239044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3" y="1602"/>
                            <a:ext cx="227" cy="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3" name="Object 17">
                <a:extLst>
                  <a:ext uri="{FF2B5EF4-FFF2-40B4-BE49-F238E27FC236}">
                    <a16:creationId xmlns:a16="http://schemas.microsoft.com/office/drawing/2014/main" id="{E7CC710C-A483-4ECE-9D4D-B27769116F6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7" y="1602"/>
              <a:ext cx="227" cy="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393480" imgH="825480" progId="Equation.3">
                      <p:embed/>
                    </p:oleObj>
                  </mc:Choice>
                  <mc:Fallback>
                    <p:oleObj name="Equation" r:id="rId23" imgW="393480" imgH="825480" progId="Equation.3">
                      <p:embed/>
                      <p:pic>
                        <p:nvPicPr>
                          <p:cNvPr id="50193" name="Object 17">
                            <a:extLst>
                              <a:ext uri="{FF2B5EF4-FFF2-40B4-BE49-F238E27FC236}">
                                <a16:creationId xmlns:a16="http://schemas.microsoft.com/office/drawing/2014/main" id="{E7CC710C-A483-4ECE-9D4D-B27769116F6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7" y="1602"/>
                            <a:ext cx="227" cy="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4" name="Object 18">
                <a:extLst>
                  <a:ext uri="{FF2B5EF4-FFF2-40B4-BE49-F238E27FC236}">
                    <a16:creationId xmlns:a16="http://schemas.microsoft.com/office/drawing/2014/main" id="{F922FE6D-7106-4897-89B3-8A49ECF5B4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11" y="1602"/>
              <a:ext cx="226" cy="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393480" imgH="825480" progId="Equation.3">
                      <p:embed/>
                    </p:oleObj>
                  </mc:Choice>
                  <mc:Fallback>
                    <p:oleObj name="Equation" r:id="rId25" imgW="393480" imgH="825480" progId="Equation.3">
                      <p:embed/>
                      <p:pic>
                        <p:nvPicPr>
                          <p:cNvPr id="50194" name="Object 18">
                            <a:extLst>
                              <a:ext uri="{FF2B5EF4-FFF2-40B4-BE49-F238E27FC236}">
                                <a16:creationId xmlns:a16="http://schemas.microsoft.com/office/drawing/2014/main" id="{F922FE6D-7106-4897-89B3-8A49ECF5B4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1" y="1602"/>
                            <a:ext cx="226" cy="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5" name="Object 19">
                <a:extLst>
                  <a:ext uri="{FF2B5EF4-FFF2-40B4-BE49-F238E27FC236}">
                    <a16:creationId xmlns:a16="http://schemas.microsoft.com/office/drawing/2014/main" id="{A398AB4B-9D3F-4A57-91B3-57295688F4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83" y="1602"/>
              <a:ext cx="226" cy="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393480" imgH="825480" progId="Equation.3">
                      <p:embed/>
                    </p:oleObj>
                  </mc:Choice>
                  <mc:Fallback>
                    <p:oleObj name="Equation" r:id="rId27" imgW="393480" imgH="825480" progId="Equation.3">
                      <p:embed/>
                      <p:pic>
                        <p:nvPicPr>
                          <p:cNvPr id="50195" name="Object 19">
                            <a:extLst>
                              <a:ext uri="{FF2B5EF4-FFF2-40B4-BE49-F238E27FC236}">
                                <a16:creationId xmlns:a16="http://schemas.microsoft.com/office/drawing/2014/main" id="{A398AB4B-9D3F-4A57-91B3-57295688F40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3" y="1602"/>
                            <a:ext cx="226" cy="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6" name="Object 20">
                <a:extLst>
                  <a:ext uri="{FF2B5EF4-FFF2-40B4-BE49-F238E27FC236}">
                    <a16:creationId xmlns:a16="http://schemas.microsoft.com/office/drawing/2014/main" id="{A9372118-E973-47B4-864C-C64DD2F0C19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63" y="1602"/>
              <a:ext cx="226" cy="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393480" imgH="825480" progId="Equation.3">
                      <p:embed/>
                    </p:oleObj>
                  </mc:Choice>
                  <mc:Fallback>
                    <p:oleObj name="Equation" r:id="rId28" imgW="393480" imgH="825480" progId="Equation.3">
                      <p:embed/>
                      <p:pic>
                        <p:nvPicPr>
                          <p:cNvPr id="50196" name="Object 20">
                            <a:extLst>
                              <a:ext uri="{FF2B5EF4-FFF2-40B4-BE49-F238E27FC236}">
                                <a16:creationId xmlns:a16="http://schemas.microsoft.com/office/drawing/2014/main" id="{A9372118-E973-47B4-864C-C64DD2F0C19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3" y="1602"/>
                            <a:ext cx="226" cy="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7" name="Object 21">
                <a:extLst>
                  <a:ext uri="{FF2B5EF4-FFF2-40B4-BE49-F238E27FC236}">
                    <a16:creationId xmlns:a16="http://schemas.microsoft.com/office/drawing/2014/main" id="{7FB5BB7D-9AE8-4509-B770-4D4A8C7101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1" y="1602"/>
              <a:ext cx="226" cy="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393480" imgH="825480" progId="Equation.3">
                      <p:embed/>
                    </p:oleObj>
                  </mc:Choice>
                  <mc:Fallback>
                    <p:oleObj name="Equation" r:id="rId29" imgW="393480" imgH="825480" progId="Equation.3">
                      <p:embed/>
                      <p:pic>
                        <p:nvPicPr>
                          <p:cNvPr id="50197" name="Object 21">
                            <a:extLst>
                              <a:ext uri="{FF2B5EF4-FFF2-40B4-BE49-F238E27FC236}">
                                <a16:creationId xmlns:a16="http://schemas.microsoft.com/office/drawing/2014/main" id="{7FB5BB7D-9AE8-4509-B770-4D4A8C71018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1" y="1602"/>
                            <a:ext cx="226" cy="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0263" name="Group 87">
            <a:extLst>
              <a:ext uri="{FF2B5EF4-FFF2-40B4-BE49-F238E27FC236}">
                <a16:creationId xmlns:a16="http://schemas.microsoft.com/office/drawing/2014/main" id="{86953550-EE15-44EF-9FEC-1E87E79A2B1F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00500"/>
            <a:ext cx="7543800" cy="1981200"/>
            <a:chOff x="612" y="2520"/>
            <a:chExt cx="4752" cy="1248"/>
          </a:xfrm>
        </p:grpSpPr>
        <p:sp>
          <p:nvSpPr>
            <p:cNvPr id="50226" name="Line 50">
              <a:extLst>
                <a:ext uri="{FF2B5EF4-FFF2-40B4-BE49-F238E27FC236}">
                  <a16:creationId xmlns:a16="http://schemas.microsoft.com/office/drawing/2014/main" id="{A6BE05E2-F9AA-4358-B41D-0F2413566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2568"/>
              <a:ext cx="0" cy="12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0227" name="Object 51">
              <a:extLst>
                <a:ext uri="{FF2B5EF4-FFF2-40B4-BE49-F238E27FC236}">
                  <a16:creationId xmlns:a16="http://schemas.microsoft.com/office/drawing/2014/main" id="{B3F22F2F-3360-4A95-91BA-F40D8FC298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8" y="2712"/>
            <a:ext cx="6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002960" imgH="444240" progId="Equation.3">
                    <p:embed/>
                  </p:oleObj>
                </mc:Choice>
                <mc:Fallback>
                  <p:oleObj name="Equation" r:id="rId30" imgW="1002960" imgH="444240" progId="Equation.3">
                    <p:embed/>
                    <p:pic>
                      <p:nvPicPr>
                        <p:cNvPr id="50227" name="Object 51">
                          <a:extLst>
                            <a:ext uri="{FF2B5EF4-FFF2-40B4-BE49-F238E27FC236}">
                              <a16:creationId xmlns:a16="http://schemas.microsoft.com/office/drawing/2014/main" id="{B3F22F2F-3360-4A95-91BA-F40D8FC298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2712"/>
                          <a:ext cx="63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8" name="Object 52">
              <a:extLst>
                <a:ext uri="{FF2B5EF4-FFF2-40B4-BE49-F238E27FC236}">
                  <a16:creationId xmlns:a16="http://schemas.microsoft.com/office/drawing/2014/main" id="{E0153E4D-DEDC-4BD7-9749-C5470FC0B6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8" y="3288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91960" imgH="291960" progId="Equation.3">
                    <p:embed/>
                  </p:oleObj>
                </mc:Choice>
                <mc:Fallback>
                  <p:oleObj name="Equation" r:id="rId32" imgW="291960" imgH="291960" progId="Equation.3">
                    <p:embed/>
                    <p:pic>
                      <p:nvPicPr>
                        <p:cNvPr id="50228" name="Object 52">
                          <a:extLst>
                            <a:ext uri="{FF2B5EF4-FFF2-40B4-BE49-F238E27FC236}">
                              <a16:creationId xmlns:a16="http://schemas.microsoft.com/office/drawing/2014/main" id="{E0153E4D-DEDC-4BD7-9749-C5470FC0B6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3288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1" name="Object 55">
              <a:extLst>
                <a:ext uri="{FF2B5EF4-FFF2-40B4-BE49-F238E27FC236}">
                  <a16:creationId xmlns:a16="http://schemas.microsoft.com/office/drawing/2014/main" id="{E689B685-E57B-4584-AF14-764121204F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6" y="2744"/>
            <a:ext cx="15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03040" imgH="317160" progId="Equation.3">
                    <p:embed/>
                  </p:oleObj>
                </mc:Choice>
                <mc:Fallback>
                  <p:oleObj name="Equation" r:id="rId33" imgW="203040" imgH="317160" progId="Equation.3">
                    <p:embed/>
                    <p:pic>
                      <p:nvPicPr>
                        <p:cNvPr id="50231" name="Object 55">
                          <a:extLst>
                            <a:ext uri="{FF2B5EF4-FFF2-40B4-BE49-F238E27FC236}">
                              <a16:creationId xmlns:a16="http://schemas.microsoft.com/office/drawing/2014/main" id="{E689B685-E57B-4584-AF14-764121204F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744"/>
                          <a:ext cx="15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2" name="Object 56">
              <a:extLst>
                <a:ext uri="{FF2B5EF4-FFF2-40B4-BE49-F238E27FC236}">
                  <a16:creationId xmlns:a16="http://schemas.microsoft.com/office/drawing/2014/main" id="{FF717753-175C-4FF6-9A8E-E8722BB59E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9" y="2743"/>
            <a:ext cx="13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77480" imgH="304560" progId="Equation.3">
                    <p:embed/>
                  </p:oleObj>
                </mc:Choice>
                <mc:Fallback>
                  <p:oleObj name="Equation" r:id="rId35" imgW="177480" imgH="304560" progId="Equation.3">
                    <p:embed/>
                    <p:pic>
                      <p:nvPicPr>
                        <p:cNvPr id="50232" name="Object 56">
                          <a:extLst>
                            <a:ext uri="{FF2B5EF4-FFF2-40B4-BE49-F238E27FC236}">
                              <a16:creationId xmlns:a16="http://schemas.microsoft.com/office/drawing/2014/main" id="{FF717753-175C-4FF6-9A8E-E8722BB59E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9" y="2743"/>
                          <a:ext cx="13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3" name="Object 57">
              <a:extLst>
                <a:ext uri="{FF2B5EF4-FFF2-40B4-BE49-F238E27FC236}">
                  <a16:creationId xmlns:a16="http://schemas.microsoft.com/office/drawing/2014/main" id="{D326972B-6FF5-4114-AA2F-4D1CCEA343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4" y="2520"/>
            <a:ext cx="18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41200" imgH="825480" progId="Equation.3">
                    <p:embed/>
                  </p:oleObj>
                </mc:Choice>
                <mc:Fallback>
                  <p:oleObj name="Equation" r:id="rId36" imgW="241200" imgH="825480" progId="Equation.3">
                    <p:embed/>
                    <p:pic>
                      <p:nvPicPr>
                        <p:cNvPr id="50233" name="Object 57">
                          <a:extLst>
                            <a:ext uri="{FF2B5EF4-FFF2-40B4-BE49-F238E27FC236}">
                              <a16:creationId xmlns:a16="http://schemas.microsoft.com/office/drawing/2014/main" id="{D326972B-6FF5-4114-AA2F-4D1CCEA343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520"/>
                          <a:ext cx="180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4" name="Object 58">
              <a:extLst>
                <a:ext uri="{FF2B5EF4-FFF2-40B4-BE49-F238E27FC236}">
                  <a16:creationId xmlns:a16="http://schemas.microsoft.com/office/drawing/2014/main" id="{078AEB4C-DF23-40AD-B64F-2F65B5A253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2" y="2520"/>
            <a:ext cx="179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41200" imgH="825480" progId="Equation.3">
                    <p:embed/>
                  </p:oleObj>
                </mc:Choice>
                <mc:Fallback>
                  <p:oleObj name="Equation" r:id="rId38" imgW="241200" imgH="825480" progId="Equation.3">
                    <p:embed/>
                    <p:pic>
                      <p:nvPicPr>
                        <p:cNvPr id="50234" name="Object 58">
                          <a:extLst>
                            <a:ext uri="{FF2B5EF4-FFF2-40B4-BE49-F238E27FC236}">
                              <a16:creationId xmlns:a16="http://schemas.microsoft.com/office/drawing/2014/main" id="{078AEB4C-DF23-40AD-B64F-2F65B5A253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2" y="2520"/>
                          <a:ext cx="179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5" name="Object 59">
              <a:extLst>
                <a:ext uri="{FF2B5EF4-FFF2-40B4-BE49-F238E27FC236}">
                  <a16:creationId xmlns:a16="http://schemas.microsoft.com/office/drawing/2014/main" id="{5D3CFADE-C3BB-4A34-B781-5A2B8FA81E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3" y="2700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03040" imgH="304560" progId="Equation.3">
                    <p:embed/>
                  </p:oleObj>
                </mc:Choice>
                <mc:Fallback>
                  <p:oleObj name="Equation" r:id="rId40" imgW="203040" imgH="304560" progId="Equation.3">
                    <p:embed/>
                    <p:pic>
                      <p:nvPicPr>
                        <p:cNvPr id="50235" name="Object 59">
                          <a:extLst>
                            <a:ext uri="{FF2B5EF4-FFF2-40B4-BE49-F238E27FC236}">
                              <a16:creationId xmlns:a16="http://schemas.microsoft.com/office/drawing/2014/main" id="{5D3CFADE-C3BB-4A34-B781-5A2B8FA81E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2700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6" name="Object 60">
              <a:extLst>
                <a:ext uri="{FF2B5EF4-FFF2-40B4-BE49-F238E27FC236}">
                  <a16:creationId xmlns:a16="http://schemas.microsoft.com/office/drawing/2014/main" id="{851C767F-7DEA-483A-BAD7-A1359BF2BD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5" y="2696"/>
            <a:ext cx="16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215640" imgH="317160" progId="Equation.3">
                    <p:embed/>
                  </p:oleObj>
                </mc:Choice>
                <mc:Fallback>
                  <p:oleObj name="Equation" r:id="rId42" imgW="215640" imgH="317160" progId="Equation.3">
                    <p:embed/>
                    <p:pic>
                      <p:nvPicPr>
                        <p:cNvPr id="50236" name="Object 60">
                          <a:extLst>
                            <a:ext uri="{FF2B5EF4-FFF2-40B4-BE49-F238E27FC236}">
                              <a16:creationId xmlns:a16="http://schemas.microsoft.com/office/drawing/2014/main" id="{851C767F-7DEA-483A-BAD7-A1359BF2BD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5" y="2696"/>
                          <a:ext cx="16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8" name="Object 62">
              <a:extLst>
                <a:ext uri="{FF2B5EF4-FFF2-40B4-BE49-F238E27FC236}">
                  <a16:creationId xmlns:a16="http://schemas.microsoft.com/office/drawing/2014/main" id="{611226B8-1E79-4631-BCEA-231915F891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8" y="3144"/>
            <a:ext cx="227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393480" imgH="825480" progId="Equation.3">
                    <p:embed/>
                  </p:oleObj>
                </mc:Choice>
                <mc:Fallback>
                  <p:oleObj name="Equation" r:id="rId43" imgW="393480" imgH="825480" progId="Equation.3">
                    <p:embed/>
                    <p:pic>
                      <p:nvPicPr>
                        <p:cNvPr id="50238" name="Object 62">
                          <a:extLst>
                            <a:ext uri="{FF2B5EF4-FFF2-40B4-BE49-F238E27FC236}">
                              <a16:creationId xmlns:a16="http://schemas.microsoft.com/office/drawing/2014/main" id="{611226B8-1E79-4631-BCEA-231915F891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3144"/>
                          <a:ext cx="227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9" name="Object 63">
              <a:extLst>
                <a:ext uri="{FF2B5EF4-FFF2-40B4-BE49-F238E27FC236}">
                  <a16:creationId xmlns:a16="http://schemas.microsoft.com/office/drawing/2014/main" id="{91328FCD-9D01-480D-882C-FB89B74D29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8" y="3144"/>
            <a:ext cx="22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393480" imgH="825480" progId="Equation.3">
                    <p:embed/>
                  </p:oleObj>
                </mc:Choice>
                <mc:Fallback>
                  <p:oleObj name="Equation" r:id="rId45" imgW="393480" imgH="825480" progId="Equation.3">
                    <p:embed/>
                    <p:pic>
                      <p:nvPicPr>
                        <p:cNvPr id="50239" name="Object 63">
                          <a:extLst>
                            <a:ext uri="{FF2B5EF4-FFF2-40B4-BE49-F238E27FC236}">
                              <a16:creationId xmlns:a16="http://schemas.microsoft.com/office/drawing/2014/main" id="{91328FCD-9D01-480D-882C-FB89B74D29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3144"/>
                          <a:ext cx="22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40" name="Object 64">
              <a:extLst>
                <a:ext uri="{FF2B5EF4-FFF2-40B4-BE49-F238E27FC236}">
                  <a16:creationId xmlns:a16="http://schemas.microsoft.com/office/drawing/2014/main" id="{986507E5-4770-4191-84BD-8027DF0FC2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8" y="3144"/>
            <a:ext cx="22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393480" imgH="825480" progId="Equation.3">
                    <p:embed/>
                  </p:oleObj>
                </mc:Choice>
                <mc:Fallback>
                  <p:oleObj name="Equation" r:id="rId46" imgW="393480" imgH="825480" progId="Equation.3">
                    <p:embed/>
                    <p:pic>
                      <p:nvPicPr>
                        <p:cNvPr id="50240" name="Object 64">
                          <a:extLst>
                            <a:ext uri="{FF2B5EF4-FFF2-40B4-BE49-F238E27FC236}">
                              <a16:creationId xmlns:a16="http://schemas.microsoft.com/office/drawing/2014/main" id="{986507E5-4770-4191-84BD-8027DF0FC2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" y="3144"/>
                          <a:ext cx="22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41" name="Object 65">
              <a:extLst>
                <a:ext uri="{FF2B5EF4-FFF2-40B4-BE49-F238E27FC236}">
                  <a16:creationId xmlns:a16="http://schemas.microsoft.com/office/drawing/2014/main" id="{834AB200-C830-4F5C-B87A-AC35925E1B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2" y="3144"/>
            <a:ext cx="227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393480" imgH="825480" progId="Equation.3">
                    <p:embed/>
                  </p:oleObj>
                </mc:Choice>
                <mc:Fallback>
                  <p:oleObj name="Equation" r:id="rId47" imgW="393480" imgH="825480" progId="Equation.3">
                    <p:embed/>
                    <p:pic>
                      <p:nvPicPr>
                        <p:cNvPr id="50241" name="Object 65">
                          <a:extLst>
                            <a:ext uri="{FF2B5EF4-FFF2-40B4-BE49-F238E27FC236}">
                              <a16:creationId xmlns:a16="http://schemas.microsoft.com/office/drawing/2014/main" id="{834AB200-C830-4F5C-B87A-AC35925E1B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3144"/>
                          <a:ext cx="227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42" name="Object 66">
              <a:extLst>
                <a:ext uri="{FF2B5EF4-FFF2-40B4-BE49-F238E27FC236}">
                  <a16:creationId xmlns:a16="http://schemas.microsoft.com/office/drawing/2014/main" id="{BF06FFF3-7038-4AA7-B91A-EE60DDD5B2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0" y="3144"/>
            <a:ext cx="227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393480" imgH="825480" progId="Equation.3">
                    <p:embed/>
                  </p:oleObj>
                </mc:Choice>
                <mc:Fallback>
                  <p:oleObj name="Equation" r:id="rId48" imgW="393480" imgH="825480" progId="Equation.3">
                    <p:embed/>
                    <p:pic>
                      <p:nvPicPr>
                        <p:cNvPr id="50242" name="Object 66">
                          <a:extLst>
                            <a:ext uri="{FF2B5EF4-FFF2-40B4-BE49-F238E27FC236}">
                              <a16:creationId xmlns:a16="http://schemas.microsoft.com/office/drawing/2014/main" id="{BF06FFF3-7038-4AA7-B91A-EE60DDD5B2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" y="3144"/>
                          <a:ext cx="227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43" name="Object 67">
              <a:extLst>
                <a:ext uri="{FF2B5EF4-FFF2-40B4-BE49-F238E27FC236}">
                  <a16:creationId xmlns:a16="http://schemas.microsoft.com/office/drawing/2014/main" id="{FB76C473-975B-4FD1-A88D-1E5498ADEF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6" y="3144"/>
            <a:ext cx="227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393480" imgH="825480" progId="Equation.3">
                    <p:embed/>
                  </p:oleObj>
                </mc:Choice>
                <mc:Fallback>
                  <p:oleObj name="Equation" r:id="rId49" imgW="393480" imgH="825480" progId="Equation.3">
                    <p:embed/>
                    <p:pic>
                      <p:nvPicPr>
                        <p:cNvPr id="50243" name="Object 67">
                          <a:extLst>
                            <a:ext uri="{FF2B5EF4-FFF2-40B4-BE49-F238E27FC236}">
                              <a16:creationId xmlns:a16="http://schemas.microsoft.com/office/drawing/2014/main" id="{FB76C473-975B-4FD1-A88D-1E5498ADEF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" y="3144"/>
                          <a:ext cx="227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55" name="Line 79">
              <a:extLst>
                <a:ext uri="{FF2B5EF4-FFF2-40B4-BE49-F238E27FC236}">
                  <a16:creationId xmlns:a16="http://schemas.microsoft.com/office/drawing/2014/main" id="{4B0D9804-3D9C-4BF6-87DC-834B9740D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048"/>
              <a:ext cx="475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50258" name="Object 82">
            <a:extLst>
              <a:ext uri="{FF2B5EF4-FFF2-40B4-BE49-F238E27FC236}">
                <a16:creationId xmlns:a16="http://schemas.microsoft.com/office/drawing/2014/main" id="{BCC1215D-E92D-4C07-B87B-149494164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914400"/>
          <a:ext cx="561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0" imgW="5613120" imgH="444240" progId="Equation.3">
                  <p:embed/>
                </p:oleObj>
              </mc:Choice>
              <mc:Fallback>
                <p:oleObj name="公式" r:id="rId50" imgW="5613120" imgH="444240" progId="Equation.3">
                  <p:embed/>
                  <p:pic>
                    <p:nvPicPr>
                      <p:cNvPr id="50258" name="Object 82">
                        <a:extLst>
                          <a:ext uri="{FF2B5EF4-FFF2-40B4-BE49-F238E27FC236}">
                            <a16:creationId xmlns:a16="http://schemas.microsoft.com/office/drawing/2014/main" id="{BCC1215D-E92D-4C07-B87B-149494164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914400"/>
                        <a:ext cx="561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>
            <a:extLst>
              <a:ext uri="{FF2B5EF4-FFF2-40B4-BE49-F238E27FC236}">
                <a16:creationId xmlns:a16="http://schemas.microsoft.com/office/drawing/2014/main" id="{2920C143-CA33-4DB6-921C-F25F155B8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9556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1077" name="Object 5">
            <a:extLst>
              <a:ext uri="{FF2B5EF4-FFF2-40B4-BE49-F238E27FC236}">
                <a16:creationId xmlns:a16="http://schemas.microsoft.com/office/drawing/2014/main" id="{585267E6-E24B-450B-AC6A-D69E39DAC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879475"/>
          <a:ext cx="4914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14720" imgH="698400" progId="Equation.3">
                  <p:embed/>
                </p:oleObj>
              </mc:Choice>
              <mc:Fallback>
                <p:oleObj name="Equation" r:id="rId2" imgW="4914720" imgH="698400" progId="Equation.3">
                  <p:embed/>
                  <p:pic>
                    <p:nvPicPr>
                      <p:cNvPr id="131077" name="Object 5">
                        <a:extLst>
                          <a:ext uri="{FF2B5EF4-FFF2-40B4-BE49-F238E27FC236}">
                            <a16:creationId xmlns:a16="http://schemas.microsoft.com/office/drawing/2014/main" id="{585267E6-E24B-450B-AC6A-D69E39DAC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879475"/>
                        <a:ext cx="4914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>
            <a:extLst>
              <a:ext uri="{FF2B5EF4-FFF2-40B4-BE49-F238E27FC236}">
                <a16:creationId xmlns:a16="http://schemas.microsoft.com/office/drawing/2014/main" id="{AE1AD3E1-E1B1-415F-8148-0911B2731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943100"/>
          <a:ext cx="53213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21160" imgH="1257120" progId="Equation.3">
                  <p:embed/>
                </p:oleObj>
              </mc:Choice>
              <mc:Fallback>
                <p:oleObj name="Equation" r:id="rId4" imgW="5321160" imgH="1257120" progId="Equation.3">
                  <p:embed/>
                  <p:pic>
                    <p:nvPicPr>
                      <p:cNvPr id="131078" name="Object 6">
                        <a:extLst>
                          <a:ext uri="{FF2B5EF4-FFF2-40B4-BE49-F238E27FC236}">
                            <a16:creationId xmlns:a16="http://schemas.microsoft.com/office/drawing/2014/main" id="{AE1AD3E1-E1B1-415F-8148-0911B2731B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943100"/>
                        <a:ext cx="53213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>
            <a:extLst>
              <a:ext uri="{FF2B5EF4-FFF2-40B4-BE49-F238E27FC236}">
                <a16:creationId xmlns:a16="http://schemas.microsoft.com/office/drawing/2014/main" id="{FE4D1D86-282E-4755-9E9B-3E00A23E8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3768725"/>
          <a:ext cx="7048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48440" imgH="1028520" progId="Equation.3">
                  <p:embed/>
                </p:oleObj>
              </mc:Choice>
              <mc:Fallback>
                <p:oleObj name="Equation" r:id="rId6" imgW="7048440" imgH="1028520" progId="Equation.3">
                  <p:embed/>
                  <p:pic>
                    <p:nvPicPr>
                      <p:cNvPr id="131079" name="Object 7">
                        <a:extLst>
                          <a:ext uri="{FF2B5EF4-FFF2-40B4-BE49-F238E27FC236}">
                            <a16:creationId xmlns:a16="http://schemas.microsoft.com/office/drawing/2014/main" id="{FE4D1D86-282E-4755-9E9B-3E00A23E8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3768725"/>
                        <a:ext cx="7048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050">
            <a:extLst>
              <a:ext uri="{FF2B5EF4-FFF2-40B4-BE49-F238E27FC236}">
                <a16:creationId xmlns:a16="http://schemas.microsoft.com/office/drawing/2014/main" id="{F1B77AFB-9735-4AAF-ABF1-57E83D547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设两个独立的随机变量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的分布律为</a:t>
            </a:r>
          </a:p>
        </p:txBody>
      </p:sp>
      <p:grpSp>
        <p:nvGrpSpPr>
          <p:cNvPr id="57385" name="Group 2089">
            <a:extLst>
              <a:ext uri="{FF2B5EF4-FFF2-40B4-BE49-F238E27FC236}">
                <a16:creationId xmlns:a16="http://schemas.microsoft.com/office/drawing/2014/main" id="{7E07BAFE-C777-41D0-8396-5F7321CA3C6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295400"/>
            <a:ext cx="7086600" cy="1295400"/>
            <a:chOff x="816" y="864"/>
            <a:chExt cx="4464" cy="816"/>
          </a:xfrm>
        </p:grpSpPr>
        <p:grpSp>
          <p:nvGrpSpPr>
            <p:cNvPr id="57349" name="Group 2053">
              <a:extLst>
                <a:ext uri="{FF2B5EF4-FFF2-40B4-BE49-F238E27FC236}">
                  <a16:creationId xmlns:a16="http://schemas.microsoft.com/office/drawing/2014/main" id="{156CD696-B5BE-4897-970C-D0180D293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864"/>
              <a:ext cx="2016" cy="816"/>
              <a:chOff x="384" y="816"/>
              <a:chExt cx="2016" cy="816"/>
            </a:xfrm>
          </p:grpSpPr>
          <p:sp>
            <p:nvSpPr>
              <p:cNvPr id="57347" name="Line 2051">
                <a:extLst>
                  <a:ext uri="{FF2B5EF4-FFF2-40B4-BE49-F238E27FC236}">
                    <a16:creationId xmlns:a16="http://schemas.microsoft.com/office/drawing/2014/main" id="{F6CB4C3A-1798-4E3D-BDF9-3DBCBB4AD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200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48" name="Line 2052">
                <a:extLst>
                  <a:ext uri="{FF2B5EF4-FFF2-40B4-BE49-F238E27FC236}">
                    <a16:creationId xmlns:a16="http://schemas.microsoft.com/office/drawing/2014/main" id="{EF41A708-57DD-4A4D-AFB0-EA8754C2C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8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57350" name="Object 2054">
              <a:extLst>
                <a:ext uri="{FF2B5EF4-FFF2-40B4-BE49-F238E27FC236}">
                  <a16:creationId xmlns:a16="http://schemas.microsoft.com/office/drawing/2014/main" id="{5FB1EE11-AEBF-4447-989D-B1172AC007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6" y="968"/>
            <a:ext cx="22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320" imgH="291960" progId="Equation.3">
                    <p:embed/>
                  </p:oleObj>
                </mc:Choice>
                <mc:Fallback>
                  <p:oleObj name="Equation" r:id="rId2" imgW="355320" imgH="291960" progId="Equation.3">
                    <p:embed/>
                    <p:pic>
                      <p:nvPicPr>
                        <p:cNvPr id="57350" name="Object 2054">
                          <a:extLst>
                            <a:ext uri="{FF2B5EF4-FFF2-40B4-BE49-F238E27FC236}">
                              <a16:creationId xmlns:a16="http://schemas.microsoft.com/office/drawing/2014/main" id="{5FB1EE11-AEBF-4447-989D-B1172AC007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968"/>
                          <a:ext cx="22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1" name="Object 2055">
              <a:extLst>
                <a:ext uri="{FF2B5EF4-FFF2-40B4-BE49-F238E27FC236}">
                  <a16:creationId xmlns:a16="http://schemas.microsoft.com/office/drawing/2014/main" id="{F0CDB724-A376-41B9-8E73-C790983B16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" y="1356"/>
            <a:ext cx="2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06080" imgH="419040" progId="Equation.3">
                    <p:embed/>
                  </p:oleObj>
                </mc:Choice>
                <mc:Fallback>
                  <p:oleObj name="Equation" r:id="rId4" imgW="406080" imgH="419040" progId="Equation.3">
                    <p:embed/>
                    <p:pic>
                      <p:nvPicPr>
                        <p:cNvPr id="57351" name="Object 2055">
                          <a:extLst>
                            <a:ext uri="{FF2B5EF4-FFF2-40B4-BE49-F238E27FC236}">
                              <a16:creationId xmlns:a16="http://schemas.microsoft.com/office/drawing/2014/main" id="{F0CDB724-A376-41B9-8E73-C790983B16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356"/>
                          <a:ext cx="25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3" name="Line 2057">
              <a:extLst>
                <a:ext uri="{FF2B5EF4-FFF2-40B4-BE49-F238E27FC236}">
                  <a16:creationId xmlns:a16="http://schemas.microsoft.com/office/drawing/2014/main" id="{FDD046C5-C802-494E-8FE4-D74E36DBD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201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54" name="Line 2058">
              <a:extLst>
                <a:ext uri="{FF2B5EF4-FFF2-40B4-BE49-F238E27FC236}">
                  <a16:creationId xmlns:a16="http://schemas.microsoft.com/office/drawing/2014/main" id="{563B3A06-56D4-431B-966D-891FB1D3E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64"/>
              <a:ext cx="0" cy="81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7359" name="Object 2063">
              <a:extLst>
                <a:ext uri="{FF2B5EF4-FFF2-40B4-BE49-F238E27FC236}">
                  <a16:creationId xmlns:a16="http://schemas.microsoft.com/office/drawing/2014/main" id="{27F69F8E-A1EF-45F3-95D3-010A9E62D6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4" y="964"/>
            <a:ext cx="95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54080" imgH="393480" progId="Equation.3">
                    <p:embed/>
                  </p:oleObj>
                </mc:Choice>
                <mc:Fallback>
                  <p:oleObj name="Equation" r:id="rId6" imgW="1054080" imgH="393480" progId="Equation.3">
                    <p:embed/>
                    <p:pic>
                      <p:nvPicPr>
                        <p:cNvPr id="57359" name="Object 2063">
                          <a:extLst>
                            <a:ext uri="{FF2B5EF4-FFF2-40B4-BE49-F238E27FC236}">
                              <a16:creationId xmlns:a16="http://schemas.microsoft.com/office/drawing/2014/main" id="{27F69F8E-A1EF-45F3-95D3-010A9E62D6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964"/>
                          <a:ext cx="95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Object 2064">
              <a:extLst>
                <a:ext uri="{FF2B5EF4-FFF2-40B4-BE49-F238E27FC236}">
                  <a16:creationId xmlns:a16="http://schemas.microsoft.com/office/drawing/2014/main" id="{42D9DD52-073A-4FEB-AFAD-3506908D0A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0" y="1396"/>
            <a:ext cx="10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12800" imgH="393480" progId="Equation.3">
                    <p:embed/>
                  </p:oleObj>
                </mc:Choice>
                <mc:Fallback>
                  <p:oleObj name="Equation" r:id="rId8" imgW="1612800" imgH="393480" progId="Equation.3">
                    <p:embed/>
                    <p:pic>
                      <p:nvPicPr>
                        <p:cNvPr id="57360" name="Object 2064">
                          <a:extLst>
                            <a:ext uri="{FF2B5EF4-FFF2-40B4-BE49-F238E27FC236}">
                              <a16:creationId xmlns:a16="http://schemas.microsoft.com/office/drawing/2014/main" id="{42D9DD52-073A-4FEB-AFAD-3506908D0A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396"/>
                          <a:ext cx="10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2059">
              <a:extLst>
                <a:ext uri="{FF2B5EF4-FFF2-40B4-BE49-F238E27FC236}">
                  <a16:creationId xmlns:a16="http://schemas.microsoft.com/office/drawing/2014/main" id="{BBFB48FA-BC58-498D-8017-8966EE88F2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2" y="968"/>
            <a:ext cx="17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291960" progId="Equation.3">
                    <p:embed/>
                  </p:oleObj>
                </mc:Choice>
                <mc:Fallback>
                  <p:oleObj name="Equation" r:id="rId10" imgW="279360" imgH="291960" progId="Equation.3">
                    <p:embed/>
                    <p:pic>
                      <p:nvPicPr>
                        <p:cNvPr id="57355" name="Object 2059">
                          <a:extLst>
                            <a:ext uri="{FF2B5EF4-FFF2-40B4-BE49-F238E27FC236}">
                              <a16:creationId xmlns:a16="http://schemas.microsoft.com/office/drawing/2014/main" id="{BBFB48FA-BC58-498D-8017-8966EE88F2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968"/>
                          <a:ext cx="175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6" name="Object 2060">
              <a:extLst>
                <a:ext uri="{FF2B5EF4-FFF2-40B4-BE49-F238E27FC236}">
                  <a16:creationId xmlns:a16="http://schemas.microsoft.com/office/drawing/2014/main" id="{77611D7E-CCC1-47DF-B3F3-76F64EE204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296"/>
            <a:ext cx="23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8280" imgH="419040" progId="Equation.3">
                    <p:embed/>
                  </p:oleObj>
                </mc:Choice>
                <mc:Fallback>
                  <p:oleObj name="Equation" r:id="rId12" imgW="368280" imgH="419040" progId="Equation.3">
                    <p:embed/>
                    <p:pic>
                      <p:nvPicPr>
                        <p:cNvPr id="57356" name="Object 2060">
                          <a:extLst>
                            <a:ext uri="{FF2B5EF4-FFF2-40B4-BE49-F238E27FC236}">
                              <a16:creationId xmlns:a16="http://schemas.microsoft.com/office/drawing/2014/main" id="{77611D7E-CCC1-47DF-B3F3-76F64EE204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96"/>
                          <a:ext cx="23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1" name="Object 2065">
              <a:extLst>
                <a:ext uri="{FF2B5EF4-FFF2-40B4-BE49-F238E27FC236}">
                  <a16:creationId xmlns:a16="http://schemas.microsoft.com/office/drawing/2014/main" id="{8C360333-E328-4FD8-BA8E-2A813DFA3B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5" y="964"/>
            <a:ext cx="90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79280" imgH="393480" progId="Equation.3">
                    <p:embed/>
                  </p:oleObj>
                </mc:Choice>
                <mc:Fallback>
                  <p:oleObj name="Equation" r:id="rId14" imgW="1079280" imgH="393480" progId="Equation.3">
                    <p:embed/>
                    <p:pic>
                      <p:nvPicPr>
                        <p:cNvPr id="57361" name="Object 2065">
                          <a:extLst>
                            <a:ext uri="{FF2B5EF4-FFF2-40B4-BE49-F238E27FC236}">
                              <a16:creationId xmlns:a16="http://schemas.microsoft.com/office/drawing/2014/main" id="{8C360333-E328-4FD8-BA8E-2A813DFA3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5" y="964"/>
                          <a:ext cx="90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2" name="Object 2066">
              <a:extLst>
                <a:ext uri="{FF2B5EF4-FFF2-40B4-BE49-F238E27FC236}">
                  <a16:creationId xmlns:a16="http://schemas.microsoft.com/office/drawing/2014/main" id="{E0D119C1-1D03-415E-929E-A63F27B98E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344"/>
            <a:ext cx="10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00200" imgH="393480" progId="Equation.3">
                    <p:embed/>
                  </p:oleObj>
                </mc:Choice>
                <mc:Fallback>
                  <p:oleObj name="Equation" r:id="rId16" imgW="1600200" imgH="393480" progId="Equation.3">
                    <p:embed/>
                    <p:pic>
                      <p:nvPicPr>
                        <p:cNvPr id="57362" name="Object 2066">
                          <a:extLst>
                            <a:ext uri="{FF2B5EF4-FFF2-40B4-BE49-F238E27FC236}">
                              <a16:creationId xmlns:a16="http://schemas.microsoft.com/office/drawing/2014/main" id="{E0D119C1-1D03-415E-929E-A63F27B98E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344"/>
                          <a:ext cx="10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3" name="Text Box 2067">
            <a:extLst>
              <a:ext uri="{FF2B5EF4-FFF2-40B4-BE49-F238E27FC236}">
                <a16:creationId xmlns:a16="http://schemas.microsoft.com/office/drawing/2014/main" id="{C5E9AA93-B7ED-4554-BABE-CC71C8BC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67000"/>
            <a:ext cx="474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求随机变量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的分布律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aphicFrame>
        <p:nvGraphicFramePr>
          <p:cNvPr id="57365" name="Object 2069">
            <a:extLst>
              <a:ext uri="{FF2B5EF4-FFF2-40B4-BE49-F238E27FC236}">
                <a16:creationId xmlns:a16="http://schemas.microsoft.com/office/drawing/2014/main" id="{FDB88035-7E06-444D-A064-4B892866D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886200"/>
          <a:ext cx="6186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184800" imgH="469800" progId="Equation.3">
                  <p:embed/>
                </p:oleObj>
              </mc:Choice>
              <mc:Fallback>
                <p:oleObj name="Equation" r:id="rId18" imgW="6184800" imgH="469800" progId="Equation.3">
                  <p:embed/>
                  <p:pic>
                    <p:nvPicPr>
                      <p:cNvPr id="57365" name="Object 2069">
                        <a:extLst>
                          <a:ext uri="{FF2B5EF4-FFF2-40B4-BE49-F238E27FC236}">
                            <a16:creationId xmlns:a16="http://schemas.microsoft.com/office/drawing/2014/main" id="{FDB88035-7E06-444D-A064-4B892866D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86200"/>
                        <a:ext cx="61864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95" name="Group 2099">
            <a:extLst>
              <a:ext uri="{FF2B5EF4-FFF2-40B4-BE49-F238E27FC236}">
                <a16:creationId xmlns:a16="http://schemas.microsoft.com/office/drawing/2014/main" id="{68948A9B-6A8A-4864-B346-CC4230ADD66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365625"/>
            <a:ext cx="4425950" cy="1689100"/>
            <a:chOff x="521" y="2750"/>
            <a:chExt cx="2788" cy="1064"/>
          </a:xfrm>
        </p:grpSpPr>
        <p:sp>
          <p:nvSpPr>
            <p:cNvPr id="57366" name="Text Box 2070">
              <a:extLst>
                <a:ext uri="{FF2B5EF4-FFF2-40B4-BE49-F238E27FC236}">
                  <a16:creationId xmlns:a16="http://schemas.microsoft.com/office/drawing/2014/main" id="{B99600FD-407C-4D6F-8B54-20990ECF4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022"/>
              <a:ext cx="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得</a:t>
              </a:r>
            </a:p>
          </p:txBody>
        </p:sp>
        <p:sp>
          <p:nvSpPr>
            <p:cNvPr id="57369" name="Line 2073">
              <a:extLst>
                <a:ext uri="{FF2B5EF4-FFF2-40B4-BE49-F238E27FC236}">
                  <a16:creationId xmlns:a16="http://schemas.microsoft.com/office/drawing/2014/main" id="{01E318E9-08EB-41C2-B185-997CEE19F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230"/>
              <a:ext cx="206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0" name="Line 2074">
              <a:extLst>
                <a:ext uri="{FF2B5EF4-FFF2-40B4-BE49-F238E27FC236}">
                  <a16:creationId xmlns:a16="http://schemas.microsoft.com/office/drawing/2014/main" id="{30B5330F-C431-4FB3-96DC-26735007B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5" y="2750"/>
              <a:ext cx="7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7371" name="Object 2075">
              <a:extLst>
                <a:ext uri="{FF2B5EF4-FFF2-40B4-BE49-F238E27FC236}">
                  <a16:creationId xmlns:a16="http://schemas.microsoft.com/office/drawing/2014/main" id="{ACFDF2C4-9B3A-4365-8CA4-1D3BF72ECB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0" y="2798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79360" imgH="291960" progId="Equation.3">
                    <p:embed/>
                  </p:oleObj>
                </mc:Choice>
                <mc:Fallback>
                  <p:oleObj name="Equation" r:id="rId20" imgW="279360" imgH="291960" progId="Equation.3">
                    <p:embed/>
                    <p:pic>
                      <p:nvPicPr>
                        <p:cNvPr id="57371" name="Object 2075">
                          <a:extLst>
                            <a:ext uri="{FF2B5EF4-FFF2-40B4-BE49-F238E27FC236}">
                              <a16:creationId xmlns:a16="http://schemas.microsoft.com/office/drawing/2014/main" id="{ACFDF2C4-9B3A-4365-8CA4-1D3BF72ECB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2798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3" name="Line 2077">
              <a:extLst>
                <a:ext uri="{FF2B5EF4-FFF2-40B4-BE49-F238E27FC236}">
                  <a16:creationId xmlns:a16="http://schemas.microsoft.com/office/drawing/2014/main" id="{A308C5C3-F73B-47B0-8C0F-17A68A385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886"/>
              <a:ext cx="398" cy="3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7374" name="Object 2078">
              <a:extLst>
                <a:ext uri="{FF2B5EF4-FFF2-40B4-BE49-F238E27FC236}">
                  <a16:creationId xmlns:a16="http://schemas.microsoft.com/office/drawing/2014/main" id="{C49583A8-2D9E-4282-97CB-B14603FDCB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5" y="2998"/>
            <a:ext cx="22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55320" imgH="291960" progId="Equation.3">
                    <p:embed/>
                  </p:oleObj>
                </mc:Choice>
                <mc:Fallback>
                  <p:oleObj name="Equation" r:id="rId22" imgW="355320" imgH="291960" progId="Equation.3">
                    <p:embed/>
                    <p:pic>
                      <p:nvPicPr>
                        <p:cNvPr id="57374" name="Object 2078">
                          <a:extLst>
                            <a:ext uri="{FF2B5EF4-FFF2-40B4-BE49-F238E27FC236}">
                              <a16:creationId xmlns:a16="http://schemas.microsoft.com/office/drawing/2014/main" id="{C49583A8-2D9E-4282-97CB-B14603FDC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2998"/>
                          <a:ext cx="22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5" name="Object 2079">
              <a:extLst>
                <a:ext uri="{FF2B5EF4-FFF2-40B4-BE49-F238E27FC236}">
                  <a16:creationId xmlns:a16="http://schemas.microsoft.com/office/drawing/2014/main" id="{6881B94A-2AB7-4975-B88D-7F4ACEF21F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7" y="2942"/>
            <a:ext cx="102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93760" imgH="393480" progId="Equation.3">
                    <p:embed/>
                  </p:oleObj>
                </mc:Choice>
                <mc:Fallback>
                  <p:oleObj name="Equation" r:id="rId24" imgW="1193760" imgH="393480" progId="Equation.3">
                    <p:embed/>
                    <p:pic>
                      <p:nvPicPr>
                        <p:cNvPr id="57375" name="Object 2079">
                          <a:extLst>
                            <a:ext uri="{FF2B5EF4-FFF2-40B4-BE49-F238E27FC236}">
                              <a16:creationId xmlns:a16="http://schemas.microsoft.com/office/drawing/2014/main" id="{6881B94A-2AB7-4975-B88D-7F4ACEF21F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7" y="2942"/>
                          <a:ext cx="102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6" name="Object 2080">
              <a:extLst>
                <a:ext uri="{FF2B5EF4-FFF2-40B4-BE49-F238E27FC236}">
                  <a16:creationId xmlns:a16="http://schemas.microsoft.com/office/drawing/2014/main" id="{B9F3BE30-87CE-43B8-86D8-0FC4F65851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2" y="3278"/>
            <a:ext cx="1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77480" imgH="304560" progId="Equation.3">
                    <p:embed/>
                  </p:oleObj>
                </mc:Choice>
                <mc:Fallback>
                  <p:oleObj name="Equation" r:id="rId26" imgW="177480" imgH="304560" progId="Equation.3">
                    <p:embed/>
                    <p:pic>
                      <p:nvPicPr>
                        <p:cNvPr id="57376" name="Object 2080">
                          <a:extLst>
                            <a:ext uri="{FF2B5EF4-FFF2-40B4-BE49-F238E27FC236}">
                              <a16:creationId xmlns:a16="http://schemas.microsoft.com/office/drawing/2014/main" id="{B9F3BE30-87CE-43B8-86D8-0FC4F65851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3278"/>
                          <a:ext cx="11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7" name="Object 2081">
              <a:extLst>
                <a:ext uri="{FF2B5EF4-FFF2-40B4-BE49-F238E27FC236}">
                  <a16:creationId xmlns:a16="http://schemas.microsoft.com/office/drawing/2014/main" id="{687C2965-43D3-4975-8B0C-2F4E60B7CD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3" y="3595"/>
            <a:ext cx="1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15640" imgH="317160" progId="Equation.3">
                    <p:embed/>
                  </p:oleObj>
                </mc:Choice>
                <mc:Fallback>
                  <p:oleObj name="Equation" r:id="rId28" imgW="215640" imgH="317160" progId="Equation.3">
                    <p:embed/>
                    <p:pic>
                      <p:nvPicPr>
                        <p:cNvPr id="57377" name="Object 2081">
                          <a:extLst>
                            <a:ext uri="{FF2B5EF4-FFF2-40B4-BE49-F238E27FC236}">
                              <a16:creationId xmlns:a16="http://schemas.microsoft.com/office/drawing/2014/main" id="{687C2965-43D3-4975-8B0C-2F4E60B7CD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3595"/>
                          <a:ext cx="1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9" name="Object 2083">
              <a:extLst>
                <a:ext uri="{FF2B5EF4-FFF2-40B4-BE49-F238E27FC236}">
                  <a16:creationId xmlns:a16="http://schemas.microsoft.com/office/drawing/2014/main" id="{E58069C2-B2EE-494E-9AA6-3D654774E8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7" y="327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647640" imgH="317160" progId="Equation.3">
                    <p:embed/>
                  </p:oleObj>
                </mc:Choice>
                <mc:Fallback>
                  <p:oleObj name="Equation" r:id="rId30" imgW="647640" imgH="317160" progId="Equation.3">
                    <p:embed/>
                    <p:pic>
                      <p:nvPicPr>
                        <p:cNvPr id="57379" name="Object 2083">
                          <a:extLst>
                            <a:ext uri="{FF2B5EF4-FFF2-40B4-BE49-F238E27FC236}">
                              <a16:creationId xmlns:a16="http://schemas.microsoft.com/office/drawing/2014/main" id="{E58069C2-B2EE-494E-9AA6-3D654774E8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" y="327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0" name="Object 2084">
              <a:extLst>
                <a:ext uri="{FF2B5EF4-FFF2-40B4-BE49-F238E27FC236}">
                  <a16:creationId xmlns:a16="http://schemas.microsoft.com/office/drawing/2014/main" id="{FAE97053-746D-400C-B8D7-B94D69C657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1" y="327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647640" imgH="317160" progId="Equation.3">
                    <p:embed/>
                  </p:oleObj>
                </mc:Choice>
                <mc:Fallback>
                  <p:oleObj name="Equation" r:id="rId32" imgW="647640" imgH="317160" progId="Equation.3">
                    <p:embed/>
                    <p:pic>
                      <p:nvPicPr>
                        <p:cNvPr id="57380" name="Object 2084">
                          <a:extLst>
                            <a:ext uri="{FF2B5EF4-FFF2-40B4-BE49-F238E27FC236}">
                              <a16:creationId xmlns:a16="http://schemas.microsoft.com/office/drawing/2014/main" id="{FAE97053-746D-400C-B8D7-B94D69C657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327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1" name="Object 2085">
              <a:extLst>
                <a:ext uri="{FF2B5EF4-FFF2-40B4-BE49-F238E27FC236}">
                  <a16:creationId xmlns:a16="http://schemas.microsoft.com/office/drawing/2014/main" id="{C59BAEDF-A2AF-4E41-B618-F65404C94D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1" y="361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647640" imgH="317160" progId="Equation.3">
                    <p:embed/>
                  </p:oleObj>
                </mc:Choice>
                <mc:Fallback>
                  <p:oleObj name="Equation" r:id="rId34" imgW="647640" imgH="317160" progId="Equation.3">
                    <p:embed/>
                    <p:pic>
                      <p:nvPicPr>
                        <p:cNvPr id="57381" name="Object 2085">
                          <a:extLst>
                            <a:ext uri="{FF2B5EF4-FFF2-40B4-BE49-F238E27FC236}">
                              <a16:creationId xmlns:a16="http://schemas.microsoft.com/office/drawing/2014/main" id="{C59BAEDF-A2AF-4E41-B618-F65404C94D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" y="361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2" name="Object 2086">
              <a:extLst>
                <a:ext uri="{FF2B5EF4-FFF2-40B4-BE49-F238E27FC236}">
                  <a16:creationId xmlns:a16="http://schemas.microsoft.com/office/drawing/2014/main" id="{C5D5939B-3EB0-4DAD-8314-4FC5ED1380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1" y="3610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647640" imgH="317160" progId="Equation.3">
                    <p:embed/>
                  </p:oleObj>
                </mc:Choice>
                <mc:Fallback>
                  <p:oleObj name="Equation" r:id="rId36" imgW="647640" imgH="317160" progId="Equation.3">
                    <p:embed/>
                    <p:pic>
                      <p:nvPicPr>
                        <p:cNvPr id="57382" name="Object 2086">
                          <a:extLst>
                            <a:ext uri="{FF2B5EF4-FFF2-40B4-BE49-F238E27FC236}">
                              <a16:creationId xmlns:a16="http://schemas.microsoft.com/office/drawing/2014/main" id="{C5D5939B-3EB0-4DAD-8314-4FC5ED1380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3610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92" name="Group 2096">
            <a:extLst>
              <a:ext uri="{FF2B5EF4-FFF2-40B4-BE49-F238E27FC236}">
                <a16:creationId xmlns:a16="http://schemas.microsoft.com/office/drawing/2014/main" id="{FF2154EE-9049-42A3-BD9A-504C56EBA0E2}"/>
              </a:ext>
            </a:extLst>
          </p:cNvPr>
          <p:cNvGrpSpPr>
            <a:grpSpLocks/>
          </p:cNvGrpSpPr>
          <p:nvPr/>
        </p:nvGrpSpPr>
        <p:grpSpPr bwMode="auto">
          <a:xfrm>
            <a:off x="871538" y="3262313"/>
            <a:ext cx="5068887" cy="547687"/>
            <a:chOff x="549" y="2055"/>
            <a:chExt cx="3193" cy="345"/>
          </a:xfrm>
        </p:grpSpPr>
        <p:sp>
          <p:nvSpPr>
            <p:cNvPr id="57364" name="Text Box 2068">
              <a:extLst>
                <a:ext uri="{FF2B5EF4-FFF2-40B4-BE49-F238E27FC236}">
                  <a16:creationId xmlns:a16="http://schemas.microsoft.com/office/drawing/2014/main" id="{84C26C3D-6225-4C96-BF23-A345A043E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" y="2073"/>
              <a:ext cx="28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因为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与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 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相互独立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所以</a:t>
              </a:r>
            </a:p>
          </p:txBody>
        </p:sp>
        <p:sp>
          <p:nvSpPr>
            <p:cNvPr id="57389" name="Rectangle 2093">
              <a:extLst>
                <a:ext uri="{FF2B5EF4-FFF2-40B4-BE49-F238E27FC236}">
                  <a16:creationId xmlns:a16="http://schemas.microsoft.com/office/drawing/2014/main" id="{A6206B3F-BA2A-4BAB-91BD-8712CBE55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05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解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18" name="Group 50">
            <a:extLst>
              <a:ext uri="{FF2B5EF4-FFF2-40B4-BE49-F238E27FC236}">
                <a16:creationId xmlns:a16="http://schemas.microsoft.com/office/drawing/2014/main" id="{3CB6F4C9-64CB-44FE-A803-BFF78DB8B9BD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893763"/>
            <a:ext cx="4752975" cy="2519362"/>
            <a:chOff x="2381" y="563"/>
            <a:chExt cx="2994" cy="1587"/>
          </a:xfrm>
        </p:grpSpPr>
        <p:sp>
          <p:nvSpPr>
            <p:cNvPr id="58371" name="Line 3">
              <a:extLst>
                <a:ext uri="{FF2B5EF4-FFF2-40B4-BE49-F238E27FC236}">
                  <a16:creationId xmlns:a16="http://schemas.microsoft.com/office/drawing/2014/main" id="{6023331A-80F9-4AFA-AD68-532CED6E1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880"/>
              <a:ext cx="240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72" name="Line 4">
              <a:extLst>
                <a:ext uri="{FF2B5EF4-FFF2-40B4-BE49-F238E27FC236}">
                  <a16:creationId xmlns:a16="http://schemas.microsoft.com/office/drawing/2014/main" id="{99009A37-B109-4352-9DDA-150CFE1BB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563"/>
              <a:ext cx="0" cy="158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73" name="Line 5">
              <a:extLst>
                <a:ext uri="{FF2B5EF4-FFF2-40B4-BE49-F238E27FC236}">
                  <a16:creationId xmlns:a16="http://schemas.microsoft.com/office/drawing/2014/main" id="{70128B17-D06B-448B-AAC7-79AD3E16C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563"/>
              <a:ext cx="0" cy="158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75" name="Text Box 7">
              <a:extLst>
                <a:ext uri="{FF2B5EF4-FFF2-40B4-BE49-F238E27FC236}">
                  <a16:creationId xmlns:a16="http://schemas.microsoft.com/office/drawing/2014/main" id="{6F348502-1E19-4799-83A8-77A6F5FC7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11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可得</a:t>
              </a: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8419" name="Group 51">
            <a:extLst>
              <a:ext uri="{FF2B5EF4-FFF2-40B4-BE49-F238E27FC236}">
                <a16:creationId xmlns:a16="http://schemas.microsoft.com/office/drawing/2014/main" id="{B3D44C97-0F58-47C7-AA6A-42E942433206}"/>
              </a:ext>
            </a:extLst>
          </p:cNvPr>
          <p:cNvGrpSpPr>
            <a:grpSpLocks/>
          </p:cNvGrpSpPr>
          <p:nvPr/>
        </p:nvGrpSpPr>
        <p:grpSpPr bwMode="auto">
          <a:xfrm>
            <a:off x="5708650" y="933450"/>
            <a:ext cx="1025525" cy="2459038"/>
            <a:chOff x="3596" y="588"/>
            <a:chExt cx="646" cy="1549"/>
          </a:xfrm>
        </p:grpSpPr>
        <p:graphicFrame>
          <p:nvGraphicFramePr>
            <p:cNvPr id="58377" name="Object 9">
              <a:extLst>
                <a:ext uri="{FF2B5EF4-FFF2-40B4-BE49-F238E27FC236}">
                  <a16:creationId xmlns:a16="http://schemas.microsoft.com/office/drawing/2014/main" id="{F7B7BCDE-FF4F-4C05-9D9F-8F7726CDF2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2" y="588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160" imgH="393480" progId="Equation.3">
                    <p:embed/>
                  </p:oleObj>
                </mc:Choice>
                <mc:Fallback>
                  <p:oleObj name="Equation" r:id="rId2" imgW="965160" imgH="393480" progId="Equation.3">
                    <p:embed/>
                    <p:pic>
                      <p:nvPicPr>
                        <p:cNvPr id="58377" name="Object 9">
                          <a:extLst>
                            <a:ext uri="{FF2B5EF4-FFF2-40B4-BE49-F238E27FC236}">
                              <a16:creationId xmlns:a16="http://schemas.microsoft.com/office/drawing/2014/main" id="{F7B7BCDE-FF4F-4C05-9D9F-8F7726CDF2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588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9" name="Object 11">
              <a:extLst>
                <a:ext uri="{FF2B5EF4-FFF2-40B4-BE49-F238E27FC236}">
                  <a16:creationId xmlns:a16="http://schemas.microsoft.com/office/drawing/2014/main" id="{1964E8B4-C65B-43C5-9801-A70595556F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6" y="1014"/>
            <a:ext cx="646" cy="1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736560" imgH="2019240" progId="Equation.3">
                    <p:embed/>
                  </p:oleObj>
                </mc:Choice>
                <mc:Fallback>
                  <p:oleObj name="公式" r:id="rId4" imgW="736560" imgH="2019240" progId="Equation.3">
                    <p:embed/>
                    <p:pic>
                      <p:nvPicPr>
                        <p:cNvPr id="58379" name="Object 11">
                          <a:extLst>
                            <a:ext uri="{FF2B5EF4-FFF2-40B4-BE49-F238E27FC236}">
                              <a16:creationId xmlns:a16="http://schemas.microsoft.com/office/drawing/2014/main" id="{1964E8B4-C65B-43C5-9801-A70595556F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014"/>
                          <a:ext cx="646" cy="1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20" name="Group 52">
            <a:extLst>
              <a:ext uri="{FF2B5EF4-FFF2-40B4-BE49-F238E27FC236}">
                <a16:creationId xmlns:a16="http://schemas.microsoft.com/office/drawing/2014/main" id="{97AB38B7-2D9D-432F-9153-4A2CA0662522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981075"/>
            <a:ext cx="673100" cy="2393950"/>
            <a:chOff x="3029" y="618"/>
            <a:chExt cx="424" cy="1508"/>
          </a:xfrm>
        </p:grpSpPr>
        <p:graphicFrame>
          <p:nvGraphicFramePr>
            <p:cNvPr id="58376" name="Object 8">
              <a:extLst>
                <a:ext uri="{FF2B5EF4-FFF2-40B4-BE49-F238E27FC236}">
                  <a16:creationId xmlns:a16="http://schemas.microsoft.com/office/drawing/2014/main" id="{3E0E8FBC-592C-454D-8A17-948C780231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5" y="618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160" imgH="317160" progId="Equation.3">
                    <p:embed/>
                  </p:oleObj>
                </mc:Choice>
                <mc:Fallback>
                  <p:oleObj name="Equation" r:id="rId6" imgW="317160" imgH="317160" progId="Equation.3">
                    <p:embed/>
                    <p:pic>
                      <p:nvPicPr>
                        <p:cNvPr id="58376" name="Object 8">
                          <a:extLst>
                            <a:ext uri="{FF2B5EF4-FFF2-40B4-BE49-F238E27FC236}">
                              <a16:creationId xmlns:a16="http://schemas.microsoft.com/office/drawing/2014/main" id="{3E0E8FBC-592C-454D-8A17-948C780231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618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0" name="Object 12">
              <a:extLst>
                <a:ext uri="{FF2B5EF4-FFF2-40B4-BE49-F238E27FC236}">
                  <a16:creationId xmlns:a16="http://schemas.microsoft.com/office/drawing/2014/main" id="{B4F2A860-6C75-40FB-A935-45D8FA40AB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5" y="101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47640" imgH="317160" progId="Equation.3">
                    <p:embed/>
                  </p:oleObj>
                </mc:Choice>
                <mc:Fallback>
                  <p:oleObj name="Equation" r:id="rId8" imgW="647640" imgH="317160" progId="Equation.3">
                    <p:embed/>
                    <p:pic>
                      <p:nvPicPr>
                        <p:cNvPr id="58380" name="Object 12">
                          <a:extLst>
                            <a:ext uri="{FF2B5EF4-FFF2-40B4-BE49-F238E27FC236}">
                              <a16:creationId xmlns:a16="http://schemas.microsoft.com/office/drawing/2014/main" id="{B4F2A860-6C75-40FB-A935-45D8FA40AB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101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1" name="Object 13">
              <a:extLst>
                <a:ext uri="{FF2B5EF4-FFF2-40B4-BE49-F238E27FC236}">
                  <a16:creationId xmlns:a16="http://schemas.microsoft.com/office/drawing/2014/main" id="{1AD7ABD4-830A-4855-B877-46A74CB6DF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5" y="130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47640" imgH="317160" progId="Equation.3">
                    <p:embed/>
                  </p:oleObj>
                </mc:Choice>
                <mc:Fallback>
                  <p:oleObj name="Equation" r:id="rId10" imgW="647640" imgH="317160" progId="Equation.3">
                    <p:embed/>
                    <p:pic>
                      <p:nvPicPr>
                        <p:cNvPr id="58381" name="Object 13">
                          <a:extLst>
                            <a:ext uri="{FF2B5EF4-FFF2-40B4-BE49-F238E27FC236}">
                              <a16:creationId xmlns:a16="http://schemas.microsoft.com/office/drawing/2014/main" id="{1AD7ABD4-830A-4855-B877-46A74CB6DF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130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2" name="Object 14">
              <a:extLst>
                <a:ext uri="{FF2B5EF4-FFF2-40B4-BE49-F238E27FC236}">
                  <a16:creationId xmlns:a16="http://schemas.microsoft.com/office/drawing/2014/main" id="{B073F06E-B8DE-4216-AAB3-CC7E39CB36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5" y="159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47640" imgH="317160" progId="Equation.3">
                    <p:embed/>
                  </p:oleObj>
                </mc:Choice>
                <mc:Fallback>
                  <p:oleObj name="Equation" r:id="rId12" imgW="647640" imgH="317160" progId="Equation.3">
                    <p:embed/>
                    <p:pic>
                      <p:nvPicPr>
                        <p:cNvPr id="58382" name="Object 14">
                          <a:extLst>
                            <a:ext uri="{FF2B5EF4-FFF2-40B4-BE49-F238E27FC236}">
                              <a16:creationId xmlns:a16="http://schemas.microsoft.com/office/drawing/2014/main" id="{B073F06E-B8DE-4216-AAB3-CC7E39CB36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159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3" name="Object 15">
              <a:extLst>
                <a:ext uri="{FF2B5EF4-FFF2-40B4-BE49-F238E27FC236}">
                  <a16:creationId xmlns:a16="http://schemas.microsoft.com/office/drawing/2014/main" id="{07724ED6-F1D5-49DA-93CB-3AC46695ED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9" y="192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47640" imgH="317160" progId="Equation.3">
                    <p:embed/>
                  </p:oleObj>
                </mc:Choice>
                <mc:Fallback>
                  <p:oleObj name="Equation" r:id="rId14" imgW="647640" imgH="317160" progId="Equation.3">
                    <p:embed/>
                    <p:pic>
                      <p:nvPicPr>
                        <p:cNvPr id="58383" name="Object 15">
                          <a:extLst>
                            <a:ext uri="{FF2B5EF4-FFF2-40B4-BE49-F238E27FC236}">
                              <a16:creationId xmlns:a16="http://schemas.microsoft.com/office/drawing/2014/main" id="{07724ED6-F1D5-49DA-93CB-3AC46695ED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192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21" name="Group 53">
            <a:extLst>
              <a:ext uri="{FF2B5EF4-FFF2-40B4-BE49-F238E27FC236}">
                <a16:creationId xmlns:a16="http://schemas.microsoft.com/office/drawing/2014/main" id="{D8D5F95C-A408-4D4B-84EF-0A7E0BCBA724}"/>
              </a:ext>
            </a:extLst>
          </p:cNvPr>
          <p:cNvGrpSpPr>
            <a:grpSpLocks/>
          </p:cNvGrpSpPr>
          <p:nvPr/>
        </p:nvGrpSpPr>
        <p:grpSpPr bwMode="auto">
          <a:xfrm>
            <a:off x="6878638" y="933450"/>
            <a:ext cx="1574800" cy="2452688"/>
            <a:chOff x="4333" y="588"/>
            <a:chExt cx="992" cy="1545"/>
          </a:xfrm>
        </p:grpSpPr>
        <p:graphicFrame>
          <p:nvGraphicFramePr>
            <p:cNvPr id="58378" name="Object 10">
              <a:extLst>
                <a:ext uri="{FF2B5EF4-FFF2-40B4-BE49-F238E27FC236}">
                  <a16:creationId xmlns:a16="http://schemas.microsoft.com/office/drawing/2014/main" id="{CBA8BB7C-7C39-46F1-8DF3-2416A08907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3" y="588"/>
            <a:ext cx="9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74640" imgH="291960" progId="Equation.3">
                    <p:embed/>
                  </p:oleObj>
                </mc:Choice>
                <mc:Fallback>
                  <p:oleObj name="Equation" r:id="rId16" imgW="1574640" imgH="291960" progId="Equation.3">
                    <p:embed/>
                    <p:pic>
                      <p:nvPicPr>
                        <p:cNvPr id="58378" name="Object 10">
                          <a:extLst>
                            <a:ext uri="{FF2B5EF4-FFF2-40B4-BE49-F238E27FC236}">
                              <a16:creationId xmlns:a16="http://schemas.microsoft.com/office/drawing/2014/main" id="{CBA8BB7C-7C39-46F1-8DF3-2416A08907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" y="588"/>
                          <a:ext cx="99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4" name="Object 16">
              <a:extLst>
                <a:ext uri="{FF2B5EF4-FFF2-40B4-BE49-F238E27FC236}">
                  <a16:creationId xmlns:a16="http://schemas.microsoft.com/office/drawing/2014/main" id="{20C13B0D-EBC7-4F61-AA69-F63985639E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1" y="1017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5640" imgH="317160" progId="Equation.3">
                    <p:embed/>
                  </p:oleObj>
                </mc:Choice>
                <mc:Fallback>
                  <p:oleObj name="Equation" r:id="rId18" imgW="215640" imgH="317160" progId="Equation.3">
                    <p:embed/>
                    <p:pic>
                      <p:nvPicPr>
                        <p:cNvPr id="58384" name="Object 16">
                          <a:extLst>
                            <a:ext uri="{FF2B5EF4-FFF2-40B4-BE49-F238E27FC236}">
                              <a16:creationId xmlns:a16="http://schemas.microsoft.com/office/drawing/2014/main" id="{20C13B0D-EBC7-4F61-AA69-F63985639E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1017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5" name="Object 17">
              <a:extLst>
                <a:ext uri="{FF2B5EF4-FFF2-40B4-BE49-F238E27FC236}">
                  <a16:creationId xmlns:a16="http://schemas.microsoft.com/office/drawing/2014/main" id="{8A352005-1EDC-4E07-8C0D-3534CE8929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6" y="1333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03040" imgH="304560" progId="Equation.3">
                    <p:embed/>
                  </p:oleObj>
                </mc:Choice>
                <mc:Fallback>
                  <p:oleObj name="Equation" r:id="rId20" imgW="203040" imgH="304560" progId="Equation.3">
                    <p:embed/>
                    <p:pic>
                      <p:nvPicPr>
                        <p:cNvPr id="58385" name="Object 17">
                          <a:extLst>
                            <a:ext uri="{FF2B5EF4-FFF2-40B4-BE49-F238E27FC236}">
                              <a16:creationId xmlns:a16="http://schemas.microsoft.com/office/drawing/2014/main" id="{8A352005-1EDC-4E07-8C0D-3534CE8929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333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6" name="Object 18">
              <a:extLst>
                <a:ext uri="{FF2B5EF4-FFF2-40B4-BE49-F238E27FC236}">
                  <a16:creationId xmlns:a16="http://schemas.microsoft.com/office/drawing/2014/main" id="{7CF21123-A987-408F-A680-F38D5C782E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6" y="1650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03040" imgH="304560" progId="Equation.3">
                    <p:embed/>
                  </p:oleObj>
                </mc:Choice>
                <mc:Fallback>
                  <p:oleObj name="Equation" r:id="rId22" imgW="203040" imgH="304560" progId="Equation.3">
                    <p:embed/>
                    <p:pic>
                      <p:nvPicPr>
                        <p:cNvPr id="58386" name="Object 18">
                          <a:extLst>
                            <a:ext uri="{FF2B5EF4-FFF2-40B4-BE49-F238E27FC236}">
                              <a16:creationId xmlns:a16="http://schemas.microsoft.com/office/drawing/2014/main" id="{7CF21123-A987-408F-A680-F38D5C782E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650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7" name="Object 19">
              <a:extLst>
                <a:ext uri="{FF2B5EF4-FFF2-40B4-BE49-F238E27FC236}">
                  <a16:creationId xmlns:a16="http://schemas.microsoft.com/office/drawing/2014/main" id="{95A67E41-F919-4B44-BD96-97A5F8BC2D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1" y="1950"/>
            <a:ext cx="13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15640" imgH="291960" progId="Equation.3">
                    <p:embed/>
                  </p:oleObj>
                </mc:Choice>
                <mc:Fallback>
                  <p:oleObj name="Equation" r:id="rId23" imgW="215640" imgH="291960" progId="Equation.3">
                    <p:embed/>
                    <p:pic>
                      <p:nvPicPr>
                        <p:cNvPr id="58387" name="Object 19">
                          <a:extLst>
                            <a:ext uri="{FF2B5EF4-FFF2-40B4-BE49-F238E27FC236}">
                              <a16:creationId xmlns:a16="http://schemas.microsoft.com/office/drawing/2014/main" id="{95A67E41-F919-4B44-BD96-97A5F8BC2D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1950"/>
                          <a:ext cx="13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22" name="Group 54">
            <a:extLst>
              <a:ext uri="{FF2B5EF4-FFF2-40B4-BE49-F238E27FC236}">
                <a16:creationId xmlns:a16="http://schemas.microsoft.com/office/drawing/2014/main" id="{E6DDA41F-33F0-4AB9-AC87-9BBFE0195B8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19600"/>
            <a:ext cx="7631112" cy="1524000"/>
            <a:chOff x="521" y="2784"/>
            <a:chExt cx="4807" cy="960"/>
          </a:xfrm>
        </p:grpSpPr>
        <p:sp>
          <p:nvSpPr>
            <p:cNvPr id="58388" name="Text Box 20">
              <a:extLst>
                <a:ext uri="{FF2B5EF4-FFF2-40B4-BE49-F238E27FC236}">
                  <a16:creationId xmlns:a16="http://schemas.microsoft.com/office/drawing/2014/main" id="{2082C31E-9263-4CE5-81F4-487C59601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976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所以</a:t>
              </a: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8400" name="Group 32">
              <a:extLst>
                <a:ext uri="{FF2B5EF4-FFF2-40B4-BE49-F238E27FC236}">
                  <a16:creationId xmlns:a16="http://schemas.microsoft.com/office/drawing/2014/main" id="{99C412EA-A538-4254-87FC-6379687A9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784"/>
              <a:ext cx="4032" cy="960"/>
              <a:chOff x="1296" y="2736"/>
              <a:chExt cx="4128" cy="1152"/>
            </a:xfrm>
          </p:grpSpPr>
          <p:sp>
            <p:nvSpPr>
              <p:cNvPr id="58389" name="Line 21">
                <a:extLst>
                  <a:ext uri="{FF2B5EF4-FFF2-40B4-BE49-F238E27FC236}">
                    <a16:creationId xmlns:a16="http://schemas.microsoft.com/office/drawing/2014/main" id="{01FF9EE6-2FB0-4D16-9245-AAC05D78B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412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0" name="Line 22">
                <a:extLst>
                  <a:ext uri="{FF2B5EF4-FFF2-40B4-BE49-F238E27FC236}">
                    <a16:creationId xmlns:a16="http://schemas.microsoft.com/office/drawing/2014/main" id="{E4772910-EC73-418D-86FD-6DE3768C3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736"/>
                <a:ext cx="0" cy="115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58392" name="Object 24">
              <a:extLst>
                <a:ext uri="{FF2B5EF4-FFF2-40B4-BE49-F238E27FC236}">
                  <a16:creationId xmlns:a16="http://schemas.microsoft.com/office/drawing/2014/main" id="{A5927584-8BBD-4479-A9C4-FF23CD0D31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832"/>
            <a:ext cx="9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574640" imgH="291960" progId="Equation.3">
                    <p:embed/>
                  </p:oleObj>
                </mc:Choice>
                <mc:Fallback>
                  <p:oleObj name="Equation" r:id="rId25" imgW="1574640" imgH="291960" progId="Equation.3">
                    <p:embed/>
                    <p:pic>
                      <p:nvPicPr>
                        <p:cNvPr id="58392" name="Object 24">
                          <a:extLst>
                            <a:ext uri="{FF2B5EF4-FFF2-40B4-BE49-F238E27FC236}">
                              <a16:creationId xmlns:a16="http://schemas.microsoft.com/office/drawing/2014/main" id="{A5927584-8BBD-4479-A9C4-FF23CD0D31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32"/>
                          <a:ext cx="99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3" name="Object 25">
              <a:extLst>
                <a:ext uri="{FF2B5EF4-FFF2-40B4-BE49-F238E27FC236}">
                  <a16:creationId xmlns:a16="http://schemas.microsoft.com/office/drawing/2014/main" id="{02799606-7026-43F1-9DDE-C77DDAD4D0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4" y="3320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91960" imgH="291960" progId="Equation.3">
                    <p:embed/>
                  </p:oleObj>
                </mc:Choice>
                <mc:Fallback>
                  <p:oleObj name="Equation" r:id="rId27" imgW="291960" imgH="291960" progId="Equation.3">
                    <p:embed/>
                    <p:pic>
                      <p:nvPicPr>
                        <p:cNvPr id="58393" name="Object 25">
                          <a:extLst>
                            <a:ext uri="{FF2B5EF4-FFF2-40B4-BE49-F238E27FC236}">
                              <a16:creationId xmlns:a16="http://schemas.microsoft.com/office/drawing/2014/main" id="{02799606-7026-43F1-9DDE-C77DDAD4D0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3320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4" name="Object 26">
              <a:extLst>
                <a:ext uri="{FF2B5EF4-FFF2-40B4-BE49-F238E27FC236}">
                  <a16:creationId xmlns:a16="http://schemas.microsoft.com/office/drawing/2014/main" id="{F52C99AE-E54A-40D1-BF1D-102911857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2" y="282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15640" imgH="317160" progId="Equation.3">
                    <p:embed/>
                  </p:oleObj>
                </mc:Choice>
                <mc:Fallback>
                  <p:oleObj name="Equation" r:id="rId29" imgW="215640" imgH="317160" progId="Equation.3">
                    <p:embed/>
                    <p:pic>
                      <p:nvPicPr>
                        <p:cNvPr id="58394" name="Object 26">
                          <a:extLst>
                            <a:ext uri="{FF2B5EF4-FFF2-40B4-BE49-F238E27FC236}">
                              <a16:creationId xmlns:a16="http://schemas.microsoft.com/office/drawing/2014/main" id="{F52C99AE-E54A-40D1-BF1D-1029118573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82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5" name="Object 27">
              <a:extLst>
                <a:ext uri="{FF2B5EF4-FFF2-40B4-BE49-F238E27FC236}">
                  <a16:creationId xmlns:a16="http://schemas.microsoft.com/office/drawing/2014/main" id="{70B3AA3A-6584-4DE1-B3F8-0A331A0A0D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832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03040" imgH="304560" progId="Equation.3">
                    <p:embed/>
                  </p:oleObj>
                </mc:Choice>
                <mc:Fallback>
                  <p:oleObj name="Equation" r:id="rId31" imgW="203040" imgH="304560" progId="Equation.3">
                    <p:embed/>
                    <p:pic>
                      <p:nvPicPr>
                        <p:cNvPr id="58395" name="Object 27">
                          <a:extLst>
                            <a:ext uri="{FF2B5EF4-FFF2-40B4-BE49-F238E27FC236}">
                              <a16:creationId xmlns:a16="http://schemas.microsoft.com/office/drawing/2014/main" id="{70B3AA3A-6584-4DE1-B3F8-0A331A0A0D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832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6" name="Object 28">
              <a:extLst>
                <a:ext uri="{FF2B5EF4-FFF2-40B4-BE49-F238E27FC236}">
                  <a16:creationId xmlns:a16="http://schemas.microsoft.com/office/drawing/2014/main" id="{CCA3F0F1-034E-4821-90BD-EE1441CEE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832"/>
            <a:ext cx="13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15640" imgH="291960" progId="Equation.3">
                    <p:embed/>
                  </p:oleObj>
                </mc:Choice>
                <mc:Fallback>
                  <p:oleObj name="Equation" r:id="rId33" imgW="215640" imgH="291960" progId="Equation.3">
                    <p:embed/>
                    <p:pic>
                      <p:nvPicPr>
                        <p:cNvPr id="58396" name="Object 28">
                          <a:extLst>
                            <a:ext uri="{FF2B5EF4-FFF2-40B4-BE49-F238E27FC236}">
                              <a16:creationId xmlns:a16="http://schemas.microsoft.com/office/drawing/2014/main" id="{CCA3F0F1-034E-4821-90BD-EE1441CEED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832"/>
                          <a:ext cx="13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7" name="Object 29">
              <a:extLst>
                <a:ext uri="{FF2B5EF4-FFF2-40B4-BE49-F238E27FC236}">
                  <a16:creationId xmlns:a16="http://schemas.microsoft.com/office/drawing/2014/main" id="{6E336B72-B37B-4AB1-9245-E2D95014CE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331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647640" imgH="317160" progId="Equation.3">
                    <p:embed/>
                  </p:oleObj>
                </mc:Choice>
                <mc:Fallback>
                  <p:oleObj name="Equation" r:id="rId35" imgW="647640" imgH="317160" progId="Equation.3">
                    <p:embed/>
                    <p:pic>
                      <p:nvPicPr>
                        <p:cNvPr id="58397" name="Object 29">
                          <a:extLst>
                            <a:ext uri="{FF2B5EF4-FFF2-40B4-BE49-F238E27FC236}">
                              <a16:creationId xmlns:a16="http://schemas.microsoft.com/office/drawing/2014/main" id="{6E336B72-B37B-4AB1-9245-E2D95014CE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31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8" name="Object 30">
              <a:extLst>
                <a:ext uri="{FF2B5EF4-FFF2-40B4-BE49-F238E27FC236}">
                  <a16:creationId xmlns:a16="http://schemas.microsoft.com/office/drawing/2014/main" id="{B11DB653-7488-4B69-ADB7-0B95A1E8C0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331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647640" imgH="317160" progId="Equation.3">
                    <p:embed/>
                  </p:oleObj>
                </mc:Choice>
                <mc:Fallback>
                  <p:oleObj name="Equation" r:id="rId36" imgW="647640" imgH="317160" progId="Equation.3">
                    <p:embed/>
                    <p:pic>
                      <p:nvPicPr>
                        <p:cNvPr id="58398" name="Object 30">
                          <a:extLst>
                            <a:ext uri="{FF2B5EF4-FFF2-40B4-BE49-F238E27FC236}">
                              <a16:creationId xmlns:a16="http://schemas.microsoft.com/office/drawing/2014/main" id="{B11DB653-7488-4B69-ADB7-0B95A1E8C0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31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99" name="Object 31">
              <a:extLst>
                <a:ext uri="{FF2B5EF4-FFF2-40B4-BE49-F238E27FC236}">
                  <a16:creationId xmlns:a16="http://schemas.microsoft.com/office/drawing/2014/main" id="{F9814BC1-13B3-44C4-A78A-5F062BFFB4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31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647640" imgH="317160" progId="Equation.3">
                    <p:embed/>
                  </p:oleObj>
                </mc:Choice>
                <mc:Fallback>
                  <p:oleObj name="Equation" r:id="rId38" imgW="647640" imgH="317160" progId="Equation.3">
                    <p:embed/>
                    <p:pic>
                      <p:nvPicPr>
                        <p:cNvPr id="58399" name="Object 31">
                          <a:extLst>
                            <a:ext uri="{FF2B5EF4-FFF2-40B4-BE49-F238E27FC236}">
                              <a16:creationId xmlns:a16="http://schemas.microsoft.com/office/drawing/2014/main" id="{F9814BC1-13B3-44C4-A78A-5F062BFFB4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31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17" name="Group 49">
            <a:extLst>
              <a:ext uri="{FF2B5EF4-FFF2-40B4-BE49-F238E27FC236}">
                <a16:creationId xmlns:a16="http://schemas.microsoft.com/office/drawing/2014/main" id="{5250F747-C545-461D-B68E-20369EE17C3B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235075"/>
            <a:ext cx="2851150" cy="1689100"/>
            <a:chOff x="585" y="778"/>
            <a:chExt cx="1796" cy="1064"/>
          </a:xfrm>
        </p:grpSpPr>
        <p:sp>
          <p:nvSpPr>
            <p:cNvPr id="58403" name="Line 35">
              <a:extLst>
                <a:ext uri="{FF2B5EF4-FFF2-40B4-BE49-F238E27FC236}">
                  <a16:creationId xmlns:a16="http://schemas.microsoft.com/office/drawing/2014/main" id="{8471C662-4C1F-4A9F-91F9-6736073C0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258"/>
              <a:ext cx="17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04" name="Line 36">
              <a:extLst>
                <a:ext uri="{FF2B5EF4-FFF2-40B4-BE49-F238E27FC236}">
                  <a16:creationId xmlns:a16="http://schemas.microsoft.com/office/drawing/2014/main" id="{5A77261A-6F4D-4694-AC74-AE178F70B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3" y="778"/>
              <a:ext cx="7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8406" name="Object 38">
              <a:extLst>
                <a:ext uri="{FF2B5EF4-FFF2-40B4-BE49-F238E27FC236}">
                  <a16:creationId xmlns:a16="http://schemas.microsoft.com/office/drawing/2014/main" id="{1A98C582-3768-4704-8FF1-4DA494133D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8" y="835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79360" imgH="291960" progId="Equation.3">
                    <p:embed/>
                  </p:oleObj>
                </mc:Choice>
                <mc:Fallback>
                  <p:oleObj name="Equation" r:id="rId40" imgW="279360" imgH="291960" progId="Equation.3">
                    <p:embed/>
                    <p:pic>
                      <p:nvPicPr>
                        <p:cNvPr id="58406" name="Object 38">
                          <a:extLst>
                            <a:ext uri="{FF2B5EF4-FFF2-40B4-BE49-F238E27FC236}">
                              <a16:creationId xmlns:a16="http://schemas.microsoft.com/office/drawing/2014/main" id="{1A98C582-3768-4704-8FF1-4DA494133D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835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07" name="Line 39">
              <a:extLst>
                <a:ext uri="{FF2B5EF4-FFF2-40B4-BE49-F238E27FC236}">
                  <a16:creationId xmlns:a16="http://schemas.microsoft.com/office/drawing/2014/main" id="{876F31E3-5FBF-48BD-B8AA-98F22EDDE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" y="927"/>
              <a:ext cx="433" cy="32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58408" name="Object 40">
              <a:extLst>
                <a:ext uri="{FF2B5EF4-FFF2-40B4-BE49-F238E27FC236}">
                  <a16:creationId xmlns:a16="http://schemas.microsoft.com/office/drawing/2014/main" id="{965BC720-A8DD-49B0-A328-331D7DCCDB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3" y="1035"/>
            <a:ext cx="22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355320" imgH="291960" progId="Equation.3">
                    <p:embed/>
                  </p:oleObj>
                </mc:Choice>
                <mc:Fallback>
                  <p:oleObj name="Equation" r:id="rId42" imgW="355320" imgH="291960" progId="Equation.3">
                    <p:embed/>
                    <p:pic>
                      <p:nvPicPr>
                        <p:cNvPr id="58408" name="Object 40">
                          <a:extLst>
                            <a:ext uri="{FF2B5EF4-FFF2-40B4-BE49-F238E27FC236}">
                              <a16:creationId xmlns:a16="http://schemas.microsoft.com/office/drawing/2014/main" id="{965BC720-A8DD-49B0-A328-331D7DCCDB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1035"/>
                          <a:ext cx="22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09" name="Object 41">
              <a:extLst>
                <a:ext uri="{FF2B5EF4-FFF2-40B4-BE49-F238E27FC236}">
                  <a16:creationId xmlns:a16="http://schemas.microsoft.com/office/drawing/2014/main" id="{D65C821C-1BB7-4295-AE06-D6AC5B49E3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970"/>
            <a:ext cx="62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723600" imgH="393480" progId="Equation.3">
                    <p:embed/>
                  </p:oleObj>
                </mc:Choice>
                <mc:Fallback>
                  <p:oleObj name="公式" r:id="rId44" imgW="723600" imgH="393480" progId="Equation.3">
                    <p:embed/>
                    <p:pic>
                      <p:nvPicPr>
                        <p:cNvPr id="58409" name="Object 41">
                          <a:extLst>
                            <a:ext uri="{FF2B5EF4-FFF2-40B4-BE49-F238E27FC236}">
                              <a16:creationId xmlns:a16="http://schemas.microsoft.com/office/drawing/2014/main" id="{D65C821C-1BB7-4295-AE06-D6AC5B49E3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970"/>
                          <a:ext cx="62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10" name="Object 42">
              <a:extLst>
                <a:ext uri="{FF2B5EF4-FFF2-40B4-BE49-F238E27FC236}">
                  <a16:creationId xmlns:a16="http://schemas.microsoft.com/office/drawing/2014/main" id="{28E0A01C-AA24-4505-A337-7BEBB988D6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0" y="1306"/>
            <a:ext cx="1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77480" imgH="304560" progId="Equation.3">
                    <p:embed/>
                  </p:oleObj>
                </mc:Choice>
                <mc:Fallback>
                  <p:oleObj name="Equation" r:id="rId46" imgW="177480" imgH="304560" progId="Equation.3">
                    <p:embed/>
                    <p:pic>
                      <p:nvPicPr>
                        <p:cNvPr id="58410" name="Object 42">
                          <a:extLst>
                            <a:ext uri="{FF2B5EF4-FFF2-40B4-BE49-F238E27FC236}">
                              <a16:creationId xmlns:a16="http://schemas.microsoft.com/office/drawing/2014/main" id="{28E0A01C-AA24-4505-A337-7BEBB988D6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1306"/>
                          <a:ext cx="11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11" name="Object 43">
              <a:extLst>
                <a:ext uri="{FF2B5EF4-FFF2-40B4-BE49-F238E27FC236}">
                  <a16:creationId xmlns:a16="http://schemas.microsoft.com/office/drawing/2014/main" id="{3BF93B6E-8C7C-4838-A953-3D9B1A28CF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" y="1623"/>
            <a:ext cx="1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215640" imgH="317160" progId="Equation.3">
                    <p:embed/>
                  </p:oleObj>
                </mc:Choice>
                <mc:Fallback>
                  <p:oleObj name="Equation" r:id="rId48" imgW="215640" imgH="317160" progId="Equation.3">
                    <p:embed/>
                    <p:pic>
                      <p:nvPicPr>
                        <p:cNvPr id="58411" name="Object 43">
                          <a:extLst>
                            <a:ext uri="{FF2B5EF4-FFF2-40B4-BE49-F238E27FC236}">
                              <a16:creationId xmlns:a16="http://schemas.microsoft.com/office/drawing/2014/main" id="{3BF93B6E-8C7C-4838-A953-3D9B1A28CF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1623"/>
                          <a:ext cx="1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12" name="Object 44">
              <a:extLst>
                <a:ext uri="{FF2B5EF4-FFF2-40B4-BE49-F238E27FC236}">
                  <a16:creationId xmlns:a16="http://schemas.microsoft.com/office/drawing/2014/main" id="{E8CEC4EB-C9FF-43D8-B476-CCDFE09E6E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5" y="130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647640" imgH="317160" progId="Equation.3">
                    <p:embed/>
                  </p:oleObj>
                </mc:Choice>
                <mc:Fallback>
                  <p:oleObj name="Equation" r:id="rId50" imgW="647640" imgH="317160" progId="Equation.3">
                    <p:embed/>
                    <p:pic>
                      <p:nvPicPr>
                        <p:cNvPr id="58412" name="Object 44">
                          <a:extLst>
                            <a:ext uri="{FF2B5EF4-FFF2-40B4-BE49-F238E27FC236}">
                              <a16:creationId xmlns:a16="http://schemas.microsoft.com/office/drawing/2014/main" id="{E8CEC4EB-C9FF-43D8-B476-CCDFE09E6E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" y="130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13" name="Object 45">
              <a:extLst>
                <a:ext uri="{FF2B5EF4-FFF2-40B4-BE49-F238E27FC236}">
                  <a16:creationId xmlns:a16="http://schemas.microsoft.com/office/drawing/2014/main" id="{7703EE46-8412-4190-8C60-B121E7F958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30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647640" imgH="317160" progId="Equation.3">
                    <p:embed/>
                  </p:oleObj>
                </mc:Choice>
                <mc:Fallback>
                  <p:oleObj name="Equation" r:id="rId52" imgW="647640" imgH="317160" progId="Equation.3">
                    <p:embed/>
                    <p:pic>
                      <p:nvPicPr>
                        <p:cNvPr id="58413" name="Object 45">
                          <a:extLst>
                            <a:ext uri="{FF2B5EF4-FFF2-40B4-BE49-F238E27FC236}">
                              <a16:creationId xmlns:a16="http://schemas.microsoft.com/office/drawing/2014/main" id="{7703EE46-8412-4190-8C60-B121E7F958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30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14" name="Object 46">
              <a:extLst>
                <a:ext uri="{FF2B5EF4-FFF2-40B4-BE49-F238E27FC236}">
                  <a16:creationId xmlns:a16="http://schemas.microsoft.com/office/drawing/2014/main" id="{561ADF58-EDAC-41C4-BDE4-5F2543DC23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9" y="164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647640" imgH="317160" progId="Equation.3">
                    <p:embed/>
                  </p:oleObj>
                </mc:Choice>
                <mc:Fallback>
                  <p:oleObj name="Equation" r:id="rId54" imgW="647640" imgH="317160" progId="Equation.3">
                    <p:embed/>
                    <p:pic>
                      <p:nvPicPr>
                        <p:cNvPr id="58414" name="Object 46">
                          <a:extLst>
                            <a:ext uri="{FF2B5EF4-FFF2-40B4-BE49-F238E27FC236}">
                              <a16:creationId xmlns:a16="http://schemas.microsoft.com/office/drawing/2014/main" id="{561ADF58-EDAC-41C4-BDE4-5F2543DC23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164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15" name="Object 47">
              <a:extLst>
                <a:ext uri="{FF2B5EF4-FFF2-40B4-BE49-F238E27FC236}">
                  <a16:creationId xmlns:a16="http://schemas.microsoft.com/office/drawing/2014/main" id="{0C8A1755-AC59-473A-92E6-5BA4658990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63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647640" imgH="317160" progId="Equation.3">
                    <p:embed/>
                  </p:oleObj>
                </mc:Choice>
                <mc:Fallback>
                  <p:oleObj name="Equation" r:id="rId56" imgW="647640" imgH="317160" progId="Equation.3">
                    <p:embed/>
                    <p:pic>
                      <p:nvPicPr>
                        <p:cNvPr id="58415" name="Object 47">
                          <a:extLst>
                            <a:ext uri="{FF2B5EF4-FFF2-40B4-BE49-F238E27FC236}">
                              <a16:creationId xmlns:a16="http://schemas.microsoft.com/office/drawing/2014/main" id="{0C8A1755-AC59-473A-92E6-5BA4658990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3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94" name="Group 1054">
            <a:extLst>
              <a:ext uri="{FF2B5EF4-FFF2-40B4-BE49-F238E27FC236}">
                <a16:creationId xmlns:a16="http://schemas.microsoft.com/office/drawing/2014/main" id="{C95AA5B6-C41E-4A7A-AC6A-8E38D64C240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685800"/>
            <a:ext cx="7512050" cy="2717800"/>
            <a:chOff x="576" y="432"/>
            <a:chExt cx="4732" cy="1712"/>
          </a:xfrm>
        </p:grpSpPr>
        <p:sp>
          <p:nvSpPr>
            <p:cNvPr id="88066" name="Text Box 1026">
              <a:extLst>
                <a:ext uri="{FF2B5EF4-FFF2-40B4-BE49-F238E27FC236}">
                  <a16:creationId xmlns:a16="http://schemas.microsoft.com/office/drawing/2014/main" id="{32E56048-E14F-4C2E-9C64-9D271BF01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432"/>
              <a:ext cx="4732" cy="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设相互独立的两个随机变量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具有同一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分布律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且 </a:t>
              </a: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的分布律为</a:t>
              </a:r>
            </a:p>
          </p:txBody>
        </p:sp>
        <p:sp>
          <p:nvSpPr>
            <p:cNvPr id="88068" name="Line 1028">
              <a:extLst>
                <a:ext uri="{FF2B5EF4-FFF2-40B4-BE49-F238E27FC236}">
                  <a16:creationId xmlns:a16="http://schemas.microsoft.com/office/drawing/2014/main" id="{39A64378-C9A6-4674-BAC5-F79141602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40"/>
              <a:ext cx="206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69" name="Line 1029">
              <a:extLst>
                <a:ext uri="{FF2B5EF4-FFF2-40B4-BE49-F238E27FC236}">
                  <a16:creationId xmlns:a16="http://schemas.microsoft.com/office/drawing/2014/main" id="{9D24B062-41E4-4E45-B8B5-5893B8E62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152"/>
              <a:ext cx="0" cy="62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8070" name="Object 1030">
              <a:extLst>
                <a:ext uri="{FF2B5EF4-FFF2-40B4-BE49-F238E27FC236}">
                  <a16:creationId xmlns:a16="http://schemas.microsoft.com/office/drawing/2014/main" id="{262FC967-E8D5-47EA-AD2B-CDFB17D77B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2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320" imgH="291960" progId="Equation.3">
                    <p:embed/>
                  </p:oleObj>
                </mc:Choice>
                <mc:Fallback>
                  <p:oleObj name="Equation" r:id="rId2" imgW="355320" imgH="291960" progId="Equation.3">
                    <p:embed/>
                    <p:pic>
                      <p:nvPicPr>
                        <p:cNvPr id="88070" name="Object 1030">
                          <a:extLst>
                            <a:ext uri="{FF2B5EF4-FFF2-40B4-BE49-F238E27FC236}">
                              <a16:creationId xmlns:a16="http://schemas.microsoft.com/office/drawing/2014/main" id="{262FC967-E8D5-47EA-AD2B-CDFB17D77B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2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1" name="Object 1031">
              <a:extLst>
                <a:ext uri="{FF2B5EF4-FFF2-40B4-BE49-F238E27FC236}">
                  <a16:creationId xmlns:a16="http://schemas.microsoft.com/office/drawing/2014/main" id="{16C74B92-F1EC-4F2E-8762-C3FAB9144B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53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60" imgH="291960" progId="Equation.3">
                    <p:embed/>
                  </p:oleObj>
                </mc:Choice>
                <mc:Fallback>
                  <p:oleObj name="Equation" r:id="rId4" imgW="291960" imgH="291960" progId="Equation.3">
                    <p:embed/>
                    <p:pic>
                      <p:nvPicPr>
                        <p:cNvPr id="88071" name="Object 1031">
                          <a:extLst>
                            <a:ext uri="{FF2B5EF4-FFF2-40B4-BE49-F238E27FC236}">
                              <a16:creationId xmlns:a16="http://schemas.microsoft.com/office/drawing/2014/main" id="{16C74B92-F1EC-4F2E-8762-C3FAB9144B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53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2" name="Object 1032">
              <a:extLst>
                <a:ext uri="{FF2B5EF4-FFF2-40B4-BE49-F238E27FC236}">
                  <a16:creationId xmlns:a16="http://schemas.microsoft.com/office/drawing/2014/main" id="{3F7A7F0C-7EDC-40B0-A17A-B75BF9E9A1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200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41120" imgH="393480" progId="Equation.3">
                    <p:embed/>
                  </p:oleObj>
                </mc:Choice>
                <mc:Fallback>
                  <p:oleObj name="Equation" r:id="rId6" imgW="1041120" imgH="393480" progId="Equation.3">
                    <p:embed/>
                    <p:pic>
                      <p:nvPicPr>
                        <p:cNvPr id="88072" name="Object 1032">
                          <a:extLst>
                            <a:ext uri="{FF2B5EF4-FFF2-40B4-BE49-F238E27FC236}">
                              <a16:creationId xmlns:a16="http://schemas.microsoft.com/office/drawing/2014/main" id="{3F7A7F0C-7EDC-40B0-A17A-B75BF9E9A1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200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3" name="Object 1033">
              <a:extLst>
                <a:ext uri="{FF2B5EF4-FFF2-40B4-BE49-F238E27FC236}">
                  <a16:creationId xmlns:a16="http://schemas.microsoft.com/office/drawing/2014/main" id="{E61BA803-9B13-4BE0-B27C-576893C4DC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536"/>
            <a:ext cx="10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00200" imgH="393480" progId="Equation.3">
                    <p:embed/>
                  </p:oleObj>
                </mc:Choice>
                <mc:Fallback>
                  <p:oleObj name="Equation" r:id="rId8" imgW="1600200" imgH="393480" progId="Equation.3">
                    <p:embed/>
                    <p:pic>
                      <p:nvPicPr>
                        <p:cNvPr id="88073" name="Object 1033">
                          <a:extLst>
                            <a:ext uri="{FF2B5EF4-FFF2-40B4-BE49-F238E27FC236}">
                              <a16:creationId xmlns:a16="http://schemas.microsoft.com/office/drawing/2014/main" id="{E61BA803-9B13-4BE0-B27C-576893C4DC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536"/>
                          <a:ext cx="10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4" name="Object 1034">
              <a:extLst>
                <a:ext uri="{FF2B5EF4-FFF2-40B4-BE49-F238E27FC236}">
                  <a16:creationId xmlns:a16="http://schemas.microsoft.com/office/drawing/2014/main" id="{7A4C177A-826A-49B5-BABE-9F5062F0BC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872"/>
            <a:ext cx="31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00600" imgH="431640" progId="Equation.3">
                    <p:embed/>
                  </p:oleObj>
                </mc:Choice>
                <mc:Fallback>
                  <p:oleObj name="Equation" r:id="rId10" imgW="4800600" imgH="431640" progId="Equation.3">
                    <p:embed/>
                    <p:pic>
                      <p:nvPicPr>
                        <p:cNvPr id="88074" name="Object 1034">
                          <a:extLst>
                            <a:ext uri="{FF2B5EF4-FFF2-40B4-BE49-F238E27FC236}">
                              <a16:creationId xmlns:a16="http://schemas.microsoft.com/office/drawing/2014/main" id="{7A4C177A-826A-49B5-BABE-9F5062F0BC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872"/>
                          <a:ext cx="31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77" name="Object 1037">
            <a:extLst>
              <a:ext uri="{FF2B5EF4-FFF2-40B4-BE49-F238E27FC236}">
                <a16:creationId xmlns:a16="http://schemas.microsoft.com/office/drawing/2014/main" id="{78961F9A-9F35-4130-9A43-3418ECD91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4114800"/>
          <a:ext cx="632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24480" imgH="431640" progId="Equation.3">
                  <p:embed/>
                </p:oleObj>
              </mc:Choice>
              <mc:Fallback>
                <p:oleObj name="Equation" r:id="rId12" imgW="6324480" imgH="431640" progId="Equation.3">
                  <p:embed/>
                  <p:pic>
                    <p:nvPicPr>
                      <p:cNvPr id="88077" name="Object 1037">
                        <a:extLst>
                          <a:ext uri="{FF2B5EF4-FFF2-40B4-BE49-F238E27FC236}">
                            <a16:creationId xmlns:a16="http://schemas.microsoft.com/office/drawing/2014/main" id="{78961F9A-9F35-4130-9A43-3418ECD911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114800"/>
                        <a:ext cx="632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01" name="Group 1061">
            <a:extLst>
              <a:ext uri="{FF2B5EF4-FFF2-40B4-BE49-F238E27FC236}">
                <a16:creationId xmlns:a16="http://schemas.microsoft.com/office/drawing/2014/main" id="{F32B4437-8AF7-4861-B0BF-D45E813FF5A7}"/>
              </a:ext>
            </a:extLst>
          </p:cNvPr>
          <p:cNvGrpSpPr>
            <a:grpSpLocks/>
          </p:cNvGrpSpPr>
          <p:nvPr/>
        </p:nvGrpSpPr>
        <p:grpSpPr bwMode="auto">
          <a:xfrm>
            <a:off x="841375" y="4619625"/>
            <a:ext cx="5559425" cy="1524000"/>
            <a:chOff x="530" y="2910"/>
            <a:chExt cx="3502" cy="960"/>
          </a:xfrm>
        </p:grpSpPr>
        <p:sp>
          <p:nvSpPr>
            <p:cNvPr id="88078" name="Text Box 1038">
              <a:extLst>
                <a:ext uri="{FF2B5EF4-FFF2-40B4-BE49-F238E27FC236}">
                  <a16:creationId xmlns:a16="http://schemas.microsoft.com/office/drawing/2014/main" id="{08B5E709-2D93-407F-8ADB-ACA3B2E5B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" y="305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于是</a:t>
              </a:r>
            </a:p>
          </p:txBody>
        </p:sp>
        <p:grpSp>
          <p:nvGrpSpPr>
            <p:cNvPr id="88097" name="Group 1057">
              <a:extLst>
                <a:ext uri="{FF2B5EF4-FFF2-40B4-BE49-F238E27FC236}">
                  <a16:creationId xmlns:a16="http://schemas.microsoft.com/office/drawing/2014/main" id="{7F637C67-B004-4733-B22E-A3EE58A56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910"/>
              <a:ext cx="2400" cy="960"/>
              <a:chOff x="1344" y="2928"/>
              <a:chExt cx="2400" cy="960"/>
            </a:xfrm>
          </p:grpSpPr>
          <p:sp>
            <p:nvSpPr>
              <p:cNvPr id="88080" name="Line 1040">
                <a:extLst>
                  <a:ext uri="{FF2B5EF4-FFF2-40B4-BE49-F238E27FC236}">
                    <a16:creationId xmlns:a16="http://schemas.microsoft.com/office/drawing/2014/main" id="{8045298E-FBA5-4D6F-A49A-B3FDD0AD4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264"/>
                <a:ext cx="240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081" name="Line 1041">
                <a:extLst>
                  <a:ext uri="{FF2B5EF4-FFF2-40B4-BE49-F238E27FC236}">
                    <a16:creationId xmlns:a16="http://schemas.microsoft.com/office/drawing/2014/main" id="{44BA269D-1BFD-4588-9BD8-BA669BD63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92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88083" name="Object 1043">
                <a:extLst>
                  <a:ext uri="{FF2B5EF4-FFF2-40B4-BE49-F238E27FC236}">
                    <a16:creationId xmlns:a16="http://schemas.microsoft.com/office/drawing/2014/main" id="{8444E491-F62A-4A55-9736-4D5B57B466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3072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355320" imgH="291960" progId="Equation.3">
                      <p:embed/>
                    </p:oleObj>
                  </mc:Choice>
                  <mc:Fallback>
                    <p:oleObj name="Equation" r:id="rId14" imgW="355320" imgH="291960" progId="Equation.3">
                      <p:embed/>
                      <p:pic>
                        <p:nvPicPr>
                          <p:cNvPr id="88083" name="Object 1043">
                            <a:extLst>
                              <a:ext uri="{FF2B5EF4-FFF2-40B4-BE49-F238E27FC236}">
                                <a16:creationId xmlns:a16="http://schemas.microsoft.com/office/drawing/2014/main" id="{8444E491-F62A-4A55-9736-4D5B57B466A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072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4" name="Object 1044">
                <a:extLst>
                  <a:ext uri="{FF2B5EF4-FFF2-40B4-BE49-F238E27FC236}">
                    <a16:creationId xmlns:a16="http://schemas.microsoft.com/office/drawing/2014/main" id="{D5344F59-D9F8-4D8E-BC53-A0FCF2B9503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72" y="2928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279360" imgH="291960" progId="Equation.3">
                      <p:embed/>
                    </p:oleObj>
                  </mc:Choice>
                  <mc:Fallback>
                    <p:oleObj name="Equation" r:id="rId16" imgW="279360" imgH="291960" progId="Equation.3">
                      <p:embed/>
                      <p:pic>
                        <p:nvPicPr>
                          <p:cNvPr id="88084" name="Object 1044">
                            <a:extLst>
                              <a:ext uri="{FF2B5EF4-FFF2-40B4-BE49-F238E27FC236}">
                                <a16:creationId xmlns:a16="http://schemas.microsoft.com/office/drawing/2014/main" id="{D5344F59-D9F8-4D8E-BC53-A0FCF2B9503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928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5" name="Object 1045">
                <a:extLst>
                  <a:ext uri="{FF2B5EF4-FFF2-40B4-BE49-F238E27FC236}">
                    <a16:creationId xmlns:a16="http://schemas.microsoft.com/office/drawing/2014/main" id="{B0B8F3D1-60CC-4B14-AD6A-FA13D23241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0" y="2976"/>
              <a:ext cx="88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409400" imgH="393480" progId="Equation.3">
                      <p:embed/>
                    </p:oleObj>
                  </mc:Choice>
                  <mc:Fallback>
                    <p:oleObj name="Equation" r:id="rId18" imgW="1409400" imgH="393480" progId="Equation.3">
                      <p:embed/>
                      <p:pic>
                        <p:nvPicPr>
                          <p:cNvPr id="88085" name="Object 1045">
                            <a:extLst>
                              <a:ext uri="{FF2B5EF4-FFF2-40B4-BE49-F238E27FC236}">
                                <a16:creationId xmlns:a16="http://schemas.microsoft.com/office/drawing/2014/main" id="{B0B8F3D1-60CC-4B14-AD6A-FA13D23241C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2976"/>
                            <a:ext cx="88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6" name="Object 1046">
                <a:extLst>
                  <a:ext uri="{FF2B5EF4-FFF2-40B4-BE49-F238E27FC236}">
                    <a16:creationId xmlns:a16="http://schemas.microsoft.com/office/drawing/2014/main" id="{B6CA4F3A-2C6B-4757-876F-EF418F7A57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80" y="3312"/>
              <a:ext cx="128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203040" imgH="850680" progId="Equation.3">
                      <p:embed/>
                    </p:oleObj>
                  </mc:Choice>
                  <mc:Fallback>
                    <p:oleObj name="Equation" r:id="rId20" imgW="203040" imgH="850680" progId="Equation.3">
                      <p:embed/>
                      <p:pic>
                        <p:nvPicPr>
                          <p:cNvPr id="88086" name="Object 1046">
                            <a:extLst>
                              <a:ext uri="{FF2B5EF4-FFF2-40B4-BE49-F238E27FC236}">
                                <a16:creationId xmlns:a16="http://schemas.microsoft.com/office/drawing/2014/main" id="{B6CA4F3A-2C6B-4757-876F-EF418F7A57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3312"/>
                            <a:ext cx="128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7" name="Object 1047">
                <a:extLst>
                  <a:ext uri="{FF2B5EF4-FFF2-40B4-BE49-F238E27FC236}">
                    <a16:creationId xmlns:a16="http://schemas.microsoft.com/office/drawing/2014/main" id="{C6A78F8A-0D1C-4B41-80DC-D8DCB0774A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2" y="3264"/>
              <a:ext cx="41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660240" imgH="469800" progId="Equation.3">
                      <p:embed/>
                    </p:oleObj>
                  </mc:Choice>
                  <mc:Fallback>
                    <p:oleObj name="Equation" r:id="rId22" imgW="660240" imgH="469800" progId="Equation.3">
                      <p:embed/>
                      <p:pic>
                        <p:nvPicPr>
                          <p:cNvPr id="88087" name="Object 1047">
                            <a:extLst>
                              <a:ext uri="{FF2B5EF4-FFF2-40B4-BE49-F238E27FC236}">
                                <a16:creationId xmlns:a16="http://schemas.microsoft.com/office/drawing/2014/main" id="{C6A78F8A-0D1C-4B41-80DC-D8DCB0774AD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264"/>
                            <a:ext cx="41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8" name="Object 1048">
                <a:extLst>
                  <a:ext uri="{FF2B5EF4-FFF2-40B4-BE49-F238E27FC236}">
                    <a16:creationId xmlns:a16="http://schemas.microsoft.com/office/drawing/2014/main" id="{8C3EBDDB-4630-4318-9F9E-0E6F08F8C6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0" y="3264"/>
              <a:ext cx="41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660240" imgH="469800" progId="Equation.3">
                      <p:embed/>
                    </p:oleObj>
                  </mc:Choice>
                  <mc:Fallback>
                    <p:oleObj name="Equation" r:id="rId24" imgW="660240" imgH="469800" progId="Equation.3">
                      <p:embed/>
                      <p:pic>
                        <p:nvPicPr>
                          <p:cNvPr id="88088" name="Object 1048">
                            <a:extLst>
                              <a:ext uri="{FF2B5EF4-FFF2-40B4-BE49-F238E27FC236}">
                                <a16:creationId xmlns:a16="http://schemas.microsoft.com/office/drawing/2014/main" id="{8C3EBDDB-4630-4318-9F9E-0E6F08F8C6F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3264"/>
                            <a:ext cx="41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9" name="Object 1049">
                <a:extLst>
                  <a:ext uri="{FF2B5EF4-FFF2-40B4-BE49-F238E27FC236}">
                    <a16:creationId xmlns:a16="http://schemas.microsoft.com/office/drawing/2014/main" id="{4D982D04-8B13-4D97-9E6B-24DFC44BCE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2" y="3581"/>
              <a:ext cx="43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660240" imgH="469800" progId="Equation.3">
                      <p:embed/>
                    </p:oleObj>
                  </mc:Choice>
                  <mc:Fallback>
                    <p:oleObj name="Equation" r:id="rId26" imgW="660240" imgH="469800" progId="Equation.3">
                      <p:embed/>
                      <p:pic>
                        <p:nvPicPr>
                          <p:cNvPr id="88089" name="Object 1049">
                            <a:extLst>
                              <a:ext uri="{FF2B5EF4-FFF2-40B4-BE49-F238E27FC236}">
                                <a16:creationId xmlns:a16="http://schemas.microsoft.com/office/drawing/2014/main" id="{4D982D04-8B13-4D97-9E6B-24DFC44BCE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581"/>
                            <a:ext cx="432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90" name="Object 1050">
                <a:extLst>
                  <a:ext uri="{FF2B5EF4-FFF2-40B4-BE49-F238E27FC236}">
                    <a16:creationId xmlns:a16="http://schemas.microsoft.com/office/drawing/2014/main" id="{CDE29208-D31F-4132-8B13-48433FDCD8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0" y="3581"/>
              <a:ext cx="43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660240" imgH="469800" progId="Equation.3">
                      <p:embed/>
                    </p:oleObj>
                  </mc:Choice>
                  <mc:Fallback>
                    <p:oleObj name="Equation" r:id="rId27" imgW="660240" imgH="469800" progId="Equation.3">
                      <p:embed/>
                      <p:pic>
                        <p:nvPicPr>
                          <p:cNvPr id="88090" name="Object 1050">
                            <a:extLst>
                              <a:ext uri="{FF2B5EF4-FFF2-40B4-BE49-F238E27FC236}">
                                <a16:creationId xmlns:a16="http://schemas.microsoft.com/office/drawing/2014/main" id="{CDE29208-D31F-4132-8B13-48433FDCD85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3581"/>
                            <a:ext cx="432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096" name="Line 1056">
                <a:extLst>
                  <a:ext uri="{FF2B5EF4-FFF2-40B4-BE49-F238E27FC236}">
                    <a16:creationId xmlns:a16="http://schemas.microsoft.com/office/drawing/2014/main" id="{F4A2737E-CC0C-482B-B283-78CD9FF3D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36" y="2928"/>
                <a:ext cx="528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8100" name="Group 1060">
            <a:extLst>
              <a:ext uri="{FF2B5EF4-FFF2-40B4-BE49-F238E27FC236}">
                <a16:creationId xmlns:a16="http://schemas.microsoft.com/office/drawing/2014/main" id="{3971030D-EE46-44AA-9848-C42153A897ED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3429000"/>
            <a:ext cx="3935412" cy="519113"/>
            <a:chOff x="531" y="2160"/>
            <a:chExt cx="2479" cy="327"/>
          </a:xfrm>
        </p:grpSpPr>
        <p:sp>
          <p:nvSpPr>
            <p:cNvPr id="88075" name="Rectangle 1035">
              <a:extLst>
                <a:ext uri="{FF2B5EF4-FFF2-40B4-BE49-F238E27FC236}">
                  <a16:creationId xmlns:a16="http://schemas.microsoft.com/office/drawing/2014/main" id="{0A810FB5-9343-4D32-9768-5E977C4D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2160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解</a:t>
              </a:r>
            </a:p>
          </p:txBody>
        </p:sp>
        <p:graphicFrame>
          <p:nvGraphicFramePr>
            <p:cNvPr id="88099" name="Object 1059">
              <a:extLst>
                <a:ext uri="{FF2B5EF4-FFF2-40B4-BE49-F238E27FC236}">
                  <a16:creationId xmlns:a16="http://schemas.microsoft.com/office/drawing/2014/main" id="{F4725AE7-3AC8-4207-9BD8-2753881184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215"/>
            <a:ext cx="1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3085920" imgH="406080" progId="Equation.3">
                    <p:embed/>
                  </p:oleObj>
                </mc:Choice>
                <mc:Fallback>
                  <p:oleObj name="公式" r:id="rId28" imgW="3085920" imgH="406080" progId="Equation.3">
                    <p:embed/>
                    <p:pic>
                      <p:nvPicPr>
                        <p:cNvPr id="88099" name="Object 1059">
                          <a:extLst>
                            <a:ext uri="{FF2B5EF4-FFF2-40B4-BE49-F238E27FC236}">
                              <a16:creationId xmlns:a16="http://schemas.microsoft.com/office/drawing/2014/main" id="{F4725AE7-3AC8-4207-9BD8-2753881184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215"/>
                          <a:ext cx="1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C92D5E62-F7C0-4093-9096-6F5056942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874713"/>
          <a:ext cx="262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720" imgH="393480" progId="Equation.3">
                  <p:embed/>
                </p:oleObj>
              </mc:Choice>
              <mc:Fallback>
                <p:oleObj name="Equation" r:id="rId2" imgW="2628720" imgH="393480" progId="Equation.3">
                  <p:embed/>
                  <p:pic>
                    <p:nvPicPr>
                      <p:cNvPr id="75778" name="Object 2">
                        <a:extLst>
                          <a:ext uri="{FF2B5EF4-FFF2-40B4-BE49-F238E27FC236}">
                            <a16:creationId xmlns:a16="http://schemas.microsoft.com/office/drawing/2014/main" id="{C92D5E62-F7C0-4093-9096-6F5056942E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874713"/>
                        <a:ext cx="262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BF08C080-9967-41DB-B139-98CE1F720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463675"/>
          <a:ext cx="252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200" imgH="380880" progId="Equation.3">
                  <p:embed/>
                </p:oleObj>
              </mc:Choice>
              <mc:Fallback>
                <p:oleObj name="Equation" r:id="rId4" imgW="2527200" imgH="380880" progId="Equation.3">
                  <p:embed/>
                  <p:pic>
                    <p:nvPicPr>
                      <p:cNvPr id="75779" name="Object 3">
                        <a:extLst>
                          <a:ext uri="{FF2B5EF4-FFF2-40B4-BE49-F238E27FC236}">
                            <a16:creationId xmlns:a16="http://schemas.microsoft.com/office/drawing/2014/main" id="{BF08C080-9967-41DB-B139-98CE1F720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63675"/>
                        <a:ext cx="252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A173643A-1676-4A2B-8A5A-A9AF4DE1D4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6188" y="2039938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14600" imgH="380880" progId="Equation.3">
                  <p:embed/>
                </p:oleObj>
              </mc:Choice>
              <mc:Fallback>
                <p:oleObj name="Equation" r:id="rId6" imgW="2514600" imgH="380880" progId="Equation.3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id="{A173643A-1676-4A2B-8A5A-A9AF4DE1D4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039938"/>
                        <a:ext cx="2514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FEBDD0A6-A891-4AB2-98F0-0C6B0F032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713038"/>
          <a:ext cx="312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24080" imgH="393480" progId="Equation.3">
                  <p:embed/>
                </p:oleObj>
              </mc:Choice>
              <mc:Fallback>
                <p:oleObj name="Equation" r:id="rId8" imgW="3124080" imgH="393480" progId="Equation.3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FEBDD0A6-A891-4AB2-98F0-0C6B0F032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13038"/>
                        <a:ext cx="312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93129CAF-053D-45DA-9B7F-1CC7B4AAE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719388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95280" imgH="380880" progId="Equation.3">
                  <p:embed/>
                </p:oleObj>
              </mc:Choice>
              <mc:Fallback>
                <p:oleObj name="Equation" r:id="rId10" imgW="1295280" imgH="380880" progId="Equation.3">
                  <p:embed/>
                  <p:pic>
                    <p:nvPicPr>
                      <p:cNvPr id="75782" name="Object 6">
                        <a:extLst>
                          <a:ext uri="{FF2B5EF4-FFF2-40B4-BE49-F238E27FC236}">
                            <a16:creationId xmlns:a16="http://schemas.microsoft.com/office/drawing/2014/main" id="{93129CAF-053D-45DA-9B7F-1CC7B4AAE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19388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>
            <a:extLst>
              <a:ext uri="{FF2B5EF4-FFF2-40B4-BE49-F238E27FC236}">
                <a16:creationId xmlns:a16="http://schemas.microsoft.com/office/drawing/2014/main" id="{EE928DEC-9C9B-4D3C-8AA4-11DCBB582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0350" y="2446338"/>
          <a:ext cx="80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99920" imgH="838080" progId="Equation.3">
                  <p:embed/>
                </p:oleObj>
              </mc:Choice>
              <mc:Fallback>
                <p:oleObj name="Equation" r:id="rId12" imgW="799920" imgH="838080" progId="Equation.3">
                  <p:embed/>
                  <p:pic>
                    <p:nvPicPr>
                      <p:cNvPr id="75783" name="Object 7">
                        <a:extLst>
                          <a:ext uri="{FF2B5EF4-FFF2-40B4-BE49-F238E27FC236}">
                            <a16:creationId xmlns:a16="http://schemas.microsoft.com/office/drawing/2014/main" id="{EE928DEC-9C9B-4D3C-8AA4-11DCBB582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2446338"/>
                        <a:ext cx="80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>
            <a:extLst>
              <a:ext uri="{FF2B5EF4-FFF2-40B4-BE49-F238E27FC236}">
                <a16:creationId xmlns:a16="http://schemas.microsoft.com/office/drawing/2014/main" id="{42F2F519-D49E-474C-9FA7-14833B3A4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395663"/>
          <a:ext cx="265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54280" imgH="393480" progId="Equation.3">
                  <p:embed/>
                </p:oleObj>
              </mc:Choice>
              <mc:Fallback>
                <p:oleObj name="Equation" r:id="rId14" imgW="2654280" imgH="393480" progId="Equation.3">
                  <p:embed/>
                  <p:pic>
                    <p:nvPicPr>
                      <p:cNvPr id="75784" name="Object 8">
                        <a:extLst>
                          <a:ext uri="{FF2B5EF4-FFF2-40B4-BE49-F238E27FC236}">
                            <a16:creationId xmlns:a16="http://schemas.microsoft.com/office/drawing/2014/main" id="{42F2F519-D49E-474C-9FA7-14833B3A4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95663"/>
                        <a:ext cx="265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>
            <a:extLst>
              <a:ext uri="{FF2B5EF4-FFF2-40B4-BE49-F238E27FC236}">
                <a16:creationId xmlns:a16="http://schemas.microsoft.com/office/drawing/2014/main" id="{DD2DD5FD-C31F-4FBD-9278-83BAF3145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9800" y="3402013"/>
          <a:ext cx="379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797280" imgH="380880" progId="Equation.3">
                  <p:embed/>
                </p:oleObj>
              </mc:Choice>
              <mc:Fallback>
                <p:oleObj name="Equation" r:id="rId16" imgW="3797280" imgH="380880" progId="Equation.3">
                  <p:embed/>
                  <p:pic>
                    <p:nvPicPr>
                      <p:cNvPr id="75785" name="Object 9">
                        <a:extLst>
                          <a:ext uri="{FF2B5EF4-FFF2-40B4-BE49-F238E27FC236}">
                            <a16:creationId xmlns:a16="http://schemas.microsoft.com/office/drawing/2014/main" id="{DD2DD5FD-C31F-4FBD-9278-83BAF31453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3402013"/>
                        <a:ext cx="379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>
            <a:extLst>
              <a:ext uri="{FF2B5EF4-FFF2-40B4-BE49-F238E27FC236}">
                <a16:creationId xmlns:a16="http://schemas.microsoft.com/office/drawing/2014/main" id="{26BDE830-B48A-4F7D-8441-C263AE133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833813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57400" imgH="838080" progId="Equation.3">
                  <p:embed/>
                </p:oleObj>
              </mc:Choice>
              <mc:Fallback>
                <p:oleObj name="Equation" r:id="rId18" imgW="2057400" imgH="838080" progId="Equation.3">
                  <p:embed/>
                  <p:pic>
                    <p:nvPicPr>
                      <p:cNvPr id="75786" name="Object 10">
                        <a:extLst>
                          <a:ext uri="{FF2B5EF4-FFF2-40B4-BE49-F238E27FC236}">
                            <a16:creationId xmlns:a16="http://schemas.microsoft.com/office/drawing/2014/main" id="{26BDE830-B48A-4F7D-8441-C263AE133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33813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>
            <a:extLst>
              <a:ext uri="{FF2B5EF4-FFF2-40B4-BE49-F238E27FC236}">
                <a16:creationId xmlns:a16="http://schemas.microsoft.com/office/drawing/2014/main" id="{DA80F56D-AE0A-4207-AE8C-042DA691D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833813"/>
          <a:ext cx="78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87320" imgH="838080" progId="Equation.3">
                  <p:embed/>
                </p:oleObj>
              </mc:Choice>
              <mc:Fallback>
                <p:oleObj name="Equation" r:id="rId20" imgW="787320" imgH="838080" progId="Equation.3">
                  <p:embed/>
                  <p:pic>
                    <p:nvPicPr>
                      <p:cNvPr id="75787" name="Object 11">
                        <a:extLst>
                          <a:ext uri="{FF2B5EF4-FFF2-40B4-BE49-F238E27FC236}">
                            <a16:creationId xmlns:a16="http://schemas.microsoft.com/office/drawing/2014/main" id="{DA80F56D-AE0A-4207-AE8C-042DA691D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33813"/>
                        <a:ext cx="78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>
            <a:extLst>
              <a:ext uri="{FF2B5EF4-FFF2-40B4-BE49-F238E27FC236}">
                <a16:creationId xmlns:a16="http://schemas.microsoft.com/office/drawing/2014/main" id="{93D3596D-395C-4D93-AB61-CCD5C7DFC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68863"/>
          <a:ext cx="29003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616120" imgH="952200" progId="Equation.3">
                  <p:embed/>
                </p:oleObj>
              </mc:Choice>
              <mc:Fallback>
                <p:oleObj name="公式" r:id="rId22" imgW="2616120" imgH="952200" progId="Equation.3">
                  <p:embed/>
                  <p:pic>
                    <p:nvPicPr>
                      <p:cNvPr id="75788" name="Object 12">
                        <a:extLst>
                          <a:ext uri="{FF2B5EF4-FFF2-40B4-BE49-F238E27FC236}">
                            <a16:creationId xmlns:a16="http://schemas.microsoft.com/office/drawing/2014/main" id="{93D3596D-395C-4D93-AB61-CCD5C7DFCC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68863"/>
                        <a:ext cx="29003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08" name="Group 32">
            <a:extLst>
              <a:ext uri="{FF2B5EF4-FFF2-40B4-BE49-F238E27FC236}">
                <a16:creationId xmlns:a16="http://schemas.microsoft.com/office/drawing/2014/main" id="{AD7BE590-2906-479D-BDD6-6EA36714A71E}"/>
              </a:ext>
            </a:extLst>
          </p:cNvPr>
          <p:cNvGrpSpPr>
            <a:grpSpLocks/>
          </p:cNvGrpSpPr>
          <p:nvPr/>
        </p:nvGrpSpPr>
        <p:grpSpPr bwMode="auto">
          <a:xfrm>
            <a:off x="4019550" y="4741863"/>
            <a:ext cx="2784475" cy="1365250"/>
            <a:chOff x="2532" y="2976"/>
            <a:chExt cx="1754" cy="860"/>
          </a:xfrm>
        </p:grpSpPr>
        <p:sp>
          <p:nvSpPr>
            <p:cNvPr id="75789" name="Line 13">
              <a:extLst>
                <a:ext uri="{FF2B5EF4-FFF2-40B4-BE49-F238E27FC236}">
                  <a16:creationId xmlns:a16="http://schemas.microsoft.com/office/drawing/2014/main" id="{29530756-7CB9-4C42-8B06-57E3F630E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" y="3324"/>
              <a:ext cx="175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790" name="Line 14">
              <a:extLst>
                <a:ext uri="{FF2B5EF4-FFF2-40B4-BE49-F238E27FC236}">
                  <a16:creationId xmlns:a16="http://schemas.microsoft.com/office/drawing/2014/main" id="{E473508B-A21D-455D-BB52-A8E8CBCD2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76"/>
              <a:ext cx="0" cy="8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5792" name="Object 16">
              <a:extLst>
                <a:ext uri="{FF2B5EF4-FFF2-40B4-BE49-F238E27FC236}">
                  <a16:creationId xmlns:a16="http://schemas.microsoft.com/office/drawing/2014/main" id="{5C50A172-ADC8-4137-9170-21C794BD82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6" y="3065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04560" imgH="291960" progId="Equation.3">
                    <p:embed/>
                  </p:oleObj>
                </mc:Choice>
                <mc:Fallback>
                  <p:oleObj name="Equation" r:id="rId24" imgW="304560" imgH="291960" progId="Equation.3">
                    <p:embed/>
                    <p:pic>
                      <p:nvPicPr>
                        <p:cNvPr id="75792" name="Object 16">
                          <a:extLst>
                            <a:ext uri="{FF2B5EF4-FFF2-40B4-BE49-F238E27FC236}">
                              <a16:creationId xmlns:a16="http://schemas.microsoft.com/office/drawing/2014/main" id="{5C50A172-ADC8-4137-9170-21C794BD82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3065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3" name="Object 17">
              <a:extLst>
                <a:ext uri="{FF2B5EF4-FFF2-40B4-BE49-F238E27FC236}">
                  <a16:creationId xmlns:a16="http://schemas.microsoft.com/office/drawing/2014/main" id="{5BFE0142-C9D8-4FDC-B4E1-6C979ABE28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6" y="34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91960" imgH="291960" progId="Equation.3">
                    <p:embed/>
                  </p:oleObj>
                </mc:Choice>
                <mc:Fallback>
                  <p:oleObj name="Equation" r:id="rId26" imgW="291960" imgH="291960" progId="Equation.3">
                    <p:embed/>
                    <p:pic>
                      <p:nvPicPr>
                        <p:cNvPr id="75793" name="Object 17">
                          <a:extLst>
                            <a:ext uri="{FF2B5EF4-FFF2-40B4-BE49-F238E27FC236}">
                              <a16:creationId xmlns:a16="http://schemas.microsoft.com/office/drawing/2014/main" id="{5BFE0142-C9D8-4FDC-B4E1-6C979ABE28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34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4" name="Object 18">
              <a:extLst>
                <a:ext uri="{FF2B5EF4-FFF2-40B4-BE49-F238E27FC236}">
                  <a16:creationId xmlns:a16="http://schemas.microsoft.com/office/drawing/2014/main" id="{529D77FA-FF6B-4E76-B9F5-21403859D8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2" y="3024"/>
            <a:ext cx="101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054080" imgH="393480" progId="Equation.3">
                    <p:embed/>
                  </p:oleObj>
                </mc:Choice>
                <mc:Fallback>
                  <p:oleObj name="公式" r:id="rId28" imgW="1054080" imgH="393480" progId="Equation.3">
                    <p:embed/>
                    <p:pic>
                      <p:nvPicPr>
                        <p:cNvPr id="75794" name="Object 18">
                          <a:extLst>
                            <a:ext uri="{FF2B5EF4-FFF2-40B4-BE49-F238E27FC236}">
                              <a16:creationId xmlns:a16="http://schemas.microsoft.com/office/drawing/2014/main" id="{529D77FA-FF6B-4E76-B9F5-21403859D8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3024"/>
                          <a:ext cx="101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5" name="Object 19">
              <a:extLst>
                <a:ext uri="{FF2B5EF4-FFF2-40B4-BE49-F238E27FC236}">
                  <a16:creationId xmlns:a16="http://schemas.microsoft.com/office/drawing/2014/main" id="{D7121EB8-88DE-4560-8817-C1CC9FDC22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3308"/>
            <a:ext cx="107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143000" imgH="838080" progId="Equation.3">
                    <p:embed/>
                  </p:oleObj>
                </mc:Choice>
                <mc:Fallback>
                  <p:oleObj name="公式" r:id="rId30" imgW="1143000" imgH="838080" progId="Equation.3">
                    <p:embed/>
                    <p:pic>
                      <p:nvPicPr>
                        <p:cNvPr id="75795" name="Object 19">
                          <a:extLst>
                            <a:ext uri="{FF2B5EF4-FFF2-40B4-BE49-F238E27FC236}">
                              <a16:creationId xmlns:a16="http://schemas.microsoft.com/office/drawing/2014/main" id="{D7121EB8-88DE-4560-8817-C1CC9FDC22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308"/>
                          <a:ext cx="107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96" name="Group 20">
            <a:extLst>
              <a:ext uri="{FF2B5EF4-FFF2-40B4-BE49-F238E27FC236}">
                <a16:creationId xmlns:a16="http://schemas.microsoft.com/office/drawing/2014/main" id="{91E54FF7-911D-4E84-A041-5DF1F19B50FA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896938"/>
            <a:ext cx="3810000" cy="1524000"/>
            <a:chOff x="1344" y="2928"/>
            <a:chExt cx="2400" cy="960"/>
          </a:xfrm>
        </p:grpSpPr>
        <p:sp>
          <p:nvSpPr>
            <p:cNvPr id="75797" name="Line 21">
              <a:extLst>
                <a:ext uri="{FF2B5EF4-FFF2-40B4-BE49-F238E27FC236}">
                  <a16:creationId xmlns:a16="http://schemas.microsoft.com/office/drawing/2014/main" id="{A0E59302-D0B2-4312-B86E-7BB880A2B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264"/>
              <a:ext cx="24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798" name="Line 22">
              <a:extLst>
                <a:ext uri="{FF2B5EF4-FFF2-40B4-BE49-F238E27FC236}">
                  <a16:creationId xmlns:a16="http://schemas.microsoft.com/office/drawing/2014/main" id="{99D6BD27-1F3B-44BE-8D8C-DA0D67376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28"/>
              <a:ext cx="0" cy="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5799" name="Object 23">
              <a:extLst>
                <a:ext uri="{FF2B5EF4-FFF2-40B4-BE49-F238E27FC236}">
                  <a16:creationId xmlns:a16="http://schemas.microsoft.com/office/drawing/2014/main" id="{A7D6D1C3-A0F8-4B5A-8EE2-35A1A828D7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07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55320" imgH="291960" progId="Equation.3">
                    <p:embed/>
                  </p:oleObj>
                </mc:Choice>
                <mc:Fallback>
                  <p:oleObj name="Equation" r:id="rId32" imgW="355320" imgH="291960" progId="Equation.3">
                    <p:embed/>
                    <p:pic>
                      <p:nvPicPr>
                        <p:cNvPr id="75799" name="Object 23">
                          <a:extLst>
                            <a:ext uri="{FF2B5EF4-FFF2-40B4-BE49-F238E27FC236}">
                              <a16:creationId xmlns:a16="http://schemas.microsoft.com/office/drawing/2014/main" id="{A7D6D1C3-A0F8-4B5A-8EE2-35A1A828D7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7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0" name="Object 24">
              <a:extLst>
                <a:ext uri="{FF2B5EF4-FFF2-40B4-BE49-F238E27FC236}">
                  <a16:creationId xmlns:a16="http://schemas.microsoft.com/office/drawing/2014/main" id="{E29C49B9-9648-47F1-8572-3C8A9D2C44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928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79360" imgH="291960" progId="Equation.3">
                    <p:embed/>
                  </p:oleObj>
                </mc:Choice>
                <mc:Fallback>
                  <p:oleObj name="Equation" r:id="rId34" imgW="279360" imgH="291960" progId="Equation.3">
                    <p:embed/>
                    <p:pic>
                      <p:nvPicPr>
                        <p:cNvPr id="75800" name="Object 24">
                          <a:extLst>
                            <a:ext uri="{FF2B5EF4-FFF2-40B4-BE49-F238E27FC236}">
                              <a16:creationId xmlns:a16="http://schemas.microsoft.com/office/drawing/2014/main" id="{E29C49B9-9648-47F1-8572-3C8A9D2C44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28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1" name="Object 25">
              <a:extLst>
                <a:ext uri="{FF2B5EF4-FFF2-40B4-BE49-F238E27FC236}">
                  <a16:creationId xmlns:a16="http://schemas.microsoft.com/office/drawing/2014/main" id="{189AFDAF-8C39-4C5F-BF3B-0FF70A9C6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976"/>
            <a:ext cx="8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409400" imgH="393480" progId="Equation.3">
                    <p:embed/>
                  </p:oleObj>
                </mc:Choice>
                <mc:Fallback>
                  <p:oleObj name="Equation" r:id="rId36" imgW="1409400" imgH="393480" progId="Equation.3">
                    <p:embed/>
                    <p:pic>
                      <p:nvPicPr>
                        <p:cNvPr id="75801" name="Object 25">
                          <a:extLst>
                            <a:ext uri="{FF2B5EF4-FFF2-40B4-BE49-F238E27FC236}">
                              <a16:creationId xmlns:a16="http://schemas.microsoft.com/office/drawing/2014/main" id="{189AFDAF-8C39-4C5F-BF3B-0FF70A9C68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976"/>
                          <a:ext cx="8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2" name="Object 26">
              <a:extLst>
                <a:ext uri="{FF2B5EF4-FFF2-40B4-BE49-F238E27FC236}">
                  <a16:creationId xmlns:a16="http://schemas.microsoft.com/office/drawing/2014/main" id="{6C4557E4-FA93-452F-9507-E7375914BC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312"/>
            <a:ext cx="12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03040" imgH="850680" progId="Equation.3">
                    <p:embed/>
                  </p:oleObj>
                </mc:Choice>
                <mc:Fallback>
                  <p:oleObj name="Equation" r:id="rId38" imgW="203040" imgH="850680" progId="Equation.3">
                    <p:embed/>
                    <p:pic>
                      <p:nvPicPr>
                        <p:cNvPr id="75802" name="Object 26">
                          <a:extLst>
                            <a:ext uri="{FF2B5EF4-FFF2-40B4-BE49-F238E27FC236}">
                              <a16:creationId xmlns:a16="http://schemas.microsoft.com/office/drawing/2014/main" id="{6C4557E4-FA93-452F-9507-E7375914BC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312"/>
                          <a:ext cx="12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3" name="Object 27">
              <a:extLst>
                <a:ext uri="{FF2B5EF4-FFF2-40B4-BE49-F238E27FC236}">
                  <a16:creationId xmlns:a16="http://schemas.microsoft.com/office/drawing/2014/main" id="{F56BF024-D258-4D3E-8312-539130C42D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3264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660240" imgH="469800" progId="Equation.3">
                    <p:embed/>
                  </p:oleObj>
                </mc:Choice>
                <mc:Fallback>
                  <p:oleObj name="Equation" r:id="rId40" imgW="660240" imgH="469800" progId="Equation.3">
                    <p:embed/>
                    <p:pic>
                      <p:nvPicPr>
                        <p:cNvPr id="75803" name="Object 27">
                          <a:extLst>
                            <a:ext uri="{FF2B5EF4-FFF2-40B4-BE49-F238E27FC236}">
                              <a16:creationId xmlns:a16="http://schemas.microsoft.com/office/drawing/2014/main" id="{F56BF024-D258-4D3E-8312-539130C42D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264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4" name="Object 28">
              <a:extLst>
                <a:ext uri="{FF2B5EF4-FFF2-40B4-BE49-F238E27FC236}">
                  <a16:creationId xmlns:a16="http://schemas.microsoft.com/office/drawing/2014/main" id="{D61597F2-54CC-49A7-8742-7CC888755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264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660240" imgH="469800" progId="Equation.3">
                    <p:embed/>
                  </p:oleObj>
                </mc:Choice>
                <mc:Fallback>
                  <p:oleObj name="Equation" r:id="rId42" imgW="660240" imgH="469800" progId="Equation.3">
                    <p:embed/>
                    <p:pic>
                      <p:nvPicPr>
                        <p:cNvPr id="75804" name="Object 28">
                          <a:extLst>
                            <a:ext uri="{FF2B5EF4-FFF2-40B4-BE49-F238E27FC236}">
                              <a16:creationId xmlns:a16="http://schemas.microsoft.com/office/drawing/2014/main" id="{D61597F2-54CC-49A7-8742-7CC888755F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264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5" name="Object 29">
              <a:extLst>
                <a:ext uri="{FF2B5EF4-FFF2-40B4-BE49-F238E27FC236}">
                  <a16:creationId xmlns:a16="http://schemas.microsoft.com/office/drawing/2014/main" id="{54572F38-CC10-4F41-92EF-3025B8B6B9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3581"/>
            <a:ext cx="43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660240" imgH="469800" progId="Equation.3">
                    <p:embed/>
                  </p:oleObj>
                </mc:Choice>
                <mc:Fallback>
                  <p:oleObj name="Equation" r:id="rId44" imgW="660240" imgH="469800" progId="Equation.3">
                    <p:embed/>
                    <p:pic>
                      <p:nvPicPr>
                        <p:cNvPr id="75805" name="Object 29">
                          <a:extLst>
                            <a:ext uri="{FF2B5EF4-FFF2-40B4-BE49-F238E27FC236}">
                              <a16:creationId xmlns:a16="http://schemas.microsoft.com/office/drawing/2014/main" id="{54572F38-CC10-4F41-92EF-3025B8B6B9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581"/>
                          <a:ext cx="43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6" name="Object 30">
              <a:extLst>
                <a:ext uri="{FF2B5EF4-FFF2-40B4-BE49-F238E27FC236}">
                  <a16:creationId xmlns:a16="http://schemas.microsoft.com/office/drawing/2014/main" id="{05A4074F-AB2A-4704-9BAC-303C60A578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581"/>
            <a:ext cx="43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660240" imgH="469800" progId="Equation.3">
                    <p:embed/>
                  </p:oleObj>
                </mc:Choice>
                <mc:Fallback>
                  <p:oleObj name="Equation" r:id="rId45" imgW="660240" imgH="469800" progId="Equation.3">
                    <p:embed/>
                    <p:pic>
                      <p:nvPicPr>
                        <p:cNvPr id="75806" name="Object 30">
                          <a:extLst>
                            <a:ext uri="{FF2B5EF4-FFF2-40B4-BE49-F238E27FC236}">
                              <a16:creationId xmlns:a16="http://schemas.microsoft.com/office/drawing/2014/main" id="{05A4074F-AB2A-4704-9BAC-303C60A578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581"/>
                          <a:ext cx="43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7" name="Line 31">
              <a:extLst>
                <a:ext uri="{FF2B5EF4-FFF2-40B4-BE49-F238E27FC236}">
                  <a16:creationId xmlns:a16="http://schemas.microsoft.com/office/drawing/2014/main" id="{8AEC7BAD-3AAE-4A2A-A2BA-37A5B106E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6" y="2928"/>
              <a:ext cx="528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72" name="Group 24">
            <a:extLst>
              <a:ext uri="{FF2B5EF4-FFF2-40B4-BE49-F238E27FC236}">
                <a16:creationId xmlns:a16="http://schemas.microsoft.com/office/drawing/2014/main" id="{EE446644-8005-45A0-AF21-406DCA0BBE3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394200"/>
            <a:ext cx="7240588" cy="711200"/>
            <a:chOff x="528" y="2768"/>
            <a:chExt cx="4561" cy="448"/>
          </a:xfrm>
        </p:grpSpPr>
        <p:sp>
          <p:nvSpPr>
            <p:cNvPr id="78851" name="Rectangle 3">
              <a:extLst>
                <a:ext uri="{FF2B5EF4-FFF2-40B4-BE49-F238E27FC236}">
                  <a16:creationId xmlns:a16="http://schemas.microsoft.com/office/drawing/2014/main" id="{7AE47DC9-87E3-46EA-9ED1-D1C45579E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1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由公式</a:t>
              </a:r>
            </a:p>
          </p:txBody>
        </p:sp>
        <p:graphicFrame>
          <p:nvGraphicFramePr>
            <p:cNvPr id="78852" name="Object 4">
              <a:extLst>
                <a:ext uri="{FF2B5EF4-FFF2-40B4-BE49-F238E27FC236}">
                  <a16:creationId xmlns:a16="http://schemas.microsoft.com/office/drawing/2014/main" id="{1B8306E5-A6C4-4788-950D-EA881DDC4E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1" y="2768"/>
            <a:ext cx="358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59040" imgH="698400" progId="Equation.3">
                    <p:embed/>
                  </p:oleObj>
                </mc:Choice>
                <mc:Fallback>
                  <p:oleObj name="Equation" r:id="rId2" imgW="4559040" imgH="698400" progId="Equation.3">
                    <p:embed/>
                    <p:pic>
                      <p:nvPicPr>
                        <p:cNvPr id="78852" name="Object 4">
                          <a:extLst>
                            <a:ext uri="{FF2B5EF4-FFF2-40B4-BE49-F238E27FC236}">
                              <a16:creationId xmlns:a16="http://schemas.microsoft.com/office/drawing/2014/main" id="{1B8306E5-A6C4-4788-950D-EA881DDC4E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2768"/>
                          <a:ext cx="358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0" name="Text Box 2">
            <a:extLst>
              <a:ext uri="{FF2B5EF4-FFF2-40B4-BE49-F238E27FC236}">
                <a16:creationId xmlns:a16="http://schemas.microsoft.com/office/drawing/2014/main" id="{9CB4BD61-8B9A-4772-89C4-7C9F9BB5B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4153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78854" name="Object 6">
            <a:extLst>
              <a:ext uri="{FF2B5EF4-FFF2-40B4-BE49-F238E27FC236}">
                <a16:creationId xmlns:a16="http://schemas.microsoft.com/office/drawing/2014/main" id="{49B25796-F3C3-4DCE-BCCD-A5AFDFFB5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1887538"/>
          <a:ext cx="622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2960" imgH="977760" progId="Equation.3">
                  <p:embed/>
                </p:oleObj>
              </mc:Choice>
              <mc:Fallback>
                <p:oleObj name="Equation" r:id="rId4" imgW="6222960" imgH="977760" progId="Equation.3">
                  <p:embed/>
                  <p:pic>
                    <p:nvPicPr>
                      <p:cNvPr id="78854" name="Object 6">
                        <a:extLst>
                          <a:ext uri="{FF2B5EF4-FFF2-40B4-BE49-F238E27FC236}">
                            <a16:creationId xmlns:a16="http://schemas.microsoft.com/office/drawing/2014/main" id="{49B25796-F3C3-4DCE-BCCD-A5AFDFFB5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887538"/>
                        <a:ext cx="622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>
            <a:extLst>
              <a:ext uri="{FF2B5EF4-FFF2-40B4-BE49-F238E27FC236}">
                <a16:creationId xmlns:a16="http://schemas.microsoft.com/office/drawing/2014/main" id="{B9843091-E406-41F0-9EE6-BD1C37E30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048000"/>
          <a:ext cx="542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22680" imgH="977760" progId="Equation.3">
                  <p:embed/>
                </p:oleObj>
              </mc:Choice>
              <mc:Fallback>
                <p:oleObj name="Equation" r:id="rId6" imgW="5422680" imgH="977760" progId="Equation.3">
                  <p:embed/>
                  <p:pic>
                    <p:nvPicPr>
                      <p:cNvPr id="78855" name="Object 7">
                        <a:extLst>
                          <a:ext uri="{FF2B5EF4-FFF2-40B4-BE49-F238E27FC236}">
                            <a16:creationId xmlns:a16="http://schemas.microsoft.com/office/drawing/2014/main" id="{B9843091-E406-41F0-9EE6-BD1C37E30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542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Rectangle 21">
            <a:extLst>
              <a:ext uri="{FF2B5EF4-FFF2-40B4-BE49-F238E27FC236}">
                <a16:creationId xmlns:a16="http://schemas.microsoft.com/office/drawing/2014/main" id="{E6D458FE-A05D-4B17-930B-70977311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6613"/>
            <a:ext cx="79105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设两个独立的随机变量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都服从标准正态分布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的概率密度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474A9B05-BF27-46BF-AB9F-E9636F3F61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81600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66800" imgH="431640" progId="Equation.3">
                  <p:embed/>
                </p:oleObj>
              </mc:Choice>
              <mc:Fallback>
                <p:oleObj name="Equation" r:id="rId2" imgW="3466800" imgH="431640" progId="Equation.3">
                  <p:embed/>
                  <p:pic>
                    <p:nvPicPr>
                      <p:cNvPr id="87042" name="Object 2">
                        <a:extLst>
                          <a:ext uri="{FF2B5EF4-FFF2-40B4-BE49-F238E27FC236}">
                            <a16:creationId xmlns:a16="http://schemas.microsoft.com/office/drawing/2014/main" id="{474A9B05-BF27-46BF-AB9F-E9636F3F61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346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55" name="Group 15">
            <a:extLst>
              <a:ext uri="{FF2B5EF4-FFF2-40B4-BE49-F238E27FC236}">
                <a16:creationId xmlns:a16="http://schemas.microsoft.com/office/drawing/2014/main" id="{1D2B463A-B5E6-4020-94C3-AA60C603B52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429000"/>
            <a:ext cx="1905000" cy="914400"/>
            <a:chOff x="576" y="2160"/>
            <a:chExt cx="1200" cy="576"/>
          </a:xfrm>
        </p:grpSpPr>
        <p:sp>
          <p:nvSpPr>
            <p:cNvPr id="87047" name="Line 7">
              <a:extLst>
                <a:ext uri="{FF2B5EF4-FFF2-40B4-BE49-F238E27FC236}">
                  <a16:creationId xmlns:a16="http://schemas.microsoft.com/office/drawing/2014/main" id="{4F38D225-9D0E-4346-805A-3E902C144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68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48" name="Line 8">
              <a:extLst>
                <a:ext uri="{FF2B5EF4-FFF2-40B4-BE49-F238E27FC236}">
                  <a16:creationId xmlns:a16="http://schemas.microsoft.com/office/drawing/2014/main" id="{E1871389-F02A-443F-9AD1-FEDF6FA98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3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7049" name="Object 9">
              <a:extLst>
                <a:ext uri="{FF2B5EF4-FFF2-40B4-BE49-F238E27FC236}">
                  <a16:creationId xmlns:a16="http://schemas.microsoft.com/office/drawing/2014/main" id="{268548CE-7D1F-4916-9703-648A8103E0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0" y="2160"/>
            <a:ext cx="82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07880" imgH="825480" progId="Equation.3">
                    <p:embed/>
                  </p:oleObj>
                </mc:Choice>
                <mc:Fallback>
                  <p:oleObj name="Equation" r:id="rId4" imgW="1307880" imgH="825480" progId="Equation.3">
                    <p:embed/>
                    <p:pic>
                      <p:nvPicPr>
                        <p:cNvPr id="87049" name="Object 9">
                          <a:extLst>
                            <a:ext uri="{FF2B5EF4-FFF2-40B4-BE49-F238E27FC236}">
                              <a16:creationId xmlns:a16="http://schemas.microsoft.com/office/drawing/2014/main" id="{268548CE-7D1F-4916-9703-648A8103E0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2160"/>
                          <a:ext cx="82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50" name="Object 10">
            <a:extLst>
              <a:ext uri="{FF2B5EF4-FFF2-40B4-BE49-F238E27FC236}">
                <a16:creationId xmlns:a16="http://schemas.microsoft.com/office/drawing/2014/main" id="{DBB67C9D-A320-4F1A-A21F-BEA35F2916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3733800"/>
          <a:ext cx="30940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440" imgH="965160" progId="Equation.3">
                  <p:embed/>
                </p:oleObj>
              </mc:Choice>
              <mc:Fallback>
                <p:oleObj name="Equation" r:id="rId6" imgW="2476440" imgH="965160" progId="Equation.3">
                  <p:embed/>
                  <p:pic>
                    <p:nvPicPr>
                      <p:cNvPr id="87050" name="Object 10">
                        <a:extLst>
                          <a:ext uri="{FF2B5EF4-FFF2-40B4-BE49-F238E27FC236}">
                            <a16:creationId xmlns:a16="http://schemas.microsoft.com/office/drawing/2014/main" id="{DBB67C9D-A320-4F1A-A21F-BEA35F2916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733800"/>
                        <a:ext cx="30940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>
            <a:extLst>
              <a:ext uri="{FF2B5EF4-FFF2-40B4-BE49-F238E27FC236}">
                <a16:creationId xmlns:a16="http://schemas.microsoft.com/office/drawing/2014/main" id="{7D1DCEC0-3ADA-49BF-8161-ABA667C24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6300" y="3708400"/>
          <a:ext cx="1663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560" imgH="977760" progId="Equation.3">
                  <p:embed/>
                </p:oleObj>
              </mc:Choice>
              <mc:Fallback>
                <p:oleObj name="Equation" r:id="rId8" imgW="1663560" imgH="977760" progId="Equation.3">
                  <p:embed/>
                  <p:pic>
                    <p:nvPicPr>
                      <p:cNvPr id="87051" name="Object 11">
                        <a:extLst>
                          <a:ext uri="{FF2B5EF4-FFF2-40B4-BE49-F238E27FC236}">
                            <a16:creationId xmlns:a16="http://schemas.microsoft.com/office/drawing/2014/main" id="{7D1DCEC0-3ADA-49BF-8161-ABA667C24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3708400"/>
                        <a:ext cx="1663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>
            <a:extLst>
              <a:ext uri="{FF2B5EF4-FFF2-40B4-BE49-F238E27FC236}">
                <a16:creationId xmlns:a16="http://schemas.microsoft.com/office/drawing/2014/main" id="{0051D138-13B0-46D0-AD2E-144CEF234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066800"/>
          <a:ext cx="5235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760" imgH="965160" progId="Equation.3">
                  <p:embed/>
                </p:oleObj>
              </mc:Choice>
              <mc:Fallback>
                <p:oleObj name="Equation" r:id="rId10" imgW="4190760" imgH="965160" progId="Equation.3">
                  <p:embed/>
                  <p:pic>
                    <p:nvPicPr>
                      <p:cNvPr id="87052" name="Object 12">
                        <a:extLst>
                          <a:ext uri="{FF2B5EF4-FFF2-40B4-BE49-F238E27FC236}">
                            <a16:creationId xmlns:a16="http://schemas.microsoft.com/office/drawing/2014/main" id="{0051D138-13B0-46D0-AD2E-144CEF234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66800"/>
                        <a:ext cx="52355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>
            <a:extLst>
              <a:ext uri="{FF2B5EF4-FFF2-40B4-BE49-F238E27FC236}">
                <a16:creationId xmlns:a16="http://schemas.microsoft.com/office/drawing/2014/main" id="{D09A656C-1F9F-47F3-BC1B-7B0D63E83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5900" y="2209800"/>
          <a:ext cx="4267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16040" imgH="1041120" progId="Equation.3">
                  <p:embed/>
                </p:oleObj>
              </mc:Choice>
              <mc:Fallback>
                <p:oleObj name="Equation" r:id="rId12" imgW="3416040" imgH="1041120" progId="Equation.3">
                  <p:embed/>
                  <p:pic>
                    <p:nvPicPr>
                      <p:cNvPr id="87053" name="Object 13">
                        <a:extLst>
                          <a:ext uri="{FF2B5EF4-FFF2-40B4-BE49-F238E27FC236}">
                            <a16:creationId xmlns:a16="http://schemas.microsoft.com/office/drawing/2014/main" id="{D09A656C-1F9F-47F3-BC1B-7B0D63E83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2209800"/>
                        <a:ext cx="4267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Text Box 14">
            <a:extLst>
              <a:ext uri="{FF2B5EF4-FFF2-40B4-BE49-F238E27FC236}">
                <a16:creationId xmlns:a16="http://schemas.microsoft.com/office/drawing/2014/main" id="{73B51F1C-5B71-46C6-958E-F227EC1AC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66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>
            <a:extLst>
              <a:ext uri="{FF2B5EF4-FFF2-40B4-BE49-F238E27FC236}">
                <a16:creationId xmlns:a16="http://schemas.microsoft.com/office/drawing/2014/main" id="{13185493-0E7A-47AB-86B4-68DFC7192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762000"/>
          <a:ext cx="74549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54880" imgH="3085920" progId="Equation.3">
                  <p:embed/>
                </p:oleObj>
              </mc:Choice>
              <mc:Fallback>
                <p:oleObj name="Equation" r:id="rId2" imgW="7454880" imgH="3085920" progId="Equation.3">
                  <p:embed/>
                  <p:pic>
                    <p:nvPicPr>
                      <p:cNvPr id="119810" name="Object 2">
                        <a:extLst>
                          <a:ext uri="{FF2B5EF4-FFF2-40B4-BE49-F238E27FC236}">
                            <a16:creationId xmlns:a16="http://schemas.microsoft.com/office/drawing/2014/main" id="{13185493-0E7A-47AB-86B4-68DFC7192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762000"/>
                        <a:ext cx="7454900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15" name="Group 7">
            <a:extLst>
              <a:ext uri="{FF2B5EF4-FFF2-40B4-BE49-F238E27FC236}">
                <a16:creationId xmlns:a16="http://schemas.microsoft.com/office/drawing/2014/main" id="{3C318DBF-0047-4B2E-87B0-4580AA7DA6C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038600"/>
            <a:ext cx="4864100" cy="520700"/>
            <a:chOff x="528" y="2544"/>
            <a:chExt cx="3064" cy="328"/>
          </a:xfrm>
        </p:grpSpPr>
        <p:sp>
          <p:nvSpPr>
            <p:cNvPr id="119811" name="Rectangle 3">
              <a:extLst>
                <a:ext uri="{FF2B5EF4-FFF2-40B4-BE49-F238E27FC236}">
                  <a16:creationId xmlns:a16="http://schemas.microsoft.com/office/drawing/2014/main" id="{EBBB9991-25CE-4D0E-AF89-378B9B96C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解</a:t>
              </a:r>
            </a:p>
          </p:txBody>
        </p:sp>
        <p:graphicFrame>
          <p:nvGraphicFramePr>
            <p:cNvPr id="119812" name="Object 4">
              <a:extLst>
                <a:ext uri="{FF2B5EF4-FFF2-40B4-BE49-F238E27FC236}">
                  <a16:creationId xmlns:a16="http://schemas.microsoft.com/office/drawing/2014/main" id="{64B8CDCD-1871-443C-9711-D3262AD42D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592"/>
            <a:ext cx="24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49560" imgH="444240" progId="Equation.3">
                    <p:embed/>
                  </p:oleObj>
                </mc:Choice>
                <mc:Fallback>
                  <p:oleObj name="Equation" r:id="rId4" imgW="3949560" imgH="444240" progId="Equation.3">
                    <p:embed/>
                    <p:pic>
                      <p:nvPicPr>
                        <p:cNvPr id="119812" name="Object 4">
                          <a:extLst>
                            <a:ext uri="{FF2B5EF4-FFF2-40B4-BE49-F238E27FC236}">
                              <a16:creationId xmlns:a16="http://schemas.microsoft.com/office/drawing/2014/main" id="{64B8CDCD-1871-443C-9711-D3262AD42D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92"/>
                          <a:ext cx="24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13" name="Object 5">
            <a:extLst>
              <a:ext uri="{FF2B5EF4-FFF2-40B4-BE49-F238E27FC236}">
                <a16:creationId xmlns:a16="http://schemas.microsoft.com/office/drawing/2014/main" id="{ED60E9EA-8392-48F1-9AB4-862EBAC3F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4876800"/>
          <a:ext cx="4267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67080" imgH="698400" progId="Equation.3">
                  <p:embed/>
                </p:oleObj>
              </mc:Choice>
              <mc:Fallback>
                <p:oleObj name="Equation" r:id="rId6" imgW="4267080" imgH="698400" progId="Equation.3">
                  <p:embed/>
                  <p:pic>
                    <p:nvPicPr>
                      <p:cNvPr id="119813" name="Object 5">
                        <a:extLst>
                          <a:ext uri="{FF2B5EF4-FFF2-40B4-BE49-F238E27FC236}">
                            <a16:creationId xmlns:a16="http://schemas.microsoft.com/office/drawing/2014/main" id="{ED60E9EA-8392-48F1-9AB4-862EBAC3F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4876800"/>
                        <a:ext cx="4267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Rectangle 6">
            <a:extLst>
              <a:ext uri="{FF2B5EF4-FFF2-40B4-BE49-F238E27FC236}">
                <a16:creationId xmlns:a16="http://schemas.microsoft.com/office/drawing/2014/main" id="{E8DDE8EE-2349-47C0-90F1-33516DD5E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>
            <a:extLst>
              <a:ext uri="{FF2B5EF4-FFF2-40B4-BE49-F238E27FC236}">
                <a16:creationId xmlns:a16="http://schemas.microsoft.com/office/drawing/2014/main" id="{ABB945AA-96F8-43A6-8121-BF4D06086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73463"/>
          <a:ext cx="2679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977760" progId="Equation.3">
                  <p:embed/>
                </p:oleObj>
              </mc:Choice>
              <mc:Fallback>
                <p:oleObj name="Equation" r:id="rId2" imgW="2679480" imgH="977760" progId="Equation.3">
                  <p:embed/>
                  <p:pic>
                    <p:nvPicPr>
                      <p:cNvPr id="120834" name="Object 2">
                        <a:extLst>
                          <a:ext uri="{FF2B5EF4-FFF2-40B4-BE49-F238E27FC236}">
                            <a16:creationId xmlns:a16="http://schemas.microsoft.com/office/drawing/2014/main" id="{ABB945AA-96F8-43A6-8121-BF4D06086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73463"/>
                        <a:ext cx="2679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>
            <a:extLst>
              <a:ext uri="{FF2B5EF4-FFF2-40B4-BE49-F238E27FC236}">
                <a16:creationId xmlns:a16="http://schemas.microsoft.com/office/drawing/2014/main" id="{154E296B-BFBA-452E-81ED-85AC649F2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3573463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4840" imgH="977760" progId="Equation.3">
                  <p:embed/>
                </p:oleObj>
              </mc:Choice>
              <mc:Fallback>
                <p:oleObj name="Equation" r:id="rId4" imgW="3174840" imgH="977760" progId="Equation.3">
                  <p:embed/>
                  <p:pic>
                    <p:nvPicPr>
                      <p:cNvPr id="120835" name="Object 3">
                        <a:extLst>
                          <a:ext uri="{FF2B5EF4-FFF2-40B4-BE49-F238E27FC236}">
                            <a16:creationId xmlns:a16="http://schemas.microsoft.com/office/drawing/2014/main" id="{154E296B-BFBA-452E-81ED-85AC649F2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3573463"/>
                        <a:ext cx="317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58" name="Group 26">
            <a:extLst>
              <a:ext uri="{FF2B5EF4-FFF2-40B4-BE49-F238E27FC236}">
                <a16:creationId xmlns:a16="http://schemas.microsoft.com/office/drawing/2014/main" id="{32078A8D-7A63-4895-9074-9BCF628104D1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842963"/>
            <a:ext cx="4673600" cy="2298700"/>
            <a:chOff x="960" y="672"/>
            <a:chExt cx="2944" cy="1448"/>
          </a:xfrm>
        </p:grpSpPr>
        <p:sp>
          <p:nvSpPr>
            <p:cNvPr id="120837" name="Line 5">
              <a:extLst>
                <a:ext uri="{FF2B5EF4-FFF2-40B4-BE49-F238E27FC236}">
                  <a16:creationId xmlns:a16="http://schemas.microsoft.com/office/drawing/2014/main" id="{C9D44B3A-8DCE-4759-AD48-874DD02BE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920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38" name="Line 6">
              <a:extLst>
                <a:ext uri="{FF2B5EF4-FFF2-40B4-BE49-F238E27FC236}">
                  <a16:creationId xmlns:a16="http://schemas.microsoft.com/office/drawing/2014/main" id="{3AC2788C-8FD9-42D2-BDF4-382E4E344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1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39" name="Line 7">
              <a:extLst>
                <a:ext uri="{FF2B5EF4-FFF2-40B4-BE49-F238E27FC236}">
                  <a16:creationId xmlns:a16="http://schemas.microsoft.com/office/drawing/2014/main" id="{337542FB-40C7-40C1-8F44-0091F5C09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152"/>
              <a:ext cx="2544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40" name="Line 8">
              <a:extLst>
                <a:ext uri="{FF2B5EF4-FFF2-40B4-BE49-F238E27FC236}">
                  <a16:creationId xmlns:a16="http://schemas.microsoft.com/office/drawing/2014/main" id="{090A5CF9-D636-4438-B5A8-B3E6471ED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672"/>
              <a:ext cx="1248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20842" name="Object 10">
              <a:extLst>
                <a:ext uri="{FF2B5EF4-FFF2-40B4-BE49-F238E27FC236}">
                  <a16:creationId xmlns:a16="http://schemas.microsoft.com/office/drawing/2014/main" id="{BB122F3F-F148-42C1-9050-5EEC419D74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92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60" imgH="317160" progId="Equation.3">
                    <p:embed/>
                  </p:oleObj>
                </mc:Choice>
                <mc:Fallback>
                  <p:oleObj name="Equation" r:id="rId6" imgW="291960" imgH="317160" progId="Equation.3">
                    <p:embed/>
                    <p:pic>
                      <p:nvPicPr>
                        <p:cNvPr id="120842" name="Object 10">
                          <a:extLst>
                            <a:ext uri="{FF2B5EF4-FFF2-40B4-BE49-F238E27FC236}">
                              <a16:creationId xmlns:a16="http://schemas.microsoft.com/office/drawing/2014/main" id="{BB122F3F-F148-42C1-9050-5EEC419D74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2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3" name="Object 11">
              <a:extLst>
                <a:ext uri="{FF2B5EF4-FFF2-40B4-BE49-F238E27FC236}">
                  <a16:creationId xmlns:a16="http://schemas.microsoft.com/office/drawing/2014/main" id="{72450563-4DEA-471A-AD40-A09F380142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920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8280" imgH="317160" progId="Equation.3">
                    <p:embed/>
                  </p:oleObj>
                </mc:Choice>
                <mc:Fallback>
                  <p:oleObj name="Equation" r:id="rId8" imgW="368280" imgH="317160" progId="Equation.3">
                    <p:embed/>
                    <p:pic>
                      <p:nvPicPr>
                        <p:cNvPr id="120843" name="Object 11">
                          <a:extLst>
                            <a:ext uri="{FF2B5EF4-FFF2-40B4-BE49-F238E27FC236}">
                              <a16:creationId xmlns:a16="http://schemas.microsoft.com/office/drawing/2014/main" id="{72450563-4DEA-471A-AD40-A09F380142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20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4" name="Line 12">
              <a:extLst>
                <a:ext uri="{FF2B5EF4-FFF2-40B4-BE49-F238E27FC236}">
                  <a16:creationId xmlns:a16="http://schemas.microsoft.com/office/drawing/2014/main" id="{EBDE669A-AE9A-4892-A068-299D89345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847" name="Line 15">
              <a:extLst>
                <a:ext uri="{FF2B5EF4-FFF2-40B4-BE49-F238E27FC236}">
                  <a16:creationId xmlns:a16="http://schemas.microsoft.com/office/drawing/2014/main" id="{BC85D2A0-98A9-458E-B946-1BA050B2D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768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20848" name="Object 16">
              <a:extLst>
                <a:ext uri="{FF2B5EF4-FFF2-40B4-BE49-F238E27FC236}">
                  <a16:creationId xmlns:a16="http://schemas.microsoft.com/office/drawing/2014/main" id="{96FF773E-821E-43D1-BEA0-006F618DFA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920"/>
            <a:ext cx="2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480" imgH="317160" progId="Equation.3">
                    <p:embed/>
                  </p:oleObj>
                </mc:Choice>
                <mc:Fallback>
                  <p:oleObj name="Equation" r:id="rId10" imgW="393480" imgH="317160" progId="Equation.3">
                    <p:embed/>
                    <p:pic>
                      <p:nvPicPr>
                        <p:cNvPr id="120848" name="Object 16">
                          <a:extLst>
                            <a:ext uri="{FF2B5EF4-FFF2-40B4-BE49-F238E27FC236}">
                              <a16:creationId xmlns:a16="http://schemas.microsoft.com/office/drawing/2014/main" id="{96FF773E-821E-43D1-BEA0-006F618DFA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2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9" name="Line 17">
              <a:extLst>
                <a:ext uri="{FF2B5EF4-FFF2-40B4-BE49-F238E27FC236}">
                  <a16:creationId xmlns:a16="http://schemas.microsoft.com/office/drawing/2014/main" id="{194197B5-3A13-4328-8A13-95BC58F6A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15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20850" name="Object 18">
              <a:extLst>
                <a:ext uri="{FF2B5EF4-FFF2-40B4-BE49-F238E27FC236}">
                  <a16:creationId xmlns:a16="http://schemas.microsoft.com/office/drawing/2014/main" id="{84C9EA38-E9D5-4CC6-AE6E-9ADB3AC450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0" y="1938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040" imgH="253800" progId="Equation.3">
                    <p:embed/>
                  </p:oleObj>
                </mc:Choice>
                <mc:Fallback>
                  <p:oleObj name="Equation" r:id="rId12" imgW="203040" imgH="253800" progId="Equation.3">
                    <p:embed/>
                    <p:pic>
                      <p:nvPicPr>
                        <p:cNvPr id="120850" name="Object 18">
                          <a:extLst>
                            <a:ext uri="{FF2B5EF4-FFF2-40B4-BE49-F238E27FC236}">
                              <a16:creationId xmlns:a16="http://schemas.microsoft.com/office/drawing/2014/main" id="{84C9EA38-E9D5-4CC6-AE6E-9ADB3AC450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938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1" name="Object 19">
              <a:extLst>
                <a:ext uri="{FF2B5EF4-FFF2-40B4-BE49-F238E27FC236}">
                  <a16:creationId xmlns:a16="http://schemas.microsoft.com/office/drawing/2014/main" id="{4DF3CE64-A636-40E9-82C5-1A59BA9224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76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3800" imgH="241200" progId="Equation.3">
                    <p:embed/>
                  </p:oleObj>
                </mc:Choice>
                <mc:Fallback>
                  <p:oleObj name="Equation" r:id="rId14" imgW="253800" imgH="241200" progId="Equation.3">
                    <p:embed/>
                    <p:pic>
                      <p:nvPicPr>
                        <p:cNvPr id="120851" name="Object 19">
                          <a:extLst>
                            <a:ext uri="{FF2B5EF4-FFF2-40B4-BE49-F238E27FC236}">
                              <a16:creationId xmlns:a16="http://schemas.microsoft.com/office/drawing/2014/main" id="{4DF3CE64-A636-40E9-82C5-1A59BA9224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76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2" name="Object 20">
              <a:extLst>
                <a:ext uri="{FF2B5EF4-FFF2-40B4-BE49-F238E27FC236}">
                  <a16:creationId xmlns:a16="http://schemas.microsoft.com/office/drawing/2014/main" id="{587C850B-024E-40B7-AE69-A3820BF503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816"/>
            <a:ext cx="9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473120" imgH="342720" progId="Equation.3">
                    <p:embed/>
                  </p:oleObj>
                </mc:Choice>
                <mc:Fallback>
                  <p:oleObj name="Equation" r:id="rId16" imgW="1473120" imgH="342720" progId="Equation.3">
                    <p:embed/>
                    <p:pic>
                      <p:nvPicPr>
                        <p:cNvPr id="120852" name="Object 20">
                          <a:extLst>
                            <a:ext uri="{FF2B5EF4-FFF2-40B4-BE49-F238E27FC236}">
                              <a16:creationId xmlns:a16="http://schemas.microsoft.com/office/drawing/2014/main" id="{587C850B-024E-40B7-AE69-A3820BF503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9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3" name="Object 21">
              <a:extLst>
                <a:ext uri="{FF2B5EF4-FFF2-40B4-BE49-F238E27FC236}">
                  <a16:creationId xmlns:a16="http://schemas.microsoft.com/office/drawing/2014/main" id="{47340DDF-65E5-4F7C-AC24-BBA001E756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864"/>
            <a:ext cx="5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99920" imgH="266400" progId="Equation.3">
                    <p:embed/>
                  </p:oleObj>
                </mc:Choice>
                <mc:Fallback>
                  <p:oleObj name="Equation" r:id="rId18" imgW="799920" imgH="266400" progId="Equation.3">
                    <p:embed/>
                    <p:pic>
                      <p:nvPicPr>
                        <p:cNvPr id="120853" name="Object 21">
                          <a:extLst>
                            <a:ext uri="{FF2B5EF4-FFF2-40B4-BE49-F238E27FC236}">
                              <a16:creationId xmlns:a16="http://schemas.microsoft.com/office/drawing/2014/main" id="{47340DDF-65E5-4F7C-AC24-BBA001E756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864"/>
                          <a:ext cx="5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4" name="Object 22">
              <a:extLst>
                <a:ext uri="{FF2B5EF4-FFF2-40B4-BE49-F238E27FC236}">
                  <a16:creationId xmlns:a16="http://schemas.microsoft.com/office/drawing/2014/main" id="{1FA12906-B177-430F-A9F7-2B27DA89A3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960"/>
            <a:ext cx="6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65160" imgH="317160" progId="Equation.3">
                    <p:embed/>
                  </p:oleObj>
                </mc:Choice>
                <mc:Fallback>
                  <p:oleObj name="Equation" r:id="rId20" imgW="965160" imgH="317160" progId="Equation.3">
                    <p:embed/>
                    <p:pic>
                      <p:nvPicPr>
                        <p:cNvPr id="120854" name="Object 22">
                          <a:extLst>
                            <a:ext uri="{FF2B5EF4-FFF2-40B4-BE49-F238E27FC236}">
                              <a16:creationId xmlns:a16="http://schemas.microsoft.com/office/drawing/2014/main" id="{1FA12906-B177-430F-A9F7-2B27DA89A3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960"/>
                          <a:ext cx="6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57" name="Object 25">
            <a:extLst>
              <a:ext uri="{FF2B5EF4-FFF2-40B4-BE49-F238E27FC236}">
                <a16:creationId xmlns:a16="http://schemas.microsoft.com/office/drawing/2014/main" id="{CD736D3E-EA84-4241-8F43-9C4AC65CC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724400"/>
          <a:ext cx="720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200720" imgH="698400" progId="Equation.3">
                  <p:embed/>
                </p:oleObj>
              </mc:Choice>
              <mc:Fallback>
                <p:oleObj name="Equation" r:id="rId22" imgW="7200720" imgH="698400" progId="Equation.3">
                  <p:embed/>
                  <p:pic>
                    <p:nvPicPr>
                      <p:cNvPr id="120857" name="Object 25">
                        <a:extLst>
                          <a:ext uri="{FF2B5EF4-FFF2-40B4-BE49-F238E27FC236}">
                            <a16:creationId xmlns:a16="http://schemas.microsoft.com/office/drawing/2014/main" id="{CD736D3E-EA84-4241-8F43-9C4AC65CC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720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>
            <a:extLst>
              <a:ext uri="{FF2B5EF4-FFF2-40B4-BE49-F238E27FC236}">
                <a16:creationId xmlns:a16="http://schemas.microsoft.com/office/drawing/2014/main" id="{B041D35F-1988-46CB-ADF7-403AF3C03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73660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960" imgH="2400120" progId="Equation.3">
                  <p:embed/>
                </p:oleObj>
              </mc:Choice>
              <mc:Fallback>
                <p:oleObj name="Equation" r:id="rId2" imgW="7365960" imgH="2400120" progId="Equation.3">
                  <p:embed/>
                  <p:pic>
                    <p:nvPicPr>
                      <p:cNvPr id="122882" name="Object 2">
                        <a:extLst>
                          <a:ext uri="{FF2B5EF4-FFF2-40B4-BE49-F238E27FC236}">
                            <a16:creationId xmlns:a16="http://schemas.microsoft.com/office/drawing/2014/main" id="{B041D35F-1988-46CB-ADF7-403AF3C03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3660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>
            <a:extLst>
              <a:ext uri="{FF2B5EF4-FFF2-40B4-BE49-F238E27FC236}">
                <a16:creationId xmlns:a16="http://schemas.microsoft.com/office/drawing/2014/main" id="{F48CC4FA-7048-4456-A635-D7E21A211D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43400"/>
          <a:ext cx="5080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960" imgH="1409400" progId="Equation.3">
                  <p:embed/>
                </p:oleObj>
              </mc:Choice>
              <mc:Fallback>
                <p:oleObj name="Equation" r:id="rId4" imgW="5079960" imgH="1409400" progId="Equation.3">
                  <p:embed/>
                  <p:pic>
                    <p:nvPicPr>
                      <p:cNvPr id="122883" name="Object 3">
                        <a:extLst>
                          <a:ext uri="{FF2B5EF4-FFF2-40B4-BE49-F238E27FC236}">
                            <a16:creationId xmlns:a16="http://schemas.microsoft.com/office/drawing/2014/main" id="{F48CC4FA-7048-4456-A635-D7E21A211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5080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Text Box 4">
            <a:extLst>
              <a:ext uri="{FF2B5EF4-FFF2-40B4-BE49-F238E27FC236}">
                <a16:creationId xmlns:a16="http://schemas.microsoft.com/office/drawing/2014/main" id="{5E3BB69E-8D94-4536-951B-E10C501FC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此时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9" name="Object 2051">
            <a:extLst>
              <a:ext uri="{FF2B5EF4-FFF2-40B4-BE49-F238E27FC236}">
                <a16:creationId xmlns:a16="http://schemas.microsoft.com/office/drawing/2014/main" id="{5856770C-9C40-4FFA-BE5A-B0CAC67D8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219200"/>
          <a:ext cx="6045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45120" imgH="1409400" progId="Equation.3">
                  <p:embed/>
                </p:oleObj>
              </mc:Choice>
              <mc:Fallback>
                <p:oleObj name="Equation" r:id="rId2" imgW="6045120" imgH="1409400" progId="Equation.3">
                  <p:embed/>
                  <p:pic>
                    <p:nvPicPr>
                      <p:cNvPr id="121859" name="Object 2051">
                        <a:extLst>
                          <a:ext uri="{FF2B5EF4-FFF2-40B4-BE49-F238E27FC236}">
                            <a16:creationId xmlns:a16="http://schemas.microsoft.com/office/drawing/2014/main" id="{5856770C-9C40-4FFA-BE5A-B0CAC67D8F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60452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2052">
            <a:extLst>
              <a:ext uri="{FF2B5EF4-FFF2-40B4-BE49-F238E27FC236}">
                <a16:creationId xmlns:a16="http://schemas.microsoft.com/office/drawing/2014/main" id="{36F83DE9-9B5C-4CA2-AEFE-5B88FFBC8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886200"/>
          <a:ext cx="70866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086600" imgH="1714320" progId="Equation.3">
                  <p:embed/>
                </p:oleObj>
              </mc:Choice>
              <mc:Fallback>
                <p:oleObj name="Equation" r:id="rId4" imgW="7086600" imgH="1714320" progId="Equation.3">
                  <p:embed/>
                  <p:pic>
                    <p:nvPicPr>
                      <p:cNvPr id="121860" name="Object 2052">
                        <a:extLst>
                          <a:ext uri="{FF2B5EF4-FFF2-40B4-BE49-F238E27FC236}">
                            <a16:creationId xmlns:a16="http://schemas.microsoft.com/office/drawing/2014/main" id="{36F83DE9-9B5C-4CA2-AEFE-5B88FFBC8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86200"/>
                        <a:ext cx="70866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2053">
            <a:extLst>
              <a:ext uri="{FF2B5EF4-FFF2-40B4-BE49-F238E27FC236}">
                <a16:creationId xmlns:a16="http://schemas.microsoft.com/office/drawing/2014/main" id="{EFBD3400-DC09-4CC1-B477-691EBB729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048000"/>
          <a:ext cx="200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6280" imgH="431640" progId="Equation.3">
                  <p:embed/>
                </p:oleObj>
              </mc:Choice>
              <mc:Fallback>
                <p:oleObj name="Equation" r:id="rId6" imgW="2006280" imgH="431640" progId="Equation.3">
                  <p:embed/>
                  <p:pic>
                    <p:nvPicPr>
                      <p:cNvPr id="121861" name="Object 2053">
                        <a:extLst>
                          <a:ext uri="{FF2B5EF4-FFF2-40B4-BE49-F238E27FC236}">
                            <a16:creationId xmlns:a16="http://schemas.microsoft.com/office/drawing/2014/main" id="{EFBD3400-DC09-4CC1-B477-691EBB729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48000"/>
                        <a:ext cx="200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80" name="Object 24">
            <a:extLst>
              <a:ext uri="{FF2B5EF4-FFF2-40B4-BE49-F238E27FC236}">
                <a16:creationId xmlns:a16="http://schemas.microsoft.com/office/drawing/2014/main" id="{31935A79-C113-402C-8C5A-2823CD358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676400"/>
          <a:ext cx="347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760" imgH="393480" progId="Equation.3">
                  <p:embed/>
                </p:oleObj>
              </mc:Choice>
              <mc:Fallback>
                <p:oleObj name="Equation" r:id="rId2" imgW="3479760" imgH="393480" progId="Equation.3">
                  <p:embed/>
                  <p:pic>
                    <p:nvPicPr>
                      <p:cNvPr id="19480" name="Object 24">
                        <a:extLst>
                          <a:ext uri="{FF2B5EF4-FFF2-40B4-BE49-F238E27FC236}">
                            <a16:creationId xmlns:a16="http://schemas.microsoft.com/office/drawing/2014/main" id="{31935A79-C113-402C-8C5A-2823CD3583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3479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>
            <a:extLst>
              <a:ext uri="{FF2B5EF4-FFF2-40B4-BE49-F238E27FC236}">
                <a16:creationId xmlns:a16="http://schemas.microsoft.com/office/drawing/2014/main" id="{F75E8F0C-DC34-46E8-BE9A-707B0CB51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62200"/>
          <a:ext cx="3911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11400" imgH="393480" progId="Equation.3">
                  <p:embed/>
                </p:oleObj>
              </mc:Choice>
              <mc:Fallback>
                <p:oleObj name="Equation" r:id="rId4" imgW="3911400" imgH="393480" progId="Equation.3">
                  <p:embed/>
                  <p:pic>
                    <p:nvPicPr>
                      <p:cNvPr id="19481" name="Object 25">
                        <a:extLst>
                          <a:ext uri="{FF2B5EF4-FFF2-40B4-BE49-F238E27FC236}">
                            <a16:creationId xmlns:a16="http://schemas.microsoft.com/office/drawing/2014/main" id="{F75E8F0C-DC34-46E8-BE9A-707B0CB51D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3911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Rectangle 23">
            <a:extLst>
              <a:ext uri="{FF2B5EF4-FFF2-40B4-BE49-F238E27FC236}">
                <a16:creationId xmlns:a16="http://schemas.microsoft.com/office/drawing/2014/main" id="{23E56D3C-BEC2-429B-B79C-3321028E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14400"/>
            <a:ext cx="6557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(2)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看作是平面上随机点的坐标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</a:p>
        </p:txBody>
      </p:sp>
      <p:sp>
        <p:nvSpPr>
          <p:cNvPr id="19486" name="Rectangle 30">
            <a:extLst>
              <a:ext uri="{FF2B5EF4-FFF2-40B4-BE49-F238E27FC236}">
                <a16:creationId xmlns:a16="http://schemas.microsoft.com/office/drawing/2014/main" id="{83942800-A913-4D98-B848-1E7D3FB5A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524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即有</a:t>
            </a:r>
          </a:p>
        </p:txBody>
      </p:sp>
      <p:grpSp>
        <p:nvGrpSpPr>
          <p:cNvPr id="19506" name="Group 50">
            <a:extLst>
              <a:ext uri="{FF2B5EF4-FFF2-40B4-BE49-F238E27FC236}">
                <a16:creationId xmlns:a16="http://schemas.microsoft.com/office/drawing/2014/main" id="{7133C3D6-211E-49C5-A74E-F76D5941650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590800"/>
            <a:ext cx="3124200" cy="2895600"/>
            <a:chOff x="3312" y="1776"/>
            <a:chExt cx="1968" cy="1824"/>
          </a:xfrm>
        </p:grpSpPr>
        <p:sp>
          <p:nvSpPr>
            <p:cNvPr id="19490" name="AutoShape 34" descr="棚架">
              <a:extLst>
                <a:ext uri="{FF2B5EF4-FFF2-40B4-BE49-F238E27FC236}">
                  <a16:creationId xmlns:a16="http://schemas.microsoft.com/office/drawing/2014/main" id="{4775EB51-64BF-4D97-A954-5EE8A1FD4F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2064"/>
              <a:ext cx="960" cy="768"/>
            </a:xfrm>
            <a:prstGeom prst="rtTriangle">
              <a:avLst/>
            </a:prstGeom>
            <a:pattFill prst="trellis">
              <a:fgClr>
                <a:srgbClr val="FF33CC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9491" name="Group 35">
              <a:extLst>
                <a:ext uri="{FF2B5EF4-FFF2-40B4-BE49-F238E27FC236}">
                  <a16:creationId xmlns:a16="http://schemas.microsoft.com/office/drawing/2014/main" id="{F1F2E9DE-D848-4140-8C85-A4B483A07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776"/>
              <a:ext cx="1968" cy="1824"/>
              <a:chOff x="3504" y="768"/>
              <a:chExt cx="1968" cy="1632"/>
            </a:xfrm>
          </p:grpSpPr>
          <p:sp>
            <p:nvSpPr>
              <p:cNvPr id="19492" name="Line 36">
                <a:extLst>
                  <a:ext uri="{FF2B5EF4-FFF2-40B4-BE49-F238E27FC236}">
                    <a16:creationId xmlns:a16="http://schemas.microsoft.com/office/drawing/2014/main" id="{A2917458-FC2A-4C8D-BB3C-9B5A03AD3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728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3" name="Line 37">
                <a:extLst>
                  <a:ext uri="{FF2B5EF4-FFF2-40B4-BE49-F238E27FC236}">
                    <a16:creationId xmlns:a16="http://schemas.microsoft.com/office/drawing/2014/main" id="{51953746-C9A6-4928-8A71-50A32A087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768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494" name="Line 38">
              <a:extLst>
                <a:ext uri="{FF2B5EF4-FFF2-40B4-BE49-F238E27FC236}">
                  <a16:creationId xmlns:a16="http://schemas.microsoft.com/office/drawing/2014/main" id="{77400B3C-4D67-452D-9E9A-A77966143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64"/>
              <a:ext cx="168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9495" name="Object 39">
              <a:extLst>
                <a:ext uri="{FF2B5EF4-FFF2-40B4-BE49-F238E27FC236}">
                  <a16:creationId xmlns:a16="http://schemas.microsoft.com/office/drawing/2014/main" id="{28B89D30-DA64-4AAE-A842-32D3FCC52F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8" y="1944"/>
            <a:ext cx="55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65160" imgH="291960" progId="Equation.3">
                    <p:embed/>
                  </p:oleObj>
                </mc:Choice>
                <mc:Fallback>
                  <p:oleObj name="Equation" r:id="rId6" imgW="965160" imgH="291960" progId="Equation.3">
                    <p:embed/>
                    <p:pic>
                      <p:nvPicPr>
                        <p:cNvPr id="19495" name="Object 39">
                          <a:extLst>
                            <a:ext uri="{FF2B5EF4-FFF2-40B4-BE49-F238E27FC236}">
                              <a16:creationId xmlns:a16="http://schemas.microsoft.com/office/drawing/2014/main" id="{28B89D30-DA64-4AAE-A842-32D3FCC52F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1944"/>
                          <a:ext cx="55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6" name="Object 40">
              <a:extLst>
                <a:ext uri="{FF2B5EF4-FFF2-40B4-BE49-F238E27FC236}">
                  <a16:creationId xmlns:a16="http://schemas.microsoft.com/office/drawing/2014/main" id="{68083733-797D-42A2-B54C-5CFF3B3434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544"/>
            <a:ext cx="18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1960" imgH="317160" progId="Equation.3">
                    <p:embed/>
                  </p:oleObj>
                </mc:Choice>
                <mc:Fallback>
                  <p:oleObj name="Equation" r:id="rId8" imgW="291960" imgH="317160" progId="Equation.3">
                    <p:embed/>
                    <p:pic>
                      <p:nvPicPr>
                        <p:cNvPr id="19496" name="Object 40">
                          <a:extLst>
                            <a:ext uri="{FF2B5EF4-FFF2-40B4-BE49-F238E27FC236}">
                              <a16:creationId xmlns:a16="http://schemas.microsoft.com/office/drawing/2014/main" id="{68083733-797D-42A2-B54C-5CFF3B3434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44"/>
                          <a:ext cx="18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8" name="Object 42">
              <a:extLst>
                <a:ext uri="{FF2B5EF4-FFF2-40B4-BE49-F238E27FC236}">
                  <a16:creationId xmlns:a16="http://schemas.microsoft.com/office/drawing/2014/main" id="{0ABBF369-2CB9-4D76-9C37-27B656F32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2" y="293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3800" imgH="241200" progId="Equation.3">
                    <p:embed/>
                  </p:oleObj>
                </mc:Choice>
                <mc:Fallback>
                  <p:oleObj name="Equation" r:id="rId10" imgW="253800" imgH="241200" progId="Equation.3">
                    <p:embed/>
                    <p:pic>
                      <p:nvPicPr>
                        <p:cNvPr id="19498" name="Object 42">
                          <a:extLst>
                            <a:ext uri="{FF2B5EF4-FFF2-40B4-BE49-F238E27FC236}">
                              <a16:creationId xmlns:a16="http://schemas.microsoft.com/office/drawing/2014/main" id="{0ABBF369-2CB9-4D76-9C37-27B656F325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2" y="293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9" name="Object 43">
              <a:extLst>
                <a:ext uri="{FF2B5EF4-FFF2-40B4-BE49-F238E27FC236}">
                  <a16:creationId xmlns:a16="http://schemas.microsoft.com/office/drawing/2014/main" id="{6419E3D6-860E-45EE-82A0-C92F8CA5DA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6" y="1828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3800" imgH="317160" progId="Equation.3">
                    <p:embed/>
                  </p:oleObj>
                </mc:Choice>
                <mc:Fallback>
                  <p:oleObj name="Equation" r:id="rId12" imgW="253800" imgH="317160" progId="Equation.3">
                    <p:embed/>
                    <p:pic>
                      <p:nvPicPr>
                        <p:cNvPr id="19499" name="Object 43">
                          <a:extLst>
                            <a:ext uri="{FF2B5EF4-FFF2-40B4-BE49-F238E27FC236}">
                              <a16:creationId xmlns:a16="http://schemas.microsoft.com/office/drawing/2014/main" id="{6419E3D6-860E-45EE-82A0-C92F8CA5DA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1828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0" name="Object 44">
              <a:extLst>
                <a:ext uri="{FF2B5EF4-FFF2-40B4-BE49-F238E27FC236}">
                  <a16:creationId xmlns:a16="http://schemas.microsoft.com/office/drawing/2014/main" id="{92FA29AA-3DD3-42A6-A248-713AD3DFC2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832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17160" imgH="330120" progId="Equation.3">
                    <p:embed/>
                  </p:oleObj>
                </mc:Choice>
                <mc:Fallback>
                  <p:oleObj name="Equation" r:id="rId14" imgW="317160" imgH="330120" progId="Equation.3">
                    <p:embed/>
                    <p:pic>
                      <p:nvPicPr>
                        <p:cNvPr id="19500" name="Object 44">
                          <a:extLst>
                            <a:ext uri="{FF2B5EF4-FFF2-40B4-BE49-F238E27FC236}">
                              <a16:creationId xmlns:a16="http://schemas.microsoft.com/office/drawing/2014/main" id="{92FA29AA-3DD3-42A6-A248-713AD3DFC2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32"/>
                          <a:ext cx="13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01" name="Object 45">
            <a:extLst>
              <a:ext uri="{FF2B5EF4-FFF2-40B4-BE49-F238E27FC236}">
                <a16:creationId xmlns:a16="http://schemas.microsoft.com/office/drawing/2014/main" id="{2BB16155-867A-41BE-A729-151603C6F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48000"/>
          <a:ext cx="2743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43200" imgH="812520" progId="Equation.3">
                  <p:embed/>
                </p:oleObj>
              </mc:Choice>
              <mc:Fallback>
                <p:oleObj name="Equation" r:id="rId16" imgW="2743200" imgH="812520" progId="Equation.3">
                  <p:embed/>
                  <p:pic>
                    <p:nvPicPr>
                      <p:cNvPr id="19501" name="Object 45">
                        <a:extLst>
                          <a:ext uri="{FF2B5EF4-FFF2-40B4-BE49-F238E27FC236}">
                            <a16:creationId xmlns:a16="http://schemas.microsoft.com/office/drawing/2014/main" id="{2BB16155-867A-41BE-A729-151603C6F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43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2" name="Object 46">
            <a:extLst>
              <a:ext uri="{FF2B5EF4-FFF2-40B4-BE49-F238E27FC236}">
                <a16:creationId xmlns:a16="http://schemas.microsoft.com/office/drawing/2014/main" id="{DF50B94A-CDCB-4D0C-96E6-629486534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3962400"/>
          <a:ext cx="354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43120" imgH="736560" progId="Equation.3">
                  <p:embed/>
                </p:oleObj>
              </mc:Choice>
              <mc:Fallback>
                <p:oleObj name="Equation" r:id="rId18" imgW="3543120" imgH="736560" progId="Equation.3">
                  <p:embed/>
                  <p:pic>
                    <p:nvPicPr>
                      <p:cNvPr id="19502" name="Object 46">
                        <a:extLst>
                          <a:ext uri="{FF2B5EF4-FFF2-40B4-BE49-F238E27FC236}">
                            <a16:creationId xmlns:a16="http://schemas.microsoft.com/office/drawing/2014/main" id="{DF50B94A-CDCB-4D0C-96E6-6294865349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962400"/>
                        <a:ext cx="3543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3" name="Object 47">
            <a:extLst>
              <a:ext uri="{FF2B5EF4-FFF2-40B4-BE49-F238E27FC236}">
                <a16:creationId xmlns:a16="http://schemas.microsoft.com/office/drawing/2014/main" id="{DEC11279-80DF-4DB8-9D22-3F1A53F6E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9530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34680" imgH="838080" progId="Equation.3">
                  <p:embed/>
                </p:oleObj>
              </mc:Choice>
              <mc:Fallback>
                <p:oleObj name="Equation" r:id="rId20" imgW="634680" imgH="838080" progId="Equation.3">
                  <p:embed/>
                  <p:pic>
                    <p:nvPicPr>
                      <p:cNvPr id="19503" name="Object 47">
                        <a:extLst>
                          <a:ext uri="{FF2B5EF4-FFF2-40B4-BE49-F238E27FC236}">
                            <a16:creationId xmlns:a16="http://schemas.microsoft.com/office/drawing/2014/main" id="{DEC11279-80DF-4DB8-9D22-3F1A53F6E3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4" name="Object 1028">
            <a:extLst>
              <a:ext uri="{FF2B5EF4-FFF2-40B4-BE49-F238E27FC236}">
                <a16:creationId xmlns:a16="http://schemas.microsoft.com/office/drawing/2014/main" id="{A5716286-A282-4931-B514-67B24FC11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838200"/>
          <a:ext cx="70866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86600" imgH="3085920" progId="Equation.3">
                  <p:embed/>
                </p:oleObj>
              </mc:Choice>
              <mc:Fallback>
                <p:oleObj name="Equation" r:id="rId2" imgW="7086600" imgH="3085920" progId="Equation.3">
                  <p:embed/>
                  <p:pic>
                    <p:nvPicPr>
                      <p:cNvPr id="117764" name="Object 1028">
                        <a:extLst>
                          <a:ext uri="{FF2B5EF4-FFF2-40B4-BE49-F238E27FC236}">
                            <a16:creationId xmlns:a16="http://schemas.microsoft.com/office/drawing/2014/main" id="{A5716286-A282-4931-B514-67B24FC11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7086600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1031">
            <a:extLst>
              <a:ext uri="{FF2B5EF4-FFF2-40B4-BE49-F238E27FC236}">
                <a16:creationId xmlns:a16="http://schemas.microsoft.com/office/drawing/2014/main" id="{DFA913F9-0765-42EE-9034-6E352C160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4864100"/>
          <a:ext cx="6299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98920" imgH="698400" progId="Equation.3">
                  <p:embed/>
                </p:oleObj>
              </mc:Choice>
              <mc:Fallback>
                <p:oleObj name="Equation" r:id="rId4" imgW="6298920" imgH="698400" progId="Equation.3">
                  <p:embed/>
                  <p:pic>
                    <p:nvPicPr>
                      <p:cNvPr id="117767" name="Object 1031">
                        <a:extLst>
                          <a:ext uri="{FF2B5EF4-FFF2-40B4-BE49-F238E27FC236}">
                            <a16:creationId xmlns:a16="http://schemas.microsoft.com/office/drawing/2014/main" id="{DFA913F9-0765-42EE-9034-6E352C160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864100"/>
                        <a:ext cx="6299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73" name="Group 1037">
            <a:extLst>
              <a:ext uri="{FF2B5EF4-FFF2-40B4-BE49-F238E27FC236}">
                <a16:creationId xmlns:a16="http://schemas.microsoft.com/office/drawing/2014/main" id="{9B5397F8-4E9F-4317-A445-CE1B6641E32D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4102100"/>
            <a:ext cx="2017713" cy="519113"/>
            <a:chOff x="540" y="2478"/>
            <a:chExt cx="1271" cy="327"/>
          </a:xfrm>
        </p:grpSpPr>
        <p:sp>
          <p:nvSpPr>
            <p:cNvPr id="117769" name="Text Box 1033">
              <a:extLst>
                <a:ext uri="{FF2B5EF4-FFF2-40B4-BE49-F238E27FC236}">
                  <a16:creationId xmlns:a16="http://schemas.microsoft.com/office/drawing/2014/main" id="{E7F2EB12-568E-4C90-9400-8039082CB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247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解</a:t>
              </a:r>
            </a:p>
          </p:txBody>
        </p:sp>
        <p:sp>
          <p:nvSpPr>
            <p:cNvPr id="117770" name="Text Box 1034">
              <a:extLst>
                <a:ext uri="{FF2B5EF4-FFF2-40B4-BE49-F238E27FC236}">
                  <a16:creationId xmlns:a16="http://schemas.microsoft.com/office/drawing/2014/main" id="{A8105E3C-5411-4D52-B3AC-462B053AC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478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由公式</a:t>
              </a:r>
            </a:p>
          </p:txBody>
        </p:sp>
      </p:grpSp>
      <p:sp>
        <p:nvSpPr>
          <p:cNvPr id="117772" name="Rectangle 1036">
            <a:extLst>
              <a:ext uri="{FF2B5EF4-FFF2-40B4-BE49-F238E27FC236}">
                <a16:creationId xmlns:a16="http://schemas.microsoft.com/office/drawing/2014/main" id="{F4297C83-E175-436C-B364-E75C9717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842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7" name="Object 7">
            <a:extLst>
              <a:ext uri="{FF2B5EF4-FFF2-40B4-BE49-F238E27FC236}">
                <a16:creationId xmlns:a16="http://schemas.microsoft.com/office/drawing/2014/main" id="{4CFA0870-3AF6-46C5-808D-DCFE18D4E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914400"/>
          <a:ext cx="485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1360" imgH="1028520" progId="Equation.3">
                  <p:embed/>
                </p:oleObj>
              </mc:Choice>
              <mc:Fallback>
                <p:oleObj name="Equation" r:id="rId2" imgW="4851360" imgH="1028520" progId="Equation.3">
                  <p:embed/>
                  <p:pic>
                    <p:nvPicPr>
                      <p:cNvPr id="71687" name="Object 7">
                        <a:extLst>
                          <a:ext uri="{FF2B5EF4-FFF2-40B4-BE49-F238E27FC236}">
                            <a16:creationId xmlns:a16="http://schemas.microsoft.com/office/drawing/2014/main" id="{4CFA0870-3AF6-46C5-808D-DCFE18D4E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914400"/>
                        <a:ext cx="4851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>
            <a:extLst>
              <a:ext uri="{FF2B5EF4-FFF2-40B4-BE49-F238E27FC236}">
                <a16:creationId xmlns:a16="http://schemas.microsoft.com/office/drawing/2014/main" id="{391573D6-47C7-410B-B5A4-375A48AE7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3900" y="2971800"/>
          <a:ext cx="2705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698400" progId="Equation.3">
                  <p:embed/>
                </p:oleObj>
              </mc:Choice>
              <mc:Fallback>
                <p:oleObj name="Equation" r:id="rId4" imgW="2705040" imgH="698400" progId="Equation.3">
                  <p:embed/>
                  <p:pic>
                    <p:nvPicPr>
                      <p:cNvPr id="71688" name="Object 8">
                        <a:extLst>
                          <a:ext uri="{FF2B5EF4-FFF2-40B4-BE49-F238E27FC236}">
                            <a16:creationId xmlns:a16="http://schemas.microsoft.com/office/drawing/2014/main" id="{391573D6-47C7-410B-B5A4-375A48AE7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971800"/>
                        <a:ext cx="2705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>
            <a:extLst>
              <a:ext uri="{FF2B5EF4-FFF2-40B4-BE49-F238E27FC236}">
                <a16:creationId xmlns:a16="http://schemas.microsoft.com/office/drawing/2014/main" id="{6E809D7E-94F5-4AD1-9ED3-7F76ACB1C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5838" y="2901950"/>
          <a:ext cx="153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480" imgH="914400" progId="Equation.3">
                  <p:embed/>
                </p:oleObj>
              </mc:Choice>
              <mc:Fallback>
                <p:oleObj name="Equation" r:id="rId6" imgW="1536480" imgH="914400" progId="Equation.3">
                  <p:embed/>
                  <p:pic>
                    <p:nvPicPr>
                      <p:cNvPr id="71689" name="Object 9">
                        <a:extLst>
                          <a:ext uri="{FF2B5EF4-FFF2-40B4-BE49-F238E27FC236}">
                            <a16:creationId xmlns:a16="http://schemas.microsoft.com/office/drawing/2014/main" id="{6E809D7E-94F5-4AD1-9ED3-7F76ACB1C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8" y="2901950"/>
                        <a:ext cx="1536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7726AA92-C94F-4EF5-AF93-30CB7FE34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971800"/>
          <a:ext cx="3721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20960" imgH="698400" progId="Equation.3">
                  <p:embed/>
                </p:oleObj>
              </mc:Choice>
              <mc:Fallback>
                <p:oleObj name="Equation" r:id="rId8" imgW="3720960" imgH="698400" progId="Equation.3">
                  <p:embed/>
                  <p:pic>
                    <p:nvPicPr>
                      <p:cNvPr id="71686" name="Object 6">
                        <a:extLst>
                          <a:ext uri="{FF2B5EF4-FFF2-40B4-BE49-F238E27FC236}">
                            <a16:creationId xmlns:a16="http://schemas.microsoft.com/office/drawing/2014/main" id="{7726AA92-C94F-4EF5-AF93-30CB7FE34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3721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9" name="Group 19">
            <a:extLst>
              <a:ext uri="{FF2B5EF4-FFF2-40B4-BE49-F238E27FC236}">
                <a16:creationId xmlns:a16="http://schemas.microsoft.com/office/drawing/2014/main" id="{529CF49D-6441-4791-98B0-37F98545A5D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09800"/>
            <a:ext cx="4381500" cy="519113"/>
            <a:chOff x="576" y="1392"/>
            <a:chExt cx="2760" cy="327"/>
          </a:xfrm>
        </p:grpSpPr>
        <p:sp>
          <p:nvSpPr>
            <p:cNvPr id="71685" name="Text Box 5">
              <a:extLst>
                <a:ext uri="{FF2B5EF4-FFF2-40B4-BE49-F238E27FC236}">
                  <a16:creationId xmlns:a16="http://schemas.microsoft.com/office/drawing/2014/main" id="{B5618FDB-C980-4F1B-9FE0-2A1D0E78A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392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得所求密度函数</a:t>
              </a:r>
            </a:p>
          </p:txBody>
        </p:sp>
        <p:graphicFrame>
          <p:nvGraphicFramePr>
            <p:cNvPr id="71690" name="Object 10">
              <a:extLst>
                <a:ext uri="{FF2B5EF4-FFF2-40B4-BE49-F238E27FC236}">
                  <a16:creationId xmlns:a16="http://schemas.microsoft.com/office/drawing/2014/main" id="{0498E4EA-3FC6-48E8-8ED6-4C47D12609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440"/>
            <a:ext cx="10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38000" imgH="431640" progId="Equation.3">
                    <p:embed/>
                  </p:oleObj>
                </mc:Choice>
                <mc:Fallback>
                  <p:oleObj name="Equation" r:id="rId10" imgW="1638000" imgH="431640" progId="Equation.3">
                    <p:embed/>
                    <p:pic>
                      <p:nvPicPr>
                        <p:cNvPr id="71690" name="Object 10">
                          <a:extLst>
                            <a:ext uri="{FF2B5EF4-FFF2-40B4-BE49-F238E27FC236}">
                              <a16:creationId xmlns:a16="http://schemas.microsoft.com/office/drawing/2014/main" id="{0498E4EA-3FC6-48E8-8ED6-4C47D12609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40"/>
                          <a:ext cx="10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697" name="Group 17">
            <a:extLst>
              <a:ext uri="{FF2B5EF4-FFF2-40B4-BE49-F238E27FC236}">
                <a16:creationId xmlns:a16="http://schemas.microsoft.com/office/drawing/2014/main" id="{75148BBE-454F-4F5F-9509-18592AA872E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14800"/>
            <a:ext cx="3543300" cy="431800"/>
            <a:chOff x="576" y="2592"/>
            <a:chExt cx="2232" cy="272"/>
          </a:xfrm>
        </p:grpSpPr>
        <p:graphicFrame>
          <p:nvGraphicFramePr>
            <p:cNvPr id="71691" name="Object 11">
              <a:extLst>
                <a:ext uri="{FF2B5EF4-FFF2-40B4-BE49-F238E27FC236}">
                  <a16:creationId xmlns:a16="http://schemas.microsoft.com/office/drawing/2014/main" id="{E129C855-4C64-4DD8-BBE7-14511DE7BA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592"/>
            <a:ext cx="1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42920" imgH="431640" progId="Equation.3">
                    <p:embed/>
                  </p:oleObj>
                </mc:Choice>
                <mc:Fallback>
                  <p:oleObj name="Equation" r:id="rId12" imgW="1942920" imgH="431640" progId="Equation.3">
                    <p:embed/>
                    <p:pic>
                      <p:nvPicPr>
                        <p:cNvPr id="71691" name="Object 11">
                          <a:extLst>
                            <a:ext uri="{FF2B5EF4-FFF2-40B4-BE49-F238E27FC236}">
                              <a16:creationId xmlns:a16="http://schemas.microsoft.com/office/drawing/2014/main" id="{E129C855-4C64-4DD8-BBE7-14511DE7BA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592"/>
                          <a:ext cx="1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2" name="Object 12">
              <a:extLst>
                <a:ext uri="{FF2B5EF4-FFF2-40B4-BE49-F238E27FC236}">
                  <a16:creationId xmlns:a16="http://schemas.microsoft.com/office/drawing/2014/main" id="{B53B3A6A-40A7-46C7-BA48-11F7A8B2B7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592"/>
            <a:ext cx="9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85720" imgH="419040" progId="Equation.3">
                    <p:embed/>
                  </p:oleObj>
                </mc:Choice>
                <mc:Fallback>
                  <p:oleObj name="Equation" r:id="rId14" imgW="1485720" imgH="419040" progId="Equation.3">
                    <p:embed/>
                    <p:pic>
                      <p:nvPicPr>
                        <p:cNvPr id="71692" name="Object 12">
                          <a:extLst>
                            <a:ext uri="{FF2B5EF4-FFF2-40B4-BE49-F238E27FC236}">
                              <a16:creationId xmlns:a16="http://schemas.microsoft.com/office/drawing/2014/main" id="{B53B3A6A-40A7-46C7-BA48-11F7A8B2B7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592"/>
                          <a:ext cx="93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698" name="Group 18">
            <a:extLst>
              <a:ext uri="{FF2B5EF4-FFF2-40B4-BE49-F238E27FC236}">
                <a16:creationId xmlns:a16="http://schemas.microsoft.com/office/drawing/2014/main" id="{79821973-CB9F-4799-998F-8D7184A08D71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4749800"/>
            <a:ext cx="4162425" cy="1346200"/>
            <a:chOff x="540" y="2992"/>
            <a:chExt cx="2622" cy="848"/>
          </a:xfrm>
        </p:grpSpPr>
        <p:sp>
          <p:nvSpPr>
            <p:cNvPr id="71693" name="Text Box 13">
              <a:extLst>
                <a:ext uri="{FF2B5EF4-FFF2-40B4-BE49-F238E27FC236}">
                  <a16:creationId xmlns:a16="http://schemas.microsoft.com/office/drawing/2014/main" id="{64E27061-104F-4F64-AE53-A14B8AB37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324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得</a:t>
              </a:r>
            </a:p>
          </p:txBody>
        </p:sp>
        <p:graphicFrame>
          <p:nvGraphicFramePr>
            <p:cNvPr id="71694" name="Object 14">
              <a:extLst>
                <a:ext uri="{FF2B5EF4-FFF2-40B4-BE49-F238E27FC236}">
                  <a16:creationId xmlns:a16="http://schemas.microsoft.com/office/drawing/2014/main" id="{3A840A90-0346-4AD0-A730-7E1278BF05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992"/>
            <a:ext cx="2232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43120" imgH="1346040" progId="Equation.3">
                    <p:embed/>
                  </p:oleObj>
                </mc:Choice>
                <mc:Fallback>
                  <p:oleObj name="Equation" r:id="rId16" imgW="3543120" imgH="1346040" progId="Equation.3">
                    <p:embed/>
                    <p:pic>
                      <p:nvPicPr>
                        <p:cNvPr id="71694" name="Object 14">
                          <a:extLst>
                            <a:ext uri="{FF2B5EF4-FFF2-40B4-BE49-F238E27FC236}">
                              <a16:creationId xmlns:a16="http://schemas.microsoft.com/office/drawing/2014/main" id="{3A840A90-0346-4AD0-A730-7E1278BF05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992"/>
                          <a:ext cx="2232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82" name="Object 30">
            <a:extLst>
              <a:ext uri="{FF2B5EF4-FFF2-40B4-BE49-F238E27FC236}">
                <a16:creationId xmlns:a16="http://schemas.microsoft.com/office/drawing/2014/main" id="{33287323-FDF1-45AB-B1CE-408BA4D0B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798513"/>
          <a:ext cx="7658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57920" imgH="2095200" progId="Equation.3">
                  <p:embed/>
                </p:oleObj>
              </mc:Choice>
              <mc:Fallback>
                <p:oleObj name="Equation" r:id="rId2" imgW="7657920" imgH="2095200" progId="Equation.3">
                  <p:embed/>
                  <p:pic>
                    <p:nvPicPr>
                      <p:cNvPr id="74782" name="Object 30">
                        <a:extLst>
                          <a:ext uri="{FF2B5EF4-FFF2-40B4-BE49-F238E27FC236}">
                            <a16:creationId xmlns:a16="http://schemas.microsoft.com/office/drawing/2014/main" id="{33287323-FDF1-45AB-B1CE-408BA4D0BFD7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798513"/>
                        <a:ext cx="76581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840" name="Group 88">
            <a:extLst>
              <a:ext uri="{FF2B5EF4-FFF2-40B4-BE49-F238E27FC236}">
                <a16:creationId xmlns:a16="http://schemas.microsoft.com/office/drawing/2014/main" id="{0993518D-80E7-40B2-B7E1-7F1B51CC1CA9}"/>
              </a:ext>
            </a:extLst>
          </p:cNvPr>
          <p:cNvGrpSpPr>
            <a:grpSpLocks/>
          </p:cNvGrpSpPr>
          <p:nvPr/>
        </p:nvGrpSpPr>
        <p:grpSpPr bwMode="auto">
          <a:xfrm>
            <a:off x="1370013" y="3340100"/>
            <a:ext cx="2209800" cy="800100"/>
            <a:chOff x="684" y="2192"/>
            <a:chExt cx="1392" cy="504"/>
          </a:xfrm>
        </p:grpSpPr>
        <p:sp>
          <p:nvSpPr>
            <p:cNvPr id="74783" name="Rectangle 31">
              <a:extLst>
                <a:ext uri="{FF2B5EF4-FFF2-40B4-BE49-F238E27FC236}">
                  <a16:creationId xmlns:a16="http://schemas.microsoft.com/office/drawing/2014/main" id="{EE5D26A0-8AE1-4E7F-9B04-0A1470CC8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192"/>
              <a:ext cx="384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4" name="Rectangle 32">
              <a:extLst>
                <a:ext uri="{FF2B5EF4-FFF2-40B4-BE49-F238E27FC236}">
                  <a16:creationId xmlns:a16="http://schemas.microsoft.com/office/drawing/2014/main" id="{F1B8D593-5F8D-46FF-B02D-D92120E10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2192"/>
              <a:ext cx="384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5" name="Line 33">
              <a:extLst>
                <a:ext uri="{FF2B5EF4-FFF2-40B4-BE49-F238E27FC236}">
                  <a16:creationId xmlns:a16="http://schemas.microsoft.com/office/drawing/2014/main" id="{0006A1EE-7E36-4B6E-AC92-E5847D6F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" y="22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6" name="Line 34">
              <a:extLst>
                <a:ext uri="{FF2B5EF4-FFF2-40B4-BE49-F238E27FC236}">
                  <a16:creationId xmlns:a16="http://schemas.microsoft.com/office/drawing/2014/main" id="{74B089D2-B668-4ADE-9B48-CBA7A8758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22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87" name="Line 35">
              <a:extLst>
                <a:ext uri="{FF2B5EF4-FFF2-40B4-BE49-F238E27FC236}">
                  <a16:creationId xmlns:a16="http://schemas.microsoft.com/office/drawing/2014/main" id="{62C574A9-F53A-4294-8239-3D412A25C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28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4795" name="Object 43">
              <a:extLst>
                <a:ext uri="{FF2B5EF4-FFF2-40B4-BE49-F238E27FC236}">
                  <a16:creationId xmlns:a16="http://schemas.microsoft.com/office/drawing/2014/main" id="{3BCAAB1D-3DB4-49A0-9ABF-22E8436E1F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8" y="219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55320" imgH="291960" progId="Equation.3">
                    <p:embed/>
                  </p:oleObj>
                </mc:Choice>
                <mc:Fallback>
                  <p:oleObj name="公式" r:id="rId4" imgW="355320" imgH="291960" progId="Equation.3">
                    <p:embed/>
                    <p:pic>
                      <p:nvPicPr>
                        <p:cNvPr id="74795" name="Object 43">
                          <a:extLst>
                            <a:ext uri="{FF2B5EF4-FFF2-40B4-BE49-F238E27FC236}">
                              <a16:creationId xmlns:a16="http://schemas.microsoft.com/office/drawing/2014/main" id="{3BCAAB1D-3DB4-49A0-9ABF-22E8436E1F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19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8" name="Object 46">
              <a:extLst>
                <a:ext uri="{FF2B5EF4-FFF2-40B4-BE49-F238E27FC236}">
                  <a16:creationId xmlns:a16="http://schemas.microsoft.com/office/drawing/2014/main" id="{5B75959F-B3EF-4ECF-BE88-0EADE1C39F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4" y="2192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9360" imgH="291960" progId="Equation.3">
                    <p:embed/>
                  </p:oleObj>
                </mc:Choice>
                <mc:Fallback>
                  <p:oleObj name="Equation" r:id="rId6" imgW="279360" imgH="291960" progId="Equation.3">
                    <p:embed/>
                    <p:pic>
                      <p:nvPicPr>
                        <p:cNvPr id="74798" name="Object 46">
                          <a:extLst>
                            <a:ext uri="{FF2B5EF4-FFF2-40B4-BE49-F238E27FC236}">
                              <a16:creationId xmlns:a16="http://schemas.microsoft.com/office/drawing/2014/main" id="{5B75959F-B3EF-4ECF-BE88-0EADE1C39F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2192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1" name="Object 49">
              <a:extLst>
                <a:ext uri="{FF2B5EF4-FFF2-40B4-BE49-F238E27FC236}">
                  <a16:creationId xmlns:a16="http://schemas.microsoft.com/office/drawing/2014/main" id="{27D942B3-2904-4D6B-B328-4D6E49322C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8" y="2432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0120" imgH="419040" progId="Equation.3">
                    <p:embed/>
                  </p:oleObj>
                </mc:Choice>
                <mc:Fallback>
                  <p:oleObj name="Equation" r:id="rId8" imgW="330120" imgH="419040" progId="Equation.3">
                    <p:embed/>
                    <p:pic>
                      <p:nvPicPr>
                        <p:cNvPr id="74801" name="Object 49">
                          <a:extLst>
                            <a:ext uri="{FF2B5EF4-FFF2-40B4-BE49-F238E27FC236}">
                              <a16:creationId xmlns:a16="http://schemas.microsoft.com/office/drawing/2014/main" id="{27D942B3-2904-4D6B-B328-4D6E49322C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432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2" name="Object 50">
              <a:extLst>
                <a:ext uri="{FF2B5EF4-FFF2-40B4-BE49-F238E27FC236}">
                  <a16:creationId xmlns:a16="http://schemas.microsoft.com/office/drawing/2014/main" id="{4D050E6E-188D-4579-BA75-E45602992E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4" y="2432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5320" imgH="419040" progId="Equation.3">
                    <p:embed/>
                  </p:oleObj>
                </mc:Choice>
                <mc:Fallback>
                  <p:oleObj name="Equation" r:id="rId10" imgW="355320" imgH="419040" progId="Equation.3">
                    <p:embed/>
                    <p:pic>
                      <p:nvPicPr>
                        <p:cNvPr id="74802" name="Object 50">
                          <a:extLst>
                            <a:ext uri="{FF2B5EF4-FFF2-40B4-BE49-F238E27FC236}">
                              <a16:creationId xmlns:a16="http://schemas.microsoft.com/office/drawing/2014/main" id="{4D050E6E-188D-4579-BA75-E45602992E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2432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841" name="Group 89">
            <a:extLst>
              <a:ext uri="{FF2B5EF4-FFF2-40B4-BE49-F238E27FC236}">
                <a16:creationId xmlns:a16="http://schemas.microsoft.com/office/drawing/2014/main" id="{D1C015F8-4151-4B45-8737-3E5CCDE89A25}"/>
              </a:ext>
            </a:extLst>
          </p:cNvPr>
          <p:cNvGrpSpPr>
            <a:grpSpLocks/>
          </p:cNvGrpSpPr>
          <p:nvPr/>
        </p:nvGrpSpPr>
        <p:grpSpPr bwMode="auto">
          <a:xfrm>
            <a:off x="4418013" y="2997200"/>
            <a:ext cx="1524000" cy="1485900"/>
            <a:chOff x="2604" y="1808"/>
            <a:chExt cx="960" cy="936"/>
          </a:xfrm>
        </p:grpSpPr>
        <p:grpSp>
          <p:nvGrpSpPr>
            <p:cNvPr id="74791" name="Group 39">
              <a:extLst>
                <a:ext uri="{FF2B5EF4-FFF2-40B4-BE49-F238E27FC236}">
                  <a16:creationId xmlns:a16="http://schemas.microsoft.com/office/drawing/2014/main" id="{24B353FC-7BF6-43FD-A36E-525E54B84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2" y="2000"/>
              <a:ext cx="384" cy="576"/>
              <a:chOff x="4752" y="288"/>
              <a:chExt cx="384" cy="576"/>
            </a:xfrm>
          </p:grpSpPr>
          <p:sp>
            <p:nvSpPr>
              <p:cNvPr id="74789" name="Rectangle 37">
                <a:extLst>
                  <a:ext uri="{FF2B5EF4-FFF2-40B4-BE49-F238E27FC236}">
                    <a16:creationId xmlns:a16="http://schemas.microsoft.com/office/drawing/2014/main" id="{EF9A1BF3-0686-4E2D-9B57-5CC626F6A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88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90" name="Rectangle 38">
                <a:extLst>
                  <a:ext uri="{FF2B5EF4-FFF2-40B4-BE49-F238E27FC236}">
                    <a16:creationId xmlns:a16="http://schemas.microsoft.com/office/drawing/2014/main" id="{4424213F-0D30-465A-A3EB-0A1B405B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672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74797" name="Object 45">
              <a:extLst>
                <a:ext uri="{FF2B5EF4-FFF2-40B4-BE49-F238E27FC236}">
                  <a16:creationId xmlns:a16="http://schemas.microsoft.com/office/drawing/2014/main" id="{FC021E8C-E1CB-48E3-92EE-C74CD881D8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8" y="20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320" imgH="291960" progId="Equation.3">
                    <p:embed/>
                  </p:oleObj>
                </mc:Choice>
                <mc:Fallback>
                  <p:oleObj name="Equation" r:id="rId12" imgW="355320" imgH="291960" progId="Equation.3">
                    <p:embed/>
                    <p:pic>
                      <p:nvPicPr>
                        <p:cNvPr id="74797" name="Object 45">
                          <a:extLst>
                            <a:ext uri="{FF2B5EF4-FFF2-40B4-BE49-F238E27FC236}">
                              <a16:creationId xmlns:a16="http://schemas.microsoft.com/office/drawing/2014/main" id="{FC021E8C-E1CB-48E3-92EE-C74CD881D8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20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9" name="Object 47">
              <a:extLst>
                <a:ext uri="{FF2B5EF4-FFF2-40B4-BE49-F238E27FC236}">
                  <a16:creationId xmlns:a16="http://schemas.microsoft.com/office/drawing/2014/main" id="{44062146-52B1-4C39-8663-376660213B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8" y="2384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9360" imgH="291960" progId="Equation.3">
                    <p:embed/>
                  </p:oleObj>
                </mc:Choice>
                <mc:Fallback>
                  <p:oleObj name="Equation" r:id="rId14" imgW="279360" imgH="291960" progId="Equation.3">
                    <p:embed/>
                    <p:pic>
                      <p:nvPicPr>
                        <p:cNvPr id="74799" name="Object 47">
                          <a:extLst>
                            <a:ext uri="{FF2B5EF4-FFF2-40B4-BE49-F238E27FC236}">
                              <a16:creationId xmlns:a16="http://schemas.microsoft.com/office/drawing/2014/main" id="{44062146-52B1-4C39-8663-376660213B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2384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03" name="Line 51">
              <a:extLst>
                <a:ext uri="{FF2B5EF4-FFF2-40B4-BE49-F238E27FC236}">
                  <a16:creationId xmlns:a16="http://schemas.microsoft.com/office/drawing/2014/main" id="{9ADBEC09-2034-49DB-9AA7-B4D600AD4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4" name="Line 52">
              <a:extLst>
                <a:ext uri="{FF2B5EF4-FFF2-40B4-BE49-F238E27FC236}">
                  <a16:creationId xmlns:a16="http://schemas.microsoft.com/office/drawing/2014/main" id="{12206E3F-43AE-469A-B80C-CA64D164A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5" name="Line 53">
              <a:extLst>
                <a:ext uri="{FF2B5EF4-FFF2-40B4-BE49-F238E27FC236}">
                  <a16:creationId xmlns:a16="http://schemas.microsoft.com/office/drawing/2014/main" id="{7FB3D568-92D2-4861-9E41-A6F9CD90E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20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6" name="Line 54">
              <a:extLst>
                <a:ext uri="{FF2B5EF4-FFF2-40B4-BE49-F238E27FC236}">
                  <a16:creationId xmlns:a16="http://schemas.microsoft.com/office/drawing/2014/main" id="{22BF0923-8DE8-4242-A7D2-E3DB4FD50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24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7" name="Line 55">
              <a:extLst>
                <a:ext uri="{FF2B5EF4-FFF2-40B4-BE49-F238E27FC236}">
                  <a16:creationId xmlns:a16="http://schemas.microsoft.com/office/drawing/2014/main" id="{9F648869-5D52-4CC6-9AE9-CE2A87050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" y="20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8" name="Line 56">
              <a:extLst>
                <a:ext uri="{FF2B5EF4-FFF2-40B4-BE49-F238E27FC236}">
                  <a16:creationId xmlns:a16="http://schemas.microsoft.com/office/drawing/2014/main" id="{6FE22D7B-26EA-4400-B7B1-39F580985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" y="24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4819" name="Object 67">
              <a:extLst>
                <a:ext uri="{FF2B5EF4-FFF2-40B4-BE49-F238E27FC236}">
                  <a16:creationId xmlns:a16="http://schemas.microsoft.com/office/drawing/2014/main" id="{4470FBCF-3ECF-4BB7-A803-1AB6672C1A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2" y="2480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5320" imgH="419040" progId="Equation.3">
                    <p:embed/>
                  </p:oleObj>
                </mc:Choice>
                <mc:Fallback>
                  <p:oleObj name="Equation" r:id="rId16" imgW="355320" imgH="419040" progId="Equation.3">
                    <p:embed/>
                    <p:pic>
                      <p:nvPicPr>
                        <p:cNvPr id="74819" name="Object 67">
                          <a:extLst>
                            <a:ext uri="{FF2B5EF4-FFF2-40B4-BE49-F238E27FC236}">
                              <a16:creationId xmlns:a16="http://schemas.microsoft.com/office/drawing/2014/main" id="{4470FBCF-3ECF-4BB7-A803-1AB6672C1A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2480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21" name="Object 69">
              <a:extLst>
                <a:ext uri="{FF2B5EF4-FFF2-40B4-BE49-F238E27FC236}">
                  <a16:creationId xmlns:a16="http://schemas.microsoft.com/office/drawing/2014/main" id="{A48C3C21-DDC9-4EF8-A2E8-FB064F51EF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4" y="1808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0120" imgH="419040" progId="Equation.3">
                    <p:embed/>
                  </p:oleObj>
                </mc:Choice>
                <mc:Fallback>
                  <p:oleObj name="Equation" r:id="rId18" imgW="330120" imgH="419040" progId="Equation.3">
                    <p:embed/>
                    <p:pic>
                      <p:nvPicPr>
                        <p:cNvPr id="74821" name="Object 69">
                          <a:extLst>
                            <a:ext uri="{FF2B5EF4-FFF2-40B4-BE49-F238E27FC236}">
                              <a16:creationId xmlns:a16="http://schemas.microsoft.com/office/drawing/2014/main" id="{A48C3C21-DDC9-4EF8-A2E8-FB064F51EF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1808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842" name="Group 90">
            <a:extLst>
              <a:ext uri="{FF2B5EF4-FFF2-40B4-BE49-F238E27FC236}">
                <a16:creationId xmlns:a16="http://schemas.microsoft.com/office/drawing/2014/main" id="{C64EB394-54B9-4A8D-AFD8-039C1F9F28CC}"/>
              </a:ext>
            </a:extLst>
          </p:cNvPr>
          <p:cNvGrpSpPr>
            <a:grpSpLocks/>
          </p:cNvGrpSpPr>
          <p:nvPr/>
        </p:nvGrpSpPr>
        <p:grpSpPr bwMode="auto">
          <a:xfrm>
            <a:off x="6780213" y="2959100"/>
            <a:ext cx="1524000" cy="1562100"/>
            <a:chOff x="4092" y="1808"/>
            <a:chExt cx="960" cy="984"/>
          </a:xfrm>
        </p:grpSpPr>
        <p:grpSp>
          <p:nvGrpSpPr>
            <p:cNvPr id="74792" name="Group 40">
              <a:extLst>
                <a:ext uri="{FF2B5EF4-FFF2-40B4-BE49-F238E27FC236}">
                  <a16:creationId xmlns:a16="http://schemas.microsoft.com/office/drawing/2014/main" id="{565B6D17-1364-4338-A905-9698117C2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0" y="2000"/>
              <a:ext cx="384" cy="576"/>
              <a:chOff x="4752" y="288"/>
              <a:chExt cx="384" cy="576"/>
            </a:xfrm>
          </p:grpSpPr>
          <p:sp>
            <p:nvSpPr>
              <p:cNvPr id="74793" name="Rectangle 41">
                <a:extLst>
                  <a:ext uri="{FF2B5EF4-FFF2-40B4-BE49-F238E27FC236}">
                    <a16:creationId xmlns:a16="http://schemas.microsoft.com/office/drawing/2014/main" id="{CA6F4684-8B81-4639-B607-E21C60163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88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94" name="Rectangle 42">
                <a:extLst>
                  <a:ext uri="{FF2B5EF4-FFF2-40B4-BE49-F238E27FC236}">
                    <a16:creationId xmlns:a16="http://schemas.microsoft.com/office/drawing/2014/main" id="{FE9E9B07-209C-4EE8-BB54-2310DBCAB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672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74796" name="Object 44">
              <a:extLst>
                <a:ext uri="{FF2B5EF4-FFF2-40B4-BE49-F238E27FC236}">
                  <a16:creationId xmlns:a16="http://schemas.microsoft.com/office/drawing/2014/main" id="{989661B5-ACE1-44C0-8342-4B888B285E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6" y="20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320" imgH="291960" progId="Equation.3">
                    <p:embed/>
                  </p:oleObj>
                </mc:Choice>
                <mc:Fallback>
                  <p:oleObj name="Equation" r:id="rId20" imgW="355320" imgH="291960" progId="Equation.3">
                    <p:embed/>
                    <p:pic>
                      <p:nvPicPr>
                        <p:cNvPr id="74796" name="Object 44">
                          <a:extLst>
                            <a:ext uri="{FF2B5EF4-FFF2-40B4-BE49-F238E27FC236}">
                              <a16:creationId xmlns:a16="http://schemas.microsoft.com/office/drawing/2014/main" id="{989661B5-ACE1-44C0-8342-4B888B285E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0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0" name="Object 48">
              <a:extLst>
                <a:ext uri="{FF2B5EF4-FFF2-40B4-BE49-F238E27FC236}">
                  <a16:creationId xmlns:a16="http://schemas.microsoft.com/office/drawing/2014/main" id="{82F32B2D-DFF1-41E4-BE6C-9588F136AC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6" y="2384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79360" imgH="291960" progId="Equation.3">
                    <p:embed/>
                  </p:oleObj>
                </mc:Choice>
                <mc:Fallback>
                  <p:oleObj name="Equation" r:id="rId21" imgW="279360" imgH="291960" progId="Equation.3">
                    <p:embed/>
                    <p:pic>
                      <p:nvPicPr>
                        <p:cNvPr id="74800" name="Object 48">
                          <a:extLst>
                            <a:ext uri="{FF2B5EF4-FFF2-40B4-BE49-F238E27FC236}">
                              <a16:creationId xmlns:a16="http://schemas.microsoft.com/office/drawing/2014/main" id="{82F32B2D-DFF1-41E4-BE6C-9588F136AC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384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09" name="Line 57">
              <a:extLst>
                <a:ext uri="{FF2B5EF4-FFF2-40B4-BE49-F238E27FC236}">
                  <a16:creationId xmlns:a16="http://schemas.microsoft.com/office/drawing/2014/main" id="{45DC6533-4334-44CF-BA55-5A6CE2B1A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10" name="Line 58">
              <a:extLst>
                <a:ext uri="{FF2B5EF4-FFF2-40B4-BE49-F238E27FC236}">
                  <a16:creationId xmlns:a16="http://schemas.microsoft.com/office/drawing/2014/main" id="{9D648CB9-1CD8-4C20-8542-B7CB2B595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11" name="Line 59">
              <a:extLst>
                <a:ext uri="{FF2B5EF4-FFF2-40B4-BE49-F238E27FC236}">
                  <a16:creationId xmlns:a16="http://schemas.microsoft.com/office/drawing/2014/main" id="{E31AFA6D-C202-4C4D-BDD6-D339F54DC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0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4812" name="Object 60">
              <a:extLst>
                <a:ext uri="{FF2B5EF4-FFF2-40B4-BE49-F238E27FC236}">
                  <a16:creationId xmlns:a16="http://schemas.microsoft.com/office/drawing/2014/main" id="{5B09CF79-FAE7-4FA9-B37E-D3D3CB0EF5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0" y="2202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64880" imgH="164880" progId="Equation.3">
                    <p:embed/>
                  </p:oleObj>
                </mc:Choice>
                <mc:Fallback>
                  <p:oleObj name="Equation" r:id="rId22" imgW="164880" imgH="164880" progId="Equation.3">
                    <p:embed/>
                    <p:pic>
                      <p:nvPicPr>
                        <p:cNvPr id="74812" name="Object 60">
                          <a:extLst>
                            <a:ext uri="{FF2B5EF4-FFF2-40B4-BE49-F238E27FC236}">
                              <a16:creationId xmlns:a16="http://schemas.microsoft.com/office/drawing/2014/main" id="{5B09CF79-FAE7-4FA9-B37E-D3D3CB0EF5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2202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13" name="Line 61">
              <a:extLst>
                <a:ext uri="{FF2B5EF4-FFF2-40B4-BE49-F238E27FC236}">
                  <a16:creationId xmlns:a16="http://schemas.microsoft.com/office/drawing/2014/main" id="{7338FFAF-70E2-4C4A-AB25-AD14E4541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43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4814" name="Object 62">
              <a:extLst>
                <a:ext uri="{FF2B5EF4-FFF2-40B4-BE49-F238E27FC236}">
                  <a16:creationId xmlns:a16="http://schemas.microsoft.com/office/drawing/2014/main" id="{1CA706B8-AF8A-4077-A1AC-2F4D82659D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0" y="2346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64880" imgH="164880" progId="Equation.3">
                    <p:embed/>
                  </p:oleObj>
                </mc:Choice>
                <mc:Fallback>
                  <p:oleObj name="公式" r:id="rId24" imgW="164880" imgH="164880" progId="Equation.3">
                    <p:embed/>
                    <p:pic>
                      <p:nvPicPr>
                        <p:cNvPr id="74814" name="Object 62">
                          <a:extLst>
                            <a:ext uri="{FF2B5EF4-FFF2-40B4-BE49-F238E27FC236}">
                              <a16:creationId xmlns:a16="http://schemas.microsoft.com/office/drawing/2014/main" id="{1CA706B8-AF8A-4077-A1AC-2F4D82659D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2346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15" name="Line 63">
              <a:extLst>
                <a:ext uri="{FF2B5EF4-FFF2-40B4-BE49-F238E27FC236}">
                  <a16:creationId xmlns:a16="http://schemas.microsoft.com/office/drawing/2014/main" id="{82F684D7-6443-47F3-9AC7-6EE0B8BDF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8" y="2251"/>
              <a:ext cx="98" cy="1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16" name="Line 64">
              <a:extLst>
                <a:ext uri="{FF2B5EF4-FFF2-40B4-BE49-F238E27FC236}">
                  <a16:creationId xmlns:a16="http://schemas.microsoft.com/office/drawing/2014/main" id="{CE9D819B-24FD-4816-8CD6-ACC10241A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5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17" name="Line 65">
              <a:extLst>
                <a:ext uri="{FF2B5EF4-FFF2-40B4-BE49-F238E27FC236}">
                  <a16:creationId xmlns:a16="http://schemas.microsoft.com/office/drawing/2014/main" id="{EBD9FF71-7AD2-4247-A5B1-35F0ABC14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" y="209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18" name="Line 66">
              <a:extLst>
                <a:ext uri="{FF2B5EF4-FFF2-40B4-BE49-F238E27FC236}">
                  <a16:creationId xmlns:a16="http://schemas.microsoft.com/office/drawing/2014/main" id="{48BA1B20-26C4-4A07-A8C8-C1EA91CA9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2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74820" name="Object 68">
              <a:extLst>
                <a:ext uri="{FF2B5EF4-FFF2-40B4-BE49-F238E27FC236}">
                  <a16:creationId xmlns:a16="http://schemas.microsoft.com/office/drawing/2014/main" id="{83CF2CD9-AEFD-494C-8B05-2C4037E61E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0" y="2528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55320" imgH="419040" progId="Equation.3">
                    <p:embed/>
                  </p:oleObj>
                </mc:Choice>
                <mc:Fallback>
                  <p:oleObj name="Equation" r:id="rId26" imgW="355320" imgH="419040" progId="Equation.3">
                    <p:embed/>
                    <p:pic>
                      <p:nvPicPr>
                        <p:cNvPr id="74820" name="Object 68">
                          <a:extLst>
                            <a:ext uri="{FF2B5EF4-FFF2-40B4-BE49-F238E27FC236}">
                              <a16:creationId xmlns:a16="http://schemas.microsoft.com/office/drawing/2014/main" id="{83CF2CD9-AEFD-494C-8B05-2C4037E61E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2528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22" name="Object 70">
              <a:extLst>
                <a:ext uri="{FF2B5EF4-FFF2-40B4-BE49-F238E27FC236}">
                  <a16:creationId xmlns:a16="http://schemas.microsoft.com/office/drawing/2014/main" id="{25F6335A-ED69-4D36-983D-AA1641967B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2" y="1808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30120" imgH="419040" progId="Equation.3">
                    <p:embed/>
                  </p:oleObj>
                </mc:Choice>
                <mc:Fallback>
                  <p:oleObj name="Equation" r:id="rId27" imgW="330120" imgH="419040" progId="Equation.3">
                    <p:embed/>
                    <p:pic>
                      <p:nvPicPr>
                        <p:cNvPr id="74822" name="Object 70">
                          <a:extLst>
                            <a:ext uri="{FF2B5EF4-FFF2-40B4-BE49-F238E27FC236}">
                              <a16:creationId xmlns:a16="http://schemas.microsoft.com/office/drawing/2014/main" id="{25F6335A-ED69-4D36-983D-AA1641967B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" y="1808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837" name="Rectangle 85">
            <a:extLst>
              <a:ext uri="{FF2B5EF4-FFF2-40B4-BE49-F238E27FC236}">
                <a16:creationId xmlns:a16="http://schemas.microsoft.com/office/drawing/2014/main" id="{88C93F29-DDB8-4DFA-8E14-FFCA40660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517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8</a:t>
            </a:r>
          </a:p>
        </p:txBody>
      </p:sp>
      <p:graphicFrame>
        <p:nvGraphicFramePr>
          <p:cNvPr id="74838" name="Object 86">
            <a:extLst>
              <a:ext uri="{FF2B5EF4-FFF2-40B4-BE49-F238E27FC236}">
                <a16:creationId xmlns:a16="http://schemas.microsoft.com/office/drawing/2014/main" id="{52A819B3-EEE5-4F05-A562-A67AE27C6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762500"/>
          <a:ext cx="7696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696080" imgH="952200" progId="Equation.3">
                  <p:embed/>
                </p:oleObj>
              </mc:Choice>
              <mc:Fallback>
                <p:oleObj name="Equation" r:id="rId28" imgW="7696080" imgH="952200" progId="Equation.3">
                  <p:embed/>
                  <p:pic>
                    <p:nvPicPr>
                      <p:cNvPr id="74838" name="Object 86">
                        <a:extLst>
                          <a:ext uri="{FF2B5EF4-FFF2-40B4-BE49-F238E27FC236}">
                            <a16:creationId xmlns:a16="http://schemas.microsoft.com/office/drawing/2014/main" id="{52A819B3-EEE5-4F05-A562-A67AE27C6C18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62500"/>
                        <a:ext cx="7696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id="{1144FE55-C20F-486F-A1DF-8FA5210FF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941888"/>
          <a:ext cx="3606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06480" imgH="1028520" progId="Equation.3">
                  <p:embed/>
                </p:oleObj>
              </mc:Choice>
              <mc:Fallback>
                <p:oleObj name="Equation" r:id="rId2" imgW="3606480" imgH="1028520" progId="Equation.3">
                  <p:embed/>
                  <p:pic>
                    <p:nvPicPr>
                      <p:cNvPr id="89090" name="Object 2">
                        <a:extLst>
                          <a:ext uri="{FF2B5EF4-FFF2-40B4-BE49-F238E27FC236}">
                            <a16:creationId xmlns:a16="http://schemas.microsoft.com/office/drawing/2014/main" id="{1144FE55-C20F-486F-A1DF-8FA5210FF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941888"/>
                        <a:ext cx="3606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5">
            <a:extLst>
              <a:ext uri="{FF2B5EF4-FFF2-40B4-BE49-F238E27FC236}">
                <a16:creationId xmlns:a16="http://schemas.microsoft.com/office/drawing/2014/main" id="{DE196B02-94C0-4ED6-B581-DDD6DA94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311626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7CC51782-8A22-4F0D-99A9-7AA3DE9EC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3206750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90640" imgH="419040" progId="Equation.3">
                  <p:embed/>
                </p:oleObj>
              </mc:Choice>
              <mc:Fallback>
                <p:oleObj name="公式" r:id="rId4" imgW="1790640" imgH="419040" progId="Equation.3">
                  <p:embed/>
                  <p:pic>
                    <p:nvPicPr>
                      <p:cNvPr id="89094" name="Object 6">
                        <a:extLst>
                          <a:ext uri="{FF2B5EF4-FFF2-40B4-BE49-F238E27FC236}">
                            <a16:creationId xmlns:a16="http://schemas.microsoft.com/office/drawing/2014/main" id="{7CC51782-8A22-4F0D-99A9-7AA3DE9EC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3206750"/>
                        <a:ext cx="179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id="{D9EEA7B4-F019-429A-87FB-43F78A045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10000"/>
          <a:ext cx="762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9760" imgH="444240" progId="Equation.3">
                  <p:embed/>
                </p:oleObj>
              </mc:Choice>
              <mc:Fallback>
                <p:oleObj name="Equation" r:id="rId6" imgW="7619760" imgH="444240" progId="Equation.3">
                  <p:embed/>
                  <p:pic>
                    <p:nvPicPr>
                      <p:cNvPr id="89095" name="Object 7">
                        <a:extLst>
                          <a:ext uri="{FF2B5EF4-FFF2-40B4-BE49-F238E27FC236}">
                            <a16:creationId xmlns:a16="http://schemas.microsoft.com/office/drawing/2014/main" id="{D9EEA7B4-F019-429A-87FB-43F78A0452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762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>
            <a:extLst>
              <a:ext uri="{FF2B5EF4-FFF2-40B4-BE49-F238E27FC236}">
                <a16:creationId xmlns:a16="http://schemas.microsoft.com/office/drawing/2014/main" id="{E3B29F4D-B32D-4BA7-B4F8-DFE407081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51160" imgH="431640" progId="Equation.3">
                  <p:embed/>
                </p:oleObj>
              </mc:Choice>
              <mc:Fallback>
                <p:oleObj name="Equation" r:id="rId8" imgW="3251160" imgH="431640" progId="Equation.3">
                  <p:embed/>
                  <p:pic>
                    <p:nvPicPr>
                      <p:cNvPr id="89096" name="Object 8">
                        <a:extLst>
                          <a:ext uri="{FF2B5EF4-FFF2-40B4-BE49-F238E27FC236}">
                            <a16:creationId xmlns:a16="http://schemas.microsoft.com/office/drawing/2014/main" id="{E3B29F4D-B32D-4BA7-B4F8-DFE407081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25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>
            <a:extLst>
              <a:ext uri="{FF2B5EF4-FFF2-40B4-BE49-F238E27FC236}">
                <a16:creationId xmlns:a16="http://schemas.microsoft.com/office/drawing/2014/main" id="{73DD7245-11F7-4CB2-8E0F-789CF2B4F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350" y="4419600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98600" imgH="393480" progId="Equation.3">
                  <p:embed/>
                </p:oleObj>
              </mc:Choice>
              <mc:Fallback>
                <p:oleObj name="Equation" r:id="rId10" imgW="2298600" imgH="393480" progId="Equation.3">
                  <p:embed/>
                  <p:pic>
                    <p:nvPicPr>
                      <p:cNvPr id="89097" name="Object 9">
                        <a:extLst>
                          <a:ext uri="{FF2B5EF4-FFF2-40B4-BE49-F238E27FC236}">
                            <a16:creationId xmlns:a16="http://schemas.microsoft.com/office/drawing/2014/main" id="{73DD7245-11F7-4CB2-8E0F-789CF2B4F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4419600"/>
                        <a:ext cx="229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DA6E5557-7664-4429-8BD6-EC7BD75F5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2000250"/>
          <a:ext cx="75755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8880" imgH="977760" progId="Equation.3">
                  <p:embed/>
                </p:oleObj>
              </mc:Choice>
              <mc:Fallback>
                <p:oleObj name="Equation" r:id="rId12" imgW="7238880" imgH="977760" progId="Equation.3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DA6E5557-7664-4429-8BD6-EC7BD75F5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000250"/>
                        <a:ext cx="75755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06" name="Group 18">
            <a:extLst>
              <a:ext uri="{FF2B5EF4-FFF2-40B4-BE49-F238E27FC236}">
                <a16:creationId xmlns:a16="http://schemas.microsoft.com/office/drawing/2014/main" id="{3E401FE9-770C-42C7-A684-13CF1038563E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4941888"/>
            <a:ext cx="3929063" cy="1028700"/>
            <a:chOff x="2850" y="3113"/>
            <a:chExt cx="2475" cy="648"/>
          </a:xfrm>
        </p:grpSpPr>
        <p:graphicFrame>
          <p:nvGraphicFramePr>
            <p:cNvPr id="89099" name="Object 11">
              <a:extLst>
                <a:ext uri="{FF2B5EF4-FFF2-40B4-BE49-F238E27FC236}">
                  <a16:creationId xmlns:a16="http://schemas.microsoft.com/office/drawing/2014/main" id="{46243FE3-959E-401C-8EEE-69C3161828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0" y="3349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480" imgH="241200" progId="Equation.3">
                    <p:embed/>
                  </p:oleObj>
                </mc:Choice>
                <mc:Fallback>
                  <p:oleObj name="Equation" r:id="rId14" imgW="393480" imgH="241200" progId="Equation.3">
                    <p:embed/>
                    <p:pic>
                      <p:nvPicPr>
                        <p:cNvPr id="89099" name="Object 11">
                          <a:extLst>
                            <a:ext uri="{FF2B5EF4-FFF2-40B4-BE49-F238E27FC236}">
                              <a16:creationId xmlns:a16="http://schemas.microsoft.com/office/drawing/2014/main" id="{46243FE3-959E-401C-8EEE-69C3161828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3349"/>
                          <a:ext cx="24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0" name="Object 12">
              <a:extLst>
                <a:ext uri="{FF2B5EF4-FFF2-40B4-BE49-F238E27FC236}">
                  <a16:creationId xmlns:a16="http://schemas.microsoft.com/office/drawing/2014/main" id="{6F6EAA20-C6BF-4949-81BA-A3B1733F85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5" y="3113"/>
            <a:ext cx="224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55720" imgH="1028520" progId="Equation.3">
                    <p:embed/>
                  </p:oleObj>
                </mc:Choice>
                <mc:Fallback>
                  <p:oleObj name="Equation" r:id="rId16" imgW="3555720" imgH="1028520" progId="Equation.3">
                    <p:embed/>
                    <p:pic>
                      <p:nvPicPr>
                        <p:cNvPr id="89100" name="Object 12">
                          <a:extLst>
                            <a:ext uri="{FF2B5EF4-FFF2-40B4-BE49-F238E27FC236}">
                              <a16:creationId xmlns:a16="http://schemas.microsoft.com/office/drawing/2014/main" id="{6F6EAA20-C6BF-4949-81BA-A3B1733F85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3113"/>
                          <a:ext cx="2240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02" name="Object 14">
            <a:extLst>
              <a:ext uri="{FF2B5EF4-FFF2-40B4-BE49-F238E27FC236}">
                <a16:creationId xmlns:a16="http://schemas.microsoft.com/office/drawing/2014/main" id="{C0029392-6B26-4FEB-9FF2-B78C200EA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950" y="762000"/>
          <a:ext cx="327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276360" imgH="1028520" progId="Equation.3">
                  <p:embed/>
                </p:oleObj>
              </mc:Choice>
              <mc:Fallback>
                <p:oleObj name="Equation" r:id="rId18" imgW="3276360" imgH="1028520" progId="Equation.3">
                  <p:embed/>
                  <p:pic>
                    <p:nvPicPr>
                      <p:cNvPr id="89102" name="Object 14">
                        <a:extLst>
                          <a:ext uri="{FF2B5EF4-FFF2-40B4-BE49-F238E27FC236}">
                            <a16:creationId xmlns:a16="http://schemas.microsoft.com/office/drawing/2014/main" id="{C0029392-6B26-4FEB-9FF2-B78C200EA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762000"/>
                        <a:ext cx="327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5">
            <a:extLst>
              <a:ext uri="{FF2B5EF4-FFF2-40B4-BE49-F238E27FC236}">
                <a16:creationId xmlns:a16="http://schemas.microsoft.com/office/drawing/2014/main" id="{D9A827D5-EDDE-4BA0-A200-3283AA662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3150" y="762000"/>
          <a:ext cx="3213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213000" imgH="1028520" progId="Equation.3">
                  <p:embed/>
                </p:oleObj>
              </mc:Choice>
              <mc:Fallback>
                <p:oleObj name="Equation" r:id="rId20" imgW="3213000" imgH="1028520" progId="Equation.3">
                  <p:embed/>
                  <p:pic>
                    <p:nvPicPr>
                      <p:cNvPr id="89103" name="Object 15">
                        <a:extLst>
                          <a:ext uri="{FF2B5EF4-FFF2-40B4-BE49-F238E27FC236}">
                            <a16:creationId xmlns:a16="http://schemas.microsoft.com/office/drawing/2014/main" id="{D9A827D5-EDDE-4BA0-A200-3283AA662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762000"/>
                        <a:ext cx="3213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>
            <a:extLst>
              <a:ext uri="{FF2B5EF4-FFF2-40B4-BE49-F238E27FC236}">
                <a16:creationId xmlns:a16="http://schemas.microsoft.com/office/drawing/2014/main" id="{B132AC2C-EAF0-46EC-9105-98DBDA502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358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81280" imgH="1028520" progId="Equation.3">
                  <p:embed/>
                </p:oleObj>
              </mc:Choice>
              <mc:Fallback>
                <p:oleObj name="Equation" r:id="rId2" imgW="3581280" imgH="1028520" progId="Equation.3">
                  <p:embed/>
                  <p:pic>
                    <p:nvPicPr>
                      <p:cNvPr id="90114" name="Object 2">
                        <a:extLst>
                          <a:ext uri="{FF2B5EF4-FFF2-40B4-BE49-F238E27FC236}">
                            <a16:creationId xmlns:a16="http://schemas.microsoft.com/office/drawing/2014/main" id="{B132AC2C-EAF0-46EC-9105-98DBDA502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3581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A9524CE3-3F16-45A8-AB02-7C56D4FFB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1143000"/>
          <a:ext cx="4152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52600" imgH="1028520" progId="Equation.3">
                  <p:embed/>
                </p:oleObj>
              </mc:Choice>
              <mc:Fallback>
                <p:oleObj name="Equation" r:id="rId4" imgW="4152600" imgH="1028520" progId="Equation.3">
                  <p:embed/>
                  <p:pic>
                    <p:nvPicPr>
                      <p:cNvPr id="90116" name="Object 4">
                        <a:extLst>
                          <a:ext uri="{FF2B5EF4-FFF2-40B4-BE49-F238E27FC236}">
                            <a16:creationId xmlns:a16="http://schemas.microsoft.com/office/drawing/2014/main" id="{A9524CE3-3F16-45A8-AB02-7C56D4FFB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1143000"/>
                        <a:ext cx="4152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C63E5998-4DC1-4DD2-A1E7-92A05598E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2667000"/>
          <a:ext cx="496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65480" imgH="419040" progId="Equation.3">
                  <p:embed/>
                </p:oleObj>
              </mc:Choice>
              <mc:Fallback>
                <p:oleObj name="Equation" r:id="rId6" imgW="4965480" imgH="419040" progId="Equation.3">
                  <p:embed/>
                  <p:pic>
                    <p:nvPicPr>
                      <p:cNvPr id="90117" name="Object 5">
                        <a:extLst>
                          <a:ext uri="{FF2B5EF4-FFF2-40B4-BE49-F238E27FC236}">
                            <a16:creationId xmlns:a16="http://schemas.microsoft.com/office/drawing/2014/main" id="{C63E5998-4DC1-4DD2-A1E7-92A05598E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667000"/>
                        <a:ext cx="496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C0890321-6CD3-4757-A11C-95609F1A7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05200"/>
          <a:ext cx="2997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97000" imgH="1028520" progId="Equation.3">
                  <p:embed/>
                </p:oleObj>
              </mc:Choice>
              <mc:Fallback>
                <p:oleObj name="Equation" r:id="rId8" imgW="2997000" imgH="1028520" progId="Equation.3">
                  <p:embed/>
                  <p:pic>
                    <p:nvPicPr>
                      <p:cNvPr id="90118" name="Object 6">
                        <a:extLst>
                          <a:ext uri="{FF2B5EF4-FFF2-40B4-BE49-F238E27FC236}">
                            <a16:creationId xmlns:a16="http://schemas.microsoft.com/office/drawing/2014/main" id="{C0890321-6CD3-4757-A11C-95609F1A7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2997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CF529BCA-C28B-42C9-9430-BEA701E20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953000"/>
          <a:ext cx="5118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117760" imgH="1028520" progId="Equation.3">
                  <p:embed/>
                </p:oleObj>
              </mc:Choice>
              <mc:Fallback>
                <p:oleObj name="Equation" r:id="rId10" imgW="5117760" imgH="1028520" progId="Equation.3">
                  <p:embed/>
                  <p:pic>
                    <p:nvPicPr>
                      <p:cNvPr id="90120" name="Object 8">
                        <a:extLst>
                          <a:ext uri="{FF2B5EF4-FFF2-40B4-BE49-F238E27FC236}">
                            <a16:creationId xmlns:a16="http://schemas.microsoft.com/office/drawing/2014/main" id="{CF529BCA-C28B-42C9-9430-BEA701E20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3000"/>
                        <a:ext cx="5118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B4E28E3A-B886-4D22-A372-8C94D075B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33600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160" imgH="431640" progId="Equation.3">
                  <p:embed/>
                </p:oleObj>
              </mc:Choice>
              <mc:Fallback>
                <p:oleObj name="Equation" r:id="rId2" imgW="3251160" imgH="431640" progId="Equation.3">
                  <p:embed/>
                  <p:pic>
                    <p:nvPicPr>
                      <p:cNvPr id="106499" name="Object 3">
                        <a:extLst>
                          <a:ext uri="{FF2B5EF4-FFF2-40B4-BE49-F238E27FC236}">
                            <a16:creationId xmlns:a16="http://schemas.microsoft.com/office/drawing/2014/main" id="{B4E28E3A-B886-4D22-A372-8C94D075B0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325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77EB3DB1-EA26-494F-9BDD-A8174BE59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133600"/>
          <a:ext cx="233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393480" progId="Equation.3">
                  <p:embed/>
                </p:oleObj>
              </mc:Choice>
              <mc:Fallback>
                <p:oleObj name="Equation" r:id="rId4" imgW="2336760" imgH="393480" progId="Equation.3">
                  <p:embed/>
                  <p:pic>
                    <p:nvPicPr>
                      <p:cNvPr id="106500" name="Object 4">
                        <a:extLst>
                          <a:ext uri="{FF2B5EF4-FFF2-40B4-BE49-F238E27FC236}">
                            <a16:creationId xmlns:a16="http://schemas.microsoft.com/office/drawing/2014/main" id="{77EB3DB1-EA26-494F-9BDD-A8174BE59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233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8C0DC0BF-12E8-43AD-AB3D-21E873B20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971800"/>
          <a:ext cx="481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13200" imgH="431640" progId="Equation.3">
                  <p:embed/>
                </p:oleObj>
              </mc:Choice>
              <mc:Fallback>
                <p:oleObj name="Equation" r:id="rId6" imgW="4813200" imgH="431640" progId="Equation.3">
                  <p:embed/>
                  <p:pic>
                    <p:nvPicPr>
                      <p:cNvPr id="106501" name="Object 5">
                        <a:extLst>
                          <a:ext uri="{FF2B5EF4-FFF2-40B4-BE49-F238E27FC236}">
                            <a16:creationId xmlns:a16="http://schemas.microsoft.com/office/drawing/2014/main" id="{8C0DC0BF-12E8-43AD-AB3D-21E873B20C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481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>
            <a:extLst>
              <a:ext uri="{FF2B5EF4-FFF2-40B4-BE49-F238E27FC236}">
                <a16:creationId xmlns:a16="http://schemas.microsoft.com/office/drawing/2014/main" id="{4A9DABFC-6A64-4A73-853A-EFEE9D96C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3962400"/>
          <a:ext cx="330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920" imgH="431640" progId="Equation.3">
                  <p:embed/>
                </p:oleObj>
              </mc:Choice>
              <mc:Fallback>
                <p:oleObj name="Equation" r:id="rId8" imgW="3301920" imgH="431640" progId="Equation.3">
                  <p:embed/>
                  <p:pic>
                    <p:nvPicPr>
                      <p:cNvPr id="106502" name="Object 6">
                        <a:extLst>
                          <a:ext uri="{FF2B5EF4-FFF2-40B4-BE49-F238E27FC236}">
                            <a16:creationId xmlns:a16="http://schemas.microsoft.com/office/drawing/2014/main" id="{4A9DABFC-6A64-4A73-853A-EFEE9D96C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962400"/>
                        <a:ext cx="330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>
            <a:extLst>
              <a:ext uri="{FF2B5EF4-FFF2-40B4-BE49-F238E27FC236}">
                <a16:creationId xmlns:a16="http://schemas.microsoft.com/office/drawing/2014/main" id="{FC48E15D-7876-4D13-93F9-388B918CDF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3657600"/>
          <a:ext cx="4089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89240" imgH="1028520" progId="Equation.3">
                  <p:embed/>
                </p:oleObj>
              </mc:Choice>
              <mc:Fallback>
                <p:oleObj name="Equation" r:id="rId10" imgW="4089240" imgH="1028520" progId="Equation.3">
                  <p:embed/>
                  <p:pic>
                    <p:nvPicPr>
                      <p:cNvPr id="106503" name="Object 7">
                        <a:extLst>
                          <a:ext uri="{FF2B5EF4-FFF2-40B4-BE49-F238E27FC236}">
                            <a16:creationId xmlns:a16="http://schemas.microsoft.com/office/drawing/2014/main" id="{FC48E15D-7876-4D13-93F9-388B918CD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657600"/>
                        <a:ext cx="4089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>
            <a:extLst>
              <a:ext uri="{FF2B5EF4-FFF2-40B4-BE49-F238E27FC236}">
                <a16:creationId xmlns:a16="http://schemas.microsoft.com/office/drawing/2014/main" id="{36F6997C-E288-4364-8EAB-0746B5146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067300"/>
          <a:ext cx="688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83200" imgH="1028520" progId="Equation.3">
                  <p:embed/>
                </p:oleObj>
              </mc:Choice>
              <mc:Fallback>
                <p:oleObj name="Equation" r:id="rId12" imgW="6883200" imgH="1028520" progId="Equation.3">
                  <p:embed/>
                  <p:pic>
                    <p:nvPicPr>
                      <p:cNvPr id="106505" name="Object 9">
                        <a:extLst>
                          <a:ext uri="{FF2B5EF4-FFF2-40B4-BE49-F238E27FC236}">
                            <a16:creationId xmlns:a16="http://schemas.microsoft.com/office/drawing/2014/main" id="{36F6997C-E288-4364-8EAB-0746B51462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67300"/>
                        <a:ext cx="6883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7" name="Object 11">
            <a:extLst>
              <a:ext uri="{FF2B5EF4-FFF2-40B4-BE49-F238E27FC236}">
                <a16:creationId xmlns:a16="http://schemas.microsoft.com/office/drawing/2014/main" id="{AE210FBF-01D7-45E3-BECC-5B6DA7757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2350" y="768350"/>
          <a:ext cx="190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904760" imgH="419040" progId="Equation.3">
                  <p:embed/>
                </p:oleObj>
              </mc:Choice>
              <mc:Fallback>
                <p:oleObj name="公式" r:id="rId14" imgW="1904760" imgH="419040" progId="Equation.3">
                  <p:embed/>
                  <p:pic>
                    <p:nvPicPr>
                      <p:cNvPr id="106507" name="Object 11">
                        <a:extLst>
                          <a:ext uri="{FF2B5EF4-FFF2-40B4-BE49-F238E27FC236}">
                            <a16:creationId xmlns:a16="http://schemas.microsoft.com/office/drawing/2014/main" id="{AE210FBF-01D7-45E3-BECC-5B6DA7757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768350"/>
                        <a:ext cx="1905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>
            <a:extLst>
              <a:ext uri="{FF2B5EF4-FFF2-40B4-BE49-F238E27FC236}">
                <a16:creationId xmlns:a16="http://schemas.microsoft.com/office/drawing/2014/main" id="{954C9C3E-F204-4F8E-9D3A-91E02F1ED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71600"/>
          <a:ext cx="770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708680" imgH="431640" progId="Equation.3">
                  <p:embed/>
                </p:oleObj>
              </mc:Choice>
              <mc:Fallback>
                <p:oleObj name="Equation" r:id="rId16" imgW="7708680" imgH="431640" progId="Equation.3">
                  <p:embed/>
                  <p:pic>
                    <p:nvPicPr>
                      <p:cNvPr id="106508" name="Object 12">
                        <a:extLst>
                          <a:ext uri="{FF2B5EF4-FFF2-40B4-BE49-F238E27FC236}">
                            <a16:creationId xmlns:a16="http://schemas.microsoft.com/office/drawing/2014/main" id="{954C9C3E-F204-4F8E-9D3A-91E02F1EDB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70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>
            <a:extLst>
              <a:ext uri="{FF2B5EF4-FFF2-40B4-BE49-F238E27FC236}">
                <a16:creationId xmlns:a16="http://schemas.microsoft.com/office/drawing/2014/main" id="{FD6CE24C-ED93-4016-93DE-7DE51D5EC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00200"/>
          <a:ext cx="722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26280" imgH="431640" progId="Equation.3">
                  <p:embed/>
                </p:oleObj>
              </mc:Choice>
              <mc:Fallback>
                <p:oleObj name="Equation" r:id="rId2" imgW="7226280" imgH="431640" progId="Equation.3">
                  <p:embed/>
                  <p:pic>
                    <p:nvPicPr>
                      <p:cNvPr id="107522" name="Object 2">
                        <a:extLst>
                          <a:ext uri="{FF2B5EF4-FFF2-40B4-BE49-F238E27FC236}">
                            <a16:creationId xmlns:a16="http://schemas.microsoft.com/office/drawing/2014/main" id="{FD6CE24C-ED93-4016-93DE-7DE51D5EC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722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>
            <a:extLst>
              <a:ext uri="{FF2B5EF4-FFF2-40B4-BE49-F238E27FC236}">
                <a16:creationId xmlns:a16="http://schemas.microsoft.com/office/drawing/2014/main" id="{EB8210D7-D08F-4497-B6D6-66C8FEC5B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09800"/>
          <a:ext cx="721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13320" imgH="444240" progId="Equation.3">
                  <p:embed/>
                </p:oleObj>
              </mc:Choice>
              <mc:Fallback>
                <p:oleObj name="Equation" r:id="rId4" imgW="7213320" imgH="444240" progId="Equation.3">
                  <p:embed/>
                  <p:pic>
                    <p:nvPicPr>
                      <p:cNvPr id="107523" name="Object 3">
                        <a:extLst>
                          <a:ext uri="{FF2B5EF4-FFF2-40B4-BE49-F238E27FC236}">
                            <a16:creationId xmlns:a16="http://schemas.microsoft.com/office/drawing/2014/main" id="{EB8210D7-D08F-4497-B6D6-66C8FEC5B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721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2E4A4B62-9529-4FC8-A224-BD8CB0EFB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971800"/>
          <a:ext cx="157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291960" progId="Equation.3">
                  <p:embed/>
                </p:oleObj>
              </mc:Choice>
              <mc:Fallback>
                <p:oleObj name="Equation" r:id="rId6" imgW="1574640" imgH="291960" progId="Equation.3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2E4A4B62-9529-4FC8-A224-BD8CB0EFB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157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>
            <a:extLst>
              <a:ext uri="{FF2B5EF4-FFF2-40B4-BE49-F238E27FC236}">
                <a16:creationId xmlns:a16="http://schemas.microsoft.com/office/drawing/2014/main" id="{CA927DEB-FE85-4AC4-80E7-63B709CBD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3581400"/>
          <a:ext cx="546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60840" imgH="444240" progId="Equation.3">
                  <p:embed/>
                </p:oleObj>
              </mc:Choice>
              <mc:Fallback>
                <p:oleObj name="Equation" r:id="rId8" imgW="5460840" imgH="444240" progId="Equation.3">
                  <p:embed/>
                  <p:pic>
                    <p:nvPicPr>
                      <p:cNvPr id="107525" name="Object 5">
                        <a:extLst>
                          <a:ext uri="{FF2B5EF4-FFF2-40B4-BE49-F238E27FC236}">
                            <a16:creationId xmlns:a16="http://schemas.microsoft.com/office/drawing/2014/main" id="{CA927DEB-FE85-4AC4-80E7-63B709CBD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581400"/>
                        <a:ext cx="546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8B2998A8-7525-4489-8BBA-E3C9BAA87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4267200"/>
          <a:ext cx="4318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7840" imgH="698400" progId="Equation.3">
                  <p:embed/>
                </p:oleObj>
              </mc:Choice>
              <mc:Fallback>
                <p:oleObj name="Equation" r:id="rId10" imgW="4317840" imgH="698400" progId="Equation.3">
                  <p:embed/>
                  <p:pic>
                    <p:nvPicPr>
                      <p:cNvPr id="107526" name="Object 6">
                        <a:extLst>
                          <a:ext uri="{FF2B5EF4-FFF2-40B4-BE49-F238E27FC236}">
                            <a16:creationId xmlns:a16="http://schemas.microsoft.com/office/drawing/2014/main" id="{8B2998A8-7525-4489-8BBA-E3C9BAA87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267200"/>
                        <a:ext cx="4318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>
            <a:extLst>
              <a:ext uri="{FF2B5EF4-FFF2-40B4-BE49-F238E27FC236}">
                <a16:creationId xmlns:a16="http://schemas.microsoft.com/office/drawing/2014/main" id="{19AFB36C-CA86-4243-9005-A4B0A6497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500" y="4267200"/>
          <a:ext cx="309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98520" imgH="698400" progId="Equation.3">
                  <p:embed/>
                </p:oleObj>
              </mc:Choice>
              <mc:Fallback>
                <p:oleObj name="Equation" r:id="rId12" imgW="3098520" imgH="698400" progId="Equation.3">
                  <p:embed/>
                  <p:pic>
                    <p:nvPicPr>
                      <p:cNvPr id="107527" name="Object 7">
                        <a:extLst>
                          <a:ext uri="{FF2B5EF4-FFF2-40B4-BE49-F238E27FC236}">
                            <a16:creationId xmlns:a16="http://schemas.microsoft.com/office/drawing/2014/main" id="{19AFB36C-CA86-4243-9005-A4B0A64974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267200"/>
                        <a:ext cx="309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>
            <a:extLst>
              <a:ext uri="{FF2B5EF4-FFF2-40B4-BE49-F238E27FC236}">
                <a16:creationId xmlns:a16="http://schemas.microsoft.com/office/drawing/2014/main" id="{604A7110-608C-4344-9304-4BA17535C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1963" y="5397500"/>
          <a:ext cx="3111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11480" imgH="698400" progId="Equation.3">
                  <p:embed/>
                </p:oleObj>
              </mc:Choice>
              <mc:Fallback>
                <p:oleObj name="Equation" r:id="rId14" imgW="3111480" imgH="698400" progId="Equation.3">
                  <p:embed/>
                  <p:pic>
                    <p:nvPicPr>
                      <p:cNvPr id="107528" name="Object 8">
                        <a:extLst>
                          <a:ext uri="{FF2B5EF4-FFF2-40B4-BE49-F238E27FC236}">
                            <a16:creationId xmlns:a16="http://schemas.microsoft.com/office/drawing/2014/main" id="{604A7110-608C-4344-9304-4BA17535C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5397500"/>
                        <a:ext cx="3111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>
            <a:extLst>
              <a:ext uri="{FF2B5EF4-FFF2-40B4-BE49-F238E27FC236}">
                <a16:creationId xmlns:a16="http://schemas.microsoft.com/office/drawing/2014/main" id="{E7BA701E-9F3B-4B02-93FF-D573CB7F2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83185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361960" imgH="431640" progId="Equation.3">
                  <p:embed/>
                </p:oleObj>
              </mc:Choice>
              <mc:Fallback>
                <p:oleObj name="公式" r:id="rId16" imgW="2361960" imgH="431640" progId="Equation.3">
                  <p:embed/>
                  <p:pic>
                    <p:nvPicPr>
                      <p:cNvPr id="107529" name="Object 9">
                        <a:extLst>
                          <a:ext uri="{FF2B5EF4-FFF2-40B4-BE49-F238E27FC236}">
                            <a16:creationId xmlns:a16="http://schemas.microsoft.com/office/drawing/2014/main" id="{E7BA701E-9F3B-4B02-93FF-D573CB7F2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831850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>
            <a:extLst>
              <a:ext uri="{FF2B5EF4-FFF2-40B4-BE49-F238E27FC236}">
                <a16:creationId xmlns:a16="http://schemas.microsoft.com/office/drawing/2014/main" id="{8EC78B06-C8DC-4C38-B74D-B4E206A44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7500" y="2438400"/>
          <a:ext cx="299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000" imgH="431640" progId="Equation.3">
                  <p:embed/>
                </p:oleObj>
              </mc:Choice>
              <mc:Fallback>
                <p:oleObj name="Equation" r:id="rId2" imgW="2997000" imgH="431640" progId="Equation.3">
                  <p:embed/>
                  <p:pic>
                    <p:nvPicPr>
                      <p:cNvPr id="108546" name="Object 2">
                        <a:extLst>
                          <a:ext uri="{FF2B5EF4-FFF2-40B4-BE49-F238E27FC236}">
                            <a16:creationId xmlns:a16="http://schemas.microsoft.com/office/drawing/2014/main" id="{8EC78B06-C8DC-4C38-B74D-B4E206A44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438400"/>
                        <a:ext cx="299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3">
            <a:extLst>
              <a:ext uri="{FF2B5EF4-FFF2-40B4-BE49-F238E27FC236}">
                <a16:creationId xmlns:a16="http://schemas.microsoft.com/office/drawing/2014/main" id="{66BD9471-433A-412B-8BFF-3C193F801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3346450"/>
          <a:ext cx="492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27320" imgH="444240" progId="Equation.3">
                  <p:embed/>
                </p:oleObj>
              </mc:Choice>
              <mc:Fallback>
                <p:oleObj name="Equation" r:id="rId4" imgW="4927320" imgH="444240" progId="Equation.3">
                  <p:embed/>
                  <p:pic>
                    <p:nvPicPr>
                      <p:cNvPr id="108547" name="Object 3">
                        <a:extLst>
                          <a:ext uri="{FF2B5EF4-FFF2-40B4-BE49-F238E27FC236}">
                            <a16:creationId xmlns:a16="http://schemas.microsoft.com/office/drawing/2014/main" id="{66BD9471-433A-412B-8BFF-3C193F801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346450"/>
                        <a:ext cx="492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>
            <a:extLst>
              <a:ext uri="{FF2B5EF4-FFF2-40B4-BE49-F238E27FC236}">
                <a16:creationId xmlns:a16="http://schemas.microsoft.com/office/drawing/2014/main" id="{ECC696A0-082E-44C3-A047-955CCE05E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184650"/>
          <a:ext cx="5016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16240" imgH="1346040" progId="Equation.3">
                  <p:embed/>
                </p:oleObj>
              </mc:Choice>
              <mc:Fallback>
                <p:oleObj name="Equation" r:id="rId6" imgW="5016240" imgH="1346040" progId="Equation.3">
                  <p:embed/>
                  <p:pic>
                    <p:nvPicPr>
                      <p:cNvPr id="108548" name="Object 4">
                        <a:extLst>
                          <a:ext uri="{FF2B5EF4-FFF2-40B4-BE49-F238E27FC236}">
                            <a16:creationId xmlns:a16="http://schemas.microsoft.com/office/drawing/2014/main" id="{ECC696A0-082E-44C3-A047-955CCE05E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84650"/>
                        <a:ext cx="50165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>
            <a:extLst>
              <a:ext uri="{FF2B5EF4-FFF2-40B4-BE49-F238E27FC236}">
                <a16:creationId xmlns:a16="http://schemas.microsoft.com/office/drawing/2014/main" id="{74AC2F40-C240-483F-A654-14F617F3B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1066800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480" imgH="914400" progId="Equation.3">
                  <p:embed/>
                </p:oleObj>
              </mc:Choice>
              <mc:Fallback>
                <p:oleObj name="Equation" r:id="rId8" imgW="2895480" imgH="914400" progId="Equation.3">
                  <p:embed/>
                  <p:pic>
                    <p:nvPicPr>
                      <p:cNvPr id="108549" name="Object 5">
                        <a:extLst>
                          <a:ext uri="{FF2B5EF4-FFF2-40B4-BE49-F238E27FC236}">
                            <a16:creationId xmlns:a16="http://schemas.microsoft.com/office/drawing/2014/main" id="{74AC2F40-C240-483F-A654-14F617F3B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066800"/>
                        <a:ext cx="289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>
            <a:extLst>
              <a:ext uri="{FF2B5EF4-FFF2-40B4-BE49-F238E27FC236}">
                <a16:creationId xmlns:a16="http://schemas.microsoft.com/office/drawing/2014/main" id="{51EDB7BB-0D81-4327-A068-C35F68ED7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836613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已知下列分布律求其边缘分布律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939" name="Group 19">
            <a:extLst>
              <a:ext uri="{FF2B5EF4-FFF2-40B4-BE49-F238E27FC236}">
                <a16:creationId xmlns:a16="http://schemas.microsoft.com/office/drawing/2014/main" id="{9770603C-C141-4BD4-803D-A1C7007C43F8}"/>
              </a:ext>
            </a:extLst>
          </p:cNvPr>
          <p:cNvGrpSpPr>
            <a:grpSpLocks/>
          </p:cNvGrpSpPr>
          <p:nvPr/>
        </p:nvGrpSpPr>
        <p:grpSpPr bwMode="auto">
          <a:xfrm>
            <a:off x="2325688" y="1676400"/>
            <a:ext cx="4191000" cy="2514600"/>
            <a:chOff x="816" y="1584"/>
            <a:chExt cx="2640" cy="1584"/>
          </a:xfrm>
        </p:grpSpPr>
        <p:grpSp>
          <p:nvGrpSpPr>
            <p:cNvPr id="81925" name="Group 5">
              <a:extLst>
                <a:ext uri="{FF2B5EF4-FFF2-40B4-BE49-F238E27FC236}">
                  <a16:creationId xmlns:a16="http://schemas.microsoft.com/office/drawing/2014/main" id="{51DC5507-26D9-4FD8-8816-3FD3A4780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584"/>
              <a:ext cx="2640" cy="1584"/>
              <a:chOff x="912" y="2688"/>
              <a:chExt cx="3168" cy="1344"/>
            </a:xfrm>
          </p:grpSpPr>
          <p:sp>
            <p:nvSpPr>
              <p:cNvPr id="81926" name="Line 6">
                <a:extLst>
                  <a:ext uri="{FF2B5EF4-FFF2-40B4-BE49-F238E27FC236}">
                    <a16:creationId xmlns:a16="http://schemas.microsoft.com/office/drawing/2014/main" id="{3F9A068F-DFA1-4CB6-9B30-DB46F458A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927" name="Line 7">
                <a:extLst>
                  <a:ext uri="{FF2B5EF4-FFF2-40B4-BE49-F238E27FC236}">
                    <a16:creationId xmlns:a16="http://schemas.microsoft.com/office/drawing/2014/main" id="{990DC464-8661-40C8-9CD0-6569E267F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24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928" name="Line 8">
                <a:extLst>
                  <a:ext uri="{FF2B5EF4-FFF2-40B4-BE49-F238E27FC236}">
                    <a16:creationId xmlns:a16="http://schemas.microsoft.com/office/drawing/2014/main" id="{52EE9627-6149-432B-8011-3182C0B93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4032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929" name="Line 9">
                <a:extLst>
                  <a:ext uri="{FF2B5EF4-FFF2-40B4-BE49-F238E27FC236}">
                    <a16:creationId xmlns:a16="http://schemas.microsoft.com/office/drawing/2014/main" id="{0BF801E2-AD44-4BEC-A626-2C8B5156D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930" name="Line 10">
                <a:extLst>
                  <a:ext uri="{FF2B5EF4-FFF2-40B4-BE49-F238E27FC236}">
                    <a16:creationId xmlns:a16="http://schemas.microsoft.com/office/drawing/2014/main" id="{44B8C29E-963D-4270-8787-38153E3BD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672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81931" name="Object 11">
              <a:extLst>
                <a:ext uri="{FF2B5EF4-FFF2-40B4-BE49-F238E27FC236}">
                  <a16:creationId xmlns:a16="http://schemas.microsoft.com/office/drawing/2014/main" id="{1521C1BF-7DCB-43B4-95C1-5028CF9DC6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632"/>
            <a:ext cx="19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280" imgH="317160" progId="Equation.3">
                    <p:embed/>
                  </p:oleObj>
                </mc:Choice>
                <mc:Fallback>
                  <p:oleObj name="Equation" r:id="rId2" imgW="368280" imgH="317160" progId="Equation.3">
                    <p:embed/>
                    <p:pic>
                      <p:nvPicPr>
                        <p:cNvPr id="81931" name="Object 11">
                          <a:extLst>
                            <a:ext uri="{FF2B5EF4-FFF2-40B4-BE49-F238E27FC236}">
                              <a16:creationId xmlns:a16="http://schemas.microsoft.com/office/drawing/2014/main" id="{1521C1BF-7DCB-43B4-95C1-5028CF9DC6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32"/>
                          <a:ext cx="19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2" name="Object 12">
              <a:extLst>
                <a:ext uri="{FF2B5EF4-FFF2-40B4-BE49-F238E27FC236}">
                  <a16:creationId xmlns:a16="http://schemas.microsoft.com/office/drawing/2014/main" id="{CF03701D-88EA-4EE3-BE85-0F787EC640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776"/>
            <a:ext cx="15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60" imgH="317160" progId="Equation.3">
                    <p:embed/>
                  </p:oleObj>
                </mc:Choice>
                <mc:Fallback>
                  <p:oleObj name="Equation" r:id="rId4" imgW="291960" imgH="317160" progId="Equation.3">
                    <p:embed/>
                    <p:pic>
                      <p:nvPicPr>
                        <p:cNvPr id="81932" name="Object 12">
                          <a:extLst>
                            <a:ext uri="{FF2B5EF4-FFF2-40B4-BE49-F238E27FC236}">
                              <a16:creationId xmlns:a16="http://schemas.microsoft.com/office/drawing/2014/main" id="{CF03701D-88EA-4EE3-BE85-0F787EC640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776"/>
                          <a:ext cx="15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3" name="Object 13">
              <a:extLst>
                <a:ext uri="{FF2B5EF4-FFF2-40B4-BE49-F238E27FC236}">
                  <a16:creationId xmlns:a16="http://schemas.microsoft.com/office/drawing/2014/main" id="{EE8C5F54-92D8-4D97-AF47-C69E39BCC0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1680"/>
            <a:ext cx="91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41120" imgH="393480" progId="Equation.3">
                    <p:embed/>
                  </p:oleObj>
                </mc:Choice>
                <mc:Fallback>
                  <p:oleObj name="Equation" r:id="rId6" imgW="1041120" imgH="393480" progId="Equation.3">
                    <p:embed/>
                    <p:pic>
                      <p:nvPicPr>
                        <p:cNvPr id="81933" name="Object 13">
                          <a:extLst>
                            <a:ext uri="{FF2B5EF4-FFF2-40B4-BE49-F238E27FC236}">
                              <a16:creationId xmlns:a16="http://schemas.microsoft.com/office/drawing/2014/main" id="{EE8C5F54-92D8-4D97-AF47-C69E39BCC0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680"/>
                          <a:ext cx="91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4" name="Object 14">
              <a:extLst>
                <a:ext uri="{FF2B5EF4-FFF2-40B4-BE49-F238E27FC236}">
                  <a16:creationId xmlns:a16="http://schemas.microsoft.com/office/drawing/2014/main" id="{355C9CAC-0284-4AA9-B077-9B9840A8B0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064"/>
            <a:ext cx="231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06080" imgH="838080" progId="Equation.3">
                    <p:embed/>
                  </p:oleObj>
                </mc:Choice>
                <mc:Fallback>
                  <p:oleObj name="Equation" r:id="rId8" imgW="406080" imgH="838080" progId="Equation.3">
                    <p:embed/>
                    <p:pic>
                      <p:nvPicPr>
                        <p:cNvPr id="81934" name="Object 14">
                          <a:extLst>
                            <a:ext uri="{FF2B5EF4-FFF2-40B4-BE49-F238E27FC236}">
                              <a16:creationId xmlns:a16="http://schemas.microsoft.com/office/drawing/2014/main" id="{355C9CAC-0284-4AA9-B077-9B9840A8B0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064"/>
                          <a:ext cx="231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5" name="Object 15">
              <a:extLst>
                <a:ext uri="{FF2B5EF4-FFF2-40B4-BE49-F238E27FC236}">
                  <a16:creationId xmlns:a16="http://schemas.microsoft.com/office/drawing/2014/main" id="{6FED50BB-2D92-4F7A-A8D7-F8736CCBCE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2064"/>
            <a:ext cx="231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06080" imgH="838080" progId="Equation.3">
                    <p:embed/>
                  </p:oleObj>
                </mc:Choice>
                <mc:Fallback>
                  <p:oleObj name="Equation" r:id="rId10" imgW="406080" imgH="838080" progId="Equation.3">
                    <p:embed/>
                    <p:pic>
                      <p:nvPicPr>
                        <p:cNvPr id="81935" name="Object 15">
                          <a:extLst>
                            <a:ext uri="{FF2B5EF4-FFF2-40B4-BE49-F238E27FC236}">
                              <a16:creationId xmlns:a16="http://schemas.microsoft.com/office/drawing/2014/main" id="{6FED50BB-2D92-4F7A-A8D7-F8736CCBCE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064"/>
                          <a:ext cx="231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6" name="Object 16">
              <a:extLst>
                <a:ext uri="{FF2B5EF4-FFF2-40B4-BE49-F238E27FC236}">
                  <a16:creationId xmlns:a16="http://schemas.microsoft.com/office/drawing/2014/main" id="{7E181F5A-FCBF-431D-A51E-85400593B6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592"/>
            <a:ext cx="231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06080" imgH="838080" progId="Equation.3">
                    <p:embed/>
                  </p:oleObj>
                </mc:Choice>
                <mc:Fallback>
                  <p:oleObj name="Equation" r:id="rId12" imgW="406080" imgH="838080" progId="Equation.3">
                    <p:embed/>
                    <p:pic>
                      <p:nvPicPr>
                        <p:cNvPr id="81936" name="Object 16">
                          <a:extLst>
                            <a:ext uri="{FF2B5EF4-FFF2-40B4-BE49-F238E27FC236}">
                              <a16:creationId xmlns:a16="http://schemas.microsoft.com/office/drawing/2014/main" id="{7E181F5A-FCBF-431D-A51E-85400593B6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592"/>
                          <a:ext cx="231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7" name="Object 17">
              <a:extLst>
                <a:ext uri="{FF2B5EF4-FFF2-40B4-BE49-F238E27FC236}">
                  <a16:creationId xmlns:a16="http://schemas.microsoft.com/office/drawing/2014/main" id="{F82281E7-B5E9-4478-878C-ADEDC4B52C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2592"/>
            <a:ext cx="231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06080" imgH="838080" progId="Equation.3">
                    <p:embed/>
                  </p:oleObj>
                </mc:Choice>
                <mc:Fallback>
                  <p:oleObj name="Equation" r:id="rId14" imgW="406080" imgH="838080" progId="Equation.3">
                    <p:embed/>
                    <p:pic>
                      <p:nvPicPr>
                        <p:cNvPr id="81937" name="Object 17">
                          <a:extLst>
                            <a:ext uri="{FF2B5EF4-FFF2-40B4-BE49-F238E27FC236}">
                              <a16:creationId xmlns:a16="http://schemas.microsoft.com/office/drawing/2014/main" id="{F82281E7-B5E9-4478-878C-ADEDC4B52C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592"/>
                          <a:ext cx="231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8" name="Object 18">
              <a:extLst>
                <a:ext uri="{FF2B5EF4-FFF2-40B4-BE49-F238E27FC236}">
                  <a16:creationId xmlns:a16="http://schemas.microsoft.com/office/drawing/2014/main" id="{EA3D7A0F-CCA5-4FE3-B06C-F48F98006D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112"/>
            <a:ext cx="559" cy="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5640" imgH="1587240" progId="Equation.3">
                    <p:embed/>
                  </p:oleObj>
                </mc:Choice>
                <mc:Fallback>
                  <p:oleObj name="Equation" r:id="rId16" imgW="215640" imgH="1587240" progId="Equation.3">
                    <p:embed/>
                    <p:pic>
                      <p:nvPicPr>
                        <p:cNvPr id="81938" name="Object 18">
                          <a:extLst>
                            <a:ext uri="{FF2B5EF4-FFF2-40B4-BE49-F238E27FC236}">
                              <a16:creationId xmlns:a16="http://schemas.microsoft.com/office/drawing/2014/main" id="{EA3D7A0F-CCA5-4FE3-B06C-F48F98006D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12"/>
                          <a:ext cx="559" cy="9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20" name="Group 36">
            <a:extLst>
              <a:ext uri="{FF2B5EF4-FFF2-40B4-BE49-F238E27FC236}">
                <a16:creationId xmlns:a16="http://schemas.microsoft.com/office/drawing/2014/main" id="{40EA5AB1-C71C-42DB-B4EF-AADF3D38745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219200"/>
            <a:ext cx="5681663" cy="2189163"/>
            <a:chOff x="1317" y="624"/>
            <a:chExt cx="3579" cy="1379"/>
          </a:xfrm>
        </p:grpSpPr>
        <p:grpSp>
          <p:nvGrpSpPr>
            <p:cNvPr id="41989" name="Group 5">
              <a:extLst>
                <a:ext uri="{FF2B5EF4-FFF2-40B4-BE49-F238E27FC236}">
                  <a16:creationId xmlns:a16="http://schemas.microsoft.com/office/drawing/2014/main" id="{BB6E2903-1AEE-440F-9109-C73DB7CDE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7" y="624"/>
              <a:ext cx="3579" cy="1379"/>
              <a:chOff x="912" y="2688"/>
              <a:chExt cx="3168" cy="1344"/>
            </a:xfrm>
          </p:grpSpPr>
          <p:sp>
            <p:nvSpPr>
              <p:cNvPr id="41990" name="Line 6">
                <a:extLst>
                  <a:ext uri="{FF2B5EF4-FFF2-40B4-BE49-F238E27FC236}">
                    <a16:creationId xmlns:a16="http://schemas.microsoft.com/office/drawing/2014/main" id="{A8A7A592-689A-49D5-B4D8-891C9752E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1" name="Line 7">
                <a:extLst>
                  <a:ext uri="{FF2B5EF4-FFF2-40B4-BE49-F238E27FC236}">
                    <a16:creationId xmlns:a16="http://schemas.microsoft.com/office/drawing/2014/main" id="{28F70124-F4F3-4D93-96C5-257CBD23C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24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2" name="Line 8">
                <a:extLst>
                  <a:ext uri="{FF2B5EF4-FFF2-40B4-BE49-F238E27FC236}">
                    <a16:creationId xmlns:a16="http://schemas.microsoft.com/office/drawing/2014/main" id="{8CC5EC07-74E5-4AFB-82C9-D6612F9DA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4032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3" name="Line 9">
                <a:extLst>
                  <a:ext uri="{FF2B5EF4-FFF2-40B4-BE49-F238E27FC236}">
                    <a16:creationId xmlns:a16="http://schemas.microsoft.com/office/drawing/2014/main" id="{FEAD938E-221F-4784-9946-1116E0F95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4" name="Line 10">
                <a:extLst>
                  <a:ext uri="{FF2B5EF4-FFF2-40B4-BE49-F238E27FC236}">
                    <a16:creationId xmlns:a16="http://schemas.microsoft.com/office/drawing/2014/main" id="{B7925442-6722-41E5-B470-960DE3948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672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41995" name="Object 11">
              <a:extLst>
                <a:ext uri="{FF2B5EF4-FFF2-40B4-BE49-F238E27FC236}">
                  <a16:creationId xmlns:a16="http://schemas.microsoft.com/office/drawing/2014/main" id="{F2EF8C72-E4BF-4ADF-A94D-6517CE597B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624"/>
            <a:ext cx="2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280" imgH="317160" progId="Equation.3">
                    <p:embed/>
                  </p:oleObj>
                </mc:Choice>
                <mc:Fallback>
                  <p:oleObj name="Equation" r:id="rId2" imgW="368280" imgH="317160" progId="Equation.3">
                    <p:embed/>
                    <p:pic>
                      <p:nvPicPr>
                        <p:cNvPr id="41995" name="Object 11">
                          <a:extLst>
                            <a:ext uri="{FF2B5EF4-FFF2-40B4-BE49-F238E27FC236}">
                              <a16:creationId xmlns:a16="http://schemas.microsoft.com/office/drawing/2014/main" id="{F2EF8C72-E4BF-4ADF-A94D-6517CE597B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624"/>
                          <a:ext cx="26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12">
              <a:extLst>
                <a:ext uri="{FF2B5EF4-FFF2-40B4-BE49-F238E27FC236}">
                  <a16:creationId xmlns:a16="http://schemas.microsoft.com/office/drawing/2014/main" id="{74DA6325-27B0-409B-9D02-C71E22623F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" y="723"/>
            <a:ext cx="20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60" imgH="317160" progId="Equation.3">
                    <p:embed/>
                  </p:oleObj>
                </mc:Choice>
                <mc:Fallback>
                  <p:oleObj name="Equation" r:id="rId4" imgW="291960" imgH="317160" progId="Equation.3">
                    <p:embed/>
                    <p:pic>
                      <p:nvPicPr>
                        <p:cNvPr id="41996" name="Object 12">
                          <a:extLst>
                            <a:ext uri="{FF2B5EF4-FFF2-40B4-BE49-F238E27FC236}">
                              <a16:creationId xmlns:a16="http://schemas.microsoft.com/office/drawing/2014/main" id="{74DA6325-27B0-409B-9D02-C71E22623F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723"/>
                          <a:ext cx="20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7" name="Object 13">
            <a:extLst>
              <a:ext uri="{FF2B5EF4-FFF2-40B4-BE49-F238E27FC236}">
                <a16:creationId xmlns:a16="http://schemas.microsoft.com/office/drawing/2014/main" id="{655CE8E5-DFF2-4762-9DF1-326BAFBB0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38" y="1296988"/>
          <a:ext cx="20764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406080" progId="Equation.3">
                  <p:embed/>
                </p:oleObj>
              </mc:Choice>
              <mc:Fallback>
                <p:oleObj name="Equation" r:id="rId6" imgW="1104840" imgH="406080" progId="Equation.3">
                  <p:embed/>
                  <p:pic>
                    <p:nvPicPr>
                      <p:cNvPr id="41997" name="Object 13">
                        <a:extLst>
                          <a:ext uri="{FF2B5EF4-FFF2-40B4-BE49-F238E27FC236}">
                            <a16:creationId xmlns:a16="http://schemas.microsoft.com/office/drawing/2014/main" id="{655CE8E5-DFF2-4762-9DF1-326BAFBB08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296988"/>
                        <a:ext cx="20764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>
            <a:extLst>
              <a:ext uri="{FF2B5EF4-FFF2-40B4-BE49-F238E27FC236}">
                <a16:creationId xmlns:a16="http://schemas.microsoft.com/office/drawing/2014/main" id="{A50B213A-B219-4CFF-860D-D9470B06F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3950" y="1766888"/>
          <a:ext cx="5270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888840" progId="Equation.3">
                  <p:embed/>
                </p:oleObj>
              </mc:Choice>
              <mc:Fallback>
                <p:oleObj name="Equation" r:id="rId8" imgW="431640" imgH="888840" progId="Equation.3">
                  <p:embed/>
                  <p:pic>
                    <p:nvPicPr>
                      <p:cNvPr id="41998" name="Object 14">
                        <a:extLst>
                          <a:ext uri="{FF2B5EF4-FFF2-40B4-BE49-F238E27FC236}">
                            <a16:creationId xmlns:a16="http://schemas.microsoft.com/office/drawing/2014/main" id="{A50B213A-B219-4CFF-860D-D9470B06F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1766888"/>
                        <a:ext cx="5270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>
            <a:extLst>
              <a:ext uri="{FF2B5EF4-FFF2-40B4-BE49-F238E27FC236}">
                <a16:creationId xmlns:a16="http://schemas.microsoft.com/office/drawing/2014/main" id="{71ABCFE4-2E72-4341-816C-46E97EB2C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1788" y="1766888"/>
          <a:ext cx="5270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888840" progId="Equation.3">
                  <p:embed/>
                </p:oleObj>
              </mc:Choice>
              <mc:Fallback>
                <p:oleObj name="Equation" r:id="rId10" imgW="431640" imgH="888840" progId="Equation.3">
                  <p:embed/>
                  <p:pic>
                    <p:nvPicPr>
                      <p:cNvPr id="41999" name="Object 15">
                        <a:extLst>
                          <a:ext uri="{FF2B5EF4-FFF2-40B4-BE49-F238E27FC236}">
                            <a16:creationId xmlns:a16="http://schemas.microsoft.com/office/drawing/2014/main" id="{71ABCFE4-2E72-4341-816C-46E97EB2C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1766888"/>
                        <a:ext cx="5270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>
            <a:extLst>
              <a:ext uri="{FF2B5EF4-FFF2-40B4-BE49-F238E27FC236}">
                <a16:creationId xmlns:a16="http://schemas.microsoft.com/office/drawing/2014/main" id="{9F2AC5AA-4084-4C96-B4B6-A141C3A47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667000"/>
          <a:ext cx="5270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888840" progId="Equation.3">
                  <p:embed/>
                </p:oleObj>
              </mc:Choice>
              <mc:Fallback>
                <p:oleObj name="Equation" r:id="rId11" imgW="431640" imgH="888840" progId="Equation.3">
                  <p:embed/>
                  <p:pic>
                    <p:nvPicPr>
                      <p:cNvPr id="42000" name="Object 16">
                        <a:extLst>
                          <a:ext uri="{FF2B5EF4-FFF2-40B4-BE49-F238E27FC236}">
                            <a16:creationId xmlns:a16="http://schemas.microsoft.com/office/drawing/2014/main" id="{9F2AC5AA-4084-4C96-B4B6-A141C3A47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67000"/>
                        <a:ext cx="5270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>
            <a:extLst>
              <a:ext uri="{FF2B5EF4-FFF2-40B4-BE49-F238E27FC236}">
                <a16:creationId xmlns:a16="http://schemas.microsoft.com/office/drawing/2014/main" id="{8C264857-7E97-456F-B78A-57A220BEF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667000"/>
          <a:ext cx="5270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40" imgH="888840" progId="Equation.3">
                  <p:embed/>
                </p:oleObj>
              </mc:Choice>
              <mc:Fallback>
                <p:oleObj name="Equation" r:id="rId12" imgW="431640" imgH="888840" progId="Equation.3">
                  <p:embed/>
                  <p:pic>
                    <p:nvPicPr>
                      <p:cNvPr id="42001" name="Object 17">
                        <a:extLst>
                          <a:ext uri="{FF2B5EF4-FFF2-40B4-BE49-F238E27FC236}">
                            <a16:creationId xmlns:a16="http://schemas.microsoft.com/office/drawing/2014/main" id="{8C264857-7E97-456F-B78A-57A220BEF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67000"/>
                        <a:ext cx="5270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8">
            <a:extLst>
              <a:ext uri="{FF2B5EF4-FFF2-40B4-BE49-F238E27FC236}">
                <a16:creationId xmlns:a16="http://schemas.microsoft.com/office/drawing/2014/main" id="{50750CA4-1EBA-49D0-A1BC-E364A126F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905000"/>
          <a:ext cx="120173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1587240" progId="Equation.3">
                  <p:embed/>
                </p:oleObj>
              </mc:Choice>
              <mc:Fallback>
                <p:oleObj name="Equation" r:id="rId14" imgW="215640" imgH="1587240" progId="Equation.3">
                  <p:embed/>
                  <p:pic>
                    <p:nvPicPr>
                      <p:cNvPr id="42002" name="Object 18">
                        <a:extLst>
                          <a:ext uri="{FF2B5EF4-FFF2-40B4-BE49-F238E27FC236}">
                            <a16:creationId xmlns:a16="http://schemas.microsoft.com/office/drawing/2014/main" id="{50750CA4-1EBA-49D0-A1BC-E364A126F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1201738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38" name="Group 54">
            <a:extLst>
              <a:ext uri="{FF2B5EF4-FFF2-40B4-BE49-F238E27FC236}">
                <a16:creationId xmlns:a16="http://schemas.microsoft.com/office/drawing/2014/main" id="{D6422D72-993F-41D7-886B-D0DBA08AD1B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19200"/>
            <a:ext cx="5791200" cy="3070225"/>
            <a:chOff x="1296" y="768"/>
            <a:chExt cx="3648" cy="1934"/>
          </a:xfrm>
        </p:grpSpPr>
        <p:sp>
          <p:nvSpPr>
            <p:cNvPr id="42004" name="Line 20">
              <a:extLst>
                <a:ext uri="{FF2B5EF4-FFF2-40B4-BE49-F238E27FC236}">
                  <a16:creationId xmlns:a16="http://schemas.microsoft.com/office/drawing/2014/main" id="{8A7D7ED2-6D0E-4B1B-9B09-2A6D7BEED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768"/>
              <a:ext cx="0" cy="192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05" name="Line 21">
              <a:extLst>
                <a:ext uri="{FF2B5EF4-FFF2-40B4-BE49-F238E27FC236}">
                  <a16:creationId xmlns:a16="http://schemas.microsoft.com/office/drawing/2014/main" id="{77B3B8B8-FF81-42BB-B176-E0C45A3BD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688"/>
              <a:ext cx="364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06" name="Line 22">
              <a:extLst>
                <a:ext uri="{FF2B5EF4-FFF2-40B4-BE49-F238E27FC236}">
                  <a16:creationId xmlns:a16="http://schemas.microsoft.com/office/drawing/2014/main" id="{BBA59988-0CAC-4BEE-9A06-E012A0301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160"/>
              <a:ext cx="0" cy="5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2007" name="Object 23">
            <a:extLst>
              <a:ext uri="{FF2B5EF4-FFF2-40B4-BE49-F238E27FC236}">
                <a16:creationId xmlns:a16="http://schemas.microsoft.com/office/drawing/2014/main" id="{13DA01A4-63F9-4B7A-B70B-1043FB0A1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581400"/>
          <a:ext cx="19796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74560" imgH="431640" progId="Equation.3">
                  <p:embed/>
                </p:oleObj>
              </mc:Choice>
              <mc:Fallback>
                <p:oleObj name="Equation" r:id="rId16" imgW="2374560" imgH="431640" progId="Equation.3">
                  <p:embed/>
                  <p:pic>
                    <p:nvPicPr>
                      <p:cNvPr id="42007" name="Object 23">
                        <a:extLst>
                          <a:ext uri="{FF2B5EF4-FFF2-40B4-BE49-F238E27FC236}">
                            <a16:creationId xmlns:a16="http://schemas.microsoft.com/office/drawing/2014/main" id="{13DA01A4-63F9-4B7A-B70B-1043FB0A12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19796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Object 28">
            <a:extLst>
              <a:ext uri="{FF2B5EF4-FFF2-40B4-BE49-F238E27FC236}">
                <a16:creationId xmlns:a16="http://schemas.microsoft.com/office/drawing/2014/main" id="{2402B911-ED6D-43B5-87A3-76C2FA1A5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295400"/>
          <a:ext cx="1841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23800" imgH="469800" progId="Equation.3">
                  <p:embed/>
                </p:oleObj>
              </mc:Choice>
              <mc:Fallback>
                <p:oleObj name="Equation" r:id="rId18" imgW="2323800" imgH="469800" progId="Equation.3">
                  <p:embed/>
                  <p:pic>
                    <p:nvPicPr>
                      <p:cNvPr id="42012" name="Object 28">
                        <a:extLst>
                          <a:ext uri="{FF2B5EF4-FFF2-40B4-BE49-F238E27FC236}">
                            <a16:creationId xmlns:a16="http://schemas.microsoft.com/office/drawing/2014/main" id="{2402B911-ED6D-43B5-87A3-76C2FA1A58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95400"/>
                        <a:ext cx="1841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3" name="Text Box 29">
            <a:extLst>
              <a:ext uri="{FF2B5EF4-FFF2-40B4-BE49-F238E27FC236}">
                <a16:creationId xmlns:a16="http://schemas.microsoft.com/office/drawing/2014/main" id="{1EECB276-0449-464C-8A91-F57066409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48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注意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2014" name="Rectangle 30">
            <a:extLst>
              <a:ext uri="{FF2B5EF4-FFF2-40B4-BE49-F238E27FC236}">
                <a16:creationId xmlns:a16="http://schemas.microsoft.com/office/drawing/2014/main" id="{6C416A57-A9D9-4CD3-A96B-476FF4882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联合分布</a:t>
            </a:r>
          </a:p>
        </p:txBody>
      </p:sp>
      <p:sp>
        <p:nvSpPr>
          <p:cNvPr id="42015" name="Line 31">
            <a:extLst>
              <a:ext uri="{FF2B5EF4-FFF2-40B4-BE49-F238E27FC236}">
                <a16:creationId xmlns:a16="http://schemas.microsoft.com/office/drawing/2014/main" id="{DA92CF7E-0682-4954-AFF6-66FD16984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864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16" name="Rectangle 32">
            <a:extLst>
              <a:ext uri="{FF2B5EF4-FFF2-40B4-BE49-F238E27FC236}">
                <a16:creationId xmlns:a16="http://schemas.microsoft.com/office/drawing/2014/main" id="{5A68DCB9-B3B2-41B3-AFB9-BC5346E0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578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边缘分布</a:t>
            </a:r>
          </a:p>
        </p:txBody>
      </p:sp>
      <p:grpSp>
        <p:nvGrpSpPr>
          <p:cNvPr id="42019" name="Group 35">
            <a:extLst>
              <a:ext uri="{FF2B5EF4-FFF2-40B4-BE49-F238E27FC236}">
                <a16:creationId xmlns:a16="http://schemas.microsoft.com/office/drawing/2014/main" id="{0CDCFADB-CFC7-41EA-A99C-00200E50B2B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5486400"/>
            <a:ext cx="1981200" cy="304800"/>
            <a:chOff x="1968" y="3216"/>
            <a:chExt cx="1248" cy="192"/>
          </a:xfrm>
        </p:grpSpPr>
        <p:sp>
          <p:nvSpPr>
            <p:cNvPr id="42017" name="Line 33">
              <a:extLst>
                <a:ext uri="{FF2B5EF4-FFF2-40B4-BE49-F238E27FC236}">
                  <a16:creationId xmlns:a16="http://schemas.microsoft.com/office/drawing/2014/main" id="{3932B90D-EF49-4EFB-B161-7C25A2711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312"/>
              <a:ext cx="124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18" name="Line 34">
              <a:extLst>
                <a:ext uri="{FF2B5EF4-FFF2-40B4-BE49-F238E27FC236}">
                  <a16:creationId xmlns:a16="http://schemas.microsoft.com/office/drawing/2014/main" id="{60EB563D-56E0-4B0C-92C1-CAC7A691D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216"/>
              <a:ext cx="43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021" name="Rectangle 37">
            <a:extLst>
              <a:ext uri="{FF2B5EF4-FFF2-40B4-BE49-F238E27FC236}">
                <a16:creationId xmlns:a16="http://schemas.microsoft.com/office/drawing/2014/main" id="{7AA41386-E55E-44F3-8472-8EEE98D7E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5727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42022" name="Object 38">
            <a:extLst>
              <a:ext uri="{FF2B5EF4-FFF2-40B4-BE49-F238E27FC236}">
                <a16:creationId xmlns:a16="http://schemas.microsoft.com/office/drawing/2014/main" id="{71093997-33D1-40B3-889C-94B7AC9AA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5146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241200" progId="Equation.3">
                  <p:embed/>
                </p:oleObj>
              </mc:Choice>
              <mc:Fallback>
                <p:oleObj name="Equation" r:id="rId20" imgW="253800" imgH="241200" progId="Equation.3">
                  <p:embed/>
                  <p:pic>
                    <p:nvPicPr>
                      <p:cNvPr id="42022" name="Object 38">
                        <a:extLst>
                          <a:ext uri="{FF2B5EF4-FFF2-40B4-BE49-F238E27FC236}">
                            <a16:creationId xmlns:a16="http://schemas.microsoft.com/office/drawing/2014/main" id="{71093997-33D1-40B3-889C-94B7AC9AA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146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4" name="Object 40">
            <a:extLst>
              <a:ext uri="{FF2B5EF4-FFF2-40B4-BE49-F238E27FC236}">
                <a16:creationId xmlns:a16="http://schemas.microsoft.com/office/drawing/2014/main" id="{A8590EF9-15AC-4D51-BE0B-3FC810DB8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5146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241200" progId="Equation.3">
                  <p:embed/>
                </p:oleObj>
              </mc:Choice>
              <mc:Fallback>
                <p:oleObj name="Equation" r:id="rId22" imgW="253800" imgH="241200" progId="Equation.3">
                  <p:embed/>
                  <p:pic>
                    <p:nvPicPr>
                      <p:cNvPr id="42024" name="Object 40">
                        <a:extLst>
                          <a:ext uri="{FF2B5EF4-FFF2-40B4-BE49-F238E27FC236}">
                            <a16:creationId xmlns:a16="http://schemas.microsoft.com/office/drawing/2014/main" id="{A8590EF9-15AC-4D51-BE0B-3FC810DB8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5" name="Object 41">
            <a:extLst>
              <a:ext uri="{FF2B5EF4-FFF2-40B4-BE49-F238E27FC236}">
                <a16:creationId xmlns:a16="http://schemas.microsoft.com/office/drawing/2014/main" id="{E6CDE543-74CB-41BA-BDFA-5E32E30C8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0574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241200" progId="Equation.3">
                  <p:embed/>
                </p:oleObj>
              </mc:Choice>
              <mc:Fallback>
                <p:oleObj name="Equation" r:id="rId24" imgW="253800" imgH="241200" progId="Equation.3">
                  <p:embed/>
                  <p:pic>
                    <p:nvPicPr>
                      <p:cNvPr id="42025" name="Object 41">
                        <a:extLst>
                          <a:ext uri="{FF2B5EF4-FFF2-40B4-BE49-F238E27FC236}">
                            <a16:creationId xmlns:a16="http://schemas.microsoft.com/office/drawing/2014/main" id="{E6CDE543-74CB-41BA-BDFA-5E32E30C8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74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6" name="Object 42">
            <a:extLst>
              <a:ext uri="{FF2B5EF4-FFF2-40B4-BE49-F238E27FC236}">
                <a16:creationId xmlns:a16="http://schemas.microsoft.com/office/drawing/2014/main" id="{E7E763B7-2C6E-42E8-A961-5C69E5F69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9718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800" imgH="241200" progId="Equation.3">
                  <p:embed/>
                </p:oleObj>
              </mc:Choice>
              <mc:Fallback>
                <p:oleObj name="Equation" r:id="rId26" imgW="253800" imgH="241200" progId="Equation.3">
                  <p:embed/>
                  <p:pic>
                    <p:nvPicPr>
                      <p:cNvPr id="42026" name="Object 42">
                        <a:extLst>
                          <a:ext uri="{FF2B5EF4-FFF2-40B4-BE49-F238E27FC236}">
                            <a16:creationId xmlns:a16="http://schemas.microsoft.com/office/drawing/2014/main" id="{E7E763B7-2C6E-42E8-A961-5C69E5F69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9718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39" name="Group 55">
            <a:extLst>
              <a:ext uri="{FF2B5EF4-FFF2-40B4-BE49-F238E27FC236}">
                <a16:creationId xmlns:a16="http://schemas.microsoft.com/office/drawing/2014/main" id="{885E9AC5-C295-4954-AA82-56E6DC8647C8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828800"/>
            <a:ext cx="914400" cy="1828800"/>
            <a:chOff x="4176" y="1152"/>
            <a:chExt cx="576" cy="1152"/>
          </a:xfrm>
        </p:grpSpPr>
        <p:sp>
          <p:nvSpPr>
            <p:cNvPr id="42027" name="Rectangle 43">
              <a:extLst>
                <a:ext uri="{FF2B5EF4-FFF2-40B4-BE49-F238E27FC236}">
                  <a16:creationId xmlns:a16="http://schemas.microsoft.com/office/drawing/2014/main" id="{0984A919-D3FD-4C8B-8F25-600D14DEB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152"/>
              <a:ext cx="576" cy="1008"/>
            </a:xfrm>
            <a:prstGeom prst="rect">
              <a:avLst/>
            </a:prstGeom>
            <a:solidFill>
              <a:srgbClr val="9966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28" name="AutoShape 44">
              <a:extLst>
                <a:ext uri="{FF2B5EF4-FFF2-40B4-BE49-F238E27FC236}">
                  <a16:creationId xmlns:a16="http://schemas.microsoft.com/office/drawing/2014/main" id="{B0DBB911-B36B-4E37-A83E-690253F3F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60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66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2029" name="Object 45">
            <a:extLst>
              <a:ext uri="{FF2B5EF4-FFF2-40B4-BE49-F238E27FC236}">
                <a16:creationId xmlns:a16="http://schemas.microsoft.com/office/drawing/2014/main" id="{6EA91164-AC7E-4FED-9281-6AF5E9924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752600"/>
          <a:ext cx="3444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825480" progId="Equation.3">
                  <p:embed/>
                </p:oleObj>
              </mc:Choice>
              <mc:Fallback>
                <p:oleObj name="Equation" r:id="rId28" imgW="241200" imgH="825480" progId="Equation.3">
                  <p:embed/>
                  <p:pic>
                    <p:nvPicPr>
                      <p:cNvPr id="42029" name="Object 45">
                        <a:extLst>
                          <a:ext uri="{FF2B5EF4-FFF2-40B4-BE49-F238E27FC236}">
                            <a16:creationId xmlns:a16="http://schemas.microsoft.com/office/drawing/2014/main" id="{6EA91164-AC7E-4FED-9281-6AF5E9924E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752600"/>
                        <a:ext cx="3444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0" name="Object 46">
            <a:extLst>
              <a:ext uri="{FF2B5EF4-FFF2-40B4-BE49-F238E27FC236}">
                <a16:creationId xmlns:a16="http://schemas.microsoft.com/office/drawing/2014/main" id="{659EDCE6-99F9-4116-AF23-1128D609C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2590800"/>
          <a:ext cx="3460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41200" imgH="825480" progId="Equation.3">
                  <p:embed/>
                </p:oleObj>
              </mc:Choice>
              <mc:Fallback>
                <p:oleObj name="Equation" r:id="rId30" imgW="241200" imgH="825480" progId="Equation.3">
                  <p:embed/>
                  <p:pic>
                    <p:nvPicPr>
                      <p:cNvPr id="42030" name="Object 46">
                        <a:extLst>
                          <a:ext uri="{FF2B5EF4-FFF2-40B4-BE49-F238E27FC236}">
                            <a16:creationId xmlns:a16="http://schemas.microsoft.com/office/drawing/2014/main" id="{659EDCE6-99F9-4116-AF23-1128D609C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90800"/>
                        <a:ext cx="3460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2" name="Object 48">
            <a:extLst>
              <a:ext uri="{FF2B5EF4-FFF2-40B4-BE49-F238E27FC236}">
                <a16:creationId xmlns:a16="http://schemas.microsoft.com/office/drawing/2014/main" id="{742C7D72-6017-40F6-8089-5A4749818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3657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7480" imgH="304560" progId="Equation.3">
                  <p:embed/>
                </p:oleObj>
              </mc:Choice>
              <mc:Fallback>
                <p:oleObj name="Equation" r:id="rId32" imgW="177480" imgH="304560" progId="Equation.3">
                  <p:embed/>
                  <p:pic>
                    <p:nvPicPr>
                      <p:cNvPr id="42032" name="Object 48">
                        <a:extLst>
                          <a:ext uri="{FF2B5EF4-FFF2-40B4-BE49-F238E27FC236}">
                            <a16:creationId xmlns:a16="http://schemas.microsoft.com/office/drawing/2014/main" id="{742C7D72-6017-40F6-8089-5A4749818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6576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35" name="Group 51">
            <a:extLst>
              <a:ext uri="{FF2B5EF4-FFF2-40B4-BE49-F238E27FC236}">
                <a16:creationId xmlns:a16="http://schemas.microsoft.com/office/drawing/2014/main" id="{0B4AAC32-7352-440B-9932-78C85456F32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505200"/>
            <a:ext cx="3124200" cy="762000"/>
            <a:chOff x="2352" y="2784"/>
            <a:chExt cx="1968" cy="336"/>
          </a:xfrm>
        </p:grpSpPr>
        <p:sp>
          <p:nvSpPr>
            <p:cNvPr id="42033" name="Rectangle 49">
              <a:extLst>
                <a:ext uri="{FF2B5EF4-FFF2-40B4-BE49-F238E27FC236}">
                  <a16:creationId xmlns:a16="http://schemas.microsoft.com/office/drawing/2014/main" id="{04BB7852-F39C-4205-AAA4-387BF5CF7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84"/>
              <a:ext cx="1680" cy="336"/>
            </a:xfrm>
            <a:prstGeom prst="rect">
              <a:avLst/>
            </a:prstGeom>
            <a:solidFill>
              <a:srgbClr val="9966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4" name="AutoShape 50">
              <a:extLst>
                <a:ext uri="{FF2B5EF4-FFF2-40B4-BE49-F238E27FC236}">
                  <a16:creationId xmlns:a16="http://schemas.microsoft.com/office/drawing/2014/main" id="{ECB97EF7-9E41-46C8-8196-FD53ACC14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66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42036" name="Object 52">
            <a:extLst>
              <a:ext uri="{FF2B5EF4-FFF2-40B4-BE49-F238E27FC236}">
                <a16:creationId xmlns:a16="http://schemas.microsoft.com/office/drawing/2014/main" id="{665E6DC1-11A0-402E-82F5-D2FD27DD2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429000"/>
          <a:ext cx="3444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41200" imgH="825480" progId="Equation.3">
                  <p:embed/>
                </p:oleObj>
              </mc:Choice>
              <mc:Fallback>
                <p:oleObj name="Equation" r:id="rId34" imgW="241200" imgH="825480" progId="Equation.3">
                  <p:embed/>
                  <p:pic>
                    <p:nvPicPr>
                      <p:cNvPr id="42036" name="Object 52">
                        <a:extLst>
                          <a:ext uri="{FF2B5EF4-FFF2-40B4-BE49-F238E27FC236}">
                            <a16:creationId xmlns:a16="http://schemas.microsoft.com/office/drawing/2014/main" id="{665E6DC1-11A0-402E-82F5-D2FD27DD2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3444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7" name="Object 53">
            <a:extLst>
              <a:ext uri="{FF2B5EF4-FFF2-40B4-BE49-F238E27FC236}">
                <a16:creationId xmlns:a16="http://schemas.microsoft.com/office/drawing/2014/main" id="{2E6300B8-225C-41CA-91D8-4DB61A7AD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429000"/>
          <a:ext cx="3460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41200" imgH="825480" progId="Equation.3">
                  <p:embed/>
                </p:oleObj>
              </mc:Choice>
              <mc:Fallback>
                <p:oleObj name="Equation" r:id="rId36" imgW="241200" imgH="825480" progId="Equation.3">
                  <p:embed/>
                  <p:pic>
                    <p:nvPicPr>
                      <p:cNvPr id="42037" name="Object 53">
                        <a:extLst>
                          <a:ext uri="{FF2B5EF4-FFF2-40B4-BE49-F238E27FC236}">
                            <a16:creationId xmlns:a16="http://schemas.microsoft.com/office/drawing/2014/main" id="{2E6300B8-225C-41CA-91D8-4DB61A7AD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429000"/>
                        <a:ext cx="3460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3" grpId="0" autoUpdateAnimBg="0"/>
      <p:bldP spid="42014" grpId="0" autoUpdateAnimBg="0"/>
      <p:bldP spid="420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>
            <a:extLst>
              <a:ext uri="{FF2B5EF4-FFF2-40B4-BE49-F238E27FC236}">
                <a16:creationId xmlns:a16="http://schemas.microsoft.com/office/drawing/2014/main" id="{0524D8D0-9198-4705-A862-0593C8667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337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95244" name="Object 12">
            <a:extLst>
              <a:ext uri="{FF2B5EF4-FFF2-40B4-BE49-F238E27FC236}">
                <a16:creationId xmlns:a16="http://schemas.microsoft.com/office/drawing/2014/main" id="{FE95CFAF-11BC-48CA-8A97-D2CF73375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1175" y="3838575"/>
          <a:ext cx="496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65480" imgH="393480" progId="Equation.3">
                  <p:embed/>
                </p:oleObj>
              </mc:Choice>
              <mc:Fallback>
                <p:oleObj name="公式" r:id="rId2" imgW="4965480" imgH="393480" progId="Equation.3">
                  <p:embed/>
                  <p:pic>
                    <p:nvPicPr>
                      <p:cNvPr id="95244" name="Object 12">
                        <a:extLst>
                          <a:ext uri="{FF2B5EF4-FFF2-40B4-BE49-F238E27FC236}">
                            <a16:creationId xmlns:a16="http://schemas.microsoft.com/office/drawing/2014/main" id="{FE95CFAF-11BC-48CA-8A97-D2CF73375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3838575"/>
                        <a:ext cx="496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3">
            <a:extLst>
              <a:ext uri="{FF2B5EF4-FFF2-40B4-BE49-F238E27FC236}">
                <a16:creationId xmlns:a16="http://schemas.microsoft.com/office/drawing/2014/main" id="{9A25B104-6507-4E79-B7BC-BA41F3E6C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4394200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79360" progId="Equation.3">
                  <p:embed/>
                </p:oleObj>
              </mc:Choice>
              <mc:Fallback>
                <p:oleObj name="Equation" r:id="rId4" imgW="164880" imgH="279360" progId="Equation.3">
                  <p:embed/>
                  <p:pic>
                    <p:nvPicPr>
                      <p:cNvPr id="95245" name="Object 13">
                        <a:extLst>
                          <a:ext uri="{FF2B5EF4-FFF2-40B4-BE49-F238E27FC236}">
                            <a16:creationId xmlns:a16="http://schemas.microsoft.com/office/drawing/2014/main" id="{9A25B104-6507-4E79-B7BC-BA41F3E6C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4394200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>
            <a:extLst>
              <a:ext uri="{FF2B5EF4-FFF2-40B4-BE49-F238E27FC236}">
                <a16:creationId xmlns:a16="http://schemas.microsoft.com/office/drawing/2014/main" id="{E33D138D-3B29-4E85-A031-971088597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43942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79360" progId="Equation.3">
                  <p:embed/>
                </p:oleObj>
              </mc:Choice>
              <mc:Fallback>
                <p:oleObj name="Equation" r:id="rId6" imgW="203040" imgH="279360" progId="Equation.3">
                  <p:embed/>
                  <p:pic>
                    <p:nvPicPr>
                      <p:cNvPr id="95246" name="Object 14">
                        <a:extLst>
                          <a:ext uri="{FF2B5EF4-FFF2-40B4-BE49-F238E27FC236}">
                            <a16:creationId xmlns:a16="http://schemas.microsoft.com/office/drawing/2014/main" id="{E33D138D-3B29-4E85-A031-971088597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439420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7" name="Object 15">
            <a:extLst>
              <a:ext uri="{FF2B5EF4-FFF2-40B4-BE49-F238E27FC236}">
                <a16:creationId xmlns:a16="http://schemas.microsoft.com/office/drawing/2014/main" id="{39DB6445-B469-4A08-83CE-5238F946F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8925" y="43942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79360" progId="Equation.3">
                  <p:embed/>
                </p:oleObj>
              </mc:Choice>
              <mc:Fallback>
                <p:oleObj name="Equation" r:id="rId8" imgW="203040" imgH="279360" progId="Equation.3">
                  <p:embed/>
                  <p:pic>
                    <p:nvPicPr>
                      <p:cNvPr id="95247" name="Object 15">
                        <a:extLst>
                          <a:ext uri="{FF2B5EF4-FFF2-40B4-BE49-F238E27FC236}">
                            <a16:creationId xmlns:a16="http://schemas.microsoft.com/office/drawing/2014/main" id="{39DB6445-B469-4A08-83CE-5238F946F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439420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341" name="Group 109">
            <a:extLst>
              <a:ext uri="{FF2B5EF4-FFF2-40B4-BE49-F238E27FC236}">
                <a16:creationId xmlns:a16="http://schemas.microsoft.com/office/drawing/2014/main" id="{9B8FC897-5577-4EEC-A48C-0777CAAA6968}"/>
              </a:ext>
            </a:extLst>
          </p:cNvPr>
          <p:cNvGrpSpPr>
            <a:grpSpLocks/>
          </p:cNvGrpSpPr>
          <p:nvPr/>
        </p:nvGrpSpPr>
        <p:grpSpPr bwMode="auto">
          <a:xfrm>
            <a:off x="4603750" y="4387850"/>
            <a:ext cx="3351213" cy="292100"/>
            <a:chOff x="2900" y="2764"/>
            <a:chExt cx="2111" cy="184"/>
          </a:xfrm>
        </p:grpSpPr>
        <p:graphicFrame>
          <p:nvGraphicFramePr>
            <p:cNvPr id="95248" name="Object 16">
              <a:extLst>
                <a:ext uri="{FF2B5EF4-FFF2-40B4-BE49-F238E27FC236}">
                  <a16:creationId xmlns:a16="http://schemas.microsoft.com/office/drawing/2014/main" id="{B9CB6771-8E3C-45DC-8A01-C656279544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0" y="2764"/>
            <a:ext cx="1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040" imgH="291960" progId="Equation.3">
                    <p:embed/>
                  </p:oleObj>
                </mc:Choice>
                <mc:Fallback>
                  <p:oleObj name="Equation" r:id="rId10" imgW="203040" imgH="291960" progId="Equation.3">
                    <p:embed/>
                    <p:pic>
                      <p:nvPicPr>
                        <p:cNvPr id="95248" name="Object 16">
                          <a:extLst>
                            <a:ext uri="{FF2B5EF4-FFF2-40B4-BE49-F238E27FC236}">
                              <a16:creationId xmlns:a16="http://schemas.microsoft.com/office/drawing/2014/main" id="{B9CB6771-8E3C-45DC-8A01-C656279544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2764"/>
                          <a:ext cx="1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9" name="Object 17">
              <a:extLst>
                <a:ext uri="{FF2B5EF4-FFF2-40B4-BE49-F238E27FC236}">
                  <a16:creationId xmlns:a16="http://schemas.microsoft.com/office/drawing/2014/main" id="{1DD49BCE-0572-4935-858A-CFC5754232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6" y="2768"/>
            <a:ext cx="1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040" imgH="279360" progId="Equation.3">
                    <p:embed/>
                  </p:oleObj>
                </mc:Choice>
                <mc:Fallback>
                  <p:oleObj name="Equation" r:id="rId12" imgW="203040" imgH="279360" progId="Equation.3">
                    <p:embed/>
                    <p:pic>
                      <p:nvPicPr>
                        <p:cNvPr id="95249" name="Object 17">
                          <a:extLst>
                            <a:ext uri="{FF2B5EF4-FFF2-40B4-BE49-F238E27FC236}">
                              <a16:creationId xmlns:a16="http://schemas.microsoft.com/office/drawing/2014/main" id="{1DD49BCE-0572-4935-858A-CFC5754232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2768"/>
                          <a:ext cx="1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0" name="Object 18">
              <a:extLst>
                <a:ext uri="{FF2B5EF4-FFF2-40B4-BE49-F238E27FC236}">
                  <a16:creationId xmlns:a16="http://schemas.microsoft.com/office/drawing/2014/main" id="{F5281552-8F12-4166-9EBC-5DEFA2FBA5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" y="276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440" imgH="279360" progId="Equation.3">
                    <p:embed/>
                  </p:oleObj>
                </mc:Choice>
                <mc:Fallback>
                  <p:oleObj name="Equation" r:id="rId13" imgW="190440" imgH="279360" progId="Equation.3">
                    <p:embed/>
                    <p:pic>
                      <p:nvPicPr>
                        <p:cNvPr id="95250" name="Object 18">
                          <a:extLst>
                            <a:ext uri="{FF2B5EF4-FFF2-40B4-BE49-F238E27FC236}">
                              <a16:creationId xmlns:a16="http://schemas.microsoft.com/office/drawing/2014/main" id="{F5281552-8F12-4166-9EBC-5DEFA2FBA5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276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1" name="Object 19">
              <a:extLst>
                <a:ext uri="{FF2B5EF4-FFF2-40B4-BE49-F238E27FC236}">
                  <a16:creationId xmlns:a16="http://schemas.microsoft.com/office/drawing/2014/main" id="{6F4FC63E-517C-4376-9183-6B55924A3B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1" y="2768"/>
            <a:ext cx="1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3040" imgH="279360" progId="Equation.3">
                    <p:embed/>
                  </p:oleObj>
                </mc:Choice>
                <mc:Fallback>
                  <p:oleObj name="Equation" r:id="rId15" imgW="203040" imgH="279360" progId="Equation.3">
                    <p:embed/>
                    <p:pic>
                      <p:nvPicPr>
                        <p:cNvPr id="95251" name="Object 19">
                          <a:extLst>
                            <a:ext uri="{FF2B5EF4-FFF2-40B4-BE49-F238E27FC236}">
                              <a16:creationId xmlns:a16="http://schemas.microsoft.com/office/drawing/2014/main" id="{6F4FC63E-517C-4376-9183-6B55924A3B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" y="2768"/>
                          <a:ext cx="1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2" name="Object 20">
              <a:extLst>
                <a:ext uri="{FF2B5EF4-FFF2-40B4-BE49-F238E27FC236}">
                  <a16:creationId xmlns:a16="http://schemas.microsoft.com/office/drawing/2014/main" id="{99B8A89B-F613-4B5C-8D34-CB661C80FF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9" y="276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440" imgH="279360" progId="Equation.3">
                    <p:embed/>
                  </p:oleObj>
                </mc:Choice>
                <mc:Fallback>
                  <p:oleObj name="Equation" r:id="rId16" imgW="190440" imgH="279360" progId="Equation.3">
                    <p:embed/>
                    <p:pic>
                      <p:nvPicPr>
                        <p:cNvPr id="95252" name="Object 20">
                          <a:extLst>
                            <a:ext uri="{FF2B5EF4-FFF2-40B4-BE49-F238E27FC236}">
                              <a16:creationId xmlns:a16="http://schemas.microsoft.com/office/drawing/2014/main" id="{99B8A89B-F613-4B5C-8D34-CB661C80FF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9" y="276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3" name="Object 21">
              <a:extLst>
                <a:ext uri="{FF2B5EF4-FFF2-40B4-BE49-F238E27FC236}">
                  <a16:creationId xmlns:a16="http://schemas.microsoft.com/office/drawing/2014/main" id="{DBD92B3F-0867-4FD3-ADD3-ABC9BF7088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6" y="2764"/>
            <a:ext cx="1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291960" progId="Equation.3">
                    <p:embed/>
                  </p:oleObj>
                </mc:Choice>
                <mc:Fallback>
                  <p:oleObj name="Equation" r:id="rId18" imgW="203040" imgH="291960" progId="Equation.3">
                    <p:embed/>
                    <p:pic>
                      <p:nvPicPr>
                        <p:cNvPr id="95253" name="Object 21">
                          <a:extLst>
                            <a:ext uri="{FF2B5EF4-FFF2-40B4-BE49-F238E27FC236}">
                              <a16:creationId xmlns:a16="http://schemas.microsoft.com/office/drawing/2014/main" id="{DBD92B3F-0867-4FD3-ADD3-ABC9BF7088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2764"/>
                          <a:ext cx="1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4" name="Object 22">
              <a:extLst>
                <a:ext uri="{FF2B5EF4-FFF2-40B4-BE49-F238E27FC236}">
                  <a16:creationId xmlns:a16="http://schemas.microsoft.com/office/drawing/2014/main" id="{BEBB6AEB-F619-410D-913A-E6E8B143B6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1" y="276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90440" imgH="279360" progId="Equation.3">
                    <p:embed/>
                  </p:oleObj>
                </mc:Choice>
                <mc:Fallback>
                  <p:oleObj name="Equation" r:id="rId20" imgW="190440" imgH="279360" progId="Equation.3">
                    <p:embed/>
                    <p:pic>
                      <p:nvPicPr>
                        <p:cNvPr id="95254" name="Object 22">
                          <a:extLst>
                            <a:ext uri="{FF2B5EF4-FFF2-40B4-BE49-F238E27FC236}">
                              <a16:creationId xmlns:a16="http://schemas.microsoft.com/office/drawing/2014/main" id="{BEBB6AEB-F619-410D-913A-E6E8B143B6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276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324" name="Object 92">
            <a:extLst>
              <a:ext uri="{FF2B5EF4-FFF2-40B4-BE49-F238E27FC236}">
                <a16:creationId xmlns:a16="http://schemas.microsoft.com/office/drawing/2014/main" id="{DA1CB4A4-CAE6-4E9F-B017-E2C29737F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0" y="4848225"/>
          <a:ext cx="19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440" imgH="291960" progId="Equation.3">
                  <p:embed/>
                </p:oleObj>
              </mc:Choice>
              <mc:Fallback>
                <p:oleObj name="Equation" r:id="rId21" imgW="190440" imgH="291960" progId="Equation.3">
                  <p:embed/>
                  <p:pic>
                    <p:nvPicPr>
                      <p:cNvPr id="95324" name="Object 92">
                        <a:extLst>
                          <a:ext uri="{FF2B5EF4-FFF2-40B4-BE49-F238E27FC236}">
                            <a16:creationId xmlns:a16="http://schemas.microsoft.com/office/drawing/2014/main" id="{DA1CB4A4-CAE6-4E9F-B017-E2C29737F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4848225"/>
                        <a:ext cx="190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25" name="Object 93">
            <a:extLst>
              <a:ext uri="{FF2B5EF4-FFF2-40B4-BE49-F238E27FC236}">
                <a16:creationId xmlns:a16="http://schemas.microsoft.com/office/drawing/2014/main" id="{99F21227-8141-471C-AD81-2BE97D835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6163" y="4854575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4880" imgH="279360" progId="Equation.3">
                  <p:embed/>
                </p:oleObj>
              </mc:Choice>
              <mc:Fallback>
                <p:oleObj name="Equation" r:id="rId23" imgW="164880" imgH="279360" progId="Equation.3">
                  <p:embed/>
                  <p:pic>
                    <p:nvPicPr>
                      <p:cNvPr id="95325" name="Object 93">
                        <a:extLst>
                          <a:ext uri="{FF2B5EF4-FFF2-40B4-BE49-F238E27FC236}">
                            <a16:creationId xmlns:a16="http://schemas.microsoft.com/office/drawing/2014/main" id="{99F21227-8141-471C-AD81-2BE97D835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4854575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26" name="Object 94">
            <a:extLst>
              <a:ext uri="{FF2B5EF4-FFF2-40B4-BE49-F238E27FC236}">
                <a16:creationId xmlns:a16="http://schemas.microsoft.com/office/drawing/2014/main" id="{4F87417D-A3FF-4A66-82E8-E00442A6E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4854575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4880" imgH="279360" progId="Equation.3">
                  <p:embed/>
                </p:oleObj>
              </mc:Choice>
              <mc:Fallback>
                <p:oleObj name="Equation" r:id="rId25" imgW="164880" imgH="279360" progId="Equation.3">
                  <p:embed/>
                  <p:pic>
                    <p:nvPicPr>
                      <p:cNvPr id="95326" name="Object 94">
                        <a:extLst>
                          <a:ext uri="{FF2B5EF4-FFF2-40B4-BE49-F238E27FC236}">
                            <a16:creationId xmlns:a16="http://schemas.microsoft.com/office/drawing/2014/main" id="{4F87417D-A3FF-4A66-82E8-E00442A6E8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4854575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342" name="Group 110">
            <a:extLst>
              <a:ext uri="{FF2B5EF4-FFF2-40B4-BE49-F238E27FC236}">
                <a16:creationId xmlns:a16="http://schemas.microsoft.com/office/drawing/2014/main" id="{9C5CFD10-9D9B-47FB-8B6E-AA9F5C82F56C}"/>
              </a:ext>
            </a:extLst>
          </p:cNvPr>
          <p:cNvGrpSpPr>
            <a:grpSpLocks/>
          </p:cNvGrpSpPr>
          <p:nvPr/>
        </p:nvGrpSpPr>
        <p:grpSpPr bwMode="auto">
          <a:xfrm>
            <a:off x="4622800" y="4854575"/>
            <a:ext cx="3338513" cy="279400"/>
            <a:chOff x="2912" y="3058"/>
            <a:chExt cx="2103" cy="176"/>
          </a:xfrm>
        </p:grpSpPr>
        <p:graphicFrame>
          <p:nvGraphicFramePr>
            <p:cNvPr id="95327" name="Object 95">
              <a:extLst>
                <a:ext uri="{FF2B5EF4-FFF2-40B4-BE49-F238E27FC236}">
                  <a16:creationId xmlns:a16="http://schemas.microsoft.com/office/drawing/2014/main" id="{83EC55D4-7630-4E1F-AC2C-566FE5BC53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2" y="3058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64880" imgH="279360" progId="Equation.3">
                    <p:embed/>
                  </p:oleObj>
                </mc:Choice>
                <mc:Fallback>
                  <p:oleObj name="Equation" r:id="rId26" imgW="164880" imgH="279360" progId="Equation.3">
                    <p:embed/>
                    <p:pic>
                      <p:nvPicPr>
                        <p:cNvPr id="95327" name="Object 95">
                          <a:extLst>
                            <a:ext uri="{FF2B5EF4-FFF2-40B4-BE49-F238E27FC236}">
                              <a16:creationId xmlns:a16="http://schemas.microsoft.com/office/drawing/2014/main" id="{83EC55D4-7630-4E1F-AC2C-566FE5BC53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2" y="3058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28" name="Object 96">
              <a:extLst>
                <a:ext uri="{FF2B5EF4-FFF2-40B4-BE49-F238E27FC236}">
                  <a16:creationId xmlns:a16="http://schemas.microsoft.com/office/drawing/2014/main" id="{68774429-637E-4102-A5E8-9FA273F622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8" y="3058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4880" imgH="279360" progId="Equation.3">
                    <p:embed/>
                  </p:oleObj>
                </mc:Choice>
                <mc:Fallback>
                  <p:oleObj name="Equation" r:id="rId27" imgW="164880" imgH="279360" progId="Equation.3">
                    <p:embed/>
                    <p:pic>
                      <p:nvPicPr>
                        <p:cNvPr id="95328" name="Object 96">
                          <a:extLst>
                            <a:ext uri="{FF2B5EF4-FFF2-40B4-BE49-F238E27FC236}">
                              <a16:creationId xmlns:a16="http://schemas.microsoft.com/office/drawing/2014/main" id="{68774429-637E-4102-A5E8-9FA273F622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" y="3058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29" name="Object 97">
              <a:extLst>
                <a:ext uri="{FF2B5EF4-FFF2-40B4-BE49-F238E27FC236}">
                  <a16:creationId xmlns:a16="http://schemas.microsoft.com/office/drawing/2014/main" id="{7C2E2F28-4971-4892-9381-02BAD754BE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8" y="3058"/>
            <a:ext cx="1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03040" imgH="279360" progId="Equation.3">
                    <p:embed/>
                  </p:oleObj>
                </mc:Choice>
                <mc:Fallback>
                  <p:oleObj name="Equation" r:id="rId28" imgW="203040" imgH="279360" progId="Equation.3">
                    <p:embed/>
                    <p:pic>
                      <p:nvPicPr>
                        <p:cNvPr id="95329" name="Object 97">
                          <a:extLst>
                            <a:ext uri="{FF2B5EF4-FFF2-40B4-BE49-F238E27FC236}">
                              <a16:creationId xmlns:a16="http://schemas.microsoft.com/office/drawing/2014/main" id="{7C2E2F28-4971-4892-9381-02BAD754BE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3058"/>
                          <a:ext cx="1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30" name="Object 98">
              <a:extLst>
                <a:ext uri="{FF2B5EF4-FFF2-40B4-BE49-F238E27FC236}">
                  <a16:creationId xmlns:a16="http://schemas.microsoft.com/office/drawing/2014/main" id="{C537FC81-1B20-4169-BCFF-8615CBA123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3" y="3058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64880" imgH="279360" progId="Equation.3">
                    <p:embed/>
                  </p:oleObj>
                </mc:Choice>
                <mc:Fallback>
                  <p:oleObj name="Equation" r:id="rId30" imgW="164880" imgH="279360" progId="Equation.3">
                    <p:embed/>
                    <p:pic>
                      <p:nvPicPr>
                        <p:cNvPr id="95330" name="Object 98">
                          <a:extLst>
                            <a:ext uri="{FF2B5EF4-FFF2-40B4-BE49-F238E27FC236}">
                              <a16:creationId xmlns:a16="http://schemas.microsoft.com/office/drawing/2014/main" id="{C537FC81-1B20-4169-BCFF-8615CBA123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3058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31" name="Object 99">
              <a:extLst>
                <a:ext uri="{FF2B5EF4-FFF2-40B4-BE49-F238E27FC236}">
                  <a16:creationId xmlns:a16="http://schemas.microsoft.com/office/drawing/2014/main" id="{CF957D66-2BDE-4511-B37F-69A44215E6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7" y="3058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64880" imgH="279360" progId="Equation.3">
                    <p:embed/>
                  </p:oleObj>
                </mc:Choice>
                <mc:Fallback>
                  <p:oleObj name="Equation" r:id="rId31" imgW="164880" imgH="279360" progId="Equation.3">
                    <p:embed/>
                    <p:pic>
                      <p:nvPicPr>
                        <p:cNvPr id="95331" name="Object 99">
                          <a:extLst>
                            <a:ext uri="{FF2B5EF4-FFF2-40B4-BE49-F238E27FC236}">
                              <a16:creationId xmlns:a16="http://schemas.microsoft.com/office/drawing/2014/main" id="{CF957D66-2BDE-4511-B37F-69A44215E6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3058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32" name="Object 100">
              <a:extLst>
                <a:ext uri="{FF2B5EF4-FFF2-40B4-BE49-F238E27FC236}">
                  <a16:creationId xmlns:a16="http://schemas.microsoft.com/office/drawing/2014/main" id="{DD4EB78C-471D-4217-B647-CA35DB2807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8" y="3058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64880" imgH="279360" progId="Equation.3">
                    <p:embed/>
                  </p:oleObj>
                </mc:Choice>
                <mc:Fallback>
                  <p:oleObj name="Equation" r:id="rId32" imgW="164880" imgH="279360" progId="Equation.3">
                    <p:embed/>
                    <p:pic>
                      <p:nvPicPr>
                        <p:cNvPr id="95332" name="Object 100">
                          <a:extLst>
                            <a:ext uri="{FF2B5EF4-FFF2-40B4-BE49-F238E27FC236}">
                              <a16:creationId xmlns:a16="http://schemas.microsoft.com/office/drawing/2014/main" id="{DD4EB78C-471D-4217-B647-CA35DB2807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8" y="3058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33" name="Object 101">
              <a:extLst>
                <a:ext uri="{FF2B5EF4-FFF2-40B4-BE49-F238E27FC236}">
                  <a16:creationId xmlns:a16="http://schemas.microsoft.com/office/drawing/2014/main" id="{FAA8C23E-14B8-40A4-A3E3-E9E2B96037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7" y="3058"/>
            <a:ext cx="1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03040" imgH="279360" progId="Equation.3">
                    <p:embed/>
                  </p:oleObj>
                </mc:Choice>
                <mc:Fallback>
                  <p:oleObj name="Equation" r:id="rId33" imgW="203040" imgH="279360" progId="Equation.3">
                    <p:embed/>
                    <p:pic>
                      <p:nvPicPr>
                        <p:cNvPr id="95333" name="Object 101">
                          <a:extLst>
                            <a:ext uri="{FF2B5EF4-FFF2-40B4-BE49-F238E27FC236}">
                              <a16:creationId xmlns:a16="http://schemas.microsoft.com/office/drawing/2014/main" id="{FAA8C23E-14B8-40A4-A3E3-E9E2B96037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" y="3058"/>
                          <a:ext cx="1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334" name="Rectangle 102">
            <a:extLst>
              <a:ext uri="{FF2B5EF4-FFF2-40B4-BE49-F238E27FC236}">
                <a16:creationId xmlns:a16="http://schemas.microsoft.com/office/drawing/2014/main" id="{FEA6E9C7-A7D2-4FCA-9BBF-54D9B0B64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604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</a:p>
        </p:txBody>
      </p:sp>
      <p:graphicFrame>
        <p:nvGraphicFramePr>
          <p:cNvPr id="95336" name="Object 104">
            <a:extLst>
              <a:ext uri="{FF2B5EF4-FFF2-40B4-BE49-F238E27FC236}">
                <a16:creationId xmlns:a16="http://schemas.microsoft.com/office/drawing/2014/main" id="{469C76E4-6229-424A-ADC3-B1C55F535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813" y="911225"/>
          <a:ext cx="78867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886520" imgH="2070000" progId="Equation.3">
                  <p:embed/>
                </p:oleObj>
              </mc:Choice>
              <mc:Fallback>
                <p:oleObj name="Equation" r:id="rId34" imgW="7886520" imgH="2070000" progId="Equation.3">
                  <p:embed/>
                  <p:pic>
                    <p:nvPicPr>
                      <p:cNvPr id="95336" name="Object 104">
                        <a:extLst>
                          <a:ext uri="{FF2B5EF4-FFF2-40B4-BE49-F238E27FC236}">
                            <a16:creationId xmlns:a16="http://schemas.microsoft.com/office/drawing/2014/main" id="{469C76E4-6229-424A-ADC3-B1C55F535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911225"/>
                        <a:ext cx="78867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38" name="Object 106">
            <a:extLst>
              <a:ext uri="{FF2B5EF4-FFF2-40B4-BE49-F238E27FC236}">
                <a16:creationId xmlns:a16="http://schemas.microsoft.com/office/drawing/2014/main" id="{B6AAB185-2B6B-4037-A455-6DA58AF32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75" y="5475288"/>
          <a:ext cx="673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6730920" imgH="431640" progId="Equation.3">
                  <p:embed/>
                </p:oleObj>
              </mc:Choice>
              <mc:Fallback>
                <p:oleObj name="公式" r:id="rId36" imgW="6730920" imgH="431640" progId="Equation.3">
                  <p:embed/>
                  <p:pic>
                    <p:nvPicPr>
                      <p:cNvPr id="95338" name="Object 106">
                        <a:extLst>
                          <a:ext uri="{FF2B5EF4-FFF2-40B4-BE49-F238E27FC236}">
                            <a16:creationId xmlns:a16="http://schemas.microsoft.com/office/drawing/2014/main" id="{B6AAB185-2B6B-4037-A455-6DA58AF32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475288"/>
                        <a:ext cx="673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340" name="Group 108">
            <a:extLst>
              <a:ext uri="{FF2B5EF4-FFF2-40B4-BE49-F238E27FC236}">
                <a16:creationId xmlns:a16="http://schemas.microsoft.com/office/drawing/2014/main" id="{4B4C1B4B-CFFB-4389-8656-2535FDCF32D5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705225"/>
            <a:ext cx="6757988" cy="1524000"/>
            <a:chOff x="884" y="2334"/>
            <a:chExt cx="4257" cy="960"/>
          </a:xfrm>
        </p:grpSpPr>
        <p:sp>
          <p:nvSpPr>
            <p:cNvPr id="95238" name="Line 6">
              <a:extLst>
                <a:ext uri="{FF2B5EF4-FFF2-40B4-BE49-F238E27FC236}">
                  <a16:creationId xmlns:a16="http://schemas.microsoft.com/office/drawing/2014/main" id="{00E7C49C-991A-4AF3-A09D-6809515A0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2670"/>
              <a:ext cx="4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240" name="Line 8">
              <a:extLst>
                <a:ext uri="{FF2B5EF4-FFF2-40B4-BE49-F238E27FC236}">
                  <a16:creationId xmlns:a16="http://schemas.microsoft.com/office/drawing/2014/main" id="{28731337-7B07-4250-A93D-FA7BAC7D9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" y="238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BFA28229-D73B-4CEC-934C-67043F7FC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33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样本点</a:t>
              </a:r>
            </a:p>
          </p:txBody>
        </p:sp>
        <p:graphicFrame>
          <p:nvGraphicFramePr>
            <p:cNvPr id="95242" name="Object 10">
              <a:extLst>
                <a:ext uri="{FF2B5EF4-FFF2-40B4-BE49-F238E27FC236}">
                  <a16:creationId xmlns:a16="http://schemas.microsoft.com/office/drawing/2014/main" id="{E0C62B82-B664-464D-953A-50E4778E58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2" y="2766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04560" imgH="279360" progId="Equation.3">
                    <p:embed/>
                  </p:oleObj>
                </mc:Choice>
                <mc:Fallback>
                  <p:oleObj name="Equation" r:id="rId38" imgW="304560" imgH="279360" progId="Equation.3">
                    <p:embed/>
                    <p:pic>
                      <p:nvPicPr>
                        <p:cNvPr id="95242" name="Object 10">
                          <a:extLst>
                            <a:ext uri="{FF2B5EF4-FFF2-40B4-BE49-F238E27FC236}">
                              <a16:creationId xmlns:a16="http://schemas.microsoft.com/office/drawing/2014/main" id="{E0C62B82-B664-464D-953A-50E4778E58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2766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23" name="Object 91">
              <a:extLst>
                <a:ext uri="{FF2B5EF4-FFF2-40B4-BE49-F238E27FC236}">
                  <a16:creationId xmlns:a16="http://schemas.microsoft.com/office/drawing/2014/main" id="{F04EA13A-9E22-4FE2-A545-66AECB233A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2" y="3054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304560" imgH="279360" progId="Equation.3">
                    <p:embed/>
                  </p:oleObj>
                </mc:Choice>
                <mc:Fallback>
                  <p:oleObj name="Equation" r:id="rId40" imgW="304560" imgH="279360" progId="Equation.3">
                    <p:embed/>
                    <p:pic>
                      <p:nvPicPr>
                        <p:cNvPr id="95323" name="Object 91">
                          <a:extLst>
                            <a:ext uri="{FF2B5EF4-FFF2-40B4-BE49-F238E27FC236}">
                              <a16:creationId xmlns:a16="http://schemas.microsoft.com/office/drawing/2014/main" id="{F04EA13A-9E22-4FE2-A545-66AECB233A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3054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339" name="Line 107">
              <a:extLst>
                <a:ext uri="{FF2B5EF4-FFF2-40B4-BE49-F238E27FC236}">
                  <a16:creationId xmlns:a16="http://schemas.microsoft.com/office/drawing/2014/main" id="{BC2C2BF5-A2A7-4506-A0EC-62BC23C77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3019"/>
              <a:ext cx="4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4" name="Group 1028">
            <a:extLst>
              <a:ext uri="{FF2B5EF4-FFF2-40B4-BE49-F238E27FC236}">
                <a16:creationId xmlns:a16="http://schemas.microsoft.com/office/drawing/2014/main" id="{491A39FE-0373-4800-9D47-5BCC0E831E08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4343400"/>
            <a:ext cx="3454400" cy="1143000"/>
            <a:chOff x="1248" y="2304"/>
            <a:chExt cx="2176" cy="720"/>
          </a:xfrm>
        </p:grpSpPr>
        <p:sp>
          <p:nvSpPr>
            <p:cNvPr id="97285" name="Line 1029">
              <a:extLst>
                <a:ext uri="{FF2B5EF4-FFF2-40B4-BE49-F238E27FC236}">
                  <a16:creationId xmlns:a16="http://schemas.microsoft.com/office/drawing/2014/main" id="{1CD70CF8-4622-4563-BF21-34D2FFA43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640"/>
              <a:ext cx="21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86" name="Line 1030">
              <a:extLst>
                <a:ext uri="{FF2B5EF4-FFF2-40B4-BE49-F238E27FC236}">
                  <a16:creationId xmlns:a16="http://schemas.microsoft.com/office/drawing/2014/main" id="{1E7869FA-1F9C-4E89-A5DB-9649B7156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04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7287" name="Object 1031">
              <a:extLst>
                <a:ext uri="{FF2B5EF4-FFF2-40B4-BE49-F238E27FC236}">
                  <a16:creationId xmlns:a16="http://schemas.microsoft.com/office/drawing/2014/main" id="{B807A9DF-D6DA-440E-8077-785544264B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400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560" imgH="279360" progId="Equation.3">
                    <p:embed/>
                  </p:oleObj>
                </mc:Choice>
                <mc:Fallback>
                  <p:oleObj name="Equation" r:id="rId2" imgW="304560" imgH="279360" progId="Equation.3">
                    <p:embed/>
                    <p:pic>
                      <p:nvPicPr>
                        <p:cNvPr id="97287" name="Object 1031">
                          <a:extLst>
                            <a:ext uri="{FF2B5EF4-FFF2-40B4-BE49-F238E27FC236}">
                              <a16:creationId xmlns:a16="http://schemas.microsoft.com/office/drawing/2014/main" id="{B807A9DF-D6DA-440E-8077-785544264B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400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88" name="Object 1032">
              <a:extLst>
                <a:ext uri="{FF2B5EF4-FFF2-40B4-BE49-F238E27FC236}">
                  <a16:creationId xmlns:a16="http://schemas.microsoft.com/office/drawing/2014/main" id="{A13FBDC6-0BF2-45F2-A7F6-8981649929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688"/>
            <a:ext cx="2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2720" imgH="406080" progId="Equation.3">
                    <p:embed/>
                  </p:oleObj>
                </mc:Choice>
                <mc:Fallback>
                  <p:oleObj name="Equation" r:id="rId4" imgW="342720" imgH="406080" progId="Equation.3">
                    <p:embed/>
                    <p:pic>
                      <p:nvPicPr>
                        <p:cNvPr id="97288" name="Object 1032">
                          <a:extLst>
                            <a:ext uri="{FF2B5EF4-FFF2-40B4-BE49-F238E27FC236}">
                              <a16:creationId xmlns:a16="http://schemas.microsoft.com/office/drawing/2014/main" id="{A13FBDC6-0BF2-45F2-A7F6-8981649929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8"/>
                          <a:ext cx="2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89" name="Object 1033">
              <a:extLst>
                <a:ext uri="{FF2B5EF4-FFF2-40B4-BE49-F238E27FC236}">
                  <a16:creationId xmlns:a16="http://schemas.microsoft.com/office/drawing/2014/main" id="{12E59C4E-F24F-468E-AE1C-8F58179AF3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400"/>
            <a:ext cx="16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03160" imgH="355320" progId="Equation.3">
                    <p:embed/>
                  </p:oleObj>
                </mc:Choice>
                <mc:Fallback>
                  <p:oleObj name="Equation" r:id="rId6" imgW="2603160" imgH="355320" progId="Equation.3">
                    <p:embed/>
                    <p:pic>
                      <p:nvPicPr>
                        <p:cNvPr id="97289" name="Object 1033">
                          <a:extLst>
                            <a:ext uri="{FF2B5EF4-FFF2-40B4-BE49-F238E27FC236}">
                              <a16:creationId xmlns:a16="http://schemas.microsoft.com/office/drawing/2014/main" id="{12E59C4E-F24F-468E-AE1C-8F58179AF3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00"/>
                          <a:ext cx="16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0" name="Object 1034">
              <a:extLst>
                <a:ext uri="{FF2B5EF4-FFF2-40B4-BE49-F238E27FC236}">
                  <a16:creationId xmlns:a16="http://schemas.microsoft.com/office/drawing/2014/main" id="{40F6F388-CD69-4A78-BA0F-F2B1F18FFE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736"/>
            <a:ext cx="3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96880" imgH="393480" progId="Equation.3">
                    <p:embed/>
                  </p:oleObj>
                </mc:Choice>
                <mc:Fallback>
                  <p:oleObj name="Equation" r:id="rId8" imgW="596880" imgH="393480" progId="Equation.3">
                    <p:embed/>
                    <p:pic>
                      <p:nvPicPr>
                        <p:cNvPr id="97290" name="Object 1034">
                          <a:extLst>
                            <a:ext uri="{FF2B5EF4-FFF2-40B4-BE49-F238E27FC236}">
                              <a16:creationId xmlns:a16="http://schemas.microsoft.com/office/drawing/2014/main" id="{40F6F388-CD69-4A78-BA0F-F2B1F18FFE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736"/>
                          <a:ext cx="3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1" name="Object 1035">
              <a:extLst>
                <a:ext uri="{FF2B5EF4-FFF2-40B4-BE49-F238E27FC236}">
                  <a16:creationId xmlns:a16="http://schemas.microsoft.com/office/drawing/2014/main" id="{08A17314-E9D5-4D9D-A224-70B6929621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736"/>
            <a:ext cx="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22080" imgH="393480" progId="Equation.3">
                    <p:embed/>
                  </p:oleObj>
                </mc:Choice>
                <mc:Fallback>
                  <p:oleObj name="Equation" r:id="rId10" imgW="622080" imgH="393480" progId="Equation.3">
                    <p:embed/>
                    <p:pic>
                      <p:nvPicPr>
                        <p:cNvPr id="97291" name="Object 1035">
                          <a:extLst>
                            <a:ext uri="{FF2B5EF4-FFF2-40B4-BE49-F238E27FC236}">
                              <a16:creationId xmlns:a16="http://schemas.microsoft.com/office/drawing/2014/main" id="{08A17314-E9D5-4D9D-A224-70B6929621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36"/>
                          <a:ext cx="3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2" name="Object 1036">
              <a:extLst>
                <a:ext uri="{FF2B5EF4-FFF2-40B4-BE49-F238E27FC236}">
                  <a16:creationId xmlns:a16="http://schemas.microsoft.com/office/drawing/2014/main" id="{B2EF15BA-F903-4141-9249-921E0FDB5E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736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34680" imgH="393480" progId="Equation.3">
                    <p:embed/>
                  </p:oleObj>
                </mc:Choice>
                <mc:Fallback>
                  <p:oleObj name="Equation" r:id="rId12" imgW="634680" imgH="393480" progId="Equation.3">
                    <p:embed/>
                    <p:pic>
                      <p:nvPicPr>
                        <p:cNvPr id="97292" name="Object 1036">
                          <a:extLst>
                            <a:ext uri="{FF2B5EF4-FFF2-40B4-BE49-F238E27FC236}">
                              <a16:creationId xmlns:a16="http://schemas.microsoft.com/office/drawing/2014/main" id="{B2EF15BA-F903-4141-9249-921E0FDB5E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736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3" name="Object 1037">
              <a:extLst>
                <a:ext uri="{FF2B5EF4-FFF2-40B4-BE49-F238E27FC236}">
                  <a16:creationId xmlns:a16="http://schemas.microsoft.com/office/drawing/2014/main" id="{9B562F13-4C53-4FD2-AD97-468E7FE3FF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736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34680" imgH="393480" progId="Equation.3">
                    <p:embed/>
                  </p:oleObj>
                </mc:Choice>
                <mc:Fallback>
                  <p:oleObj name="Equation" r:id="rId14" imgW="634680" imgH="393480" progId="Equation.3">
                    <p:embed/>
                    <p:pic>
                      <p:nvPicPr>
                        <p:cNvPr id="97293" name="Object 1037">
                          <a:extLst>
                            <a:ext uri="{FF2B5EF4-FFF2-40B4-BE49-F238E27FC236}">
                              <a16:creationId xmlns:a16="http://schemas.microsoft.com/office/drawing/2014/main" id="{9B562F13-4C53-4FD2-AD97-468E7FE3FF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736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294" name="Group 1038">
            <a:extLst>
              <a:ext uri="{FF2B5EF4-FFF2-40B4-BE49-F238E27FC236}">
                <a16:creationId xmlns:a16="http://schemas.microsoft.com/office/drawing/2014/main" id="{D50CF166-0C9B-4874-9412-4D53A0C1A68E}"/>
              </a:ext>
            </a:extLst>
          </p:cNvPr>
          <p:cNvGrpSpPr>
            <a:grpSpLocks/>
          </p:cNvGrpSpPr>
          <p:nvPr/>
        </p:nvGrpSpPr>
        <p:grpSpPr bwMode="auto">
          <a:xfrm>
            <a:off x="5211763" y="4343400"/>
            <a:ext cx="3200400" cy="1143000"/>
            <a:chOff x="2448" y="816"/>
            <a:chExt cx="2016" cy="720"/>
          </a:xfrm>
        </p:grpSpPr>
        <p:sp>
          <p:nvSpPr>
            <p:cNvPr id="97295" name="Line 1039">
              <a:extLst>
                <a:ext uri="{FF2B5EF4-FFF2-40B4-BE49-F238E27FC236}">
                  <a16:creationId xmlns:a16="http://schemas.microsoft.com/office/drawing/2014/main" id="{539D3A5E-C9D5-4A93-8AD9-A380EADBB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52"/>
              <a:ext cx="20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296" name="Line 1040">
              <a:extLst>
                <a:ext uri="{FF2B5EF4-FFF2-40B4-BE49-F238E27FC236}">
                  <a16:creationId xmlns:a16="http://schemas.microsoft.com/office/drawing/2014/main" id="{AF439067-61AE-41EF-818F-C6F3F14C1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816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7297" name="Object 1041">
              <a:extLst>
                <a:ext uri="{FF2B5EF4-FFF2-40B4-BE49-F238E27FC236}">
                  <a16:creationId xmlns:a16="http://schemas.microsoft.com/office/drawing/2014/main" id="{532464A9-A085-439F-BE5A-75F86D6AF2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912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279360" progId="Equation.3">
                    <p:embed/>
                  </p:oleObj>
                </mc:Choice>
                <mc:Fallback>
                  <p:oleObj name="Equation" r:id="rId16" imgW="304560" imgH="279360" progId="Equation.3">
                    <p:embed/>
                    <p:pic>
                      <p:nvPicPr>
                        <p:cNvPr id="97297" name="Object 1041">
                          <a:extLst>
                            <a:ext uri="{FF2B5EF4-FFF2-40B4-BE49-F238E27FC236}">
                              <a16:creationId xmlns:a16="http://schemas.microsoft.com/office/drawing/2014/main" id="{532464A9-A085-439F-BE5A-75F86D6AF2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912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8" name="Object 1042">
              <a:extLst>
                <a:ext uri="{FF2B5EF4-FFF2-40B4-BE49-F238E27FC236}">
                  <a16:creationId xmlns:a16="http://schemas.microsoft.com/office/drawing/2014/main" id="{97D70B9C-781F-4238-9A27-563328A250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200"/>
            <a:ext cx="2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42720" imgH="406080" progId="Equation.3">
                    <p:embed/>
                  </p:oleObj>
                </mc:Choice>
                <mc:Fallback>
                  <p:oleObj name="Equation" r:id="rId18" imgW="342720" imgH="406080" progId="Equation.3">
                    <p:embed/>
                    <p:pic>
                      <p:nvPicPr>
                        <p:cNvPr id="97298" name="Object 1042">
                          <a:extLst>
                            <a:ext uri="{FF2B5EF4-FFF2-40B4-BE49-F238E27FC236}">
                              <a16:creationId xmlns:a16="http://schemas.microsoft.com/office/drawing/2014/main" id="{97D70B9C-781F-4238-9A27-563328A250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200"/>
                          <a:ext cx="2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9" name="Object 1043">
              <a:extLst>
                <a:ext uri="{FF2B5EF4-FFF2-40B4-BE49-F238E27FC236}">
                  <a16:creationId xmlns:a16="http://schemas.microsoft.com/office/drawing/2014/main" id="{4B5BA8F6-25CB-42B0-95EF-2E0079D79C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912"/>
            <a:ext cx="112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90640" imgH="355320" progId="Equation.3">
                    <p:embed/>
                  </p:oleObj>
                </mc:Choice>
                <mc:Fallback>
                  <p:oleObj name="Equation" r:id="rId19" imgW="1790640" imgH="355320" progId="Equation.3">
                    <p:embed/>
                    <p:pic>
                      <p:nvPicPr>
                        <p:cNvPr id="97299" name="Object 1043">
                          <a:extLst>
                            <a:ext uri="{FF2B5EF4-FFF2-40B4-BE49-F238E27FC236}">
                              <a16:creationId xmlns:a16="http://schemas.microsoft.com/office/drawing/2014/main" id="{4B5BA8F6-25CB-42B0-95EF-2E0079D79C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912"/>
                          <a:ext cx="112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0" name="Object 1044">
              <a:extLst>
                <a:ext uri="{FF2B5EF4-FFF2-40B4-BE49-F238E27FC236}">
                  <a16:creationId xmlns:a16="http://schemas.microsoft.com/office/drawing/2014/main" id="{4E5094C3-BDE9-4CC2-8A88-B2697851BE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248"/>
            <a:ext cx="3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96880" imgH="393480" progId="Equation.3">
                    <p:embed/>
                  </p:oleObj>
                </mc:Choice>
                <mc:Fallback>
                  <p:oleObj name="Equation" r:id="rId21" imgW="596880" imgH="393480" progId="Equation.3">
                    <p:embed/>
                    <p:pic>
                      <p:nvPicPr>
                        <p:cNvPr id="97300" name="Object 1044">
                          <a:extLst>
                            <a:ext uri="{FF2B5EF4-FFF2-40B4-BE49-F238E27FC236}">
                              <a16:creationId xmlns:a16="http://schemas.microsoft.com/office/drawing/2014/main" id="{4E5094C3-BDE9-4CC2-8A88-B2697851BE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48"/>
                          <a:ext cx="3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1" name="Object 1045">
              <a:extLst>
                <a:ext uri="{FF2B5EF4-FFF2-40B4-BE49-F238E27FC236}">
                  <a16:creationId xmlns:a16="http://schemas.microsoft.com/office/drawing/2014/main" id="{662BEB34-AA0D-4ACE-A2FC-F34683A57C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24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34680" imgH="393480" progId="Equation.3">
                    <p:embed/>
                  </p:oleObj>
                </mc:Choice>
                <mc:Fallback>
                  <p:oleObj name="Equation" r:id="rId22" imgW="634680" imgH="393480" progId="Equation.3">
                    <p:embed/>
                    <p:pic>
                      <p:nvPicPr>
                        <p:cNvPr id="97301" name="Object 1045">
                          <a:extLst>
                            <a:ext uri="{FF2B5EF4-FFF2-40B4-BE49-F238E27FC236}">
                              <a16:creationId xmlns:a16="http://schemas.microsoft.com/office/drawing/2014/main" id="{662BEB34-AA0D-4ACE-A2FC-F34683A57C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4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2" name="Object 1046">
              <a:extLst>
                <a:ext uri="{FF2B5EF4-FFF2-40B4-BE49-F238E27FC236}">
                  <a16:creationId xmlns:a16="http://schemas.microsoft.com/office/drawing/2014/main" id="{D6B70406-72AF-471C-A9A0-86C6AADF02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24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34680" imgH="393480" progId="Equation.3">
                    <p:embed/>
                  </p:oleObj>
                </mc:Choice>
                <mc:Fallback>
                  <p:oleObj name="Equation" r:id="rId24" imgW="634680" imgH="393480" progId="Equation.3">
                    <p:embed/>
                    <p:pic>
                      <p:nvPicPr>
                        <p:cNvPr id="97302" name="Object 1046">
                          <a:extLst>
                            <a:ext uri="{FF2B5EF4-FFF2-40B4-BE49-F238E27FC236}">
                              <a16:creationId xmlns:a16="http://schemas.microsoft.com/office/drawing/2014/main" id="{D6B70406-72AF-471C-A9A0-86C6AADF02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4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25" name="Object 1069">
            <a:extLst>
              <a:ext uri="{FF2B5EF4-FFF2-40B4-BE49-F238E27FC236}">
                <a16:creationId xmlns:a16="http://schemas.microsoft.com/office/drawing/2014/main" id="{2FE74B98-BA07-4F7D-8175-DC1D439B6E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300" y="1100138"/>
          <a:ext cx="2603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03160" imgH="355320" progId="Equation.3">
                  <p:embed/>
                </p:oleObj>
              </mc:Choice>
              <mc:Fallback>
                <p:oleObj name="Equation" r:id="rId26" imgW="2603160" imgH="355320" progId="Equation.3">
                  <p:embed/>
                  <p:pic>
                    <p:nvPicPr>
                      <p:cNvPr id="97325" name="Object 1069">
                        <a:extLst>
                          <a:ext uri="{FF2B5EF4-FFF2-40B4-BE49-F238E27FC236}">
                            <a16:creationId xmlns:a16="http://schemas.microsoft.com/office/drawing/2014/main" id="{2FE74B98-BA07-4F7D-8175-DC1D439B6E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100138"/>
                        <a:ext cx="2603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7" name="Object 1071">
            <a:extLst>
              <a:ext uri="{FF2B5EF4-FFF2-40B4-BE49-F238E27FC236}">
                <a16:creationId xmlns:a16="http://schemas.microsoft.com/office/drawing/2014/main" id="{F8FF6C1B-5FE6-40F0-915F-2004C7F7B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413" y="1543050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596880" imgH="393480" progId="Equation.3">
                  <p:embed/>
                </p:oleObj>
              </mc:Choice>
              <mc:Fallback>
                <p:oleObj name="Equation" r:id="rId27" imgW="596880" imgH="393480" progId="Equation.3">
                  <p:embed/>
                  <p:pic>
                    <p:nvPicPr>
                      <p:cNvPr id="97327" name="Object 1071">
                        <a:extLst>
                          <a:ext uri="{FF2B5EF4-FFF2-40B4-BE49-F238E27FC236}">
                            <a16:creationId xmlns:a16="http://schemas.microsoft.com/office/drawing/2014/main" id="{F8FF6C1B-5FE6-40F0-915F-2004C7F7BE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1543050"/>
                        <a:ext cx="59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92" name="Group 1136">
            <a:extLst>
              <a:ext uri="{FF2B5EF4-FFF2-40B4-BE49-F238E27FC236}">
                <a16:creationId xmlns:a16="http://schemas.microsoft.com/office/drawing/2014/main" id="{395EACCF-3667-4A0A-84A6-84D6E9BFF403}"/>
              </a:ext>
            </a:extLst>
          </p:cNvPr>
          <p:cNvGrpSpPr>
            <a:grpSpLocks/>
          </p:cNvGrpSpPr>
          <p:nvPr/>
        </p:nvGrpSpPr>
        <p:grpSpPr bwMode="auto">
          <a:xfrm>
            <a:off x="4043363" y="1587500"/>
            <a:ext cx="1868487" cy="304800"/>
            <a:chOff x="2547" y="1735"/>
            <a:chExt cx="1177" cy="192"/>
          </a:xfrm>
        </p:grpSpPr>
        <p:graphicFrame>
          <p:nvGraphicFramePr>
            <p:cNvPr id="97328" name="Object 1072">
              <a:extLst>
                <a:ext uri="{FF2B5EF4-FFF2-40B4-BE49-F238E27FC236}">
                  <a16:creationId xmlns:a16="http://schemas.microsoft.com/office/drawing/2014/main" id="{37B51A08-E489-402D-88E4-20F044B03B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7" y="1739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90440" imgH="291960" progId="Equation.3">
                    <p:embed/>
                  </p:oleObj>
                </mc:Choice>
                <mc:Fallback>
                  <p:oleObj name="Equation" r:id="rId29" imgW="190440" imgH="291960" progId="Equation.3">
                    <p:embed/>
                    <p:pic>
                      <p:nvPicPr>
                        <p:cNvPr id="97328" name="Object 1072">
                          <a:extLst>
                            <a:ext uri="{FF2B5EF4-FFF2-40B4-BE49-F238E27FC236}">
                              <a16:creationId xmlns:a16="http://schemas.microsoft.com/office/drawing/2014/main" id="{37B51A08-E489-402D-88E4-20F044B03B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" y="1739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29" name="Object 1073">
              <a:extLst>
                <a:ext uri="{FF2B5EF4-FFF2-40B4-BE49-F238E27FC236}">
                  <a16:creationId xmlns:a16="http://schemas.microsoft.com/office/drawing/2014/main" id="{DC655133-B2D5-4781-9CF4-7FAFB610AC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1" y="1739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90440" imgH="291960" progId="Equation.3">
                    <p:embed/>
                  </p:oleObj>
                </mc:Choice>
                <mc:Fallback>
                  <p:oleObj name="Equation" r:id="rId31" imgW="190440" imgH="291960" progId="Equation.3">
                    <p:embed/>
                    <p:pic>
                      <p:nvPicPr>
                        <p:cNvPr id="97329" name="Object 1073">
                          <a:extLst>
                            <a:ext uri="{FF2B5EF4-FFF2-40B4-BE49-F238E27FC236}">
                              <a16:creationId xmlns:a16="http://schemas.microsoft.com/office/drawing/2014/main" id="{DC655133-B2D5-4781-9CF4-7FAFB610AC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" y="1739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30" name="Object 1074">
              <a:extLst>
                <a:ext uri="{FF2B5EF4-FFF2-40B4-BE49-F238E27FC236}">
                  <a16:creationId xmlns:a16="http://schemas.microsoft.com/office/drawing/2014/main" id="{142CA57B-CEA0-44B1-A3FF-C392B3BF73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9" y="1735"/>
            <a:ext cx="12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90440" imgH="291960" progId="Equation.3">
                    <p:embed/>
                  </p:oleObj>
                </mc:Choice>
                <mc:Fallback>
                  <p:oleObj name="Equation" r:id="rId33" imgW="190440" imgH="291960" progId="Equation.3">
                    <p:embed/>
                    <p:pic>
                      <p:nvPicPr>
                        <p:cNvPr id="97330" name="Object 1074">
                          <a:extLst>
                            <a:ext uri="{FF2B5EF4-FFF2-40B4-BE49-F238E27FC236}">
                              <a16:creationId xmlns:a16="http://schemas.microsoft.com/office/drawing/2014/main" id="{142CA57B-CEA0-44B1-A3FF-C392B3BF73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1735"/>
                          <a:ext cx="12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31" name="Object 1075">
            <a:extLst>
              <a:ext uri="{FF2B5EF4-FFF2-40B4-BE49-F238E27FC236}">
                <a16:creationId xmlns:a16="http://schemas.microsoft.com/office/drawing/2014/main" id="{15D31223-8267-49A6-91E9-6619A2623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100" y="2001838"/>
          <a:ext cx="1984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0440" imgH="291960" progId="Equation.3">
                  <p:embed/>
                </p:oleObj>
              </mc:Choice>
              <mc:Fallback>
                <p:oleObj name="Equation" r:id="rId34" imgW="190440" imgH="291960" progId="Equation.3">
                  <p:embed/>
                  <p:pic>
                    <p:nvPicPr>
                      <p:cNvPr id="97331" name="Object 1075">
                        <a:extLst>
                          <a:ext uri="{FF2B5EF4-FFF2-40B4-BE49-F238E27FC236}">
                            <a16:creationId xmlns:a16="http://schemas.microsoft.com/office/drawing/2014/main" id="{15D31223-8267-49A6-91E9-6619A26236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001838"/>
                        <a:ext cx="1984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93" name="Group 1137">
            <a:extLst>
              <a:ext uri="{FF2B5EF4-FFF2-40B4-BE49-F238E27FC236}">
                <a16:creationId xmlns:a16="http://schemas.microsoft.com/office/drawing/2014/main" id="{1F4F6B6F-78FF-48A3-B0B1-2CACB796D367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1957388"/>
            <a:ext cx="2286000" cy="393700"/>
            <a:chOff x="2412" y="1968"/>
            <a:chExt cx="1440" cy="248"/>
          </a:xfrm>
        </p:grpSpPr>
        <p:graphicFrame>
          <p:nvGraphicFramePr>
            <p:cNvPr id="97332" name="Object 1076">
              <a:extLst>
                <a:ext uri="{FF2B5EF4-FFF2-40B4-BE49-F238E27FC236}">
                  <a16:creationId xmlns:a16="http://schemas.microsoft.com/office/drawing/2014/main" id="{40606617-01DB-41A6-901D-8FE2825F5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2" y="1968"/>
            <a:ext cx="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622080" imgH="393480" progId="Equation.3">
                    <p:embed/>
                  </p:oleObj>
                </mc:Choice>
                <mc:Fallback>
                  <p:oleObj name="Equation" r:id="rId35" imgW="622080" imgH="393480" progId="Equation.3">
                    <p:embed/>
                    <p:pic>
                      <p:nvPicPr>
                        <p:cNvPr id="97332" name="Object 1076">
                          <a:extLst>
                            <a:ext uri="{FF2B5EF4-FFF2-40B4-BE49-F238E27FC236}">
                              <a16:creationId xmlns:a16="http://schemas.microsoft.com/office/drawing/2014/main" id="{40606617-01DB-41A6-901D-8FE2825F51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1968"/>
                          <a:ext cx="3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33" name="Object 1077">
              <a:extLst>
                <a:ext uri="{FF2B5EF4-FFF2-40B4-BE49-F238E27FC236}">
                  <a16:creationId xmlns:a16="http://schemas.microsoft.com/office/drawing/2014/main" id="{490B8502-5910-46D1-B937-6A4ECAAC2D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4" y="196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634680" imgH="393480" progId="Equation.3">
                    <p:embed/>
                  </p:oleObj>
                </mc:Choice>
                <mc:Fallback>
                  <p:oleObj name="Equation" r:id="rId37" imgW="634680" imgH="393480" progId="Equation.3">
                    <p:embed/>
                    <p:pic>
                      <p:nvPicPr>
                        <p:cNvPr id="97333" name="Object 1077">
                          <a:extLst>
                            <a:ext uri="{FF2B5EF4-FFF2-40B4-BE49-F238E27FC236}">
                              <a16:creationId xmlns:a16="http://schemas.microsoft.com/office/drawing/2014/main" id="{490B8502-5910-46D1-B937-6A4ECAAC2D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196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34" name="Object 1078">
              <a:extLst>
                <a:ext uri="{FF2B5EF4-FFF2-40B4-BE49-F238E27FC236}">
                  <a16:creationId xmlns:a16="http://schemas.microsoft.com/office/drawing/2014/main" id="{82261686-441F-45C8-85F2-8EF9140FE3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6" y="1968"/>
            <a:ext cx="3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596880" imgH="393480" progId="Equation.3">
                    <p:embed/>
                  </p:oleObj>
                </mc:Choice>
                <mc:Fallback>
                  <p:oleObj name="Equation" r:id="rId38" imgW="596880" imgH="393480" progId="Equation.3">
                    <p:embed/>
                    <p:pic>
                      <p:nvPicPr>
                        <p:cNvPr id="97334" name="Object 1078">
                          <a:extLst>
                            <a:ext uri="{FF2B5EF4-FFF2-40B4-BE49-F238E27FC236}">
                              <a16:creationId xmlns:a16="http://schemas.microsoft.com/office/drawing/2014/main" id="{82261686-441F-45C8-85F2-8EF9140FE3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1968"/>
                          <a:ext cx="3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35" name="Object 1079">
            <a:extLst>
              <a:ext uri="{FF2B5EF4-FFF2-40B4-BE49-F238E27FC236}">
                <a16:creationId xmlns:a16="http://schemas.microsoft.com/office/drawing/2014/main" id="{C301AB76-A8CD-4B9E-9973-19645228F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100" y="2413000"/>
          <a:ext cx="19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90440" imgH="291960" progId="Equation.3">
                  <p:embed/>
                </p:oleObj>
              </mc:Choice>
              <mc:Fallback>
                <p:oleObj name="Equation" r:id="rId39" imgW="190440" imgH="291960" progId="Equation.3">
                  <p:embed/>
                  <p:pic>
                    <p:nvPicPr>
                      <p:cNvPr id="97335" name="Object 1079">
                        <a:extLst>
                          <a:ext uri="{FF2B5EF4-FFF2-40B4-BE49-F238E27FC236}">
                            <a16:creationId xmlns:a16="http://schemas.microsoft.com/office/drawing/2014/main" id="{C301AB76-A8CD-4B9E-9973-19645228F8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413000"/>
                        <a:ext cx="190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96" name="Group 1140">
            <a:extLst>
              <a:ext uri="{FF2B5EF4-FFF2-40B4-BE49-F238E27FC236}">
                <a16:creationId xmlns:a16="http://schemas.microsoft.com/office/drawing/2014/main" id="{8069E638-E441-4120-8AE2-1661FF176E50}"/>
              </a:ext>
            </a:extLst>
          </p:cNvPr>
          <p:cNvGrpSpPr>
            <a:grpSpLocks/>
          </p:cNvGrpSpPr>
          <p:nvPr/>
        </p:nvGrpSpPr>
        <p:grpSpPr bwMode="auto">
          <a:xfrm>
            <a:off x="4051300" y="2362200"/>
            <a:ext cx="2089150" cy="393700"/>
            <a:chOff x="2552" y="2223"/>
            <a:chExt cx="1316" cy="248"/>
          </a:xfrm>
        </p:grpSpPr>
        <p:graphicFrame>
          <p:nvGraphicFramePr>
            <p:cNvPr id="97336" name="Object 1080">
              <a:extLst>
                <a:ext uri="{FF2B5EF4-FFF2-40B4-BE49-F238E27FC236}">
                  <a16:creationId xmlns:a16="http://schemas.microsoft.com/office/drawing/2014/main" id="{BBC395C4-2858-4FA1-A4E7-3E57C0D76C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2" y="2255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90440" imgH="291960" progId="Equation.3">
                    <p:embed/>
                  </p:oleObj>
                </mc:Choice>
                <mc:Fallback>
                  <p:oleObj name="Equation" r:id="rId41" imgW="190440" imgH="291960" progId="Equation.3">
                    <p:embed/>
                    <p:pic>
                      <p:nvPicPr>
                        <p:cNvPr id="97336" name="Object 1080">
                          <a:extLst>
                            <a:ext uri="{FF2B5EF4-FFF2-40B4-BE49-F238E27FC236}">
                              <a16:creationId xmlns:a16="http://schemas.microsoft.com/office/drawing/2014/main" id="{BBC395C4-2858-4FA1-A4E7-3E57C0D76C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2255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37" name="Object 1081">
              <a:extLst>
                <a:ext uri="{FF2B5EF4-FFF2-40B4-BE49-F238E27FC236}">
                  <a16:creationId xmlns:a16="http://schemas.microsoft.com/office/drawing/2014/main" id="{3882CB91-93FE-4456-817A-DB16C04597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0" y="2255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90440" imgH="291960" progId="Equation.3">
                    <p:embed/>
                  </p:oleObj>
                </mc:Choice>
                <mc:Fallback>
                  <p:oleObj name="Equation" r:id="rId42" imgW="190440" imgH="291960" progId="Equation.3">
                    <p:embed/>
                    <p:pic>
                      <p:nvPicPr>
                        <p:cNvPr id="97337" name="Object 1081">
                          <a:extLst>
                            <a:ext uri="{FF2B5EF4-FFF2-40B4-BE49-F238E27FC236}">
                              <a16:creationId xmlns:a16="http://schemas.microsoft.com/office/drawing/2014/main" id="{3882CB91-93FE-4456-817A-DB16C04597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2255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38" name="Object 1082">
              <a:extLst>
                <a:ext uri="{FF2B5EF4-FFF2-40B4-BE49-F238E27FC236}">
                  <a16:creationId xmlns:a16="http://schemas.microsoft.com/office/drawing/2014/main" id="{FB8021ED-6398-4E5D-A292-343D8AA2B6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8" y="2223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634680" imgH="393480" progId="Equation.3">
                    <p:embed/>
                  </p:oleObj>
                </mc:Choice>
                <mc:Fallback>
                  <p:oleObj name="Equation" r:id="rId43" imgW="634680" imgH="393480" progId="Equation.3">
                    <p:embed/>
                    <p:pic>
                      <p:nvPicPr>
                        <p:cNvPr id="97338" name="Object 1082">
                          <a:extLst>
                            <a:ext uri="{FF2B5EF4-FFF2-40B4-BE49-F238E27FC236}">
                              <a16:creationId xmlns:a16="http://schemas.microsoft.com/office/drawing/2014/main" id="{FB8021ED-6398-4E5D-A292-343D8AA2B6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2223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90" name="Group 1134">
            <a:extLst>
              <a:ext uri="{FF2B5EF4-FFF2-40B4-BE49-F238E27FC236}">
                <a16:creationId xmlns:a16="http://schemas.microsoft.com/office/drawing/2014/main" id="{4B6DF369-A0DD-4CC6-86A3-6557F2444699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914400"/>
            <a:ext cx="6858000" cy="2327275"/>
            <a:chOff x="828" y="1311"/>
            <a:chExt cx="4320" cy="1466"/>
          </a:xfrm>
        </p:grpSpPr>
        <p:sp>
          <p:nvSpPr>
            <p:cNvPr id="97315" name="Line 1059">
              <a:extLst>
                <a:ext uri="{FF2B5EF4-FFF2-40B4-BE49-F238E27FC236}">
                  <a16:creationId xmlns:a16="http://schemas.microsoft.com/office/drawing/2014/main" id="{8FC485E5-C736-495D-8151-8667269A0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1311"/>
              <a:ext cx="43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16" name="Line 1060">
              <a:extLst>
                <a:ext uri="{FF2B5EF4-FFF2-40B4-BE49-F238E27FC236}">
                  <a16:creationId xmlns:a16="http://schemas.microsoft.com/office/drawing/2014/main" id="{A0BF1BBE-D574-48B7-B91E-B844BFFC2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1695"/>
              <a:ext cx="43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17" name="Line 1061">
              <a:extLst>
                <a:ext uri="{FF2B5EF4-FFF2-40B4-BE49-F238E27FC236}">
                  <a16:creationId xmlns:a16="http://schemas.microsoft.com/office/drawing/2014/main" id="{CD80A913-26EF-41F4-A63D-0F371893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777"/>
              <a:ext cx="43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20" name="Line 1064">
              <a:extLst>
                <a:ext uri="{FF2B5EF4-FFF2-40B4-BE49-F238E27FC236}">
                  <a16:creationId xmlns:a16="http://schemas.microsoft.com/office/drawing/2014/main" id="{04436135-7C26-4404-8FEC-695C8F421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1311"/>
              <a:ext cx="878" cy="3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97321" name="Object 1065">
              <a:extLst>
                <a:ext uri="{FF2B5EF4-FFF2-40B4-BE49-F238E27FC236}">
                  <a16:creationId xmlns:a16="http://schemas.microsoft.com/office/drawing/2014/main" id="{CEADFA94-2FFE-4356-885C-5AC8816699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9" y="1359"/>
            <a:ext cx="19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304560" imgH="279360" progId="Equation.3">
                    <p:embed/>
                  </p:oleObj>
                </mc:Choice>
                <mc:Fallback>
                  <p:oleObj name="Equation" r:id="rId44" imgW="304560" imgH="279360" progId="Equation.3">
                    <p:embed/>
                    <p:pic>
                      <p:nvPicPr>
                        <p:cNvPr id="97321" name="Object 1065">
                          <a:extLst>
                            <a:ext uri="{FF2B5EF4-FFF2-40B4-BE49-F238E27FC236}">
                              <a16:creationId xmlns:a16="http://schemas.microsoft.com/office/drawing/2014/main" id="{CEADFA94-2FFE-4356-885C-5AC8816699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359"/>
                          <a:ext cx="19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22" name="Object 1066">
              <a:extLst>
                <a:ext uri="{FF2B5EF4-FFF2-40B4-BE49-F238E27FC236}">
                  <a16:creationId xmlns:a16="http://schemas.microsoft.com/office/drawing/2014/main" id="{D9BA86FA-515E-44DC-BFF1-021FEC5FA7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" y="1465"/>
            <a:ext cx="19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304560" imgH="279360" progId="Equation.3">
                    <p:embed/>
                  </p:oleObj>
                </mc:Choice>
                <mc:Fallback>
                  <p:oleObj name="Equation" r:id="rId45" imgW="304560" imgH="279360" progId="Equation.3">
                    <p:embed/>
                    <p:pic>
                      <p:nvPicPr>
                        <p:cNvPr id="97322" name="Object 1066">
                          <a:extLst>
                            <a:ext uri="{FF2B5EF4-FFF2-40B4-BE49-F238E27FC236}">
                              <a16:creationId xmlns:a16="http://schemas.microsoft.com/office/drawing/2014/main" id="{D9BA86FA-515E-44DC-BFF1-021FEC5FA7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465"/>
                          <a:ext cx="19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18" name="Line 1062">
              <a:extLst>
                <a:ext uri="{FF2B5EF4-FFF2-40B4-BE49-F238E27FC236}">
                  <a16:creationId xmlns:a16="http://schemas.microsoft.com/office/drawing/2014/main" id="{AB2C799A-5E0A-4F93-A7AA-6494A1F1B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1311"/>
              <a:ext cx="0" cy="14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23" name="Line 1067">
              <a:extLst>
                <a:ext uri="{FF2B5EF4-FFF2-40B4-BE49-F238E27FC236}">
                  <a16:creationId xmlns:a16="http://schemas.microsoft.com/office/drawing/2014/main" id="{BE4555F2-5755-4DA7-8ADC-59548C3D5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1311"/>
              <a:ext cx="0" cy="1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24" name="Line 1068">
              <a:extLst>
                <a:ext uri="{FF2B5EF4-FFF2-40B4-BE49-F238E27FC236}">
                  <a16:creationId xmlns:a16="http://schemas.microsoft.com/office/drawing/2014/main" id="{7A5F46C2-46AC-4768-AB11-D2E4C5579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1311"/>
              <a:ext cx="0" cy="1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39" name="Line 1083">
              <a:extLst>
                <a:ext uri="{FF2B5EF4-FFF2-40B4-BE49-F238E27FC236}">
                  <a16:creationId xmlns:a16="http://schemas.microsoft.com/office/drawing/2014/main" id="{768A737A-921A-49EA-A9E5-CBE325BCB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1311"/>
              <a:ext cx="0" cy="14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340" name="Line 1084">
              <a:extLst>
                <a:ext uri="{FF2B5EF4-FFF2-40B4-BE49-F238E27FC236}">
                  <a16:creationId xmlns:a16="http://schemas.microsoft.com/office/drawing/2014/main" id="{ADCE23F7-7E0A-4EBB-BB9B-CE3219A56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76"/>
              <a:ext cx="43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97341" name="Object 1085">
            <a:extLst>
              <a:ext uri="{FF2B5EF4-FFF2-40B4-BE49-F238E27FC236}">
                <a16:creationId xmlns:a16="http://schemas.microsoft.com/office/drawing/2014/main" id="{C1DE30F1-117E-4D31-8BB7-76A9C0174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3850" y="104775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396800" imgH="393480" progId="Equation.3">
                  <p:embed/>
                </p:oleObj>
              </mc:Choice>
              <mc:Fallback>
                <p:oleObj name="Equation" r:id="rId46" imgW="1396800" imgH="393480" progId="Equation.3">
                  <p:embed/>
                  <p:pic>
                    <p:nvPicPr>
                      <p:cNvPr id="97341" name="Object 1085">
                        <a:extLst>
                          <a:ext uri="{FF2B5EF4-FFF2-40B4-BE49-F238E27FC236}">
                            <a16:creationId xmlns:a16="http://schemas.microsoft.com/office/drawing/2014/main" id="{C1DE30F1-117E-4D31-8BB7-76A9C0174A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104775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42" name="Object 1086">
            <a:extLst>
              <a:ext uri="{FF2B5EF4-FFF2-40B4-BE49-F238E27FC236}">
                <a16:creationId xmlns:a16="http://schemas.microsoft.com/office/drawing/2014/main" id="{ED1A5DD0-2FFE-404B-A20D-F2032F59D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9450" y="1524000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596880" imgH="393480" progId="Equation.3">
                  <p:embed/>
                </p:oleObj>
              </mc:Choice>
              <mc:Fallback>
                <p:oleObj name="Equation" r:id="rId48" imgW="596880" imgH="393480" progId="Equation.3">
                  <p:embed/>
                  <p:pic>
                    <p:nvPicPr>
                      <p:cNvPr id="97342" name="Object 1086">
                        <a:extLst>
                          <a:ext uri="{FF2B5EF4-FFF2-40B4-BE49-F238E27FC236}">
                            <a16:creationId xmlns:a16="http://schemas.microsoft.com/office/drawing/2014/main" id="{ED1A5DD0-2FFE-404B-A20D-F2032F59D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1524000"/>
                        <a:ext cx="59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95" name="Group 1139">
            <a:extLst>
              <a:ext uri="{FF2B5EF4-FFF2-40B4-BE49-F238E27FC236}">
                <a16:creationId xmlns:a16="http://schemas.microsoft.com/office/drawing/2014/main" id="{69EDD6E2-DB29-4E3F-BD23-E97323C9D2B8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957388"/>
            <a:ext cx="654050" cy="806450"/>
            <a:chOff x="4416" y="1968"/>
            <a:chExt cx="412" cy="508"/>
          </a:xfrm>
        </p:grpSpPr>
        <p:graphicFrame>
          <p:nvGraphicFramePr>
            <p:cNvPr id="97343" name="Object 1087">
              <a:extLst>
                <a:ext uri="{FF2B5EF4-FFF2-40B4-BE49-F238E27FC236}">
                  <a16:creationId xmlns:a16="http://schemas.microsoft.com/office/drawing/2014/main" id="{FF8AD2FC-A45F-4CA5-B2AC-37351209F7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196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634680" imgH="393480" progId="Equation.3">
                    <p:embed/>
                  </p:oleObj>
                </mc:Choice>
                <mc:Fallback>
                  <p:oleObj name="Equation" r:id="rId49" imgW="634680" imgH="393480" progId="Equation.3">
                    <p:embed/>
                    <p:pic>
                      <p:nvPicPr>
                        <p:cNvPr id="97343" name="Object 1087">
                          <a:extLst>
                            <a:ext uri="{FF2B5EF4-FFF2-40B4-BE49-F238E27FC236}">
                              <a16:creationId xmlns:a16="http://schemas.microsoft.com/office/drawing/2014/main" id="{FF8AD2FC-A45F-4CA5-B2AC-37351209F7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6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4" name="Object 1088">
              <a:extLst>
                <a:ext uri="{FF2B5EF4-FFF2-40B4-BE49-F238E27FC236}">
                  <a16:creationId xmlns:a16="http://schemas.microsoft.com/office/drawing/2014/main" id="{9BD073F8-A326-44A0-92B0-5D026AA145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8" y="222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634680" imgH="393480" progId="Equation.3">
                    <p:embed/>
                  </p:oleObj>
                </mc:Choice>
                <mc:Fallback>
                  <p:oleObj name="Equation" r:id="rId50" imgW="634680" imgH="393480" progId="Equation.3">
                    <p:embed/>
                    <p:pic>
                      <p:nvPicPr>
                        <p:cNvPr id="97344" name="Object 1088">
                          <a:extLst>
                            <a:ext uri="{FF2B5EF4-FFF2-40B4-BE49-F238E27FC236}">
                              <a16:creationId xmlns:a16="http://schemas.microsoft.com/office/drawing/2014/main" id="{9BD073F8-A326-44A0-92B0-5D026AA145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222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45" name="Object 1089">
            <a:extLst>
              <a:ext uri="{FF2B5EF4-FFF2-40B4-BE49-F238E27FC236}">
                <a16:creationId xmlns:a16="http://schemas.microsoft.com/office/drawing/2014/main" id="{90C6BC49-752D-4B89-BF34-57C0190EB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2843213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1244520" imgH="355320" progId="Equation.3">
                  <p:embed/>
                </p:oleObj>
              </mc:Choice>
              <mc:Fallback>
                <p:oleObj name="Equation" r:id="rId51" imgW="1244520" imgH="355320" progId="Equation.3">
                  <p:embed/>
                  <p:pic>
                    <p:nvPicPr>
                      <p:cNvPr id="97345" name="Object 1089">
                        <a:extLst>
                          <a:ext uri="{FF2B5EF4-FFF2-40B4-BE49-F238E27FC236}">
                            <a16:creationId xmlns:a16="http://schemas.microsoft.com/office/drawing/2014/main" id="{90C6BC49-752D-4B89-BF34-57C0190EB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843213"/>
                        <a:ext cx="1244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46" name="Object 1090">
            <a:extLst>
              <a:ext uri="{FF2B5EF4-FFF2-40B4-BE49-F238E27FC236}">
                <a16:creationId xmlns:a16="http://schemas.microsoft.com/office/drawing/2014/main" id="{DDED6405-F69E-4D22-A510-B359C2CB8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2824163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3" imgW="596880" imgH="393480" progId="Equation.3">
                  <p:embed/>
                </p:oleObj>
              </mc:Choice>
              <mc:Fallback>
                <p:oleObj name="Equation" r:id="rId53" imgW="596880" imgH="393480" progId="Equation.3">
                  <p:embed/>
                  <p:pic>
                    <p:nvPicPr>
                      <p:cNvPr id="97346" name="Object 1090">
                        <a:extLst>
                          <a:ext uri="{FF2B5EF4-FFF2-40B4-BE49-F238E27FC236}">
                            <a16:creationId xmlns:a16="http://schemas.microsoft.com/office/drawing/2014/main" id="{DDED6405-F69E-4D22-A510-B359C2CB89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824163"/>
                        <a:ext cx="59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94" name="Group 1138">
            <a:extLst>
              <a:ext uri="{FF2B5EF4-FFF2-40B4-BE49-F238E27FC236}">
                <a16:creationId xmlns:a16="http://schemas.microsoft.com/office/drawing/2014/main" id="{886419B5-9366-45B5-B0B0-49A1FF6AEAA0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4163"/>
            <a:ext cx="2330450" cy="393700"/>
            <a:chOff x="2400" y="2514"/>
            <a:chExt cx="1468" cy="248"/>
          </a:xfrm>
        </p:grpSpPr>
        <p:graphicFrame>
          <p:nvGraphicFramePr>
            <p:cNvPr id="97347" name="Object 1091">
              <a:extLst>
                <a:ext uri="{FF2B5EF4-FFF2-40B4-BE49-F238E27FC236}">
                  <a16:creationId xmlns:a16="http://schemas.microsoft.com/office/drawing/2014/main" id="{BFBC569F-205C-4C43-8BD9-E9F806DDB3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514"/>
            <a:ext cx="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622080" imgH="393480" progId="Equation.3">
                    <p:embed/>
                  </p:oleObj>
                </mc:Choice>
                <mc:Fallback>
                  <p:oleObj name="Equation" r:id="rId54" imgW="622080" imgH="393480" progId="Equation.3">
                    <p:embed/>
                    <p:pic>
                      <p:nvPicPr>
                        <p:cNvPr id="97347" name="Object 1091">
                          <a:extLst>
                            <a:ext uri="{FF2B5EF4-FFF2-40B4-BE49-F238E27FC236}">
                              <a16:creationId xmlns:a16="http://schemas.microsoft.com/office/drawing/2014/main" id="{BFBC569F-205C-4C43-8BD9-E9F806DDB3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514"/>
                          <a:ext cx="3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8" name="Object 1092">
              <a:extLst>
                <a:ext uri="{FF2B5EF4-FFF2-40B4-BE49-F238E27FC236}">
                  <a16:creationId xmlns:a16="http://schemas.microsoft.com/office/drawing/2014/main" id="{6D0E07D3-E55C-4234-AF2E-8221EC0F4B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4" y="2514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634680" imgH="393480" progId="Equation.3">
                    <p:embed/>
                  </p:oleObj>
                </mc:Choice>
                <mc:Fallback>
                  <p:oleObj name="Equation" r:id="rId55" imgW="634680" imgH="393480" progId="Equation.3">
                    <p:embed/>
                    <p:pic>
                      <p:nvPicPr>
                        <p:cNvPr id="97348" name="Object 1092">
                          <a:extLst>
                            <a:ext uri="{FF2B5EF4-FFF2-40B4-BE49-F238E27FC236}">
                              <a16:creationId xmlns:a16="http://schemas.microsoft.com/office/drawing/2014/main" id="{6D0E07D3-E55C-4234-AF2E-8221EC0F4B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2514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9" name="Object 1093">
              <a:extLst>
                <a:ext uri="{FF2B5EF4-FFF2-40B4-BE49-F238E27FC236}">
                  <a16:creationId xmlns:a16="http://schemas.microsoft.com/office/drawing/2014/main" id="{D687E376-4D5D-4BA1-8F26-D73C72EF2A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8" y="2514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634680" imgH="393480" progId="Equation.3">
                    <p:embed/>
                  </p:oleObj>
                </mc:Choice>
                <mc:Fallback>
                  <p:oleObj name="Equation" r:id="rId56" imgW="634680" imgH="393480" progId="Equation.3">
                    <p:embed/>
                    <p:pic>
                      <p:nvPicPr>
                        <p:cNvPr id="97349" name="Object 1093">
                          <a:extLst>
                            <a:ext uri="{FF2B5EF4-FFF2-40B4-BE49-F238E27FC236}">
                              <a16:creationId xmlns:a16="http://schemas.microsoft.com/office/drawing/2014/main" id="{D687E376-4D5D-4BA1-8F26-D73C72EF2A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2514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350" name="Object 1094">
            <a:extLst>
              <a:ext uri="{FF2B5EF4-FFF2-40B4-BE49-F238E27FC236}">
                <a16:creationId xmlns:a16="http://schemas.microsoft.com/office/drawing/2014/main" id="{AFE47948-6659-494C-AD23-F2E09F63C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5350" y="2881313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7" imgW="164880" imgH="279360" progId="Equation.3">
                  <p:embed/>
                </p:oleObj>
              </mc:Choice>
              <mc:Fallback>
                <p:oleObj name="Equation" r:id="rId57" imgW="164880" imgH="279360" progId="Equation.3">
                  <p:embed/>
                  <p:pic>
                    <p:nvPicPr>
                      <p:cNvPr id="97350" name="Object 1094">
                        <a:extLst>
                          <a:ext uri="{FF2B5EF4-FFF2-40B4-BE49-F238E27FC236}">
                            <a16:creationId xmlns:a16="http://schemas.microsoft.com/office/drawing/2014/main" id="{AFE47948-6659-494C-AD23-F2E09F63CF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2881313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54" name="Object 1098">
            <a:extLst>
              <a:ext uri="{FF2B5EF4-FFF2-40B4-BE49-F238E27FC236}">
                <a16:creationId xmlns:a16="http://schemas.microsoft.com/office/drawing/2014/main" id="{5DC7883A-A787-41A2-81F3-8E3C82C29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657600"/>
          <a:ext cx="382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9" imgW="3822480" imgH="431640" progId="Equation.3">
                  <p:embed/>
                </p:oleObj>
              </mc:Choice>
              <mc:Fallback>
                <p:oleObj name="Equation" r:id="rId59" imgW="3822480" imgH="431640" progId="Equation.3">
                  <p:embed/>
                  <p:pic>
                    <p:nvPicPr>
                      <p:cNvPr id="97354" name="Object 1098">
                        <a:extLst>
                          <a:ext uri="{FF2B5EF4-FFF2-40B4-BE49-F238E27FC236}">
                            <a16:creationId xmlns:a16="http://schemas.microsoft.com/office/drawing/2014/main" id="{5DC7883A-A787-41A2-81F3-8E3C82C29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382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91" name="Group 1135">
            <a:extLst>
              <a:ext uri="{FF2B5EF4-FFF2-40B4-BE49-F238E27FC236}">
                <a16:creationId xmlns:a16="http://schemas.microsoft.com/office/drawing/2014/main" id="{4DB9FABB-5800-483C-BB99-D1004D8B4943}"/>
              </a:ext>
            </a:extLst>
          </p:cNvPr>
          <p:cNvGrpSpPr>
            <a:grpSpLocks/>
          </p:cNvGrpSpPr>
          <p:nvPr/>
        </p:nvGrpSpPr>
        <p:grpSpPr bwMode="auto">
          <a:xfrm>
            <a:off x="1851025" y="1581150"/>
            <a:ext cx="223838" cy="1130300"/>
            <a:chOff x="1166" y="1731"/>
            <a:chExt cx="141" cy="712"/>
          </a:xfrm>
        </p:grpSpPr>
        <p:graphicFrame>
          <p:nvGraphicFramePr>
            <p:cNvPr id="97386" name="Object 1130">
              <a:extLst>
                <a:ext uri="{FF2B5EF4-FFF2-40B4-BE49-F238E27FC236}">
                  <a16:creationId xmlns:a16="http://schemas.microsoft.com/office/drawing/2014/main" id="{EA8D94BA-E65E-44D9-B0DF-5F2E02C776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6" y="1731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1" imgW="203040" imgH="317160" progId="Equation.3">
                    <p:embed/>
                  </p:oleObj>
                </mc:Choice>
                <mc:Fallback>
                  <p:oleObj name="公式" r:id="rId61" imgW="203040" imgH="317160" progId="Equation.3">
                    <p:embed/>
                    <p:pic>
                      <p:nvPicPr>
                        <p:cNvPr id="97386" name="Object 1130">
                          <a:extLst>
                            <a:ext uri="{FF2B5EF4-FFF2-40B4-BE49-F238E27FC236}">
                              <a16:creationId xmlns:a16="http://schemas.microsoft.com/office/drawing/2014/main" id="{EA8D94BA-E65E-44D9-B0DF-5F2E02C776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1731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87" name="Object 1131">
              <a:extLst>
                <a:ext uri="{FF2B5EF4-FFF2-40B4-BE49-F238E27FC236}">
                  <a16:creationId xmlns:a16="http://schemas.microsoft.com/office/drawing/2014/main" id="{F5D2C373-6CF2-4DF4-B30D-6C4FAE283B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3" y="1996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3" imgW="177480" imgH="304560" progId="Equation.3">
                    <p:embed/>
                  </p:oleObj>
                </mc:Choice>
                <mc:Fallback>
                  <p:oleObj name="公式" r:id="rId63" imgW="177480" imgH="304560" progId="Equation.3">
                    <p:embed/>
                    <p:pic>
                      <p:nvPicPr>
                        <p:cNvPr id="97387" name="Object 1131">
                          <a:extLst>
                            <a:ext uri="{FF2B5EF4-FFF2-40B4-BE49-F238E27FC236}">
                              <a16:creationId xmlns:a16="http://schemas.microsoft.com/office/drawing/2014/main" id="{F5D2C373-6CF2-4DF4-B30D-6C4FAE283B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1996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88" name="Object 1132">
              <a:extLst>
                <a:ext uri="{FF2B5EF4-FFF2-40B4-BE49-F238E27FC236}">
                  <a16:creationId xmlns:a16="http://schemas.microsoft.com/office/drawing/2014/main" id="{8645B67F-166B-4133-9991-0F7F14760D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2251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5" imgW="215640" imgH="304560" progId="Equation.3">
                    <p:embed/>
                  </p:oleObj>
                </mc:Choice>
                <mc:Fallback>
                  <p:oleObj name="公式" r:id="rId65" imgW="215640" imgH="304560" progId="Equation.3">
                    <p:embed/>
                    <p:pic>
                      <p:nvPicPr>
                        <p:cNvPr id="97388" name="Object 1132">
                          <a:extLst>
                            <a:ext uri="{FF2B5EF4-FFF2-40B4-BE49-F238E27FC236}">
                              <a16:creationId xmlns:a16="http://schemas.microsoft.com/office/drawing/2014/main" id="{8645B67F-166B-4133-9991-0F7F14760D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2251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72866</TotalTime>
  <Words>598</Words>
  <Application>Microsoft Office PowerPoint</Application>
  <PresentationFormat>On-screen Show (4:3)</PresentationFormat>
  <Paragraphs>92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黑体</vt:lpstr>
      <vt:lpstr>Arial</vt:lpstr>
      <vt:lpstr>Calibri</vt:lpstr>
      <vt:lpstr>Times New Roman</vt:lpstr>
      <vt:lpstr>jy3</vt:lpstr>
      <vt:lpstr>1_jy3</vt:lpstr>
      <vt:lpstr>2_jy3</vt:lpstr>
      <vt:lpstr>3_jy3</vt:lpstr>
      <vt:lpstr>4_jy3</vt:lpstr>
      <vt:lpstr>Equation</vt:lpstr>
      <vt:lpstr>公式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二、离散型随机变量函数的分布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Xavier</dc:creator>
  <cp:lastModifiedBy>Kwon Osub</cp:lastModifiedBy>
  <cp:revision>3294</cp:revision>
  <cp:lastPrinted>2018-12-13T11:11:49Z</cp:lastPrinted>
  <dcterms:created xsi:type="dcterms:W3CDTF">2010-10-06T23:38:19Z</dcterms:created>
  <dcterms:modified xsi:type="dcterms:W3CDTF">2023-09-18T09:37:13Z</dcterms:modified>
</cp:coreProperties>
</file>